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6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4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0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6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1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1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9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A5ED-933E-4621-830C-091E04C325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9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articles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articles </a:t>
            </a:r>
            <a:r>
              <a:rPr lang="fr-FR" dirty="0" smtClean="0"/>
              <a:t>définis </a:t>
            </a:r>
            <a:endParaRPr lang="fr-FR" dirty="0" smtClean="0"/>
          </a:p>
          <a:p>
            <a:r>
              <a:rPr lang="fr-FR" dirty="0" smtClean="0"/>
              <a:t>Le</a:t>
            </a:r>
          </a:p>
          <a:p>
            <a:r>
              <a:rPr lang="fr-FR" dirty="0" smtClean="0"/>
              <a:t>La</a:t>
            </a:r>
          </a:p>
          <a:p>
            <a:r>
              <a:rPr lang="fr-FR" dirty="0" smtClean="0"/>
              <a:t>Les</a:t>
            </a:r>
          </a:p>
          <a:p>
            <a:r>
              <a:rPr lang="fr-FR" dirty="0" smtClean="0"/>
              <a:t>l’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articles </a:t>
            </a:r>
            <a:r>
              <a:rPr lang="fr-FR" dirty="0" smtClean="0"/>
              <a:t>indéfinis </a:t>
            </a:r>
            <a:endParaRPr lang="fr-FR" dirty="0" smtClean="0"/>
          </a:p>
          <a:p>
            <a:r>
              <a:rPr lang="fr-FR" dirty="0" smtClean="0"/>
              <a:t>Un</a:t>
            </a:r>
          </a:p>
          <a:p>
            <a:r>
              <a:rPr lang="fr-FR" dirty="0" smtClean="0"/>
              <a:t>Une</a:t>
            </a:r>
          </a:p>
          <a:p>
            <a:r>
              <a:rPr lang="fr-FR" dirty="0" smtClean="0"/>
              <a:t>Des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99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articles définis – The </a:t>
            </a:r>
            <a:r>
              <a:rPr lang="fr-FR" dirty="0" err="1" smtClean="0"/>
              <a:t>definite</a:t>
            </a:r>
            <a:r>
              <a:rPr lang="fr-FR" dirty="0" smtClean="0"/>
              <a:t> article</a:t>
            </a:r>
            <a:r>
              <a:rPr lang="en-IN" dirty="0" smtClean="0"/>
              <a:t>(the)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– Masculin. Exemple: le chat, le pantalon, le cahier</a:t>
            </a:r>
          </a:p>
          <a:p>
            <a:pPr marL="0" indent="0">
              <a:buNone/>
            </a:pPr>
            <a:r>
              <a:rPr lang="fr-FR" dirty="0" smtClean="0"/>
              <a:t>La – Féminin. Exemple: la table, la chemise, la pomme</a:t>
            </a:r>
          </a:p>
          <a:p>
            <a:pPr marL="0" indent="0">
              <a:buNone/>
            </a:pPr>
            <a:r>
              <a:rPr lang="fr-FR" dirty="0" smtClean="0"/>
              <a:t>Les - Pluriel. Exemple: Les chats, les pantalons, les pommes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« Le/ la » changes to « l’ »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beginning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vowels</a:t>
            </a:r>
            <a:r>
              <a:rPr lang="fr-FR" dirty="0" smtClean="0"/>
              <a:t>  « </a:t>
            </a:r>
            <a:r>
              <a:rPr lang="fr-FR" dirty="0" err="1" smtClean="0"/>
              <a:t>a,e,i,o</a:t>
            </a:r>
            <a:r>
              <a:rPr lang="fr-FR" dirty="0" smtClean="0"/>
              <a:t>, u ».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</a:t>
            </a:r>
            <a:r>
              <a:rPr lang="fr-FR" dirty="0" smtClean="0"/>
              <a:t>: l’âge, l’enfant, l’indien, l’oiseau, l’université</a:t>
            </a:r>
          </a:p>
        </p:txBody>
      </p:sp>
    </p:spTree>
    <p:extLst>
      <p:ext uri="{BB962C8B-B14F-4D97-AF65-F5344CB8AC3E}">
        <p14:creationId xmlns:p14="http://schemas.microsoft.com/office/powerpoint/2010/main" val="122060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feminine words?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endings….</a:t>
            </a:r>
          </a:p>
          <a:p>
            <a:pPr marL="0" indent="0">
              <a:buNone/>
            </a:pPr>
            <a:r>
              <a:rPr lang="en-IN" dirty="0" smtClean="0"/>
              <a:t>-e </a:t>
            </a:r>
          </a:p>
          <a:p>
            <a:pPr marL="0" indent="0">
              <a:buNone/>
            </a:pPr>
            <a:r>
              <a:rPr lang="en-IN" dirty="0" smtClean="0"/>
              <a:t>-ion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Exemple</a:t>
            </a:r>
            <a:r>
              <a:rPr lang="en-IN" dirty="0" smtClean="0"/>
              <a:t>: la chaise, la </a:t>
            </a:r>
            <a:r>
              <a:rPr lang="en-IN" dirty="0" err="1" smtClean="0"/>
              <a:t>table,la</a:t>
            </a:r>
            <a:r>
              <a:rPr lang="en-IN" dirty="0" smtClean="0"/>
              <a:t> chemise, la </a:t>
            </a:r>
            <a:r>
              <a:rPr lang="en-IN" dirty="0" err="1" smtClean="0"/>
              <a:t>télévision</a:t>
            </a:r>
            <a:r>
              <a:rPr lang="en-IN" dirty="0" smtClean="0"/>
              <a:t>, la natation	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 smtClean="0">
                <a:solidFill>
                  <a:srgbClr val="FF0000"/>
                </a:solidFill>
              </a:rPr>
              <a:t>but</a:t>
            </a:r>
            <a:r>
              <a:rPr lang="en-IN" sz="3600" dirty="0" smtClean="0">
                <a:solidFill>
                  <a:srgbClr val="FF0000"/>
                </a:solidFill>
              </a:rPr>
              <a:t>…..</a:t>
            </a:r>
          </a:p>
          <a:p>
            <a:pPr marL="0" indent="0">
              <a:buNone/>
            </a:pPr>
            <a:r>
              <a:rPr lang="en-IN" dirty="0" smtClean="0"/>
              <a:t>Exceptions to the rule: le livre, le </a:t>
            </a:r>
            <a:r>
              <a:rPr lang="en-IN" dirty="0" err="1" smtClean="0"/>
              <a:t>caf</a:t>
            </a:r>
            <a:r>
              <a:rPr lang="fr-FR" dirty="0" smtClean="0"/>
              <a:t>é</a:t>
            </a:r>
            <a:r>
              <a:rPr lang="en-IN" dirty="0" smtClean="0"/>
              <a:t>, le portable, la </a:t>
            </a:r>
            <a:r>
              <a:rPr lang="en-IN" dirty="0" err="1" smtClean="0"/>
              <a:t>maison</a:t>
            </a:r>
            <a:r>
              <a:rPr lang="en-IN" dirty="0" smtClean="0"/>
              <a:t>, la </a:t>
            </a:r>
            <a:r>
              <a:rPr lang="en-IN" dirty="0" err="1" smtClean="0"/>
              <a:t>cour,etc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2845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Complétez avec l’article défini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----- </a:t>
            </a:r>
            <a:r>
              <a:rPr lang="fr-FR" dirty="0" smtClean="0"/>
              <a:t>cahier (the notebook)</a:t>
            </a:r>
            <a:r>
              <a:rPr lang="fr-FR" dirty="0" smtClean="0"/>
              <a:t>	----- chaise </a:t>
            </a:r>
            <a:r>
              <a:rPr lang="fr-FR" dirty="0" smtClean="0"/>
              <a:t>(the chair)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----- </a:t>
            </a:r>
            <a:r>
              <a:rPr lang="fr-FR" dirty="0" smtClean="0"/>
              <a:t>pantalon(the pant)</a:t>
            </a:r>
            <a:r>
              <a:rPr lang="fr-FR" dirty="0" smtClean="0"/>
              <a:t>		----- </a:t>
            </a:r>
            <a:r>
              <a:rPr lang="fr-FR" dirty="0" smtClean="0"/>
              <a:t>écran(the </a:t>
            </a:r>
            <a:r>
              <a:rPr lang="fr-FR" dirty="0" err="1" smtClean="0"/>
              <a:t>screen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----- </a:t>
            </a:r>
            <a:r>
              <a:rPr lang="fr-FR" dirty="0" smtClean="0"/>
              <a:t>chat (the cat)</a:t>
            </a:r>
            <a:r>
              <a:rPr lang="fr-FR" dirty="0" smtClean="0"/>
              <a:t>			----- </a:t>
            </a:r>
            <a:r>
              <a:rPr lang="fr-FR" dirty="0" smtClean="0"/>
              <a:t>banque (the </a:t>
            </a:r>
            <a:r>
              <a:rPr lang="fr-FR" dirty="0" err="1" smtClean="0"/>
              <a:t>bank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----- </a:t>
            </a:r>
            <a:r>
              <a:rPr lang="fr-FR" dirty="0" smtClean="0"/>
              <a:t>chiens(the </a:t>
            </a:r>
            <a:r>
              <a:rPr lang="fr-FR" dirty="0" err="1" smtClean="0"/>
              <a:t>dogs</a:t>
            </a:r>
            <a:r>
              <a:rPr lang="fr-FR" dirty="0" smtClean="0"/>
              <a:t>)</a:t>
            </a:r>
            <a:r>
              <a:rPr lang="fr-FR" dirty="0" smtClean="0"/>
              <a:t>		----- </a:t>
            </a:r>
            <a:r>
              <a:rPr lang="fr-FR" dirty="0" smtClean="0"/>
              <a:t>famille (the </a:t>
            </a:r>
            <a:r>
              <a:rPr lang="fr-FR" dirty="0" err="1" smtClean="0"/>
              <a:t>family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------ animal				------ </a:t>
            </a:r>
            <a:r>
              <a:rPr lang="fr-FR" dirty="0" smtClean="0"/>
              <a:t>université (the </a:t>
            </a:r>
            <a:r>
              <a:rPr lang="fr-FR" dirty="0" err="1" smtClean="0"/>
              <a:t>university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------ fruit				------ </a:t>
            </a:r>
            <a:r>
              <a:rPr lang="fr-FR" dirty="0" smtClean="0"/>
              <a:t>hôtel(the </a:t>
            </a:r>
            <a:r>
              <a:rPr lang="fr-FR" dirty="0" err="1" smtClean="0"/>
              <a:t>hotel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------ </a:t>
            </a:r>
            <a:r>
              <a:rPr lang="fr-FR" dirty="0" smtClean="0"/>
              <a:t>légumes(the </a:t>
            </a:r>
            <a:r>
              <a:rPr lang="fr-FR" dirty="0" err="1" smtClean="0"/>
              <a:t>vegetables</a:t>
            </a:r>
            <a:r>
              <a:rPr lang="fr-FR" dirty="0" smtClean="0"/>
              <a:t>)</a:t>
            </a:r>
            <a:r>
              <a:rPr lang="fr-FR" dirty="0" smtClean="0"/>
              <a:t>	------ </a:t>
            </a:r>
            <a:r>
              <a:rPr lang="fr-FR" dirty="0" smtClean="0"/>
              <a:t>hôpital (the </a:t>
            </a:r>
            <a:r>
              <a:rPr lang="fr-FR" dirty="0" err="1" smtClean="0"/>
              <a:t>hospital</a:t>
            </a:r>
            <a:r>
              <a:rPr lang="fr-FR" dirty="0" smtClean="0"/>
              <a:t>)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----- chemise	</a:t>
            </a:r>
            <a:r>
              <a:rPr lang="fr-FR" dirty="0" smtClean="0"/>
              <a:t> (the </a:t>
            </a:r>
            <a:r>
              <a:rPr lang="fr-FR" dirty="0" err="1" smtClean="0"/>
              <a:t>shirt</a:t>
            </a:r>
            <a:r>
              <a:rPr lang="fr-FR" dirty="0" smtClean="0"/>
              <a:t>)</a:t>
            </a:r>
            <a:r>
              <a:rPr lang="fr-FR" dirty="0" smtClean="0"/>
              <a:t>		------ </a:t>
            </a:r>
            <a:r>
              <a:rPr lang="fr-FR" dirty="0" smtClean="0"/>
              <a:t>stylo (the </a:t>
            </a:r>
            <a:r>
              <a:rPr lang="fr-FR" dirty="0" err="1" smtClean="0"/>
              <a:t>pen</a:t>
            </a:r>
            <a:r>
              <a:rPr lang="fr-FR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6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articles indéfinis – The </a:t>
            </a:r>
            <a:r>
              <a:rPr lang="fr-FR" dirty="0" err="1" smtClean="0"/>
              <a:t>indefinite</a:t>
            </a:r>
            <a:r>
              <a:rPr lang="fr-FR" dirty="0" smtClean="0"/>
              <a:t> article</a:t>
            </a:r>
            <a:r>
              <a:rPr lang="en-IN" dirty="0" smtClean="0"/>
              <a:t>(a)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– Masculin. Exemple: un chat, un pantalon, un cahier</a:t>
            </a:r>
          </a:p>
          <a:p>
            <a:pPr marL="0" indent="0">
              <a:buNone/>
            </a:pPr>
            <a:r>
              <a:rPr lang="fr-FR" dirty="0" smtClean="0"/>
              <a:t>Une– Féminin. Exemple: une table, une chemise, une pomme</a:t>
            </a:r>
          </a:p>
          <a:p>
            <a:pPr marL="0" indent="0">
              <a:buNone/>
            </a:pPr>
            <a:r>
              <a:rPr lang="fr-FR" dirty="0" smtClean="0"/>
              <a:t>Des - Pluriel. Exemple: des chats, des pantalons, des pommes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006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Complétez avec l’article indéfini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----- cahier 				----- chaise </a:t>
            </a:r>
          </a:p>
          <a:p>
            <a:pPr marL="0" indent="0">
              <a:buNone/>
            </a:pPr>
            <a:r>
              <a:rPr lang="fr-FR" dirty="0" smtClean="0"/>
              <a:t>----- pantalon			----- écran</a:t>
            </a:r>
          </a:p>
          <a:p>
            <a:pPr marL="0" indent="0">
              <a:buNone/>
            </a:pPr>
            <a:r>
              <a:rPr lang="fr-FR" dirty="0" smtClean="0"/>
              <a:t>----- chat				----- banque</a:t>
            </a:r>
          </a:p>
          <a:p>
            <a:pPr marL="0" indent="0">
              <a:buNone/>
            </a:pPr>
            <a:r>
              <a:rPr lang="fr-FR" dirty="0" smtClean="0"/>
              <a:t>----- chiens				----- famille</a:t>
            </a:r>
          </a:p>
          <a:p>
            <a:pPr marL="0" indent="0">
              <a:buNone/>
            </a:pPr>
            <a:r>
              <a:rPr lang="fr-FR" dirty="0" smtClean="0"/>
              <a:t>------ animal				------ université</a:t>
            </a:r>
          </a:p>
          <a:p>
            <a:pPr marL="0" indent="0">
              <a:buNone/>
            </a:pPr>
            <a:r>
              <a:rPr lang="fr-FR" dirty="0" smtClean="0"/>
              <a:t>------ fruit				------ hôtel</a:t>
            </a:r>
          </a:p>
          <a:p>
            <a:pPr marL="0" indent="0">
              <a:buNone/>
            </a:pPr>
            <a:r>
              <a:rPr lang="fr-FR" dirty="0" smtClean="0"/>
              <a:t>------ légumes	 		------ hôpital</a:t>
            </a:r>
          </a:p>
          <a:p>
            <a:pPr marL="0" indent="0">
              <a:buNone/>
            </a:pPr>
            <a:r>
              <a:rPr lang="fr-FR" dirty="0" smtClean="0"/>
              <a:t>----- chemise				------ stylo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65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5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Les articles</vt:lpstr>
      <vt:lpstr>Les articles définis – The definite article(the)</vt:lpstr>
      <vt:lpstr>How to identify feminine words?</vt:lpstr>
      <vt:lpstr>Complétez avec l’article défini</vt:lpstr>
      <vt:lpstr>Les articles indéfinis – The indefinite article(a)</vt:lpstr>
      <vt:lpstr>Complétez avec l’article indéfini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articles</dc:title>
  <dc:creator>Admin</dc:creator>
  <cp:lastModifiedBy>Admin</cp:lastModifiedBy>
  <cp:revision>11</cp:revision>
  <dcterms:created xsi:type="dcterms:W3CDTF">2020-07-16T10:32:36Z</dcterms:created>
  <dcterms:modified xsi:type="dcterms:W3CDTF">2020-07-17T16:33:42Z</dcterms:modified>
</cp:coreProperties>
</file>