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Selection and Performance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934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93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09525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59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8940691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98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8923763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9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839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02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8915400" cy="600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0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71613"/>
            <a:ext cx="75819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290638"/>
            <a:ext cx="75819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7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6363"/>
            <a:ext cx="76962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20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305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0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0"/>
            <a:ext cx="919184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5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1680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73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8341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76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"/>
            <a:ext cx="8818157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6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0399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54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88933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22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00433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42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Model Selection and Performance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 and Performance Evaluation</dc:title>
  <dc:creator>Brijendra Singh</dc:creator>
  <cp:lastModifiedBy>Dell</cp:lastModifiedBy>
  <cp:revision>6</cp:revision>
  <dcterms:created xsi:type="dcterms:W3CDTF">2006-08-16T00:00:00Z</dcterms:created>
  <dcterms:modified xsi:type="dcterms:W3CDTF">2023-03-21T02:00:08Z</dcterms:modified>
</cp:coreProperties>
</file>