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60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032" y="44450"/>
            <a:ext cx="1007532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032" y="0"/>
            <a:ext cx="1007532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032" y="0"/>
            <a:ext cx="1007532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032" y="0"/>
            <a:ext cx="1007532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032" y="0"/>
            <a:ext cx="1007532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032" y="107950"/>
            <a:ext cx="1007532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032" y="0"/>
            <a:ext cx="1007532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032" y="0"/>
            <a:ext cx="1007532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032" y="31750"/>
            <a:ext cx="1007532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032" y="0"/>
            <a:ext cx="1007532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032" y="0"/>
            <a:ext cx="1007532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032" y="0"/>
            <a:ext cx="1007532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032" y="0"/>
            <a:ext cx="1007532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032" y="0"/>
            <a:ext cx="10075329" cy="7556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0</Words>
  <Application>Microsoft Office PowerPoint</Application>
  <PresentationFormat>Custom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Ranichandra  C</cp:lastModifiedBy>
  <cp:revision>1</cp:revision>
  <dcterms:created xsi:type="dcterms:W3CDTF">2022-08-03T16:46:32Z</dcterms:created>
  <dcterms:modified xsi:type="dcterms:W3CDTF">2022-08-03T16:55:58Z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2022-08-03T00:00:00Z</vt:filetime>
  </property>
</Properties>
</file>