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McCulloch-Pitts Neuron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4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dirty="0"/>
              <a:t>The McCulloch-Pitts neuron was the earliest neural network discovered in 1943. </a:t>
            </a:r>
            <a:endParaRPr lang="en-IN" dirty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is usually called as </a:t>
            </a:r>
            <a:r>
              <a:rPr lang="en-IN" i="1" dirty="0" smtClean="0"/>
              <a:t>M-P neuron</a:t>
            </a:r>
            <a:r>
              <a:rPr lang="en-IN" i="1" dirty="0"/>
              <a:t>. </a:t>
            </a:r>
            <a:r>
              <a:rPr lang="en-IN" dirty="0"/>
              <a:t>The M-P neurons are connected by directed weighted paths. </a:t>
            </a:r>
            <a:endParaRPr lang="en-IN" dirty="0" smtClean="0"/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should be noted that the activation </a:t>
            </a:r>
            <a:r>
              <a:rPr lang="en-IN" dirty="0" smtClean="0"/>
              <a:t>of a M-P </a:t>
            </a:r>
            <a:r>
              <a:rPr lang="en-IN" dirty="0"/>
              <a:t>neuron is binary, that is, at </a:t>
            </a:r>
            <a:r>
              <a:rPr lang="en-IN" i="1" dirty="0"/>
              <a:t>any </a:t>
            </a:r>
            <a:r>
              <a:rPr lang="en-IN" dirty="0"/>
              <a:t>time step the neuron </a:t>
            </a:r>
            <a:r>
              <a:rPr lang="en-IN" dirty="0" smtClean="0"/>
              <a:t>may </a:t>
            </a:r>
            <a:r>
              <a:rPr lang="en-IN" dirty="0"/>
              <a:t>fire or may </a:t>
            </a:r>
            <a:r>
              <a:rPr lang="en-IN" dirty="0" smtClean="0"/>
              <a:t>not fire.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/>
              <a:t> </a:t>
            </a:r>
            <a:r>
              <a:rPr lang="en-IN" dirty="0"/>
              <a:t>The weights </a:t>
            </a:r>
            <a:r>
              <a:rPr lang="en-IN" dirty="0" smtClean="0"/>
              <a:t>associated with </a:t>
            </a:r>
            <a:r>
              <a:rPr lang="en-IN" dirty="0"/>
              <a:t>the communication links may be </a:t>
            </a:r>
            <a:r>
              <a:rPr lang="en-IN" dirty="0" smtClean="0"/>
              <a:t>excitatory (</a:t>
            </a:r>
            <a:r>
              <a:rPr lang="en-IN" dirty="0"/>
              <a:t>weight is positive) or </a:t>
            </a:r>
            <a:r>
              <a:rPr lang="en-IN" dirty="0" smtClean="0"/>
              <a:t>inhibitory </a:t>
            </a:r>
            <a:r>
              <a:rPr lang="en-IN" dirty="0"/>
              <a:t>(weight </a:t>
            </a:r>
            <a:r>
              <a:rPr lang="en-IN" i="1" dirty="0"/>
              <a:t>is </a:t>
            </a:r>
            <a:r>
              <a:rPr lang="en-IN" dirty="0"/>
              <a:t>negative).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22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All the excitatory </a:t>
            </a:r>
            <a:r>
              <a:rPr lang="en-IN" dirty="0"/>
              <a:t>connected weights entering into a particular neuron will have same weights.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There </a:t>
            </a:r>
            <a:r>
              <a:rPr lang="en-IN" dirty="0"/>
              <a:t>is a </a:t>
            </a:r>
            <a:r>
              <a:rPr lang="en-IN" dirty="0" smtClean="0"/>
              <a:t>fixed </a:t>
            </a:r>
            <a:r>
              <a:rPr lang="en-IN" dirty="0"/>
              <a:t>threshold for each neuron, and if </a:t>
            </a:r>
            <a:r>
              <a:rPr lang="en-IN" dirty="0" smtClean="0"/>
              <a:t>the </a:t>
            </a:r>
            <a:r>
              <a:rPr lang="en-IN" dirty="0"/>
              <a:t>net input to the </a:t>
            </a:r>
            <a:r>
              <a:rPr lang="en-IN" dirty="0" smtClean="0"/>
              <a:t>neuron is </a:t>
            </a:r>
            <a:r>
              <a:rPr lang="en-IN" dirty="0"/>
              <a:t>greater than </a:t>
            </a:r>
            <a:r>
              <a:rPr lang="en-IN" dirty="0" smtClean="0"/>
              <a:t>the threshold </a:t>
            </a:r>
            <a:r>
              <a:rPr lang="en-IN" dirty="0"/>
              <a:t>then </a:t>
            </a:r>
            <a:r>
              <a:rPr lang="en-IN" dirty="0" smtClean="0"/>
              <a:t>then the </a:t>
            </a:r>
            <a:r>
              <a:rPr lang="en-IN" dirty="0"/>
              <a:t>neuron fires.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Any </a:t>
            </a:r>
            <a:r>
              <a:rPr lang="en-IN" dirty="0"/>
              <a:t>nonzero </a:t>
            </a:r>
            <a:r>
              <a:rPr lang="en-IN" dirty="0" smtClean="0"/>
              <a:t>inhibitory input </a:t>
            </a:r>
            <a:r>
              <a:rPr lang="en-IN" dirty="0"/>
              <a:t>would prevent the </a:t>
            </a:r>
            <a:r>
              <a:rPr lang="en-IN" dirty="0" smtClean="0"/>
              <a:t>neuron </a:t>
            </a:r>
            <a:r>
              <a:rPr lang="en-IN" dirty="0"/>
              <a:t>from firing.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M-P neurons are most widely used in the case of </a:t>
            </a:r>
            <a:r>
              <a:rPr lang="en-IN" dirty="0" smtClean="0"/>
              <a:t>logic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2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IN" altLang="en-US" smtClean="0"/>
              <a:t>M-P NN Model Architecture</a:t>
            </a:r>
          </a:p>
        </p:txBody>
      </p:sp>
      <p:sp>
        <p:nvSpPr>
          <p:cNvPr id="66563" name="Content Placeholder 4"/>
          <p:cNvSpPr>
            <a:spLocks noGrp="1"/>
          </p:cNvSpPr>
          <p:nvPr>
            <p:ph idx="1"/>
          </p:nvPr>
        </p:nvSpPr>
        <p:spPr>
          <a:xfrm>
            <a:off x="457200" y="4351338"/>
            <a:ext cx="8229600" cy="2209800"/>
          </a:xfrm>
        </p:spPr>
        <p:txBody>
          <a:bodyPr/>
          <a:lstStyle/>
          <a:p>
            <a:r>
              <a:rPr lang="en-IN" altLang="en-US" sz="2400" smtClean="0"/>
              <a:t>Has both excitatory with weight (w&gt;0) and inhibitory with weight –p (p&lt;0) connections.</a:t>
            </a:r>
          </a:p>
          <a:p>
            <a:r>
              <a:rPr lang="en-IN" altLang="en-US" sz="2400" smtClean="0"/>
              <a:t>Since the </a:t>
            </a:r>
            <a:r>
              <a:rPr lang="en-IN" altLang="en-US" sz="2400" b="1" smtClean="0"/>
              <a:t>firing of the output neuron is based upon the threshold</a:t>
            </a:r>
            <a:r>
              <a:rPr lang="en-IN" altLang="en-US" sz="2400" smtClean="0"/>
              <a:t>, the activation function is defined as</a:t>
            </a:r>
            <a:br>
              <a:rPr lang="en-IN" altLang="en-US" sz="2400" smtClean="0"/>
            </a:br>
            <a:endParaRPr lang="en-IN" altLang="en-US" sz="2400" smtClean="0"/>
          </a:p>
          <a:p>
            <a:endParaRPr lang="en-IN" altLang="en-US" sz="2400" smtClean="0"/>
          </a:p>
        </p:txBody>
      </p:sp>
      <p:sp>
        <p:nvSpPr>
          <p:cNvPr id="6656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0A64B1C2-F685-45C5-AF68-90605F7F597A}" type="slidenum">
              <a:rPr lang="en-US" altLang="en-US" sz="1200">
                <a:solidFill>
                  <a:srgbClr val="898989"/>
                </a:solidFill>
                <a:latin typeface="Verdana" pitchFamily="34" charset="0"/>
              </a:rPr>
              <a:pPr/>
              <a:t>4</a:t>
            </a:fld>
            <a:endParaRPr lang="en-US" altLang="en-US" sz="1200">
              <a:solidFill>
                <a:srgbClr val="898989"/>
              </a:solidFill>
              <a:latin typeface="Verdana" pitchFamily="34" charset="0"/>
            </a:endParaRPr>
          </a:p>
        </p:txBody>
      </p:sp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762000"/>
            <a:ext cx="66484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943600"/>
            <a:ext cx="2200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4"/>
          <p:cNvSpPr>
            <a:spLocks noGrp="1"/>
          </p:cNvSpPr>
          <p:nvPr>
            <p:ph idx="1"/>
          </p:nvPr>
        </p:nvSpPr>
        <p:spPr>
          <a:xfrm>
            <a:off x="352425" y="457200"/>
            <a:ext cx="8229600" cy="6248400"/>
          </a:xfrm>
        </p:spPr>
        <p:txBody>
          <a:bodyPr/>
          <a:lstStyle/>
          <a:p>
            <a:r>
              <a:rPr lang="en-IN" altLang="en-US" sz="2400" dirty="0" smtClean="0"/>
              <a:t>For inhabitation to be absolute, the threshold with the activation function should satisfy the following conditions:</a:t>
            </a:r>
          </a:p>
          <a:p>
            <a:endParaRPr lang="en-IN" altLang="en-US" sz="2400" dirty="0" smtClean="0"/>
          </a:p>
          <a:p>
            <a:endParaRPr lang="en-IN" altLang="en-US" sz="2400" dirty="0" smtClean="0"/>
          </a:p>
          <a:p>
            <a:r>
              <a:rPr lang="en-IN" altLang="en-US" sz="2400" dirty="0" smtClean="0"/>
              <a:t>Where n is the number of neuron with positive weight.</a:t>
            </a:r>
            <a:endParaRPr lang="en-IN" altLang="en-US" sz="2400" dirty="0" smtClean="0"/>
          </a:p>
          <a:p>
            <a:endParaRPr lang="en-IN" altLang="en-US" sz="2400" dirty="0" smtClean="0"/>
          </a:p>
          <a:p>
            <a:pPr algn="just"/>
            <a:r>
              <a:rPr lang="en-IN" altLang="en-US" sz="2400" b="1" dirty="0" smtClean="0"/>
              <a:t>M-P neuron has no particular training algorithm.</a:t>
            </a:r>
          </a:p>
          <a:p>
            <a:pPr algn="just"/>
            <a:r>
              <a:rPr lang="en-IN" altLang="en-US" sz="2400" dirty="0" smtClean="0"/>
              <a:t>The analysis has to be performed to determine the values of the weights and the threshold.</a:t>
            </a:r>
          </a:p>
          <a:p>
            <a:pPr algn="just"/>
            <a:r>
              <a:rPr lang="en-IN" altLang="en-US" sz="2400" dirty="0" smtClean="0"/>
              <a:t>M-P neuron are used as building blocks on which we can model any function or phenomenon, which can be represented as a logic function.</a:t>
            </a:r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3" y="1295400"/>
            <a:ext cx="1257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5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altLang="en-US" sz="2400" b="1" smtClean="0"/>
              <a:t>Question:</a:t>
            </a:r>
            <a:r>
              <a:rPr lang="en-IN" altLang="en-US" sz="2400" smtClean="0"/>
              <a:t/>
            </a:r>
            <a:br>
              <a:rPr lang="en-IN" altLang="en-US" sz="2400" smtClean="0"/>
            </a:br>
            <a:r>
              <a:rPr lang="en-IN" altLang="en-US" sz="2400" smtClean="0">
                <a:solidFill>
                  <a:srgbClr val="C00000"/>
                </a:solidFill>
              </a:rPr>
              <a:t>Implement AND function using McCulloch-Pitts neuron (take binary data).</a:t>
            </a:r>
          </a:p>
        </p:txBody>
      </p:sp>
      <p:pic>
        <p:nvPicPr>
          <p:cNvPr id="870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397000"/>
            <a:ext cx="3973513" cy="2305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38675"/>
            <a:ext cx="39433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642938" y="3695700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IN" altLang="en-US" sz="2400" b="1"/>
              <a:t>In M-P neuron, only analysis is being performed. Hence, assume the weights be w1=1 and w2=1.</a:t>
            </a:r>
            <a:endParaRPr lang="en-IN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5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en-IN" altLang="en-US" sz="2400" smtClean="0"/>
              <a:t>With assumed weights, the net input is calculated for four inputs: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762000"/>
            <a:ext cx="44021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4825" y="24384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IN" altLang="en-US" sz="2000"/>
              <a:t>For an AND function, the output is high if both the inputs are high.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IN" altLang="en-US" sz="2000"/>
              <a:t>For this condition, the net input is calculated as 2.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IN" altLang="en-US" sz="2000"/>
              <a:t>So threshold is set as 2.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r>
              <a:rPr lang="en-IN" altLang="en-US" sz="2000"/>
              <a:t>If the threshold value &gt;= 2 then the neuron </a:t>
            </a:r>
            <a:r>
              <a:rPr lang="en-IN" altLang="en-US" sz="2000" b="1"/>
              <a:t>fires</a:t>
            </a:r>
            <a:r>
              <a:rPr lang="en-IN" altLang="en-US" sz="2000"/>
              <a:t>, else it doesn’t fire.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Char char="•"/>
            </a:pPr>
            <a:endParaRPr lang="en-IN" altLang="en-US" sz="2000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7338"/>
            <a:ext cx="4638675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4327525"/>
            <a:ext cx="3857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5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pPr algn="l"/>
            <a:r>
              <a:rPr lang="en-IN" altLang="en-US" sz="2000" b="1" smtClean="0"/>
              <a:t>Question: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5"/>
            <a:ext cx="8229600" cy="1066800"/>
          </a:xfrm>
        </p:spPr>
        <p:txBody>
          <a:bodyPr/>
          <a:lstStyle/>
          <a:p>
            <a:r>
              <a:rPr lang="en-IN" altLang="en-US" sz="2000" smtClean="0"/>
              <a:t>In ANDNOT function, response is true if first input is true and second false. For all other variations, response is false.</a:t>
            </a:r>
          </a:p>
          <a:p>
            <a:endParaRPr lang="en-IN" altLang="en-US" sz="2000" smtClean="0"/>
          </a:p>
          <a:p>
            <a:endParaRPr lang="en-IN" altLang="en-US" sz="2000" smtClean="0"/>
          </a:p>
        </p:txBody>
      </p:sp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0"/>
            <a:ext cx="46831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52600"/>
            <a:ext cx="41719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8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 smtClean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437197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04800"/>
            <a:ext cx="40576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81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391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McCulloch-Pitts Neuron</vt:lpstr>
      <vt:lpstr>Theory</vt:lpstr>
      <vt:lpstr>Theory</vt:lpstr>
      <vt:lpstr>M-P NN Model Architecture</vt:lpstr>
      <vt:lpstr>PowerPoint Presentation</vt:lpstr>
      <vt:lpstr>Question: Implement AND function using McCulloch-Pitts neuron (take binary data).</vt:lpstr>
      <vt:lpstr>PowerPoint Presentation</vt:lpstr>
      <vt:lpstr>Question: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McCulloch-Pitts Neuron</dc:title>
  <dc:creator>Admin</dc:creator>
  <cp:lastModifiedBy>Admin</cp:lastModifiedBy>
  <cp:revision>5</cp:revision>
  <dcterms:created xsi:type="dcterms:W3CDTF">2006-08-16T00:00:00Z</dcterms:created>
  <dcterms:modified xsi:type="dcterms:W3CDTF">2019-07-13T08:16:12Z</dcterms:modified>
</cp:coreProperties>
</file>