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6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9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2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8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0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DA64-9243-4E19-B7A6-908B439D952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5EC5-EB16-4506-99CE-648163BCD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2520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SCHEMA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THREE SCHEMA ARCHITECTURE OF DBMS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32" y="4916760"/>
            <a:ext cx="4208512" cy="1752600"/>
          </a:xfrm>
        </p:spPr>
        <p:txBody>
          <a:bodyPr/>
          <a:lstStyle/>
          <a:p>
            <a:r>
              <a:rPr lang="en-US" b="1" dirty="0" err="1" smtClean="0"/>
              <a:t>Vinay</a:t>
            </a:r>
            <a:r>
              <a:rPr lang="en-US" b="1" dirty="0" smtClean="0"/>
              <a:t> M</a:t>
            </a:r>
          </a:p>
          <a:p>
            <a:r>
              <a:rPr lang="en-US" b="1" dirty="0" smtClean="0"/>
              <a:t>Asst. Professor</a:t>
            </a:r>
          </a:p>
          <a:p>
            <a:r>
              <a:rPr lang="en-US" b="1" dirty="0" smtClean="0"/>
              <a:t>SITE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4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99288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6895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4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992888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2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63284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5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632848" cy="55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64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84887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7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of a database</a:t>
            </a:r>
          </a:p>
          <a:p>
            <a:r>
              <a:rPr lang="en-US" dirty="0" smtClean="0"/>
              <a:t>Includes the </a:t>
            </a:r>
            <a:r>
              <a:rPr lang="en-US" b="1" dirty="0" smtClean="0"/>
              <a:t>structure </a:t>
            </a:r>
            <a:r>
              <a:rPr lang="en-US" dirty="0" smtClean="0"/>
              <a:t>and the </a:t>
            </a:r>
            <a:r>
              <a:rPr lang="en-US" b="1" dirty="0" smtClean="0"/>
              <a:t>constraints </a:t>
            </a:r>
            <a:r>
              <a:rPr lang="en-US" dirty="0" smtClean="0"/>
              <a:t>that should hold on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78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THREE-SCHEMA ARCHITECTURE OF 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three- Schema architecture is to separate the use</a:t>
            </a:r>
          </a:p>
          <a:p>
            <a:r>
              <a:rPr lang="en-US" dirty="0" smtClean="0"/>
              <a:t>r application and physical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Proposed to support DBMS characteristics of:</a:t>
            </a:r>
          </a:p>
          <a:p>
            <a:r>
              <a:rPr lang="en-US" dirty="0" smtClean="0"/>
              <a:t>Program-data independence</a:t>
            </a:r>
          </a:p>
          <a:p>
            <a:r>
              <a:rPr lang="en-US" dirty="0" smtClean="0"/>
              <a:t>Support of multiple views of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88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692696"/>
            <a:ext cx="7704856" cy="5433467"/>
          </a:xfrm>
        </p:spPr>
      </p:pic>
    </p:spTree>
    <p:extLst>
      <p:ext uri="{BB962C8B-B14F-4D97-AF65-F5344CB8AC3E}">
        <p14:creationId xmlns:p14="http://schemas.microsoft.com/office/powerpoint/2010/main" val="18474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</a:t>
            </a:r>
            <a:endParaRPr lang="en-US" dirty="0"/>
          </a:p>
          <a:p>
            <a:pPr lvl="1"/>
            <a:r>
              <a:rPr lang="en-US" dirty="0" smtClean="0"/>
              <a:t>The Bank ATM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Insert card in to machine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Provide card details pin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Specify amount to be withdrawn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Machine does processing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Transaction completed and database updated.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153547"/>
          </a:xfrm>
        </p:spPr>
        <p:txBody>
          <a:bodyPr>
            <a:normAutofit/>
          </a:bodyPr>
          <a:lstStyle/>
          <a:p>
            <a:r>
              <a:rPr lang="en-US" dirty="0" smtClean="0"/>
              <a:t>Define DBMS Schemas at three levels:</a:t>
            </a:r>
          </a:p>
          <a:p>
            <a:r>
              <a:rPr lang="en-US" dirty="0" smtClean="0"/>
              <a:t>External Schemas</a:t>
            </a:r>
          </a:p>
          <a:p>
            <a:pPr marL="0" indent="0">
              <a:buNone/>
            </a:pPr>
            <a:r>
              <a:rPr lang="en-US" dirty="0" smtClean="0"/>
              <a:t>	- it includes a number of external Schemas or User views.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Describes the part of the database that a particular user group is interested in and hides the rest of the database from that user group.</a:t>
            </a:r>
          </a:p>
          <a:p>
            <a:r>
              <a:rPr lang="en-US" dirty="0" smtClean="0"/>
              <a:t>Conceptual Schema</a:t>
            </a:r>
          </a:p>
          <a:p>
            <a:pPr lvl="1"/>
            <a:r>
              <a:rPr lang="en-US" dirty="0" smtClean="0"/>
              <a:t>Describe the structure and constraints for the whole database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4274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dirty="0" smtClean="0"/>
              <a:t>Internal Schema</a:t>
            </a:r>
          </a:p>
          <a:p>
            <a:pPr lvl="1"/>
            <a:r>
              <a:rPr lang="en-US" dirty="0" smtClean="0"/>
              <a:t>Describe physical storage structures and access paths (on the disk)</a:t>
            </a:r>
          </a:p>
        </p:txBody>
      </p:sp>
    </p:spTree>
    <p:extLst>
      <p:ext uri="{BB962C8B-B14F-4D97-AF65-F5344CB8AC3E}">
        <p14:creationId xmlns:p14="http://schemas.microsoft.com/office/powerpoint/2010/main" val="98635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Mapping</a:t>
            </a:r>
            <a:r>
              <a:rPr lang="en-US" dirty="0" smtClean="0"/>
              <a:t> among schema levels are needed to transform requests and data. Programs refer to an external schema and are mapped by the DBMS to the internal Schema for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07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n-US" dirty="0" smtClean="0"/>
              <a:t>SQL Language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9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150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DATABASE SCHEMA  AND  THREE SCHEMA ARCHITECTURE OF DBMS</vt:lpstr>
      <vt:lpstr>DATABASE SCHEMA</vt:lpstr>
      <vt:lpstr>THREE-SCHEMA ARCHITECTURE OF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Language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Architecture</dc:title>
  <dc:creator>Vinay Maddiralla</dc:creator>
  <cp:lastModifiedBy>Vinay Maddiralla</cp:lastModifiedBy>
  <cp:revision>7</cp:revision>
  <dcterms:created xsi:type="dcterms:W3CDTF">2022-09-20T05:32:30Z</dcterms:created>
  <dcterms:modified xsi:type="dcterms:W3CDTF">2022-09-20T06:59:14Z</dcterms:modified>
</cp:coreProperties>
</file>