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90" r:id="rId3"/>
    <p:sldId id="297" r:id="rId4"/>
    <p:sldId id="298" r:id="rId5"/>
    <p:sldId id="293" r:id="rId6"/>
    <p:sldId id="296" r:id="rId7"/>
    <p:sldId id="292" r:id="rId8"/>
    <p:sldId id="294" r:id="rId9"/>
    <p:sldId id="295" r:id="rId10"/>
    <p:sldId id="291" r:id="rId11"/>
    <p:sldId id="285" r:id="rId12"/>
    <p:sldId id="257" r:id="rId13"/>
    <p:sldId id="258" r:id="rId14"/>
    <p:sldId id="259" r:id="rId15"/>
    <p:sldId id="260" r:id="rId16"/>
    <p:sldId id="286" r:id="rId17"/>
    <p:sldId id="261" r:id="rId18"/>
    <p:sldId id="262" r:id="rId19"/>
    <p:sldId id="263" r:id="rId20"/>
    <p:sldId id="264" r:id="rId21"/>
    <p:sldId id="287" r:id="rId22"/>
    <p:sldId id="265" r:id="rId23"/>
    <p:sldId id="266" r:id="rId24"/>
    <p:sldId id="267" r:id="rId25"/>
    <p:sldId id="268" r:id="rId26"/>
    <p:sldId id="288" r:id="rId27"/>
    <p:sldId id="269" r:id="rId28"/>
    <p:sldId id="270" r:id="rId29"/>
    <p:sldId id="271" r:id="rId30"/>
    <p:sldId id="272" r:id="rId31"/>
    <p:sldId id="273" r:id="rId32"/>
    <p:sldId id="274" r:id="rId33"/>
    <p:sldId id="289" r:id="rId34"/>
    <p:sldId id="275" r:id="rId35"/>
    <p:sldId id="280" r:id="rId36"/>
    <p:sldId id="276" r:id="rId37"/>
    <p:sldId id="279" r:id="rId38"/>
    <p:sldId id="277" r:id="rId39"/>
    <p:sldId id="282" r:id="rId40"/>
    <p:sldId id="281" r:id="rId41"/>
    <p:sldId id="278" r:id="rId42"/>
    <p:sldId id="283" r:id="rId43"/>
    <p:sldId id="284" r:id="rId44"/>
    <p:sldId id="299" r:id="rId45"/>
    <p:sldId id="300" r:id="rId46"/>
    <p:sldId id="302" r:id="rId47"/>
    <p:sldId id="301"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3300"/>
    <a:srgbClr val="FFFF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148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EBA227B-BA15-4A5C-9F4A-D0863AA06493}"/>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Arial" charset="0"/>
                <a:ea typeface="Gulim" pitchFamily="34" charset="-127"/>
              </a:defRPr>
            </a:lvl1pPr>
          </a:lstStyle>
          <a:p>
            <a:pPr>
              <a:defRPr/>
            </a:pPr>
            <a:endParaRPr lang="en-US" altLang="ko-KR"/>
          </a:p>
        </p:txBody>
      </p:sp>
      <p:sp>
        <p:nvSpPr>
          <p:cNvPr id="3075" name="Rectangle 3">
            <a:extLst>
              <a:ext uri="{FF2B5EF4-FFF2-40B4-BE49-F238E27FC236}">
                <a16:creationId xmlns:a16="http://schemas.microsoft.com/office/drawing/2014/main" id="{FAF7A191-0322-462A-B7A5-FC024DD3C2CE}"/>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Arial" charset="0"/>
                <a:ea typeface="Gulim" pitchFamily="34" charset="-127"/>
              </a:defRPr>
            </a:lvl1pPr>
          </a:lstStyle>
          <a:p>
            <a:pPr>
              <a:defRPr/>
            </a:pPr>
            <a:endParaRPr lang="en-US" altLang="ko-KR"/>
          </a:p>
        </p:txBody>
      </p:sp>
      <p:sp>
        <p:nvSpPr>
          <p:cNvPr id="50180" name="Rectangle 4">
            <a:extLst>
              <a:ext uri="{FF2B5EF4-FFF2-40B4-BE49-F238E27FC236}">
                <a16:creationId xmlns:a16="http://schemas.microsoft.com/office/drawing/2014/main" id="{3B9A1079-D273-4F96-B70F-67354806D60D}"/>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a16="http://schemas.microsoft.com/office/drawing/2014/main" id="{38478802-5415-469F-85FB-E622C585D82F}"/>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ko-KR" noProof="0"/>
              <a:t>Click to edit Master text styles</a:t>
            </a:r>
          </a:p>
          <a:p>
            <a:pPr lvl="1"/>
            <a:r>
              <a:rPr lang="en-US" altLang="ko-KR" noProof="0"/>
              <a:t>Second level</a:t>
            </a:r>
          </a:p>
          <a:p>
            <a:pPr lvl="2"/>
            <a:r>
              <a:rPr lang="en-US" altLang="ko-KR" noProof="0"/>
              <a:t>Third level</a:t>
            </a:r>
          </a:p>
          <a:p>
            <a:pPr lvl="3"/>
            <a:r>
              <a:rPr lang="en-US" altLang="ko-KR" noProof="0"/>
              <a:t>Fourth level</a:t>
            </a:r>
          </a:p>
          <a:p>
            <a:pPr lvl="4"/>
            <a:r>
              <a:rPr lang="en-US" altLang="ko-KR" noProof="0"/>
              <a:t>Fifth level</a:t>
            </a:r>
          </a:p>
        </p:txBody>
      </p:sp>
      <p:sp>
        <p:nvSpPr>
          <p:cNvPr id="3078" name="Rectangle 6">
            <a:extLst>
              <a:ext uri="{FF2B5EF4-FFF2-40B4-BE49-F238E27FC236}">
                <a16:creationId xmlns:a16="http://schemas.microsoft.com/office/drawing/2014/main" id="{BB2FF9B7-3158-4B94-8C61-921FF67CAB4E}"/>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Arial" charset="0"/>
                <a:ea typeface="Gulim" pitchFamily="34" charset="-127"/>
              </a:defRPr>
            </a:lvl1pPr>
          </a:lstStyle>
          <a:p>
            <a:pPr>
              <a:defRPr/>
            </a:pPr>
            <a:endParaRPr lang="en-US" altLang="ko-KR"/>
          </a:p>
        </p:txBody>
      </p:sp>
      <p:sp>
        <p:nvSpPr>
          <p:cNvPr id="3079" name="Rectangle 7">
            <a:extLst>
              <a:ext uri="{FF2B5EF4-FFF2-40B4-BE49-F238E27FC236}">
                <a16:creationId xmlns:a16="http://schemas.microsoft.com/office/drawing/2014/main" id="{42C5560B-610B-4C8B-93FB-CD71966FE952}"/>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Gulim" panose="020B0600000101010101" pitchFamily="34" charset="-127"/>
              </a:defRPr>
            </a:lvl1pPr>
          </a:lstStyle>
          <a:p>
            <a:fld id="{347FB91B-DA58-47E0-8D06-CA6DBCED9B76}" type="slidenum">
              <a:rPr lang="ko-KR" altLang="en-US"/>
              <a:pPr/>
              <a:t>‹#›</a:t>
            </a:fld>
            <a:endParaRPr lang="en-US" altLang="ko-K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058CCFDA-738D-484F-A781-ED41D5F651B2}"/>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50FF25A-30E9-4A9C-8391-F5265E0089B2}" type="slidenum">
              <a:rPr lang="ko-KR" altLang="en-US"/>
              <a:pPr eaLnBrk="1" hangingPunct="1"/>
              <a:t>1</a:t>
            </a:fld>
            <a:endParaRPr lang="en-US" altLang="ko-KR"/>
          </a:p>
        </p:txBody>
      </p:sp>
      <p:sp>
        <p:nvSpPr>
          <p:cNvPr id="51203" name="Rectangle 2">
            <a:extLst>
              <a:ext uri="{FF2B5EF4-FFF2-40B4-BE49-F238E27FC236}">
                <a16:creationId xmlns:a16="http://schemas.microsoft.com/office/drawing/2014/main" id="{39DC35D0-A236-4862-ACEB-D77162EC7245}"/>
              </a:ext>
            </a:extLst>
          </p:cNvPr>
          <p:cNvSpPr>
            <a:spLocks noRot="1" noChangeArrowheads="1" noTextEdit="1"/>
          </p:cNvSpPr>
          <p:nvPr>
            <p:ph type="sldImg"/>
          </p:nvPr>
        </p:nvSpPr>
        <p:spPr>
          <a:ln/>
        </p:spPr>
      </p:sp>
      <p:sp>
        <p:nvSpPr>
          <p:cNvPr id="51204" name="Rectangle 3">
            <a:extLst>
              <a:ext uri="{FF2B5EF4-FFF2-40B4-BE49-F238E27FC236}">
                <a16:creationId xmlns:a16="http://schemas.microsoft.com/office/drawing/2014/main" id="{84552ED9-5EC8-42A0-A90D-6909C51B7B49}"/>
              </a:ext>
            </a:extLst>
          </p:cNvPr>
          <p:cNvSpPr>
            <a:spLocks noGrp="1" noChangeArrowheads="1"/>
          </p:cNvSpPr>
          <p:nvPr>
            <p:ph type="body" idx="1"/>
          </p:nvPr>
        </p:nvSpPr>
        <p:spPr>
          <a:noFill/>
        </p:spPr>
        <p:txBody>
          <a:bodyPr/>
          <a:lstStyle/>
          <a:p>
            <a:pPr eaLnBrk="1" hangingPunct="1"/>
            <a:endParaRPr lang="ko-KR" altLang="en-US">
              <a:latin typeface="Arial" panose="020B0604020202020204" pitchFamily="34" charset="0"/>
              <a:ea typeface="Gulim" panose="020B0600000101010101" pitchFamily="34" charset="-127"/>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7AFF1D2A-C307-4366-87AB-647E3A429DFD}"/>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40DBD8D-BC87-4972-9939-6E9F04F60B5A}" type="slidenum">
              <a:rPr lang="ko-KR" altLang="en-US"/>
              <a:pPr eaLnBrk="1" hangingPunct="1"/>
              <a:t>10</a:t>
            </a:fld>
            <a:endParaRPr lang="en-US" altLang="ko-KR"/>
          </a:p>
        </p:txBody>
      </p:sp>
      <p:sp>
        <p:nvSpPr>
          <p:cNvPr id="60419" name="Rectangle 2">
            <a:extLst>
              <a:ext uri="{FF2B5EF4-FFF2-40B4-BE49-F238E27FC236}">
                <a16:creationId xmlns:a16="http://schemas.microsoft.com/office/drawing/2014/main" id="{CEAB4906-2064-43C6-B590-EB1B88C3CB7A}"/>
              </a:ext>
            </a:extLst>
          </p:cNvPr>
          <p:cNvSpPr>
            <a:spLocks noRot="1" noChangeArrowheads="1" noTextEdit="1"/>
          </p:cNvSpPr>
          <p:nvPr>
            <p:ph type="sldImg"/>
          </p:nvPr>
        </p:nvSpPr>
        <p:spPr>
          <a:ln/>
        </p:spPr>
      </p:sp>
      <p:sp>
        <p:nvSpPr>
          <p:cNvPr id="60420" name="Rectangle 3">
            <a:extLst>
              <a:ext uri="{FF2B5EF4-FFF2-40B4-BE49-F238E27FC236}">
                <a16:creationId xmlns:a16="http://schemas.microsoft.com/office/drawing/2014/main" id="{C8E82B4A-D564-41CA-AF1D-4CD43BA96D9D}"/>
              </a:ext>
            </a:extLst>
          </p:cNvPr>
          <p:cNvSpPr>
            <a:spLocks noGrp="1" noChangeArrowheads="1"/>
          </p:cNvSpPr>
          <p:nvPr>
            <p:ph type="body" idx="1"/>
          </p:nvPr>
        </p:nvSpPr>
        <p:spPr>
          <a:noFill/>
        </p:spPr>
        <p:txBody>
          <a:bodyPr/>
          <a:lstStyle/>
          <a:p>
            <a:pPr eaLnBrk="1" hangingPunct="1"/>
            <a:endParaRPr lang="ko-KR" altLang="en-US">
              <a:latin typeface="Arial" panose="020B0604020202020204" pitchFamily="34" charset="0"/>
              <a:ea typeface="Gulim" panose="020B0600000101010101" pitchFamily="34" charset="-127"/>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FB903C76-39BA-4E68-8519-D5AF621EE334}"/>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6BEEB3C-952F-45F7-B855-EC8893BF2A22}" type="slidenum">
              <a:rPr lang="ko-KR" altLang="en-US"/>
              <a:pPr eaLnBrk="1" hangingPunct="1"/>
              <a:t>11</a:t>
            </a:fld>
            <a:endParaRPr lang="en-US" altLang="ko-KR"/>
          </a:p>
        </p:txBody>
      </p:sp>
      <p:sp>
        <p:nvSpPr>
          <p:cNvPr id="61443" name="Rectangle 2">
            <a:extLst>
              <a:ext uri="{FF2B5EF4-FFF2-40B4-BE49-F238E27FC236}">
                <a16:creationId xmlns:a16="http://schemas.microsoft.com/office/drawing/2014/main" id="{E4CB5819-0F99-465E-9703-5427DBC65F8D}"/>
              </a:ext>
            </a:extLst>
          </p:cNvPr>
          <p:cNvSpPr>
            <a:spLocks noRot="1" noChangeArrowheads="1" noTextEdit="1"/>
          </p:cNvSpPr>
          <p:nvPr>
            <p:ph type="sldImg"/>
          </p:nvPr>
        </p:nvSpPr>
        <p:spPr>
          <a:ln/>
        </p:spPr>
      </p:sp>
      <p:sp>
        <p:nvSpPr>
          <p:cNvPr id="61444" name="Rectangle 3">
            <a:extLst>
              <a:ext uri="{FF2B5EF4-FFF2-40B4-BE49-F238E27FC236}">
                <a16:creationId xmlns:a16="http://schemas.microsoft.com/office/drawing/2014/main" id="{F05DA727-986E-4534-8A36-48E9F1F53A1A}"/>
              </a:ext>
            </a:extLst>
          </p:cNvPr>
          <p:cNvSpPr>
            <a:spLocks noGrp="1" noChangeArrowheads="1"/>
          </p:cNvSpPr>
          <p:nvPr>
            <p:ph type="body" idx="1"/>
          </p:nvPr>
        </p:nvSpPr>
        <p:spPr>
          <a:noFill/>
        </p:spPr>
        <p:txBody>
          <a:bodyPr/>
          <a:lstStyle/>
          <a:p>
            <a:pPr eaLnBrk="1" hangingPunct="1"/>
            <a:endParaRPr lang="ko-KR" altLang="en-US">
              <a:latin typeface="Arial" panose="020B0604020202020204" pitchFamily="34" charset="0"/>
              <a:ea typeface="Gulim" panose="020B0600000101010101" pitchFamily="34" charset="-127"/>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A6D707E9-1303-463E-916E-7899A6BF4883}"/>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5C05A13-28E2-4679-809F-884718508D66}" type="slidenum">
              <a:rPr lang="ko-KR" altLang="en-US"/>
              <a:pPr eaLnBrk="1" hangingPunct="1"/>
              <a:t>12</a:t>
            </a:fld>
            <a:endParaRPr lang="en-US" altLang="ko-KR"/>
          </a:p>
        </p:txBody>
      </p:sp>
      <p:sp>
        <p:nvSpPr>
          <p:cNvPr id="62467" name="Rectangle 2">
            <a:extLst>
              <a:ext uri="{FF2B5EF4-FFF2-40B4-BE49-F238E27FC236}">
                <a16:creationId xmlns:a16="http://schemas.microsoft.com/office/drawing/2014/main" id="{2BE8EF28-42B6-4C18-A9BC-42E7C1807AB4}"/>
              </a:ext>
            </a:extLst>
          </p:cNvPr>
          <p:cNvSpPr>
            <a:spLocks noRot="1" noChangeArrowheads="1" noTextEdit="1"/>
          </p:cNvSpPr>
          <p:nvPr>
            <p:ph type="sldImg"/>
          </p:nvPr>
        </p:nvSpPr>
        <p:spPr>
          <a:ln/>
        </p:spPr>
      </p:sp>
      <p:sp>
        <p:nvSpPr>
          <p:cNvPr id="62468" name="Rectangle 3">
            <a:extLst>
              <a:ext uri="{FF2B5EF4-FFF2-40B4-BE49-F238E27FC236}">
                <a16:creationId xmlns:a16="http://schemas.microsoft.com/office/drawing/2014/main" id="{B65C9919-EDC3-48DC-9E8C-599FD5588E44}"/>
              </a:ext>
            </a:extLst>
          </p:cNvPr>
          <p:cNvSpPr>
            <a:spLocks noGrp="1" noChangeArrowheads="1"/>
          </p:cNvSpPr>
          <p:nvPr>
            <p:ph type="body" idx="1"/>
          </p:nvPr>
        </p:nvSpPr>
        <p:spPr>
          <a:noFill/>
        </p:spPr>
        <p:txBody>
          <a:bodyPr/>
          <a:lstStyle/>
          <a:p>
            <a:pPr eaLnBrk="1" hangingPunct="1"/>
            <a:endParaRPr lang="ko-KR" altLang="en-US">
              <a:latin typeface="Arial" panose="020B0604020202020204" pitchFamily="34" charset="0"/>
              <a:ea typeface="Gulim" panose="020B0600000101010101" pitchFamily="34" charset="-127"/>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11E117E8-132D-463F-9715-2F6610AE7A10}"/>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ADB3974-C608-4841-A56B-52A5012C7646}" type="slidenum">
              <a:rPr lang="ko-KR" altLang="en-US"/>
              <a:pPr eaLnBrk="1" hangingPunct="1"/>
              <a:t>13</a:t>
            </a:fld>
            <a:endParaRPr lang="en-US" altLang="ko-KR"/>
          </a:p>
        </p:txBody>
      </p:sp>
      <p:sp>
        <p:nvSpPr>
          <p:cNvPr id="63491" name="Rectangle 2">
            <a:extLst>
              <a:ext uri="{FF2B5EF4-FFF2-40B4-BE49-F238E27FC236}">
                <a16:creationId xmlns:a16="http://schemas.microsoft.com/office/drawing/2014/main" id="{87EEFC0F-C4BE-43ED-8F98-59D5FA61944F}"/>
              </a:ext>
            </a:extLst>
          </p:cNvPr>
          <p:cNvSpPr>
            <a:spLocks noRot="1" noChangeArrowheads="1" noTextEdit="1"/>
          </p:cNvSpPr>
          <p:nvPr>
            <p:ph type="sldImg"/>
          </p:nvPr>
        </p:nvSpPr>
        <p:spPr>
          <a:ln/>
        </p:spPr>
      </p:sp>
      <p:sp>
        <p:nvSpPr>
          <p:cNvPr id="63492" name="Rectangle 3">
            <a:extLst>
              <a:ext uri="{FF2B5EF4-FFF2-40B4-BE49-F238E27FC236}">
                <a16:creationId xmlns:a16="http://schemas.microsoft.com/office/drawing/2014/main" id="{F5044699-AF4E-4237-B45C-028D5D9A1B1A}"/>
              </a:ext>
            </a:extLst>
          </p:cNvPr>
          <p:cNvSpPr>
            <a:spLocks noGrp="1" noChangeArrowheads="1"/>
          </p:cNvSpPr>
          <p:nvPr>
            <p:ph type="body" idx="1"/>
          </p:nvPr>
        </p:nvSpPr>
        <p:spPr>
          <a:noFill/>
        </p:spPr>
        <p:txBody>
          <a:bodyPr/>
          <a:lstStyle/>
          <a:p>
            <a:pPr eaLnBrk="1" hangingPunct="1"/>
            <a:endParaRPr lang="ko-KR" altLang="en-US">
              <a:latin typeface="Arial" panose="020B0604020202020204" pitchFamily="34" charset="0"/>
              <a:ea typeface="Gulim" panose="020B0600000101010101" pitchFamily="34" charset="-127"/>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952D1A6D-78AF-4120-9FAE-F40475EE4DEA}"/>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308A483-7478-42A9-BC4C-17A707F265E8}" type="slidenum">
              <a:rPr lang="ko-KR" altLang="en-US"/>
              <a:pPr eaLnBrk="1" hangingPunct="1"/>
              <a:t>14</a:t>
            </a:fld>
            <a:endParaRPr lang="en-US" altLang="ko-KR"/>
          </a:p>
        </p:txBody>
      </p:sp>
      <p:sp>
        <p:nvSpPr>
          <p:cNvPr id="64515" name="Rectangle 2">
            <a:extLst>
              <a:ext uri="{FF2B5EF4-FFF2-40B4-BE49-F238E27FC236}">
                <a16:creationId xmlns:a16="http://schemas.microsoft.com/office/drawing/2014/main" id="{0B1FB38A-E83F-4B9F-8D8E-EFC010B4A1E2}"/>
              </a:ext>
            </a:extLst>
          </p:cNvPr>
          <p:cNvSpPr>
            <a:spLocks noRot="1" noChangeArrowheads="1" noTextEdit="1"/>
          </p:cNvSpPr>
          <p:nvPr>
            <p:ph type="sldImg"/>
          </p:nvPr>
        </p:nvSpPr>
        <p:spPr>
          <a:ln/>
        </p:spPr>
      </p:sp>
      <p:sp>
        <p:nvSpPr>
          <p:cNvPr id="64516" name="Rectangle 3">
            <a:extLst>
              <a:ext uri="{FF2B5EF4-FFF2-40B4-BE49-F238E27FC236}">
                <a16:creationId xmlns:a16="http://schemas.microsoft.com/office/drawing/2014/main" id="{3FDA89A0-2B1D-4D9F-8831-F701F31C7F20}"/>
              </a:ext>
            </a:extLst>
          </p:cNvPr>
          <p:cNvSpPr>
            <a:spLocks noGrp="1" noChangeArrowheads="1"/>
          </p:cNvSpPr>
          <p:nvPr>
            <p:ph type="body" idx="1"/>
          </p:nvPr>
        </p:nvSpPr>
        <p:spPr>
          <a:noFill/>
        </p:spPr>
        <p:txBody>
          <a:bodyPr/>
          <a:lstStyle/>
          <a:p>
            <a:pPr eaLnBrk="1" hangingPunct="1"/>
            <a:endParaRPr lang="ko-KR" altLang="en-US">
              <a:latin typeface="Arial" panose="020B0604020202020204" pitchFamily="34" charset="0"/>
              <a:ea typeface="Gulim" panose="020B0600000101010101" pitchFamily="34" charset="-127"/>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1FC2FB7E-88EB-4735-A8F5-2BBAD679F445}"/>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9BCC55A-C42A-424A-8E20-5E526CAB4100}" type="slidenum">
              <a:rPr lang="ko-KR" altLang="en-US"/>
              <a:pPr eaLnBrk="1" hangingPunct="1"/>
              <a:t>15</a:t>
            </a:fld>
            <a:endParaRPr lang="en-US" altLang="ko-KR"/>
          </a:p>
        </p:txBody>
      </p:sp>
      <p:sp>
        <p:nvSpPr>
          <p:cNvPr id="65539" name="Rectangle 2">
            <a:extLst>
              <a:ext uri="{FF2B5EF4-FFF2-40B4-BE49-F238E27FC236}">
                <a16:creationId xmlns:a16="http://schemas.microsoft.com/office/drawing/2014/main" id="{2149F44B-7F0B-46D3-B6B8-563F588631F0}"/>
              </a:ext>
            </a:extLst>
          </p:cNvPr>
          <p:cNvSpPr>
            <a:spLocks noRot="1" noChangeArrowheads="1" noTextEdit="1"/>
          </p:cNvSpPr>
          <p:nvPr>
            <p:ph type="sldImg"/>
          </p:nvPr>
        </p:nvSpPr>
        <p:spPr>
          <a:ln/>
        </p:spPr>
      </p:sp>
      <p:sp>
        <p:nvSpPr>
          <p:cNvPr id="65540" name="Rectangle 3">
            <a:extLst>
              <a:ext uri="{FF2B5EF4-FFF2-40B4-BE49-F238E27FC236}">
                <a16:creationId xmlns:a16="http://schemas.microsoft.com/office/drawing/2014/main" id="{35883C01-DEC8-4A00-AEA8-B423C541DC0D}"/>
              </a:ext>
            </a:extLst>
          </p:cNvPr>
          <p:cNvSpPr>
            <a:spLocks noGrp="1" noChangeArrowheads="1"/>
          </p:cNvSpPr>
          <p:nvPr>
            <p:ph type="body" idx="1"/>
          </p:nvPr>
        </p:nvSpPr>
        <p:spPr>
          <a:noFill/>
        </p:spPr>
        <p:txBody>
          <a:bodyPr/>
          <a:lstStyle/>
          <a:p>
            <a:pPr eaLnBrk="1" hangingPunct="1"/>
            <a:endParaRPr lang="ko-KR" altLang="en-US">
              <a:latin typeface="Arial" panose="020B0604020202020204" pitchFamily="34" charset="0"/>
              <a:ea typeface="Gulim" panose="020B0600000101010101" pitchFamily="34" charset="-127"/>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BC58EA46-1007-40E3-8ECC-F7AA6CF532E1}"/>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BE877DF-BD5F-4EF8-A002-B520D01395FD}" type="slidenum">
              <a:rPr lang="ko-KR" altLang="en-US"/>
              <a:pPr eaLnBrk="1" hangingPunct="1"/>
              <a:t>16</a:t>
            </a:fld>
            <a:endParaRPr lang="en-US" altLang="ko-KR"/>
          </a:p>
        </p:txBody>
      </p:sp>
      <p:sp>
        <p:nvSpPr>
          <p:cNvPr id="66563" name="Rectangle 2">
            <a:extLst>
              <a:ext uri="{FF2B5EF4-FFF2-40B4-BE49-F238E27FC236}">
                <a16:creationId xmlns:a16="http://schemas.microsoft.com/office/drawing/2014/main" id="{ECE07F38-6AF8-48F9-BBAC-169367184E9D}"/>
              </a:ext>
            </a:extLst>
          </p:cNvPr>
          <p:cNvSpPr>
            <a:spLocks noRot="1" noChangeArrowheads="1" noTextEdit="1"/>
          </p:cNvSpPr>
          <p:nvPr>
            <p:ph type="sldImg"/>
          </p:nvPr>
        </p:nvSpPr>
        <p:spPr>
          <a:ln/>
        </p:spPr>
      </p:sp>
      <p:sp>
        <p:nvSpPr>
          <p:cNvPr id="66564" name="Rectangle 3">
            <a:extLst>
              <a:ext uri="{FF2B5EF4-FFF2-40B4-BE49-F238E27FC236}">
                <a16:creationId xmlns:a16="http://schemas.microsoft.com/office/drawing/2014/main" id="{0E2AFE26-7688-45DA-85BE-B3E3ECD3E385}"/>
              </a:ext>
            </a:extLst>
          </p:cNvPr>
          <p:cNvSpPr>
            <a:spLocks noGrp="1" noChangeArrowheads="1"/>
          </p:cNvSpPr>
          <p:nvPr>
            <p:ph type="body" idx="1"/>
          </p:nvPr>
        </p:nvSpPr>
        <p:spPr>
          <a:noFill/>
        </p:spPr>
        <p:txBody>
          <a:bodyPr/>
          <a:lstStyle/>
          <a:p>
            <a:pPr eaLnBrk="1" hangingPunct="1"/>
            <a:endParaRPr lang="ko-KR" altLang="en-US">
              <a:latin typeface="Arial" panose="020B0604020202020204" pitchFamily="34" charset="0"/>
              <a:ea typeface="Gulim" panose="020B0600000101010101" pitchFamily="34" charset="-127"/>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2A99CA76-B221-411E-BF45-B36EFE4E6587}"/>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38383BA-E3CB-4150-A778-0D4A81EB69E6}" type="slidenum">
              <a:rPr lang="ko-KR" altLang="en-US"/>
              <a:pPr eaLnBrk="1" hangingPunct="1"/>
              <a:t>17</a:t>
            </a:fld>
            <a:endParaRPr lang="en-US" altLang="ko-KR"/>
          </a:p>
        </p:txBody>
      </p:sp>
      <p:sp>
        <p:nvSpPr>
          <p:cNvPr id="67587" name="Rectangle 2">
            <a:extLst>
              <a:ext uri="{FF2B5EF4-FFF2-40B4-BE49-F238E27FC236}">
                <a16:creationId xmlns:a16="http://schemas.microsoft.com/office/drawing/2014/main" id="{9179A65D-02E4-4C4E-BD8E-5580D3AFDC9A}"/>
              </a:ext>
            </a:extLst>
          </p:cNvPr>
          <p:cNvSpPr>
            <a:spLocks noRot="1" noChangeArrowheads="1" noTextEdit="1"/>
          </p:cNvSpPr>
          <p:nvPr>
            <p:ph type="sldImg"/>
          </p:nvPr>
        </p:nvSpPr>
        <p:spPr>
          <a:ln/>
        </p:spPr>
      </p:sp>
      <p:sp>
        <p:nvSpPr>
          <p:cNvPr id="67588" name="Rectangle 3">
            <a:extLst>
              <a:ext uri="{FF2B5EF4-FFF2-40B4-BE49-F238E27FC236}">
                <a16:creationId xmlns:a16="http://schemas.microsoft.com/office/drawing/2014/main" id="{C671C194-C29D-4696-90D9-5FA4C79FEE6E}"/>
              </a:ext>
            </a:extLst>
          </p:cNvPr>
          <p:cNvSpPr>
            <a:spLocks noGrp="1" noChangeArrowheads="1"/>
          </p:cNvSpPr>
          <p:nvPr>
            <p:ph type="body" idx="1"/>
          </p:nvPr>
        </p:nvSpPr>
        <p:spPr>
          <a:noFill/>
        </p:spPr>
        <p:txBody>
          <a:bodyPr/>
          <a:lstStyle/>
          <a:p>
            <a:pPr eaLnBrk="1" hangingPunct="1"/>
            <a:endParaRPr lang="ko-KR" altLang="en-US">
              <a:latin typeface="Arial" panose="020B0604020202020204" pitchFamily="34" charset="0"/>
              <a:ea typeface="Gulim" panose="020B0600000101010101" pitchFamily="34" charset="-127"/>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FE11C2B3-F937-4F88-BD89-64BFBBCF85E9}"/>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1878CB4-9126-4596-9BF8-07016DCC03E1}" type="slidenum">
              <a:rPr lang="ko-KR" altLang="en-US"/>
              <a:pPr eaLnBrk="1" hangingPunct="1"/>
              <a:t>18</a:t>
            </a:fld>
            <a:endParaRPr lang="en-US" altLang="ko-KR"/>
          </a:p>
        </p:txBody>
      </p:sp>
      <p:sp>
        <p:nvSpPr>
          <p:cNvPr id="68611" name="Rectangle 2">
            <a:extLst>
              <a:ext uri="{FF2B5EF4-FFF2-40B4-BE49-F238E27FC236}">
                <a16:creationId xmlns:a16="http://schemas.microsoft.com/office/drawing/2014/main" id="{291C521D-2F53-4D44-A0BA-41254A9D7AD2}"/>
              </a:ext>
            </a:extLst>
          </p:cNvPr>
          <p:cNvSpPr>
            <a:spLocks noRot="1" noChangeArrowheads="1" noTextEdit="1"/>
          </p:cNvSpPr>
          <p:nvPr>
            <p:ph type="sldImg"/>
          </p:nvPr>
        </p:nvSpPr>
        <p:spPr>
          <a:ln/>
        </p:spPr>
      </p:sp>
      <p:sp>
        <p:nvSpPr>
          <p:cNvPr id="68612" name="Rectangle 3">
            <a:extLst>
              <a:ext uri="{FF2B5EF4-FFF2-40B4-BE49-F238E27FC236}">
                <a16:creationId xmlns:a16="http://schemas.microsoft.com/office/drawing/2014/main" id="{27914AB7-2C59-4E8B-9F8E-F67CD720980A}"/>
              </a:ext>
            </a:extLst>
          </p:cNvPr>
          <p:cNvSpPr>
            <a:spLocks noGrp="1" noChangeArrowheads="1"/>
          </p:cNvSpPr>
          <p:nvPr>
            <p:ph type="body" idx="1"/>
          </p:nvPr>
        </p:nvSpPr>
        <p:spPr>
          <a:noFill/>
        </p:spPr>
        <p:txBody>
          <a:bodyPr/>
          <a:lstStyle/>
          <a:p>
            <a:pPr eaLnBrk="1" hangingPunct="1"/>
            <a:endParaRPr lang="ko-KR" altLang="en-US">
              <a:latin typeface="Arial" panose="020B0604020202020204" pitchFamily="34" charset="0"/>
              <a:ea typeface="Gulim" panose="020B0600000101010101" pitchFamily="34" charset="-127"/>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3B8DB461-2D5B-45DD-8A72-E52E5C2BA0A8}"/>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3D74BF3-BDFF-43C1-AC9D-AEC874B0C060}" type="slidenum">
              <a:rPr lang="ko-KR" altLang="en-US"/>
              <a:pPr eaLnBrk="1" hangingPunct="1"/>
              <a:t>19</a:t>
            </a:fld>
            <a:endParaRPr lang="en-US" altLang="ko-KR"/>
          </a:p>
        </p:txBody>
      </p:sp>
      <p:sp>
        <p:nvSpPr>
          <p:cNvPr id="69635" name="Rectangle 2">
            <a:extLst>
              <a:ext uri="{FF2B5EF4-FFF2-40B4-BE49-F238E27FC236}">
                <a16:creationId xmlns:a16="http://schemas.microsoft.com/office/drawing/2014/main" id="{F7F27053-B1E6-45F5-9B45-4F534C455F5C}"/>
              </a:ext>
            </a:extLst>
          </p:cNvPr>
          <p:cNvSpPr>
            <a:spLocks noRot="1" noChangeArrowheads="1" noTextEdit="1"/>
          </p:cNvSpPr>
          <p:nvPr>
            <p:ph type="sldImg"/>
          </p:nvPr>
        </p:nvSpPr>
        <p:spPr>
          <a:ln/>
        </p:spPr>
      </p:sp>
      <p:sp>
        <p:nvSpPr>
          <p:cNvPr id="69636" name="Rectangle 3">
            <a:extLst>
              <a:ext uri="{FF2B5EF4-FFF2-40B4-BE49-F238E27FC236}">
                <a16:creationId xmlns:a16="http://schemas.microsoft.com/office/drawing/2014/main" id="{8842EC6B-F05C-42D3-B451-AE922A0BBD01}"/>
              </a:ext>
            </a:extLst>
          </p:cNvPr>
          <p:cNvSpPr>
            <a:spLocks noGrp="1" noChangeArrowheads="1"/>
          </p:cNvSpPr>
          <p:nvPr>
            <p:ph type="body" idx="1"/>
          </p:nvPr>
        </p:nvSpPr>
        <p:spPr>
          <a:noFill/>
        </p:spPr>
        <p:txBody>
          <a:bodyPr/>
          <a:lstStyle/>
          <a:p>
            <a:pPr eaLnBrk="1" hangingPunct="1"/>
            <a:endParaRPr lang="ko-KR" altLang="en-US">
              <a:latin typeface="Arial" panose="020B0604020202020204" pitchFamily="34" charset="0"/>
              <a:ea typeface="Gulim" panose="020B0600000101010101" pitchFamily="34" charset="-127"/>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477271EB-879A-4DBE-A397-FA44E8765ABE}"/>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A35EE3F-3E3E-4FA3-9848-B6543B2B8F9F}" type="slidenum">
              <a:rPr lang="ko-KR" altLang="en-US"/>
              <a:pPr eaLnBrk="1" hangingPunct="1"/>
              <a:t>2</a:t>
            </a:fld>
            <a:endParaRPr lang="en-US" altLang="ko-KR"/>
          </a:p>
        </p:txBody>
      </p:sp>
      <p:sp>
        <p:nvSpPr>
          <p:cNvPr id="52227" name="Rectangle 2">
            <a:extLst>
              <a:ext uri="{FF2B5EF4-FFF2-40B4-BE49-F238E27FC236}">
                <a16:creationId xmlns:a16="http://schemas.microsoft.com/office/drawing/2014/main" id="{5ED38AFE-D270-49AA-83B0-8509B082378C}"/>
              </a:ext>
            </a:extLst>
          </p:cNvPr>
          <p:cNvSpPr>
            <a:spLocks noRot="1" noChangeArrowheads="1" noTextEdit="1"/>
          </p:cNvSpPr>
          <p:nvPr>
            <p:ph type="sldImg"/>
          </p:nvPr>
        </p:nvSpPr>
        <p:spPr>
          <a:ln/>
        </p:spPr>
      </p:sp>
      <p:sp>
        <p:nvSpPr>
          <p:cNvPr id="52228" name="Rectangle 3">
            <a:extLst>
              <a:ext uri="{FF2B5EF4-FFF2-40B4-BE49-F238E27FC236}">
                <a16:creationId xmlns:a16="http://schemas.microsoft.com/office/drawing/2014/main" id="{B9AA1489-3D80-4F73-9AB0-947D0DBF01FB}"/>
              </a:ext>
            </a:extLst>
          </p:cNvPr>
          <p:cNvSpPr>
            <a:spLocks noGrp="1" noChangeArrowheads="1"/>
          </p:cNvSpPr>
          <p:nvPr>
            <p:ph type="body" idx="1"/>
          </p:nvPr>
        </p:nvSpPr>
        <p:spPr>
          <a:noFill/>
        </p:spPr>
        <p:txBody>
          <a:bodyPr/>
          <a:lstStyle/>
          <a:p>
            <a:pPr eaLnBrk="1" hangingPunct="1"/>
            <a:endParaRPr lang="ko-KR" altLang="en-US">
              <a:latin typeface="Arial" panose="020B0604020202020204" pitchFamily="34" charset="0"/>
              <a:ea typeface="Gulim" panose="020B0600000101010101" pitchFamily="34" charset="-127"/>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C2620C99-7F30-4B27-9C43-81C783B67C17}"/>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EA075CC-7955-49FA-8AB3-4F143AD77817}" type="slidenum">
              <a:rPr lang="ko-KR" altLang="en-US"/>
              <a:pPr eaLnBrk="1" hangingPunct="1"/>
              <a:t>20</a:t>
            </a:fld>
            <a:endParaRPr lang="en-US" altLang="ko-KR"/>
          </a:p>
        </p:txBody>
      </p:sp>
      <p:sp>
        <p:nvSpPr>
          <p:cNvPr id="70659" name="Rectangle 2">
            <a:extLst>
              <a:ext uri="{FF2B5EF4-FFF2-40B4-BE49-F238E27FC236}">
                <a16:creationId xmlns:a16="http://schemas.microsoft.com/office/drawing/2014/main" id="{F5594B89-C519-4284-99F5-6271CB24F820}"/>
              </a:ext>
            </a:extLst>
          </p:cNvPr>
          <p:cNvSpPr>
            <a:spLocks noRot="1" noChangeArrowheads="1" noTextEdit="1"/>
          </p:cNvSpPr>
          <p:nvPr>
            <p:ph type="sldImg"/>
          </p:nvPr>
        </p:nvSpPr>
        <p:spPr>
          <a:ln/>
        </p:spPr>
      </p:sp>
      <p:sp>
        <p:nvSpPr>
          <p:cNvPr id="70660" name="Rectangle 3">
            <a:extLst>
              <a:ext uri="{FF2B5EF4-FFF2-40B4-BE49-F238E27FC236}">
                <a16:creationId xmlns:a16="http://schemas.microsoft.com/office/drawing/2014/main" id="{712E6C9A-36C9-4F04-BBC0-282657D0FCAF}"/>
              </a:ext>
            </a:extLst>
          </p:cNvPr>
          <p:cNvSpPr>
            <a:spLocks noGrp="1" noChangeArrowheads="1"/>
          </p:cNvSpPr>
          <p:nvPr>
            <p:ph type="body" idx="1"/>
          </p:nvPr>
        </p:nvSpPr>
        <p:spPr>
          <a:noFill/>
        </p:spPr>
        <p:txBody>
          <a:bodyPr/>
          <a:lstStyle/>
          <a:p>
            <a:pPr eaLnBrk="1" hangingPunct="1"/>
            <a:endParaRPr lang="ko-KR" altLang="en-US">
              <a:latin typeface="Arial" panose="020B0604020202020204" pitchFamily="34" charset="0"/>
              <a:ea typeface="Gulim" panose="020B0600000101010101" pitchFamily="34" charset="-127"/>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8E6327E8-BC4F-443B-A2E3-9C6622E95402}"/>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4810A10-7089-4A5B-9399-1D20566AED6F}" type="slidenum">
              <a:rPr lang="ko-KR" altLang="en-US"/>
              <a:pPr eaLnBrk="1" hangingPunct="1"/>
              <a:t>21</a:t>
            </a:fld>
            <a:endParaRPr lang="en-US" altLang="ko-KR"/>
          </a:p>
        </p:txBody>
      </p:sp>
      <p:sp>
        <p:nvSpPr>
          <p:cNvPr id="71683" name="Rectangle 2">
            <a:extLst>
              <a:ext uri="{FF2B5EF4-FFF2-40B4-BE49-F238E27FC236}">
                <a16:creationId xmlns:a16="http://schemas.microsoft.com/office/drawing/2014/main" id="{D54DDB54-3347-4BD4-8F48-890F410B2231}"/>
              </a:ext>
            </a:extLst>
          </p:cNvPr>
          <p:cNvSpPr>
            <a:spLocks noRot="1" noChangeArrowheads="1" noTextEdit="1"/>
          </p:cNvSpPr>
          <p:nvPr>
            <p:ph type="sldImg"/>
          </p:nvPr>
        </p:nvSpPr>
        <p:spPr>
          <a:ln/>
        </p:spPr>
      </p:sp>
      <p:sp>
        <p:nvSpPr>
          <p:cNvPr id="71684" name="Rectangle 3">
            <a:extLst>
              <a:ext uri="{FF2B5EF4-FFF2-40B4-BE49-F238E27FC236}">
                <a16:creationId xmlns:a16="http://schemas.microsoft.com/office/drawing/2014/main" id="{EA6C0B61-5B27-4618-A72B-665BBDAECD1C}"/>
              </a:ext>
            </a:extLst>
          </p:cNvPr>
          <p:cNvSpPr>
            <a:spLocks noGrp="1" noChangeArrowheads="1"/>
          </p:cNvSpPr>
          <p:nvPr>
            <p:ph type="body" idx="1"/>
          </p:nvPr>
        </p:nvSpPr>
        <p:spPr>
          <a:noFill/>
        </p:spPr>
        <p:txBody>
          <a:bodyPr/>
          <a:lstStyle/>
          <a:p>
            <a:pPr eaLnBrk="1" hangingPunct="1"/>
            <a:endParaRPr lang="ko-KR" altLang="en-US">
              <a:latin typeface="Arial" panose="020B0604020202020204" pitchFamily="34" charset="0"/>
              <a:ea typeface="Gulim" panose="020B0600000101010101" pitchFamily="34" charset="-127"/>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A2B1869D-E793-4D8B-B0EE-9D69BE93D520}"/>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9D2E1B9-C99F-418C-B821-4F9B241A5728}" type="slidenum">
              <a:rPr lang="ko-KR" altLang="en-US"/>
              <a:pPr eaLnBrk="1" hangingPunct="1"/>
              <a:t>22</a:t>
            </a:fld>
            <a:endParaRPr lang="en-US" altLang="ko-KR"/>
          </a:p>
        </p:txBody>
      </p:sp>
      <p:sp>
        <p:nvSpPr>
          <p:cNvPr id="72707" name="Rectangle 2">
            <a:extLst>
              <a:ext uri="{FF2B5EF4-FFF2-40B4-BE49-F238E27FC236}">
                <a16:creationId xmlns:a16="http://schemas.microsoft.com/office/drawing/2014/main" id="{77EB452F-B9B6-4A40-A090-6CFE0DCD52FF}"/>
              </a:ext>
            </a:extLst>
          </p:cNvPr>
          <p:cNvSpPr>
            <a:spLocks noRot="1" noChangeArrowheads="1" noTextEdit="1"/>
          </p:cNvSpPr>
          <p:nvPr>
            <p:ph type="sldImg"/>
          </p:nvPr>
        </p:nvSpPr>
        <p:spPr>
          <a:ln/>
        </p:spPr>
      </p:sp>
      <p:sp>
        <p:nvSpPr>
          <p:cNvPr id="72708" name="Rectangle 3">
            <a:extLst>
              <a:ext uri="{FF2B5EF4-FFF2-40B4-BE49-F238E27FC236}">
                <a16:creationId xmlns:a16="http://schemas.microsoft.com/office/drawing/2014/main" id="{CD1CD799-8522-42DC-9718-0722555855D8}"/>
              </a:ext>
            </a:extLst>
          </p:cNvPr>
          <p:cNvSpPr>
            <a:spLocks noGrp="1" noChangeArrowheads="1"/>
          </p:cNvSpPr>
          <p:nvPr>
            <p:ph type="body" idx="1"/>
          </p:nvPr>
        </p:nvSpPr>
        <p:spPr>
          <a:noFill/>
        </p:spPr>
        <p:txBody>
          <a:bodyPr/>
          <a:lstStyle/>
          <a:p>
            <a:pPr eaLnBrk="1" hangingPunct="1"/>
            <a:endParaRPr lang="ko-KR" altLang="en-US">
              <a:latin typeface="Arial" panose="020B0604020202020204" pitchFamily="34" charset="0"/>
              <a:ea typeface="Gulim" panose="020B0600000101010101" pitchFamily="34" charset="-127"/>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435CFC6E-4E98-49B5-8EFB-F321EE6F4BB5}"/>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711047D-BBAB-4DAB-9F40-082D443D20E1}" type="slidenum">
              <a:rPr lang="ko-KR" altLang="en-US"/>
              <a:pPr eaLnBrk="1" hangingPunct="1"/>
              <a:t>23</a:t>
            </a:fld>
            <a:endParaRPr lang="en-US" altLang="ko-KR"/>
          </a:p>
        </p:txBody>
      </p:sp>
      <p:sp>
        <p:nvSpPr>
          <p:cNvPr id="73731" name="Rectangle 2">
            <a:extLst>
              <a:ext uri="{FF2B5EF4-FFF2-40B4-BE49-F238E27FC236}">
                <a16:creationId xmlns:a16="http://schemas.microsoft.com/office/drawing/2014/main" id="{E2E96675-541B-44B3-B5D8-EAFB2D5292F3}"/>
              </a:ext>
            </a:extLst>
          </p:cNvPr>
          <p:cNvSpPr>
            <a:spLocks noRot="1" noChangeArrowheads="1" noTextEdit="1"/>
          </p:cNvSpPr>
          <p:nvPr>
            <p:ph type="sldImg"/>
          </p:nvPr>
        </p:nvSpPr>
        <p:spPr>
          <a:ln/>
        </p:spPr>
      </p:sp>
      <p:sp>
        <p:nvSpPr>
          <p:cNvPr id="73732" name="Rectangle 3">
            <a:extLst>
              <a:ext uri="{FF2B5EF4-FFF2-40B4-BE49-F238E27FC236}">
                <a16:creationId xmlns:a16="http://schemas.microsoft.com/office/drawing/2014/main" id="{DF315C09-4FE3-4DBE-96CF-63AA47B0F6A6}"/>
              </a:ext>
            </a:extLst>
          </p:cNvPr>
          <p:cNvSpPr>
            <a:spLocks noGrp="1" noChangeArrowheads="1"/>
          </p:cNvSpPr>
          <p:nvPr>
            <p:ph type="body" idx="1"/>
          </p:nvPr>
        </p:nvSpPr>
        <p:spPr>
          <a:noFill/>
        </p:spPr>
        <p:txBody>
          <a:bodyPr/>
          <a:lstStyle/>
          <a:p>
            <a:pPr eaLnBrk="1" hangingPunct="1"/>
            <a:endParaRPr lang="ko-KR" altLang="en-US">
              <a:latin typeface="Arial" panose="020B0604020202020204" pitchFamily="34" charset="0"/>
              <a:ea typeface="Gulim" panose="020B0600000101010101" pitchFamily="34" charset="-127"/>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4FF70AA6-1614-4DDE-B0EC-C1C8B572A6E5}"/>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D5C50A8-D059-436A-8338-5306D72EC710}" type="slidenum">
              <a:rPr lang="ko-KR" altLang="en-US"/>
              <a:pPr eaLnBrk="1" hangingPunct="1"/>
              <a:t>24</a:t>
            </a:fld>
            <a:endParaRPr lang="en-US" altLang="ko-KR"/>
          </a:p>
        </p:txBody>
      </p:sp>
      <p:sp>
        <p:nvSpPr>
          <p:cNvPr id="74755" name="Rectangle 2">
            <a:extLst>
              <a:ext uri="{FF2B5EF4-FFF2-40B4-BE49-F238E27FC236}">
                <a16:creationId xmlns:a16="http://schemas.microsoft.com/office/drawing/2014/main" id="{C45C0447-DE7C-4E91-88B1-29E3F071D90A}"/>
              </a:ext>
            </a:extLst>
          </p:cNvPr>
          <p:cNvSpPr>
            <a:spLocks noRot="1" noChangeArrowheads="1" noTextEdit="1"/>
          </p:cNvSpPr>
          <p:nvPr>
            <p:ph type="sldImg"/>
          </p:nvPr>
        </p:nvSpPr>
        <p:spPr>
          <a:ln/>
        </p:spPr>
      </p:sp>
      <p:sp>
        <p:nvSpPr>
          <p:cNvPr id="74756" name="Rectangle 3">
            <a:extLst>
              <a:ext uri="{FF2B5EF4-FFF2-40B4-BE49-F238E27FC236}">
                <a16:creationId xmlns:a16="http://schemas.microsoft.com/office/drawing/2014/main" id="{7CE14F82-4A9E-4B09-9DD2-8DFE23E6A554}"/>
              </a:ext>
            </a:extLst>
          </p:cNvPr>
          <p:cNvSpPr>
            <a:spLocks noGrp="1" noChangeArrowheads="1"/>
          </p:cNvSpPr>
          <p:nvPr>
            <p:ph type="body" idx="1"/>
          </p:nvPr>
        </p:nvSpPr>
        <p:spPr>
          <a:noFill/>
        </p:spPr>
        <p:txBody>
          <a:bodyPr/>
          <a:lstStyle/>
          <a:p>
            <a:pPr eaLnBrk="1" hangingPunct="1"/>
            <a:endParaRPr lang="ko-KR" altLang="en-US">
              <a:latin typeface="Arial" panose="020B0604020202020204" pitchFamily="34" charset="0"/>
              <a:ea typeface="Gulim" panose="020B0600000101010101" pitchFamily="34" charset="-127"/>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C0292F19-8B57-47E5-9026-49B2B2DEFB9F}"/>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5970B92-5B8A-484E-9921-FC109C0C303D}" type="slidenum">
              <a:rPr lang="ko-KR" altLang="en-US"/>
              <a:pPr eaLnBrk="1" hangingPunct="1"/>
              <a:t>25</a:t>
            </a:fld>
            <a:endParaRPr lang="en-US" altLang="ko-KR"/>
          </a:p>
        </p:txBody>
      </p:sp>
      <p:sp>
        <p:nvSpPr>
          <p:cNvPr id="75779" name="Rectangle 2">
            <a:extLst>
              <a:ext uri="{FF2B5EF4-FFF2-40B4-BE49-F238E27FC236}">
                <a16:creationId xmlns:a16="http://schemas.microsoft.com/office/drawing/2014/main" id="{DDD489C2-1D36-40B0-8C0A-AC5AEBAD47AD}"/>
              </a:ext>
            </a:extLst>
          </p:cNvPr>
          <p:cNvSpPr>
            <a:spLocks noRot="1" noChangeArrowheads="1" noTextEdit="1"/>
          </p:cNvSpPr>
          <p:nvPr>
            <p:ph type="sldImg"/>
          </p:nvPr>
        </p:nvSpPr>
        <p:spPr>
          <a:ln/>
        </p:spPr>
      </p:sp>
      <p:sp>
        <p:nvSpPr>
          <p:cNvPr id="75780" name="Rectangle 3">
            <a:extLst>
              <a:ext uri="{FF2B5EF4-FFF2-40B4-BE49-F238E27FC236}">
                <a16:creationId xmlns:a16="http://schemas.microsoft.com/office/drawing/2014/main" id="{A88721D3-4047-4481-BD06-1C077378F0D3}"/>
              </a:ext>
            </a:extLst>
          </p:cNvPr>
          <p:cNvSpPr>
            <a:spLocks noGrp="1" noChangeArrowheads="1"/>
          </p:cNvSpPr>
          <p:nvPr>
            <p:ph type="body" idx="1"/>
          </p:nvPr>
        </p:nvSpPr>
        <p:spPr>
          <a:noFill/>
        </p:spPr>
        <p:txBody>
          <a:bodyPr/>
          <a:lstStyle/>
          <a:p>
            <a:pPr eaLnBrk="1" hangingPunct="1"/>
            <a:endParaRPr lang="ko-KR" altLang="en-US">
              <a:latin typeface="Arial" panose="020B0604020202020204" pitchFamily="34" charset="0"/>
              <a:ea typeface="Gulim" panose="020B0600000101010101" pitchFamily="34" charset="-127"/>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12C30019-5E57-43E1-B415-162408686984}"/>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DE1CD97-B5A5-4D65-BBD0-D4DAF416C675}" type="slidenum">
              <a:rPr lang="ko-KR" altLang="en-US"/>
              <a:pPr eaLnBrk="1" hangingPunct="1"/>
              <a:t>26</a:t>
            </a:fld>
            <a:endParaRPr lang="en-US" altLang="ko-KR"/>
          </a:p>
        </p:txBody>
      </p:sp>
      <p:sp>
        <p:nvSpPr>
          <p:cNvPr id="76803" name="Rectangle 2">
            <a:extLst>
              <a:ext uri="{FF2B5EF4-FFF2-40B4-BE49-F238E27FC236}">
                <a16:creationId xmlns:a16="http://schemas.microsoft.com/office/drawing/2014/main" id="{017DE138-8E81-4A00-848B-829D7DE04A0B}"/>
              </a:ext>
            </a:extLst>
          </p:cNvPr>
          <p:cNvSpPr>
            <a:spLocks noRot="1" noChangeArrowheads="1" noTextEdit="1"/>
          </p:cNvSpPr>
          <p:nvPr>
            <p:ph type="sldImg"/>
          </p:nvPr>
        </p:nvSpPr>
        <p:spPr>
          <a:ln/>
        </p:spPr>
      </p:sp>
      <p:sp>
        <p:nvSpPr>
          <p:cNvPr id="76804" name="Rectangle 3">
            <a:extLst>
              <a:ext uri="{FF2B5EF4-FFF2-40B4-BE49-F238E27FC236}">
                <a16:creationId xmlns:a16="http://schemas.microsoft.com/office/drawing/2014/main" id="{25561F70-B955-4CA2-BDB9-DEC9D1FE2529}"/>
              </a:ext>
            </a:extLst>
          </p:cNvPr>
          <p:cNvSpPr>
            <a:spLocks noGrp="1" noChangeArrowheads="1"/>
          </p:cNvSpPr>
          <p:nvPr>
            <p:ph type="body" idx="1"/>
          </p:nvPr>
        </p:nvSpPr>
        <p:spPr>
          <a:noFill/>
        </p:spPr>
        <p:txBody>
          <a:bodyPr/>
          <a:lstStyle/>
          <a:p>
            <a:pPr eaLnBrk="1" hangingPunct="1"/>
            <a:endParaRPr lang="ko-KR" altLang="en-US">
              <a:latin typeface="Arial" panose="020B0604020202020204" pitchFamily="34" charset="0"/>
              <a:ea typeface="Gulim" panose="020B0600000101010101" pitchFamily="34" charset="-127"/>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B06D75EA-FCD0-44EC-A0EF-F258F7A17EEF}"/>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0C1B34A-ED1F-4575-B63C-EEC50E433DE6}" type="slidenum">
              <a:rPr lang="ko-KR" altLang="en-US"/>
              <a:pPr eaLnBrk="1" hangingPunct="1"/>
              <a:t>27</a:t>
            </a:fld>
            <a:endParaRPr lang="en-US" altLang="ko-KR"/>
          </a:p>
        </p:txBody>
      </p:sp>
      <p:sp>
        <p:nvSpPr>
          <p:cNvPr id="77827" name="Rectangle 2">
            <a:extLst>
              <a:ext uri="{FF2B5EF4-FFF2-40B4-BE49-F238E27FC236}">
                <a16:creationId xmlns:a16="http://schemas.microsoft.com/office/drawing/2014/main" id="{324A0541-167E-4996-B00F-CC89B1867EAD}"/>
              </a:ext>
            </a:extLst>
          </p:cNvPr>
          <p:cNvSpPr>
            <a:spLocks noRot="1" noChangeArrowheads="1" noTextEdit="1"/>
          </p:cNvSpPr>
          <p:nvPr>
            <p:ph type="sldImg"/>
          </p:nvPr>
        </p:nvSpPr>
        <p:spPr>
          <a:ln/>
        </p:spPr>
      </p:sp>
      <p:sp>
        <p:nvSpPr>
          <p:cNvPr id="77828" name="Rectangle 3">
            <a:extLst>
              <a:ext uri="{FF2B5EF4-FFF2-40B4-BE49-F238E27FC236}">
                <a16:creationId xmlns:a16="http://schemas.microsoft.com/office/drawing/2014/main" id="{C147E8FC-86A6-40C1-81AA-2E5684ABA32C}"/>
              </a:ext>
            </a:extLst>
          </p:cNvPr>
          <p:cNvSpPr>
            <a:spLocks noGrp="1" noChangeArrowheads="1"/>
          </p:cNvSpPr>
          <p:nvPr>
            <p:ph type="body" idx="1"/>
          </p:nvPr>
        </p:nvSpPr>
        <p:spPr>
          <a:noFill/>
        </p:spPr>
        <p:txBody>
          <a:bodyPr/>
          <a:lstStyle/>
          <a:p>
            <a:pPr eaLnBrk="1" hangingPunct="1"/>
            <a:endParaRPr lang="ko-KR" altLang="en-US">
              <a:latin typeface="Arial" panose="020B0604020202020204" pitchFamily="34" charset="0"/>
              <a:ea typeface="Gulim" panose="020B0600000101010101" pitchFamily="34" charset="-127"/>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28A3A46D-128C-4AA5-922A-16BD78A04EFF}"/>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B8D35A6-B45E-4BB8-A120-43D6F3609027}" type="slidenum">
              <a:rPr lang="ko-KR" altLang="en-US"/>
              <a:pPr eaLnBrk="1" hangingPunct="1"/>
              <a:t>28</a:t>
            </a:fld>
            <a:endParaRPr lang="en-US" altLang="ko-KR"/>
          </a:p>
        </p:txBody>
      </p:sp>
      <p:sp>
        <p:nvSpPr>
          <p:cNvPr id="78851" name="Rectangle 2">
            <a:extLst>
              <a:ext uri="{FF2B5EF4-FFF2-40B4-BE49-F238E27FC236}">
                <a16:creationId xmlns:a16="http://schemas.microsoft.com/office/drawing/2014/main" id="{B778CEDB-8425-4F08-9CA5-20F2FCF87C1B}"/>
              </a:ext>
            </a:extLst>
          </p:cNvPr>
          <p:cNvSpPr>
            <a:spLocks noRot="1" noChangeArrowheads="1" noTextEdit="1"/>
          </p:cNvSpPr>
          <p:nvPr>
            <p:ph type="sldImg"/>
          </p:nvPr>
        </p:nvSpPr>
        <p:spPr>
          <a:ln/>
        </p:spPr>
      </p:sp>
      <p:sp>
        <p:nvSpPr>
          <p:cNvPr id="78852" name="Rectangle 3">
            <a:extLst>
              <a:ext uri="{FF2B5EF4-FFF2-40B4-BE49-F238E27FC236}">
                <a16:creationId xmlns:a16="http://schemas.microsoft.com/office/drawing/2014/main" id="{CEAA8626-FC63-4C71-A744-411E2DD6A80B}"/>
              </a:ext>
            </a:extLst>
          </p:cNvPr>
          <p:cNvSpPr>
            <a:spLocks noGrp="1" noChangeArrowheads="1"/>
          </p:cNvSpPr>
          <p:nvPr>
            <p:ph type="body" idx="1"/>
          </p:nvPr>
        </p:nvSpPr>
        <p:spPr>
          <a:noFill/>
        </p:spPr>
        <p:txBody>
          <a:bodyPr/>
          <a:lstStyle/>
          <a:p>
            <a:pPr eaLnBrk="1" hangingPunct="1"/>
            <a:endParaRPr lang="ko-KR" altLang="en-US">
              <a:latin typeface="Arial" panose="020B0604020202020204" pitchFamily="34" charset="0"/>
              <a:ea typeface="Gulim" panose="020B0600000101010101" pitchFamily="34" charset="-127"/>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6EE0E61A-AAAA-48C3-B84D-0CB52644FB43}"/>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C5F1E96-2580-45B5-8E2D-0FB7AC207461}" type="slidenum">
              <a:rPr lang="ko-KR" altLang="en-US"/>
              <a:pPr eaLnBrk="1" hangingPunct="1"/>
              <a:t>29</a:t>
            </a:fld>
            <a:endParaRPr lang="en-US" altLang="ko-KR"/>
          </a:p>
        </p:txBody>
      </p:sp>
      <p:sp>
        <p:nvSpPr>
          <p:cNvPr id="79875" name="Rectangle 2">
            <a:extLst>
              <a:ext uri="{FF2B5EF4-FFF2-40B4-BE49-F238E27FC236}">
                <a16:creationId xmlns:a16="http://schemas.microsoft.com/office/drawing/2014/main" id="{970DFF28-5B78-4E3F-8C60-6033397AD03C}"/>
              </a:ext>
            </a:extLst>
          </p:cNvPr>
          <p:cNvSpPr>
            <a:spLocks noRot="1" noChangeArrowheads="1" noTextEdit="1"/>
          </p:cNvSpPr>
          <p:nvPr>
            <p:ph type="sldImg"/>
          </p:nvPr>
        </p:nvSpPr>
        <p:spPr>
          <a:ln/>
        </p:spPr>
      </p:sp>
      <p:sp>
        <p:nvSpPr>
          <p:cNvPr id="79876" name="Rectangle 3">
            <a:extLst>
              <a:ext uri="{FF2B5EF4-FFF2-40B4-BE49-F238E27FC236}">
                <a16:creationId xmlns:a16="http://schemas.microsoft.com/office/drawing/2014/main" id="{5D6423AC-2C11-44CC-915E-B46397C01245}"/>
              </a:ext>
            </a:extLst>
          </p:cNvPr>
          <p:cNvSpPr>
            <a:spLocks noGrp="1" noChangeArrowheads="1"/>
          </p:cNvSpPr>
          <p:nvPr>
            <p:ph type="body" idx="1"/>
          </p:nvPr>
        </p:nvSpPr>
        <p:spPr>
          <a:noFill/>
        </p:spPr>
        <p:txBody>
          <a:bodyPr/>
          <a:lstStyle/>
          <a:p>
            <a:pPr eaLnBrk="1" hangingPunct="1"/>
            <a:endParaRPr lang="ko-KR" altLang="en-US">
              <a:latin typeface="Arial" panose="020B0604020202020204" pitchFamily="34" charset="0"/>
              <a:ea typeface="Gulim" panose="020B0600000101010101" pitchFamily="34" charset="-127"/>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E7605509-AC05-429D-BD66-B412F73EB899}"/>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80D076E-55FD-4BAF-A34A-545DB429C542}" type="slidenum">
              <a:rPr lang="ko-KR" altLang="en-US"/>
              <a:pPr eaLnBrk="1" hangingPunct="1"/>
              <a:t>3</a:t>
            </a:fld>
            <a:endParaRPr lang="en-US" altLang="ko-KR"/>
          </a:p>
        </p:txBody>
      </p:sp>
      <p:sp>
        <p:nvSpPr>
          <p:cNvPr id="53251" name="Rectangle 2">
            <a:extLst>
              <a:ext uri="{FF2B5EF4-FFF2-40B4-BE49-F238E27FC236}">
                <a16:creationId xmlns:a16="http://schemas.microsoft.com/office/drawing/2014/main" id="{749677E3-95CB-41E7-9345-7095A13BE112}"/>
              </a:ext>
            </a:extLst>
          </p:cNvPr>
          <p:cNvSpPr>
            <a:spLocks noRot="1" noChangeArrowheads="1" noTextEdit="1"/>
          </p:cNvSpPr>
          <p:nvPr>
            <p:ph type="sldImg"/>
          </p:nvPr>
        </p:nvSpPr>
        <p:spPr>
          <a:ln/>
        </p:spPr>
      </p:sp>
      <p:sp>
        <p:nvSpPr>
          <p:cNvPr id="53252" name="Rectangle 3">
            <a:extLst>
              <a:ext uri="{FF2B5EF4-FFF2-40B4-BE49-F238E27FC236}">
                <a16:creationId xmlns:a16="http://schemas.microsoft.com/office/drawing/2014/main" id="{650ECA52-86BA-4F51-8643-FC3555C4AF73}"/>
              </a:ext>
            </a:extLst>
          </p:cNvPr>
          <p:cNvSpPr>
            <a:spLocks noGrp="1" noChangeArrowheads="1"/>
          </p:cNvSpPr>
          <p:nvPr>
            <p:ph type="body" idx="1"/>
          </p:nvPr>
        </p:nvSpPr>
        <p:spPr>
          <a:noFill/>
        </p:spPr>
        <p:txBody>
          <a:bodyPr/>
          <a:lstStyle/>
          <a:p>
            <a:pPr eaLnBrk="1" hangingPunct="1"/>
            <a:endParaRPr lang="en-AU"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BEB5FADC-6B37-46A5-93EA-78AE7D0244ED}"/>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C723DCB-14B1-45E8-818B-2CD3ACC35DA7}" type="slidenum">
              <a:rPr lang="ko-KR" altLang="en-US"/>
              <a:pPr eaLnBrk="1" hangingPunct="1"/>
              <a:t>30</a:t>
            </a:fld>
            <a:endParaRPr lang="en-US" altLang="ko-KR"/>
          </a:p>
        </p:txBody>
      </p:sp>
      <p:sp>
        <p:nvSpPr>
          <p:cNvPr id="80899" name="Rectangle 2">
            <a:extLst>
              <a:ext uri="{FF2B5EF4-FFF2-40B4-BE49-F238E27FC236}">
                <a16:creationId xmlns:a16="http://schemas.microsoft.com/office/drawing/2014/main" id="{A7BEE710-E060-4B45-BA9F-0C68F3F80C95}"/>
              </a:ext>
            </a:extLst>
          </p:cNvPr>
          <p:cNvSpPr>
            <a:spLocks noRot="1" noChangeArrowheads="1" noTextEdit="1"/>
          </p:cNvSpPr>
          <p:nvPr>
            <p:ph type="sldImg"/>
          </p:nvPr>
        </p:nvSpPr>
        <p:spPr>
          <a:ln/>
        </p:spPr>
      </p:sp>
      <p:sp>
        <p:nvSpPr>
          <p:cNvPr id="80900" name="Rectangle 3">
            <a:extLst>
              <a:ext uri="{FF2B5EF4-FFF2-40B4-BE49-F238E27FC236}">
                <a16:creationId xmlns:a16="http://schemas.microsoft.com/office/drawing/2014/main" id="{902ED72D-7C81-4D9F-AFE7-A61D2D373B45}"/>
              </a:ext>
            </a:extLst>
          </p:cNvPr>
          <p:cNvSpPr>
            <a:spLocks noGrp="1" noChangeArrowheads="1"/>
          </p:cNvSpPr>
          <p:nvPr>
            <p:ph type="body" idx="1"/>
          </p:nvPr>
        </p:nvSpPr>
        <p:spPr>
          <a:noFill/>
        </p:spPr>
        <p:txBody>
          <a:bodyPr/>
          <a:lstStyle/>
          <a:p>
            <a:pPr eaLnBrk="1" hangingPunct="1"/>
            <a:endParaRPr lang="ko-KR" altLang="en-US">
              <a:latin typeface="Arial" panose="020B0604020202020204" pitchFamily="34" charset="0"/>
              <a:ea typeface="Gulim" panose="020B0600000101010101" pitchFamily="34" charset="-127"/>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44BFC2BE-F31D-410D-B7DF-45DE22E6970E}"/>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6B98B3A-5C6E-485D-A159-5C72234396EE}" type="slidenum">
              <a:rPr lang="ko-KR" altLang="en-US"/>
              <a:pPr eaLnBrk="1" hangingPunct="1"/>
              <a:t>31</a:t>
            </a:fld>
            <a:endParaRPr lang="en-US" altLang="ko-KR"/>
          </a:p>
        </p:txBody>
      </p:sp>
      <p:sp>
        <p:nvSpPr>
          <p:cNvPr id="81923" name="Rectangle 2">
            <a:extLst>
              <a:ext uri="{FF2B5EF4-FFF2-40B4-BE49-F238E27FC236}">
                <a16:creationId xmlns:a16="http://schemas.microsoft.com/office/drawing/2014/main" id="{F337F178-61B8-49DC-B464-E8947054B791}"/>
              </a:ext>
            </a:extLst>
          </p:cNvPr>
          <p:cNvSpPr>
            <a:spLocks noRot="1" noChangeArrowheads="1" noTextEdit="1"/>
          </p:cNvSpPr>
          <p:nvPr>
            <p:ph type="sldImg"/>
          </p:nvPr>
        </p:nvSpPr>
        <p:spPr>
          <a:ln/>
        </p:spPr>
      </p:sp>
      <p:sp>
        <p:nvSpPr>
          <p:cNvPr id="81924" name="Rectangle 3">
            <a:extLst>
              <a:ext uri="{FF2B5EF4-FFF2-40B4-BE49-F238E27FC236}">
                <a16:creationId xmlns:a16="http://schemas.microsoft.com/office/drawing/2014/main" id="{BC10FBBE-D980-4442-9364-918A1D9F2461}"/>
              </a:ext>
            </a:extLst>
          </p:cNvPr>
          <p:cNvSpPr>
            <a:spLocks noGrp="1" noChangeArrowheads="1"/>
          </p:cNvSpPr>
          <p:nvPr>
            <p:ph type="body" idx="1"/>
          </p:nvPr>
        </p:nvSpPr>
        <p:spPr>
          <a:noFill/>
        </p:spPr>
        <p:txBody>
          <a:bodyPr/>
          <a:lstStyle/>
          <a:p>
            <a:pPr eaLnBrk="1" hangingPunct="1"/>
            <a:endParaRPr lang="ko-KR" altLang="en-US">
              <a:latin typeface="Arial" panose="020B0604020202020204" pitchFamily="34" charset="0"/>
              <a:ea typeface="Gulim" panose="020B0600000101010101" pitchFamily="34" charset="-127"/>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5E0F3DC2-AA90-47F6-AEE1-7C983AEAE7FC}"/>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DE883F9-119C-4450-96C2-4740172952CB}" type="slidenum">
              <a:rPr lang="ko-KR" altLang="en-US"/>
              <a:pPr eaLnBrk="1" hangingPunct="1"/>
              <a:t>32</a:t>
            </a:fld>
            <a:endParaRPr lang="en-US" altLang="ko-KR"/>
          </a:p>
        </p:txBody>
      </p:sp>
      <p:sp>
        <p:nvSpPr>
          <p:cNvPr id="82947" name="Rectangle 2">
            <a:extLst>
              <a:ext uri="{FF2B5EF4-FFF2-40B4-BE49-F238E27FC236}">
                <a16:creationId xmlns:a16="http://schemas.microsoft.com/office/drawing/2014/main" id="{E6B865FC-7768-4E72-A0F6-7A015E364C03}"/>
              </a:ext>
            </a:extLst>
          </p:cNvPr>
          <p:cNvSpPr>
            <a:spLocks noRot="1" noChangeArrowheads="1" noTextEdit="1"/>
          </p:cNvSpPr>
          <p:nvPr>
            <p:ph type="sldImg"/>
          </p:nvPr>
        </p:nvSpPr>
        <p:spPr>
          <a:ln/>
        </p:spPr>
      </p:sp>
      <p:sp>
        <p:nvSpPr>
          <p:cNvPr id="82948" name="Rectangle 3">
            <a:extLst>
              <a:ext uri="{FF2B5EF4-FFF2-40B4-BE49-F238E27FC236}">
                <a16:creationId xmlns:a16="http://schemas.microsoft.com/office/drawing/2014/main" id="{CB4A4DCC-67F5-491C-AACA-C179928B7A94}"/>
              </a:ext>
            </a:extLst>
          </p:cNvPr>
          <p:cNvSpPr>
            <a:spLocks noGrp="1" noChangeArrowheads="1"/>
          </p:cNvSpPr>
          <p:nvPr>
            <p:ph type="body" idx="1"/>
          </p:nvPr>
        </p:nvSpPr>
        <p:spPr>
          <a:noFill/>
        </p:spPr>
        <p:txBody>
          <a:bodyPr/>
          <a:lstStyle/>
          <a:p>
            <a:pPr eaLnBrk="1" hangingPunct="1"/>
            <a:endParaRPr lang="ko-KR" altLang="en-US">
              <a:latin typeface="Arial" panose="020B0604020202020204" pitchFamily="34" charset="0"/>
              <a:ea typeface="Gulim" panose="020B0600000101010101" pitchFamily="34" charset="-127"/>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8356C08E-55A4-4A4B-9D00-77BF094D167B}"/>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C20095E-CEE2-4B27-9AE1-C01F44CEECB9}" type="slidenum">
              <a:rPr lang="ko-KR" altLang="en-US"/>
              <a:pPr eaLnBrk="1" hangingPunct="1"/>
              <a:t>33</a:t>
            </a:fld>
            <a:endParaRPr lang="en-US" altLang="ko-KR"/>
          </a:p>
        </p:txBody>
      </p:sp>
      <p:sp>
        <p:nvSpPr>
          <p:cNvPr id="83971" name="Rectangle 2">
            <a:extLst>
              <a:ext uri="{FF2B5EF4-FFF2-40B4-BE49-F238E27FC236}">
                <a16:creationId xmlns:a16="http://schemas.microsoft.com/office/drawing/2014/main" id="{C45214CA-6B23-477A-9D09-B3060986E668}"/>
              </a:ext>
            </a:extLst>
          </p:cNvPr>
          <p:cNvSpPr>
            <a:spLocks noRot="1" noChangeArrowheads="1" noTextEdit="1"/>
          </p:cNvSpPr>
          <p:nvPr>
            <p:ph type="sldImg"/>
          </p:nvPr>
        </p:nvSpPr>
        <p:spPr>
          <a:ln/>
        </p:spPr>
      </p:sp>
      <p:sp>
        <p:nvSpPr>
          <p:cNvPr id="83972" name="Rectangle 3">
            <a:extLst>
              <a:ext uri="{FF2B5EF4-FFF2-40B4-BE49-F238E27FC236}">
                <a16:creationId xmlns:a16="http://schemas.microsoft.com/office/drawing/2014/main" id="{F809E040-5F04-47D6-98AC-F1C65CB8ADC6}"/>
              </a:ext>
            </a:extLst>
          </p:cNvPr>
          <p:cNvSpPr>
            <a:spLocks noGrp="1" noChangeArrowheads="1"/>
          </p:cNvSpPr>
          <p:nvPr>
            <p:ph type="body" idx="1"/>
          </p:nvPr>
        </p:nvSpPr>
        <p:spPr>
          <a:noFill/>
        </p:spPr>
        <p:txBody>
          <a:bodyPr/>
          <a:lstStyle/>
          <a:p>
            <a:pPr eaLnBrk="1" hangingPunct="1"/>
            <a:endParaRPr lang="ko-KR" altLang="en-US">
              <a:latin typeface="Arial" panose="020B0604020202020204" pitchFamily="34" charset="0"/>
              <a:ea typeface="Gulim" panose="020B0600000101010101" pitchFamily="34" charset="-127"/>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FD5C54B8-8B70-42CE-AB81-ED44E56B6BBF}"/>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F416AA2-8590-4FD8-8593-489D4818FD98}" type="slidenum">
              <a:rPr lang="ko-KR" altLang="en-US"/>
              <a:pPr eaLnBrk="1" hangingPunct="1"/>
              <a:t>34</a:t>
            </a:fld>
            <a:endParaRPr lang="en-US" altLang="ko-KR"/>
          </a:p>
        </p:txBody>
      </p:sp>
      <p:sp>
        <p:nvSpPr>
          <p:cNvPr id="84995" name="Rectangle 2">
            <a:extLst>
              <a:ext uri="{FF2B5EF4-FFF2-40B4-BE49-F238E27FC236}">
                <a16:creationId xmlns:a16="http://schemas.microsoft.com/office/drawing/2014/main" id="{EE1D1F19-F33A-4E75-8D58-BA91D57815A4}"/>
              </a:ext>
            </a:extLst>
          </p:cNvPr>
          <p:cNvSpPr>
            <a:spLocks noRot="1" noChangeArrowheads="1" noTextEdit="1"/>
          </p:cNvSpPr>
          <p:nvPr>
            <p:ph type="sldImg"/>
          </p:nvPr>
        </p:nvSpPr>
        <p:spPr>
          <a:ln/>
        </p:spPr>
      </p:sp>
      <p:sp>
        <p:nvSpPr>
          <p:cNvPr id="84996" name="Rectangle 3">
            <a:extLst>
              <a:ext uri="{FF2B5EF4-FFF2-40B4-BE49-F238E27FC236}">
                <a16:creationId xmlns:a16="http://schemas.microsoft.com/office/drawing/2014/main" id="{03E023AF-4E24-4822-A604-7C0E1BE9093E}"/>
              </a:ext>
            </a:extLst>
          </p:cNvPr>
          <p:cNvSpPr>
            <a:spLocks noGrp="1" noChangeArrowheads="1"/>
          </p:cNvSpPr>
          <p:nvPr>
            <p:ph type="body" idx="1"/>
          </p:nvPr>
        </p:nvSpPr>
        <p:spPr>
          <a:noFill/>
        </p:spPr>
        <p:txBody>
          <a:bodyPr/>
          <a:lstStyle/>
          <a:p>
            <a:pPr eaLnBrk="1" hangingPunct="1"/>
            <a:endParaRPr lang="ko-KR" altLang="en-US">
              <a:latin typeface="Arial" panose="020B0604020202020204" pitchFamily="34" charset="0"/>
              <a:ea typeface="Gulim" panose="020B0600000101010101" pitchFamily="34" charset="-127"/>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E00DBBBF-71AA-4153-A6A7-869020D8709D}"/>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FCCEF74-92CA-4B42-8EBC-8AABCF5E2DE4}" type="slidenum">
              <a:rPr lang="ko-KR" altLang="en-US"/>
              <a:pPr eaLnBrk="1" hangingPunct="1"/>
              <a:t>35</a:t>
            </a:fld>
            <a:endParaRPr lang="en-US" altLang="ko-KR"/>
          </a:p>
        </p:txBody>
      </p:sp>
      <p:sp>
        <p:nvSpPr>
          <p:cNvPr id="86019" name="Rectangle 2">
            <a:extLst>
              <a:ext uri="{FF2B5EF4-FFF2-40B4-BE49-F238E27FC236}">
                <a16:creationId xmlns:a16="http://schemas.microsoft.com/office/drawing/2014/main" id="{2D6D19D7-27E5-4146-80A3-3BA95A3A628A}"/>
              </a:ext>
            </a:extLst>
          </p:cNvPr>
          <p:cNvSpPr>
            <a:spLocks noRot="1" noChangeArrowheads="1" noTextEdit="1"/>
          </p:cNvSpPr>
          <p:nvPr>
            <p:ph type="sldImg"/>
          </p:nvPr>
        </p:nvSpPr>
        <p:spPr>
          <a:ln/>
        </p:spPr>
      </p:sp>
      <p:sp>
        <p:nvSpPr>
          <p:cNvPr id="86020" name="Rectangle 3">
            <a:extLst>
              <a:ext uri="{FF2B5EF4-FFF2-40B4-BE49-F238E27FC236}">
                <a16:creationId xmlns:a16="http://schemas.microsoft.com/office/drawing/2014/main" id="{FF02CA09-CDD0-4477-B611-F449F7252150}"/>
              </a:ext>
            </a:extLst>
          </p:cNvPr>
          <p:cNvSpPr>
            <a:spLocks noGrp="1" noChangeArrowheads="1"/>
          </p:cNvSpPr>
          <p:nvPr>
            <p:ph type="body" idx="1"/>
          </p:nvPr>
        </p:nvSpPr>
        <p:spPr>
          <a:noFill/>
        </p:spPr>
        <p:txBody>
          <a:bodyPr/>
          <a:lstStyle/>
          <a:p>
            <a:pPr eaLnBrk="1" hangingPunct="1"/>
            <a:endParaRPr lang="ko-KR" altLang="en-US">
              <a:latin typeface="Arial" panose="020B0604020202020204" pitchFamily="34" charset="0"/>
              <a:ea typeface="Gulim" panose="020B0600000101010101" pitchFamily="34" charset="-127"/>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EA526FEF-2226-4B41-BD12-6981BD64BC4C}"/>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53959B2-F53D-43D3-A2EF-E90644394908}" type="slidenum">
              <a:rPr lang="ko-KR" altLang="en-US"/>
              <a:pPr eaLnBrk="1" hangingPunct="1"/>
              <a:t>36</a:t>
            </a:fld>
            <a:endParaRPr lang="en-US" altLang="ko-KR"/>
          </a:p>
        </p:txBody>
      </p:sp>
      <p:sp>
        <p:nvSpPr>
          <p:cNvPr id="87043" name="Rectangle 2">
            <a:extLst>
              <a:ext uri="{FF2B5EF4-FFF2-40B4-BE49-F238E27FC236}">
                <a16:creationId xmlns:a16="http://schemas.microsoft.com/office/drawing/2014/main" id="{D8FD69FB-1E71-4F6F-A423-837A3CF07A40}"/>
              </a:ext>
            </a:extLst>
          </p:cNvPr>
          <p:cNvSpPr>
            <a:spLocks noRot="1" noChangeArrowheads="1" noTextEdit="1"/>
          </p:cNvSpPr>
          <p:nvPr>
            <p:ph type="sldImg"/>
          </p:nvPr>
        </p:nvSpPr>
        <p:spPr>
          <a:ln/>
        </p:spPr>
      </p:sp>
      <p:sp>
        <p:nvSpPr>
          <p:cNvPr id="87044" name="Rectangle 3">
            <a:extLst>
              <a:ext uri="{FF2B5EF4-FFF2-40B4-BE49-F238E27FC236}">
                <a16:creationId xmlns:a16="http://schemas.microsoft.com/office/drawing/2014/main" id="{B7E8918F-5CFA-4451-8A31-6DF20455D229}"/>
              </a:ext>
            </a:extLst>
          </p:cNvPr>
          <p:cNvSpPr>
            <a:spLocks noGrp="1" noChangeArrowheads="1"/>
          </p:cNvSpPr>
          <p:nvPr>
            <p:ph type="body" idx="1"/>
          </p:nvPr>
        </p:nvSpPr>
        <p:spPr>
          <a:noFill/>
        </p:spPr>
        <p:txBody>
          <a:bodyPr/>
          <a:lstStyle/>
          <a:p>
            <a:pPr eaLnBrk="1" hangingPunct="1"/>
            <a:endParaRPr lang="ko-KR" altLang="en-US">
              <a:latin typeface="Arial" panose="020B0604020202020204" pitchFamily="34" charset="0"/>
              <a:ea typeface="Gulim" panose="020B0600000101010101" pitchFamily="34" charset="-127"/>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C569418D-9DBF-4F82-B6F7-8167345702C1}"/>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3FBE6F3-16AC-4F8C-A877-5BD1D01721A4}" type="slidenum">
              <a:rPr lang="ko-KR" altLang="en-US"/>
              <a:pPr eaLnBrk="1" hangingPunct="1"/>
              <a:t>37</a:t>
            </a:fld>
            <a:endParaRPr lang="en-US" altLang="ko-KR"/>
          </a:p>
        </p:txBody>
      </p:sp>
      <p:sp>
        <p:nvSpPr>
          <p:cNvPr id="88067" name="Rectangle 2">
            <a:extLst>
              <a:ext uri="{FF2B5EF4-FFF2-40B4-BE49-F238E27FC236}">
                <a16:creationId xmlns:a16="http://schemas.microsoft.com/office/drawing/2014/main" id="{EC5B21FB-6BA3-42DD-93F5-561598DFF71E}"/>
              </a:ext>
            </a:extLst>
          </p:cNvPr>
          <p:cNvSpPr>
            <a:spLocks noRot="1" noChangeArrowheads="1" noTextEdit="1"/>
          </p:cNvSpPr>
          <p:nvPr>
            <p:ph type="sldImg"/>
          </p:nvPr>
        </p:nvSpPr>
        <p:spPr>
          <a:ln/>
        </p:spPr>
      </p:sp>
      <p:sp>
        <p:nvSpPr>
          <p:cNvPr id="88068" name="Rectangle 3">
            <a:extLst>
              <a:ext uri="{FF2B5EF4-FFF2-40B4-BE49-F238E27FC236}">
                <a16:creationId xmlns:a16="http://schemas.microsoft.com/office/drawing/2014/main" id="{4743013B-3CE9-4885-A4C5-DB950DFCA086}"/>
              </a:ext>
            </a:extLst>
          </p:cNvPr>
          <p:cNvSpPr>
            <a:spLocks noGrp="1" noChangeArrowheads="1"/>
          </p:cNvSpPr>
          <p:nvPr>
            <p:ph type="body" idx="1"/>
          </p:nvPr>
        </p:nvSpPr>
        <p:spPr>
          <a:noFill/>
        </p:spPr>
        <p:txBody>
          <a:bodyPr/>
          <a:lstStyle/>
          <a:p>
            <a:pPr eaLnBrk="1" hangingPunct="1"/>
            <a:endParaRPr lang="ko-KR" altLang="en-US">
              <a:latin typeface="Arial" panose="020B0604020202020204" pitchFamily="34" charset="0"/>
              <a:ea typeface="Gulim" panose="020B0600000101010101" pitchFamily="34" charset="-127"/>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710F5D0F-AC48-4B34-BD87-5272CE899890}"/>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3592CED-029B-4B25-8B96-59ED5BD8D7DE}" type="slidenum">
              <a:rPr lang="ko-KR" altLang="en-US"/>
              <a:pPr eaLnBrk="1" hangingPunct="1"/>
              <a:t>38</a:t>
            </a:fld>
            <a:endParaRPr lang="en-US" altLang="ko-KR"/>
          </a:p>
        </p:txBody>
      </p:sp>
      <p:sp>
        <p:nvSpPr>
          <p:cNvPr id="89091" name="Rectangle 2">
            <a:extLst>
              <a:ext uri="{FF2B5EF4-FFF2-40B4-BE49-F238E27FC236}">
                <a16:creationId xmlns:a16="http://schemas.microsoft.com/office/drawing/2014/main" id="{C31ED19C-961A-4608-AF05-10F3E1DA634E}"/>
              </a:ext>
            </a:extLst>
          </p:cNvPr>
          <p:cNvSpPr>
            <a:spLocks noRot="1" noChangeArrowheads="1" noTextEdit="1"/>
          </p:cNvSpPr>
          <p:nvPr>
            <p:ph type="sldImg"/>
          </p:nvPr>
        </p:nvSpPr>
        <p:spPr>
          <a:ln/>
        </p:spPr>
      </p:sp>
      <p:sp>
        <p:nvSpPr>
          <p:cNvPr id="89092" name="Rectangle 3">
            <a:extLst>
              <a:ext uri="{FF2B5EF4-FFF2-40B4-BE49-F238E27FC236}">
                <a16:creationId xmlns:a16="http://schemas.microsoft.com/office/drawing/2014/main" id="{1617BB05-5307-4AB1-B083-06F891AFAA48}"/>
              </a:ext>
            </a:extLst>
          </p:cNvPr>
          <p:cNvSpPr>
            <a:spLocks noGrp="1" noChangeArrowheads="1"/>
          </p:cNvSpPr>
          <p:nvPr>
            <p:ph type="body" idx="1"/>
          </p:nvPr>
        </p:nvSpPr>
        <p:spPr>
          <a:noFill/>
        </p:spPr>
        <p:txBody>
          <a:bodyPr/>
          <a:lstStyle/>
          <a:p>
            <a:pPr eaLnBrk="1" hangingPunct="1"/>
            <a:endParaRPr lang="ko-KR" altLang="en-US">
              <a:latin typeface="Arial" panose="020B0604020202020204" pitchFamily="34" charset="0"/>
              <a:ea typeface="Gulim" panose="020B0600000101010101" pitchFamily="34" charset="-127"/>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36C93B00-F42D-4310-8F44-FCA28DBEE045}"/>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7EF8D4F-31F4-4326-9A7A-82C32242712F}" type="slidenum">
              <a:rPr lang="ko-KR" altLang="en-US"/>
              <a:pPr eaLnBrk="1" hangingPunct="1"/>
              <a:t>39</a:t>
            </a:fld>
            <a:endParaRPr lang="en-US" altLang="ko-KR"/>
          </a:p>
        </p:txBody>
      </p:sp>
      <p:sp>
        <p:nvSpPr>
          <p:cNvPr id="90115" name="Rectangle 2">
            <a:extLst>
              <a:ext uri="{FF2B5EF4-FFF2-40B4-BE49-F238E27FC236}">
                <a16:creationId xmlns:a16="http://schemas.microsoft.com/office/drawing/2014/main" id="{6C27AAA2-DDC7-443A-B760-96D73019D741}"/>
              </a:ext>
            </a:extLst>
          </p:cNvPr>
          <p:cNvSpPr>
            <a:spLocks noRot="1" noChangeArrowheads="1" noTextEdit="1"/>
          </p:cNvSpPr>
          <p:nvPr>
            <p:ph type="sldImg"/>
          </p:nvPr>
        </p:nvSpPr>
        <p:spPr>
          <a:ln/>
        </p:spPr>
      </p:sp>
      <p:sp>
        <p:nvSpPr>
          <p:cNvPr id="90116" name="Rectangle 3">
            <a:extLst>
              <a:ext uri="{FF2B5EF4-FFF2-40B4-BE49-F238E27FC236}">
                <a16:creationId xmlns:a16="http://schemas.microsoft.com/office/drawing/2014/main" id="{27708890-FB97-4659-9725-1AC455C9F0AB}"/>
              </a:ext>
            </a:extLst>
          </p:cNvPr>
          <p:cNvSpPr>
            <a:spLocks noGrp="1" noChangeArrowheads="1"/>
          </p:cNvSpPr>
          <p:nvPr>
            <p:ph type="body" idx="1"/>
          </p:nvPr>
        </p:nvSpPr>
        <p:spPr>
          <a:noFill/>
        </p:spPr>
        <p:txBody>
          <a:bodyPr/>
          <a:lstStyle/>
          <a:p>
            <a:pPr eaLnBrk="1" hangingPunct="1"/>
            <a:endParaRPr lang="ko-KR" altLang="en-US">
              <a:latin typeface="Arial" panose="020B0604020202020204" pitchFamily="34" charset="0"/>
              <a:ea typeface="Gulim" panose="020B0600000101010101" pitchFamily="34" charset="-127"/>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7D50573B-F97B-4957-8BD1-35FA7783731D}"/>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7D57959-E012-40E1-8DA5-3D2DA5170091}" type="slidenum">
              <a:rPr lang="ko-KR" altLang="en-US"/>
              <a:pPr eaLnBrk="1" hangingPunct="1"/>
              <a:t>4</a:t>
            </a:fld>
            <a:endParaRPr lang="en-US" altLang="ko-KR"/>
          </a:p>
        </p:txBody>
      </p:sp>
      <p:sp>
        <p:nvSpPr>
          <p:cNvPr id="54275" name="Rectangle 2">
            <a:extLst>
              <a:ext uri="{FF2B5EF4-FFF2-40B4-BE49-F238E27FC236}">
                <a16:creationId xmlns:a16="http://schemas.microsoft.com/office/drawing/2014/main" id="{FF707A2C-718B-4E42-B04F-5DEADFE5FD78}"/>
              </a:ext>
            </a:extLst>
          </p:cNvPr>
          <p:cNvSpPr>
            <a:spLocks noRot="1" noChangeArrowheads="1" noTextEdit="1"/>
          </p:cNvSpPr>
          <p:nvPr>
            <p:ph type="sldImg"/>
          </p:nvPr>
        </p:nvSpPr>
        <p:spPr>
          <a:ln/>
        </p:spPr>
      </p:sp>
      <p:sp>
        <p:nvSpPr>
          <p:cNvPr id="54276" name="Rectangle 3">
            <a:extLst>
              <a:ext uri="{FF2B5EF4-FFF2-40B4-BE49-F238E27FC236}">
                <a16:creationId xmlns:a16="http://schemas.microsoft.com/office/drawing/2014/main" id="{A1885A15-DF11-4F27-A89B-5FF00E02C145}"/>
              </a:ext>
            </a:extLst>
          </p:cNvPr>
          <p:cNvSpPr>
            <a:spLocks noGrp="1" noChangeArrowheads="1"/>
          </p:cNvSpPr>
          <p:nvPr>
            <p:ph type="body" idx="1"/>
          </p:nvPr>
        </p:nvSpPr>
        <p:spPr>
          <a:noFill/>
        </p:spPr>
        <p:txBody>
          <a:bodyPr/>
          <a:lstStyle/>
          <a:p>
            <a:pPr eaLnBrk="1" hangingPunct="1"/>
            <a:endParaRPr lang="en-AU" altLang="en-US">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5C3471A3-0908-4537-A9B3-CEDC958CFF69}"/>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A8A02F1-35A0-4A88-82D9-BF41E05D5B77}" type="slidenum">
              <a:rPr lang="ko-KR" altLang="en-US"/>
              <a:pPr eaLnBrk="1" hangingPunct="1"/>
              <a:t>40</a:t>
            </a:fld>
            <a:endParaRPr lang="en-US" altLang="ko-KR"/>
          </a:p>
        </p:txBody>
      </p:sp>
      <p:sp>
        <p:nvSpPr>
          <p:cNvPr id="91139" name="Rectangle 2">
            <a:extLst>
              <a:ext uri="{FF2B5EF4-FFF2-40B4-BE49-F238E27FC236}">
                <a16:creationId xmlns:a16="http://schemas.microsoft.com/office/drawing/2014/main" id="{64BB0D46-9552-4240-8CCF-D5F1345D7035}"/>
              </a:ext>
            </a:extLst>
          </p:cNvPr>
          <p:cNvSpPr>
            <a:spLocks noRot="1" noChangeArrowheads="1" noTextEdit="1"/>
          </p:cNvSpPr>
          <p:nvPr>
            <p:ph type="sldImg"/>
          </p:nvPr>
        </p:nvSpPr>
        <p:spPr>
          <a:ln/>
        </p:spPr>
      </p:sp>
      <p:sp>
        <p:nvSpPr>
          <p:cNvPr id="91140" name="Rectangle 3">
            <a:extLst>
              <a:ext uri="{FF2B5EF4-FFF2-40B4-BE49-F238E27FC236}">
                <a16:creationId xmlns:a16="http://schemas.microsoft.com/office/drawing/2014/main" id="{362BC08F-2916-4F13-95BB-C850C7F89037}"/>
              </a:ext>
            </a:extLst>
          </p:cNvPr>
          <p:cNvSpPr>
            <a:spLocks noGrp="1" noChangeArrowheads="1"/>
          </p:cNvSpPr>
          <p:nvPr>
            <p:ph type="body" idx="1"/>
          </p:nvPr>
        </p:nvSpPr>
        <p:spPr>
          <a:noFill/>
        </p:spPr>
        <p:txBody>
          <a:bodyPr/>
          <a:lstStyle/>
          <a:p>
            <a:pPr eaLnBrk="1" hangingPunct="1"/>
            <a:endParaRPr lang="ko-KR" altLang="en-US">
              <a:latin typeface="Arial" panose="020B0604020202020204" pitchFamily="34" charset="0"/>
              <a:ea typeface="Gulim" panose="020B0600000101010101" pitchFamily="34" charset="-127"/>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65F2A95F-F9DB-4582-93C7-8BCBD0BCDD05}"/>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ACA34E9-F438-4715-94E6-A53923894AA4}" type="slidenum">
              <a:rPr lang="ko-KR" altLang="en-US"/>
              <a:pPr eaLnBrk="1" hangingPunct="1"/>
              <a:t>41</a:t>
            </a:fld>
            <a:endParaRPr lang="en-US" altLang="ko-KR"/>
          </a:p>
        </p:txBody>
      </p:sp>
      <p:sp>
        <p:nvSpPr>
          <p:cNvPr id="92163" name="Rectangle 2">
            <a:extLst>
              <a:ext uri="{FF2B5EF4-FFF2-40B4-BE49-F238E27FC236}">
                <a16:creationId xmlns:a16="http://schemas.microsoft.com/office/drawing/2014/main" id="{864184DF-58E8-4D7E-9220-862FB7788E85}"/>
              </a:ext>
            </a:extLst>
          </p:cNvPr>
          <p:cNvSpPr>
            <a:spLocks noRot="1" noChangeArrowheads="1" noTextEdit="1"/>
          </p:cNvSpPr>
          <p:nvPr>
            <p:ph type="sldImg"/>
          </p:nvPr>
        </p:nvSpPr>
        <p:spPr>
          <a:ln/>
        </p:spPr>
      </p:sp>
      <p:sp>
        <p:nvSpPr>
          <p:cNvPr id="92164" name="Rectangle 3">
            <a:extLst>
              <a:ext uri="{FF2B5EF4-FFF2-40B4-BE49-F238E27FC236}">
                <a16:creationId xmlns:a16="http://schemas.microsoft.com/office/drawing/2014/main" id="{841BC669-56FA-4A52-8B0F-D0730C6EFEBF}"/>
              </a:ext>
            </a:extLst>
          </p:cNvPr>
          <p:cNvSpPr>
            <a:spLocks noGrp="1" noChangeArrowheads="1"/>
          </p:cNvSpPr>
          <p:nvPr>
            <p:ph type="body" idx="1"/>
          </p:nvPr>
        </p:nvSpPr>
        <p:spPr>
          <a:noFill/>
        </p:spPr>
        <p:txBody>
          <a:bodyPr/>
          <a:lstStyle/>
          <a:p>
            <a:pPr eaLnBrk="1" hangingPunct="1"/>
            <a:endParaRPr lang="ko-KR" altLang="en-US">
              <a:latin typeface="Arial" panose="020B0604020202020204" pitchFamily="34" charset="0"/>
              <a:ea typeface="Gulim" panose="020B0600000101010101" pitchFamily="34" charset="-127"/>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BDF1578F-8E71-4E73-A512-741164AA7798}"/>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C33426D-1D0B-4DEF-AC61-05E7DF12140E}" type="slidenum">
              <a:rPr lang="ko-KR" altLang="en-US"/>
              <a:pPr eaLnBrk="1" hangingPunct="1"/>
              <a:t>42</a:t>
            </a:fld>
            <a:endParaRPr lang="en-US" altLang="ko-KR"/>
          </a:p>
        </p:txBody>
      </p:sp>
      <p:sp>
        <p:nvSpPr>
          <p:cNvPr id="93187" name="Rectangle 2">
            <a:extLst>
              <a:ext uri="{FF2B5EF4-FFF2-40B4-BE49-F238E27FC236}">
                <a16:creationId xmlns:a16="http://schemas.microsoft.com/office/drawing/2014/main" id="{957F5406-5E8C-4503-B333-E03F28009039}"/>
              </a:ext>
            </a:extLst>
          </p:cNvPr>
          <p:cNvSpPr>
            <a:spLocks noRot="1" noChangeArrowheads="1" noTextEdit="1"/>
          </p:cNvSpPr>
          <p:nvPr>
            <p:ph type="sldImg"/>
          </p:nvPr>
        </p:nvSpPr>
        <p:spPr>
          <a:ln/>
        </p:spPr>
      </p:sp>
      <p:sp>
        <p:nvSpPr>
          <p:cNvPr id="93188" name="Rectangle 3">
            <a:extLst>
              <a:ext uri="{FF2B5EF4-FFF2-40B4-BE49-F238E27FC236}">
                <a16:creationId xmlns:a16="http://schemas.microsoft.com/office/drawing/2014/main" id="{ADC00214-A0A3-467B-A45E-0B660F25F3F3}"/>
              </a:ext>
            </a:extLst>
          </p:cNvPr>
          <p:cNvSpPr>
            <a:spLocks noGrp="1" noChangeArrowheads="1"/>
          </p:cNvSpPr>
          <p:nvPr>
            <p:ph type="body" idx="1"/>
          </p:nvPr>
        </p:nvSpPr>
        <p:spPr>
          <a:noFill/>
        </p:spPr>
        <p:txBody>
          <a:bodyPr/>
          <a:lstStyle/>
          <a:p>
            <a:pPr eaLnBrk="1" hangingPunct="1"/>
            <a:endParaRPr lang="ko-KR" altLang="en-US">
              <a:latin typeface="Arial" panose="020B0604020202020204" pitchFamily="34" charset="0"/>
              <a:ea typeface="Gulim" panose="020B0600000101010101" pitchFamily="34" charset="-127"/>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75FB3E3B-C9DE-40BB-8453-BA2DC9EB293A}"/>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C6B9774-8F0A-4CEE-B41A-CC3180B81A6A}" type="slidenum">
              <a:rPr lang="ko-KR" altLang="en-US"/>
              <a:pPr eaLnBrk="1" hangingPunct="1"/>
              <a:t>43</a:t>
            </a:fld>
            <a:endParaRPr lang="en-US" altLang="ko-KR"/>
          </a:p>
        </p:txBody>
      </p:sp>
      <p:sp>
        <p:nvSpPr>
          <p:cNvPr id="94211" name="Rectangle 2">
            <a:extLst>
              <a:ext uri="{FF2B5EF4-FFF2-40B4-BE49-F238E27FC236}">
                <a16:creationId xmlns:a16="http://schemas.microsoft.com/office/drawing/2014/main" id="{06A4C41B-FC95-4C46-BDF1-2705E591C7D6}"/>
              </a:ext>
            </a:extLst>
          </p:cNvPr>
          <p:cNvSpPr>
            <a:spLocks noRot="1" noChangeArrowheads="1" noTextEdit="1"/>
          </p:cNvSpPr>
          <p:nvPr>
            <p:ph type="sldImg"/>
          </p:nvPr>
        </p:nvSpPr>
        <p:spPr>
          <a:ln/>
        </p:spPr>
      </p:sp>
      <p:sp>
        <p:nvSpPr>
          <p:cNvPr id="94212" name="Rectangle 3">
            <a:extLst>
              <a:ext uri="{FF2B5EF4-FFF2-40B4-BE49-F238E27FC236}">
                <a16:creationId xmlns:a16="http://schemas.microsoft.com/office/drawing/2014/main" id="{176A9D87-BBC9-4E5C-B7AB-0868902BFC6D}"/>
              </a:ext>
            </a:extLst>
          </p:cNvPr>
          <p:cNvSpPr>
            <a:spLocks noGrp="1" noChangeArrowheads="1"/>
          </p:cNvSpPr>
          <p:nvPr>
            <p:ph type="body" idx="1"/>
          </p:nvPr>
        </p:nvSpPr>
        <p:spPr>
          <a:noFill/>
        </p:spPr>
        <p:txBody>
          <a:bodyPr/>
          <a:lstStyle/>
          <a:p>
            <a:pPr eaLnBrk="1" hangingPunct="1"/>
            <a:endParaRPr lang="ko-KR" altLang="en-US">
              <a:latin typeface="Arial" panose="020B0604020202020204" pitchFamily="34" charset="0"/>
              <a:ea typeface="Gulim" panose="020B0600000101010101" pitchFamily="34" charset="-127"/>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C76B2291-759D-4DC3-A9C9-48E64AD35A0A}"/>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C580A17-26F8-44AD-B6AB-09632FDFEBC2}" type="slidenum">
              <a:rPr lang="ko-KR" altLang="en-US"/>
              <a:pPr eaLnBrk="1" hangingPunct="1"/>
              <a:t>44</a:t>
            </a:fld>
            <a:endParaRPr lang="en-US" altLang="ko-KR"/>
          </a:p>
        </p:txBody>
      </p:sp>
      <p:sp>
        <p:nvSpPr>
          <p:cNvPr id="95235" name="Rectangle 2">
            <a:extLst>
              <a:ext uri="{FF2B5EF4-FFF2-40B4-BE49-F238E27FC236}">
                <a16:creationId xmlns:a16="http://schemas.microsoft.com/office/drawing/2014/main" id="{E2266085-8533-4BC6-BEB4-AEAF631A2D98}"/>
              </a:ext>
            </a:extLst>
          </p:cNvPr>
          <p:cNvSpPr>
            <a:spLocks noRot="1" noChangeArrowheads="1" noTextEdit="1"/>
          </p:cNvSpPr>
          <p:nvPr>
            <p:ph type="sldImg"/>
          </p:nvPr>
        </p:nvSpPr>
        <p:spPr>
          <a:ln/>
        </p:spPr>
      </p:sp>
      <p:sp>
        <p:nvSpPr>
          <p:cNvPr id="95236" name="Rectangle 3">
            <a:extLst>
              <a:ext uri="{FF2B5EF4-FFF2-40B4-BE49-F238E27FC236}">
                <a16:creationId xmlns:a16="http://schemas.microsoft.com/office/drawing/2014/main" id="{A5BF799F-057D-46BE-B429-D0333F3C9733}"/>
              </a:ext>
            </a:extLst>
          </p:cNvPr>
          <p:cNvSpPr>
            <a:spLocks noGrp="1" noChangeArrowheads="1"/>
          </p:cNvSpPr>
          <p:nvPr>
            <p:ph type="body" idx="1"/>
          </p:nvPr>
        </p:nvSpPr>
        <p:spPr>
          <a:noFill/>
        </p:spPr>
        <p:txBody>
          <a:bodyPr/>
          <a:lstStyle/>
          <a:p>
            <a:pPr eaLnBrk="1" hangingPunct="1"/>
            <a:endParaRPr lang="en-AU" altLang="en-US">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17161EF7-F3CF-4934-9BF8-D703D10521C6}"/>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77E4BA9-9994-4A17-BA2F-D0162051566F}" type="slidenum">
              <a:rPr lang="ko-KR" altLang="en-US"/>
              <a:pPr eaLnBrk="1" hangingPunct="1"/>
              <a:t>45</a:t>
            </a:fld>
            <a:endParaRPr lang="en-US" altLang="ko-KR"/>
          </a:p>
        </p:txBody>
      </p:sp>
      <p:sp>
        <p:nvSpPr>
          <p:cNvPr id="96259" name="Rectangle 2">
            <a:extLst>
              <a:ext uri="{FF2B5EF4-FFF2-40B4-BE49-F238E27FC236}">
                <a16:creationId xmlns:a16="http://schemas.microsoft.com/office/drawing/2014/main" id="{D33336A0-15B3-4A76-AC97-A87F757E8995}"/>
              </a:ext>
            </a:extLst>
          </p:cNvPr>
          <p:cNvSpPr>
            <a:spLocks noRot="1" noChangeArrowheads="1" noTextEdit="1"/>
          </p:cNvSpPr>
          <p:nvPr>
            <p:ph type="sldImg"/>
          </p:nvPr>
        </p:nvSpPr>
        <p:spPr>
          <a:ln/>
        </p:spPr>
      </p:sp>
      <p:sp>
        <p:nvSpPr>
          <p:cNvPr id="96260" name="Rectangle 3">
            <a:extLst>
              <a:ext uri="{FF2B5EF4-FFF2-40B4-BE49-F238E27FC236}">
                <a16:creationId xmlns:a16="http://schemas.microsoft.com/office/drawing/2014/main" id="{743D2000-19F6-4D16-8E4F-6908F0BA6F34}"/>
              </a:ext>
            </a:extLst>
          </p:cNvPr>
          <p:cNvSpPr>
            <a:spLocks noGrp="1" noChangeArrowheads="1"/>
          </p:cNvSpPr>
          <p:nvPr>
            <p:ph type="body" idx="1"/>
          </p:nvPr>
        </p:nvSpPr>
        <p:spPr>
          <a:noFill/>
        </p:spPr>
        <p:txBody>
          <a:bodyPr/>
          <a:lstStyle/>
          <a:p>
            <a:pPr eaLnBrk="1" hangingPunct="1"/>
            <a:endParaRPr lang="en-AU" altLang="en-US">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91448898-992E-44D0-81DA-E1923F8B9567}"/>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0B2597C-9473-4213-9615-1AA15FDA8B77}" type="slidenum">
              <a:rPr lang="ko-KR" altLang="en-US"/>
              <a:pPr eaLnBrk="1" hangingPunct="1"/>
              <a:t>46</a:t>
            </a:fld>
            <a:endParaRPr lang="en-US" altLang="ko-KR"/>
          </a:p>
        </p:txBody>
      </p:sp>
      <p:sp>
        <p:nvSpPr>
          <p:cNvPr id="97283" name="Rectangle 2">
            <a:extLst>
              <a:ext uri="{FF2B5EF4-FFF2-40B4-BE49-F238E27FC236}">
                <a16:creationId xmlns:a16="http://schemas.microsoft.com/office/drawing/2014/main" id="{69E070E3-7EBB-4B2D-AF5E-D7A164F8F55A}"/>
              </a:ext>
            </a:extLst>
          </p:cNvPr>
          <p:cNvSpPr>
            <a:spLocks noRot="1" noChangeArrowheads="1" noTextEdit="1"/>
          </p:cNvSpPr>
          <p:nvPr>
            <p:ph type="sldImg"/>
          </p:nvPr>
        </p:nvSpPr>
        <p:spPr>
          <a:ln/>
        </p:spPr>
      </p:sp>
      <p:sp>
        <p:nvSpPr>
          <p:cNvPr id="97284" name="Rectangle 3">
            <a:extLst>
              <a:ext uri="{FF2B5EF4-FFF2-40B4-BE49-F238E27FC236}">
                <a16:creationId xmlns:a16="http://schemas.microsoft.com/office/drawing/2014/main" id="{B2C1E327-C53C-40F7-BE1C-7E194BB7E5C5}"/>
              </a:ext>
            </a:extLst>
          </p:cNvPr>
          <p:cNvSpPr>
            <a:spLocks noGrp="1" noChangeArrowheads="1"/>
          </p:cNvSpPr>
          <p:nvPr>
            <p:ph type="body" idx="1"/>
          </p:nvPr>
        </p:nvSpPr>
        <p:spPr>
          <a:noFill/>
        </p:spPr>
        <p:txBody>
          <a:bodyPr/>
          <a:lstStyle/>
          <a:p>
            <a:pPr eaLnBrk="1" hangingPunct="1"/>
            <a:endParaRPr lang="en-AU" altLang="en-US">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A917D025-1D10-443B-A5FB-E57B29571861}"/>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7697CD0-A4F3-4230-A529-086D5FCB1132}" type="slidenum">
              <a:rPr lang="ko-KR" altLang="en-US"/>
              <a:pPr eaLnBrk="1" hangingPunct="1"/>
              <a:t>47</a:t>
            </a:fld>
            <a:endParaRPr lang="en-US" altLang="ko-KR"/>
          </a:p>
        </p:txBody>
      </p:sp>
      <p:sp>
        <p:nvSpPr>
          <p:cNvPr id="98307" name="Rectangle 2">
            <a:extLst>
              <a:ext uri="{FF2B5EF4-FFF2-40B4-BE49-F238E27FC236}">
                <a16:creationId xmlns:a16="http://schemas.microsoft.com/office/drawing/2014/main" id="{7B89DBFD-AFCC-4630-BB1C-D9190B7A5E7A}"/>
              </a:ext>
            </a:extLst>
          </p:cNvPr>
          <p:cNvSpPr>
            <a:spLocks noRot="1" noChangeArrowheads="1" noTextEdit="1"/>
          </p:cNvSpPr>
          <p:nvPr>
            <p:ph type="sldImg"/>
          </p:nvPr>
        </p:nvSpPr>
        <p:spPr>
          <a:ln/>
        </p:spPr>
      </p:sp>
      <p:sp>
        <p:nvSpPr>
          <p:cNvPr id="98308" name="Rectangle 3">
            <a:extLst>
              <a:ext uri="{FF2B5EF4-FFF2-40B4-BE49-F238E27FC236}">
                <a16:creationId xmlns:a16="http://schemas.microsoft.com/office/drawing/2014/main" id="{209A89E2-F823-45B3-850F-A6BA1F6F9E3A}"/>
              </a:ext>
            </a:extLst>
          </p:cNvPr>
          <p:cNvSpPr>
            <a:spLocks noGrp="1" noChangeArrowheads="1"/>
          </p:cNvSpPr>
          <p:nvPr>
            <p:ph type="body" idx="1"/>
          </p:nvPr>
        </p:nvSpPr>
        <p:spPr>
          <a:noFill/>
        </p:spPr>
        <p:txBody>
          <a:bodyPr/>
          <a:lstStyle/>
          <a:p>
            <a:pPr eaLnBrk="1" hangingPunct="1"/>
            <a:endParaRPr lang="en-AU"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96951D1F-0AD9-425F-ADC6-53D33E78E36A}"/>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8B12DE6-06FC-46F0-8F0E-749F8579F75D}" type="slidenum">
              <a:rPr lang="ko-KR" altLang="en-US"/>
              <a:pPr eaLnBrk="1" hangingPunct="1"/>
              <a:t>5</a:t>
            </a:fld>
            <a:endParaRPr lang="en-US" altLang="ko-KR"/>
          </a:p>
        </p:txBody>
      </p:sp>
      <p:sp>
        <p:nvSpPr>
          <p:cNvPr id="55299" name="Rectangle 2">
            <a:extLst>
              <a:ext uri="{FF2B5EF4-FFF2-40B4-BE49-F238E27FC236}">
                <a16:creationId xmlns:a16="http://schemas.microsoft.com/office/drawing/2014/main" id="{622A3C2D-73C7-4A82-A2DC-6F5F9BC029EE}"/>
              </a:ext>
            </a:extLst>
          </p:cNvPr>
          <p:cNvSpPr>
            <a:spLocks noRot="1" noChangeArrowheads="1" noTextEdit="1"/>
          </p:cNvSpPr>
          <p:nvPr>
            <p:ph type="sldImg"/>
          </p:nvPr>
        </p:nvSpPr>
        <p:spPr>
          <a:ln/>
        </p:spPr>
      </p:sp>
      <p:sp>
        <p:nvSpPr>
          <p:cNvPr id="55300" name="Rectangle 3">
            <a:extLst>
              <a:ext uri="{FF2B5EF4-FFF2-40B4-BE49-F238E27FC236}">
                <a16:creationId xmlns:a16="http://schemas.microsoft.com/office/drawing/2014/main" id="{D01CFC85-C73B-4083-B826-382B4F279A72}"/>
              </a:ext>
            </a:extLst>
          </p:cNvPr>
          <p:cNvSpPr>
            <a:spLocks noGrp="1" noChangeArrowheads="1"/>
          </p:cNvSpPr>
          <p:nvPr>
            <p:ph type="body" idx="1"/>
          </p:nvPr>
        </p:nvSpPr>
        <p:spPr>
          <a:noFill/>
        </p:spPr>
        <p:txBody>
          <a:bodyPr/>
          <a:lstStyle/>
          <a:p>
            <a:pPr eaLnBrk="1" hangingPunct="1"/>
            <a:endParaRPr lang="ko-KR" altLang="en-US">
              <a:latin typeface="Arial" panose="020B0604020202020204" pitchFamily="34" charset="0"/>
              <a:ea typeface="Gulim" panose="020B0600000101010101" pitchFamily="34" charset="-127"/>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84C98F2C-A351-44E5-B544-56FBD1434559}"/>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B46CF1B-AB33-4E53-9525-BB21CB838679}" type="slidenum">
              <a:rPr lang="ko-KR" altLang="en-US"/>
              <a:pPr eaLnBrk="1" hangingPunct="1"/>
              <a:t>6</a:t>
            </a:fld>
            <a:endParaRPr lang="en-US" altLang="ko-KR"/>
          </a:p>
        </p:txBody>
      </p:sp>
      <p:sp>
        <p:nvSpPr>
          <p:cNvPr id="56323" name="Rectangle 2">
            <a:extLst>
              <a:ext uri="{FF2B5EF4-FFF2-40B4-BE49-F238E27FC236}">
                <a16:creationId xmlns:a16="http://schemas.microsoft.com/office/drawing/2014/main" id="{111FFFE4-DC4E-4958-80D0-7B621DFA293D}"/>
              </a:ext>
            </a:extLst>
          </p:cNvPr>
          <p:cNvSpPr>
            <a:spLocks noRot="1" noChangeArrowheads="1" noTextEdit="1"/>
          </p:cNvSpPr>
          <p:nvPr>
            <p:ph type="sldImg"/>
          </p:nvPr>
        </p:nvSpPr>
        <p:spPr>
          <a:ln/>
        </p:spPr>
      </p:sp>
      <p:sp>
        <p:nvSpPr>
          <p:cNvPr id="56324" name="Rectangle 3">
            <a:extLst>
              <a:ext uri="{FF2B5EF4-FFF2-40B4-BE49-F238E27FC236}">
                <a16:creationId xmlns:a16="http://schemas.microsoft.com/office/drawing/2014/main" id="{9176AC27-100B-4852-9F1B-19BD0907BFEA}"/>
              </a:ext>
            </a:extLst>
          </p:cNvPr>
          <p:cNvSpPr>
            <a:spLocks noGrp="1" noChangeArrowheads="1"/>
          </p:cNvSpPr>
          <p:nvPr>
            <p:ph type="body" idx="1"/>
          </p:nvPr>
        </p:nvSpPr>
        <p:spPr>
          <a:noFill/>
        </p:spPr>
        <p:txBody>
          <a:bodyPr/>
          <a:lstStyle/>
          <a:p>
            <a:pPr eaLnBrk="1" hangingPunct="1"/>
            <a:endParaRPr lang="ko-KR" altLang="en-US">
              <a:latin typeface="Arial" panose="020B0604020202020204" pitchFamily="34" charset="0"/>
              <a:ea typeface="Gulim" panose="020B0600000101010101" pitchFamily="34" charset="-127"/>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0615D389-BFB8-4D0E-A0C6-78783966FACC}"/>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EB7503E-DA5F-45C7-A8DA-938C4F4B2162}" type="slidenum">
              <a:rPr lang="ko-KR" altLang="en-US"/>
              <a:pPr eaLnBrk="1" hangingPunct="1"/>
              <a:t>7</a:t>
            </a:fld>
            <a:endParaRPr lang="en-US" altLang="ko-KR"/>
          </a:p>
        </p:txBody>
      </p:sp>
      <p:sp>
        <p:nvSpPr>
          <p:cNvPr id="57347" name="Rectangle 2">
            <a:extLst>
              <a:ext uri="{FF2B5EF4-FFF2-40B4-BE49-F238E27FC236}">
                <a16:creationId xmlns:a16="http://schemas.microsoft.com/office/drawing/2014/main" id="{97655AAB-B287-4D00-9916-6EDCE7C24419}"/>
              </a:ext>
            </a:extLst>
          </p:cNvPr>
          <p:cNvSpPr>
            <a:spLocks noRot="1" noChangeArrowheads="1" noTextEdit="1"/>
          </p:cNvSpPr>
          <p:nvPr>
            <p:ph type="sldImg"/>
          </p:nvPr>
        </p:nvSpPr>
        <p:spPr>
          <a:ln/>
        </p:spPr>
      </p:sp>
      <p:sp>
        <p:nvSpPr>
          <p:cNvPr id="57348" name="Rectangle 3">
            <a:extLst>
              <a:ext uri="{FF2B5EF4-FFF2-40B4-BE49-F238E27FC236}">
                <a16:creationId xmlns:a16="http://schemas.microsoft.com/office/drawing/2014/main" id="{B2D052D8-1926-42A6-8141-6CFC2A2C4023}"/>
              </a:ext>
            </a:extLst>
          </p:cNvPr>
          <p:cNvSpPr>
            <a:spLocks noGrp="1" noChangeArrowheads="1"/>
          </p:cNvSpPr>
          <p:nvPr>
            <p:ph type="body" idx="1"/>
          </p:nvPr>
        </p:nvSpPr>
        <p:spPr>
          <a:noFill/>
        </p:spPr>
        <p:txBody>
          <a:bodyPr/>
          <a:lstStyle/>
          <a:p>
            <a:pPr eaLnBrk="1" hangingPunct="1"/>
            <a:endParaRPr lang="ko-KR" altLang="en-US">
              <a:latin typeface="Arial" panose="020B0604020202020204" pitchFamily="34" charset="0"/>
              <a:ea typeface="Gulim" panose="020B0600000101010101" pitchFamily="34" charset="-127"/>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A809DC8A-A9DB-4A8A-8C4D-B7E51B3B00A9}"/>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E640C37-AF49-4EC1-9FF5-7EAC717C5FD1}" type="slidenum">
              <a:rPr lang="ko-KR" altLang="en-US"/>
              <a:pPr eaLnBrk="1" hangingPunct="1"/>
              <a:t>8</a:t>
            </a:fld>
            <a:endParaRPr lang="en-US" altLang="ko-KR"/>
          </a:p>
        </p:txBody>
      </p:sp>
      <p:sp>
        <p:nvSpPr>
          <p:cNvPr id="58371" name="Rectangle 2">
            <a:extLst>
              <a:ext uri="{FF2B5EF4-FFF2-40B4-BE49-F238E27FC236}">
                <a16:creationId xmlns:a16="http://schemas.microsoft.com/office/drawing/2014/main" id="{3E2C9783-27EB-43AA-BA1F-EB65E7BAB565}"/>
              </a:ext>
            </a:extLst>
          </p:cNvPr>
          <p:cNvSpPr>
            <a:spLocks noRot="1" noChangeArrowheads="1" noTextEdit="1"/>
          </p:cNvSpPr>
          <p:nvPr>
            <p:ph type="sldImg"/>
          </p:nvPr>
        </p:nvSpPr>
        <p:spPr>
          <a:ln/>
        </p:spPr>
      </p:sp>
      <p:sp>
        <p:nvSpPr>
          <p:cNvPr id="58372" name="Rectangle 3">
            <a:extLst>
              <a:ext uri="{FF2B5EF4-FFF2-40B4-BE49-F238E27FC236}">
                <a16:creationId xmlns:a16="http://schemas.microsoft.com/office/drawing/2014/main" id="{60D3AB25-216B-447F-9815-0639BF0352AB}"/>
              </a:ext>
            </a:extLst>
          </p:cNvPr>
          <p:cNvSpPr>
            <a:spLocks noGrp="1" noChangeArrowheads="1"/>
          </p:cNvSpPr>
          <p:nvPr>
            <p:ph type="body" idx="1"/>
          </p:nvPr>
        </p:nvSpPr>
        <p:spPr>
          <a:noFill/>
        </p:spPr>
        <p:txBody>
          <a:bodyPr/>
          <a:lstStyle/>
          <a:p>
            <a:pPr eaLnBrk="1" hangingPunct="1"/>
            <a:endParaRPr lang="ko-KR" altLang="en-US">
              <a:latin typeface="Arial" panose="020B0604020202020204" pitchFamily="34" charset="0"/>
              <a:ea typeface="Gulim" panose="020B0600000101010101" pitchFamily="34" charset="-127"/>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1DB4063A-92DE-496E-B3C0-AF7EA8C0C360}"/>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517D0F1-B000-4C85-B259-109757F563FA}" type="slidenum">
              <a:rPr lang="ko-KR" altLang="en-US"/>
              <a:pPr eaLnBrk="1" hangingPunct="1"/>
              <a:t>9</a:t>
            </a:fld>
            <a:endParaRPr lang="en-US" altLang="ko-KR"/>
          </a:p>
        </p:txBody>
      </p:sp>
      <p:sp>
        <p:nvSpPr>
          <p:cNvPr id="59395" name="Rectangle 2">
            <a:extLst>
              <a:ext uri="{FF2B5EF4-FFF2-40B4-BE49-F238E27FC236}">
                <a16:creationId xmlns:a16="http://schemas.microsoft.com/office/drawing/2014/main" id="{9F9D11DF-27D9-48FF-922F-AC20036CB4F1}"/>
              </a:ext>
            </a:extLst>
          </p:cNvPr>
          <p:cNvSpPr>
            <a:spLocks noRot="1" noChangeArrowheads="1" noTextEdit="1"/>
          </p:cNvSpPr>
          <p:nvPr>
            <p:ph type="sldImg"/>
          </p:nvPr>
        </p:nvSpPr>
        <p:spPr>
          <a:ln/>
        </p:spPr>
      </p:sp>
      <p:sp>
        <p:nvSpPr>
          <p:cNvPr id="59396" name="Rectangle 3">
            <a:extLst>
              <a:ext uri="{FF2B5EF4-FFF2-40B4-BE49-F238E27FC236}">
                <a16:creationId xmlns:a16="http://schemas.microsoft.com/office/drawing/2014/main" id="{12F162F6-99B8-43A0-BB61-12CEF8AA267F}"/>
              </a:ext>
            </a:extLst>
          </p:cNvPr>
          <p:cNvSpPr>
            <a:spLocks noGrp="1" noChangeArrowheads="1"/>
          </p:cNvSpPr>
          <p:nvPr>
            <p:ph type="body" idx="1"/>
          </p:nvPr>
        </p:nvSpPr>
        <p:spPr>
          <a:noFill/>
        </p:spPr>
        <p:txBody>
          <a:bodyPr/>
          <a:lstStyle/>
          <a:p>
            <a:pPr eaLnBrk="1" hangingPunct="1"/>
            <a:endParaRPr lang="ko-KR" altLang="en-US">
              <a:latin typeface="Arial" panose="020B0604020202020204" pitchFamily="34" charset="0"/>
              <a:ea typeface="Gulim" panose="020B0600000101010101" pitchFamily="34" charset="-127"/>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AU"/>
          </a:p>
        </p:txBody>
      </p:sp>
      <p:sp>
        <p:nvSpPr>
          <p:cNvPr id="4" name="Rectangle 4">
            <a:extLst>
              <a:ext uri="{FF2B5EF4-FFF2-40B4-BE49-F238E27FC236}">
                <a16:creationId xmlns:a16="http://schemas.microsoft.com/office/drawing/2014/main" id="{8F8E24C9-58C0-4D9F-AA9B-108F152BA15E}"/>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a:extLst>
              <a:ext uri="{FF2B5EF4-FFF2-40B4-BE49-F238E27FC236}">
                <a16:creationId xmlns:a16="http://schemas.microsoft.com/office/drawing/2014/main" id="{CD93E9CB-6A09-4C88-8425-23BC3C0CFFB7}"/>
              </a:ext>
            </a:extLst>
          </p:cNvPr>
          <p:cNvSpPr>
            <a:spLocks noGrp="1" noChangeArrowheads="1"/>
          </p:cNvSpPr>
          <p:nvPr>
            <p:ph type="ftr" sz="quarter" idx="11"/>
          </p:nvPr>
        </p:nvSpPr>
        <p:spPr>
          <a:ln/>
        </p:spPr>
        <p:txBody>
          <a:bodyPr/>
          <a:lstStyle>
            <a:lvl1pPr>
              <a:defRPr/>
            </a:lvl1pPr>
          </a:lstStyle>
          <a:p>
            <a:pPr>
              <a:defRPr/>
            </a:pPr>
            <a:r>
              <a:rPr lang="ko-KR" altLang="en-US"/>
              <a:t>(c) Ian R. Kirkwood (2008-2012)</a:t>
            </a:r>
            <a:endParaRPr lang="en-US" altLang="ko-KR"/>
          </a:p>
        </p:txBody>
      </p:sp>
      <p:sp>
        <p:nvSpPr>
          <p:cNvPr id="6" name="Rectangle 6">
            <a:extLst>
              <a:ext uri="{FF2B5EF4-FFF2-40B4-BE49-F238E27FC236}">
                <a16:creationId xmlns:a16="http://schemas.microsoft.com/office/drawing/2014/main" id="{FD0AA5D0-29D4-4BA1-9259-CC704A6EAE09}"/>
              </a:ext>
            </a:extLst>
          </p:cNvPr>
          <p:cNvSpPr>
            <a:spLocks noGrp="1" noChangeArrowheads="1"/>
          </p:cNvSpPr>
          <p:nvPr>
            <p:ph type="sldNum" sz="quarter" idx="12"/>
          </p:nvPr>
        </p:nvSpPr>
        <p:spPr>
          <a:ln/>
        </p:spPr>
        <p:txBody>
          <a:bodyPr/>
          <a:lstStyle>
            <a:lvl1pPr>
              <a:defRPr/>
            </a:lvl1pPr>
          </a:lstStyle>
          <a:p>
            <a:fld id="{1337162C-3D28-4640-89C0-2DCACB76F5D0}" type="slidenum">
              <a:rPr lang="ko-KR" altLang="en-US"/>
              <a:pPr/>
              <a:t>‹#›</a:t>
            </a:fld>
            <a:endParaRPr lang="en-US" altLang="ko-KR"/>
          </a:p>
        </p:txBody>
      </p:sp>
    </p:spTree>
    <p:extLst>
      <p:ext uri="{BB962C8B-B14F-4D97-AF65-F5344CB8AC3E}">
        <p14:creationId xmlns:p14="http://schemas.microsoft.com/office/powerpoint/2010/main" val="527646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a:extLst>
              <a:ext uri="{FF2B5EF4-FFF2-40B4-BE49-F238E27FC236}">
                <a16:creationId xmlns:a16="http://schemas.microsoft.com/office/drawing/2014/main" id="{901CCBA6-F1E9-4E11-92AC-EE24FBB5A7FB}"/>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a:extLst>
              <a:ext uri="{FF2B5EF4-FFF2-40B4-BE49-F238E27FC236}">
                <a16:creationId xmlns:a16="http://schemas.microsoft.com/office/drawing/2014/main" id="{4624D9F5-DBCD-4A39-B644-9042FE0D51D5}"/>
              </a:ext>
            </a:extLst>
          </p:cNvPr>
          <p:cNvSpPr>
            <a:spLocks noGrp="1" noChangeArrowheads="1"/>
          </p:cNvSpPr>
          <p:nvPr>
            <p:ph type="ftr" sz="quarter" idx="11"/>
          </p:nvPr>
        </p:nvSpPr>
        <p:spPr>
          <a:ln/>
        </p:spPr>
        <p:txBody>
          <a:bodyPr/>
          <a:lstStyle>
            <a:lvl1pPr>
              <a:defRPr/>
            </a:lvl1pPr>
          </a:lstStyle>
          <a:p>
            <a:pPr>
              <a:defRPr/>
            </a:pPr>
            <a:r>
              <a:rPr lang="ko-KR" altLang="en-US"/>
              <a:t>(c) Ian R. Kirkwood (2008-2012)</a:t>
            </a:r>
            <a:endParaRPr lang="en-US" altLang="ko-KR"/>
          </a:p>
        </p:txBody>
      </p:sp>
      <p:sp>
        <p:nvSpPr>
          <p:cNvPr id="6" name="Rectangle 6">
            <a:extLst>
              <a:ext uri="{FF2B5EF4-FFF2-40B4-BE49-F238E27FC236}">
                <a16:creationId xmlns:a16="http://schemas.microsoft.com/office/drawing/2014/main" id="{030A50E3-9A5A-4F79-B4FF-5DB647C23486}"/>
              </a:ext>
            </a:extLst>
          </p:cNvPr>
          <p:cNvSpPr>
            <a:spLocks noGrp="1" noChangeArrowheads="1"/>
          </p:cNvSpPr>
          <p:nvPr>
            <p:ph type="sldNum" sz="quarter" idx="12"/>
          </p:nvPr>
        </p:nvSpPr>
        <p:spPr>
          <a:ln/>
        </p:spPr>
        <p:txBody>
          <a:bodyPr/>
          <a:lstStyle>
            <a:lvl1pPr>
              <a:defRPr/>
            </a:lvl1pPr>
          </a:lstStyle>
          <a:p>
            <a:fld id="{E24E8307-4AD5-4A7A-9AC6-E2341785D366}" type="slidenum">
              <a:rPr lang="ko-KR" altLang="en-US"/>
              <a:pPr/>
              <a:t>‹#›</a:t>
            </a:fld>
            <a:endParaRPr lang="en-US" altLang="ko-KR"/>
          </a:p>
        </p:txBody>
      </p:sp>
    </p:spTree>
    <p:extLst>
      <p:ext uri="{BB962C8B-B14F-4D97-AF65-F5344CB8AC3E}">
        <p14:creationId xmlns:p14="http://schemas.microsoft.com/office/powerpoint/2010/main" val="2854698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a:extLst>
              <a:ext uri="{FF2B5EF4-FFF2-40B4-BE49-F238E27FC236}">
                <a16:creationId xmlns:a16="http://schemas.microsoft.com/office/drawing/2014/main" id="{77BA9823-DF5C-4313-B866-BB5D327ABBD1}"/>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a:extLst>
              <a:ext uri="{FF2B5EF4-FFF2-40B4-BE49-F238E27FC236}">
                <a16:creationId xmlns:a16="http://schemas.microsoft.com/office/drawing/2014/main" id="{864E88C6-D824-4574-ABAC-F0BDE47D4DEC}"/>
              </a:ext>
            </a:extLst>
          </p:cNvPr>
          <p:cNvSpPr>
            <a:spLocks noGrp="1" noChangeArrowheads="1"/>
          </p:cNvSpPr>
          <p:nvPr>
            <p:ph type="ftr" sz="quarter" idx="11"/>
          </p:nvPr>
        </p:nvSpPr>
        <p:spPr>
          <a:ln/>
        </p:spPr>
        <p:txBody>
          <a:bodyPr/>
          <a:lstStyle>
            <a:lvl1pPr>
              <a:defRPr/>
            </a:lvl1pPr>
          </a:lstStyle>
          <a:p>
            <a:pPr>
              <a:defRPr/>
            </a:pPr>
            <a:r>
              <a:rPr lang="ko-KR" altLang="en-US"/>
              <a:t>(c) Ian R. Kirkwood (2008-2012)</a:t>
            </a:r>
            <a:endParaRPr lang="en-US" altLang="ko-KR"/>
          </a:p>
        </p:txBody>
      </p:sp>
      <p:sp>
        <p:nvSpPr>
          <p:cNvPr id="6" name="Rectangle 6">
            <a:extLst>
              <a:ext uri="{FF2B5EF4-FFF2-40B4-BE49-F238E27FC236}">
                <a16:creationId xmlns:a16="http://schemas.microsoft.com/office/drawing/2014/main" id="{80E49655-6D7C-4E93-9063-E9020F32A503}"/>
              </a:ext>
            </a:extLst>
          </p:cNvPr>
          <p:cNvSpPr>
            <a:spLocks noGrp="1" noChangeArrowheads="1"/>
          </p:cNvSpPr>
          <p:nvPr>
            <p:ph type="sldNum" sz="quarter" idx="12"/>
          </p:nvPr>
        </p:nvSpPr>
        <p:spPr>
          <a:ln/>
        </p:spPr>
        <p:txBody>
          <a:bodyPr/>
          <a:lstStyle>
            <a:lvl1pPr>
              <a:defRPr/>
            </a:lvl1pPr>
          </a:lstStyle>
          <a:p>
            <a:fld id="{D116DB94-EC92-4FD1-B5AB-646800F6094B}" type="slidenum">
              <a:rPr lang="ko-KR" altLang="en-US"/>
              <a:pPr/>
              <a:t>‹#›</a:t>
            </a:fld>
            <a:endParaRPr lang="en-US" altLang="ko-KR"/>
          </a:p>
        </p:txBody>
      </p:sp>
    </p:spTree>
    <p:extLst>
      <p:ext uri="{BB962C8B-B14F-4D97-AF65-F5344CB8AC3E}">
        <p14:creationId xmlns:p14="http://schemas.microsoft.com/office/powerpoint/2010/main" val="24511498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AU"/>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4">
            <a:extLst>
              <a:ext uri="{FF2B5EF4-FFF2-40B4-BE49-F238E27FC236}">
                <a16:creationId xmlns:a16="http://schemas.microsoft.com/office/drawing/2014/main" id="{DB472045-46F4-4747-B3BD-C308804230A2}"/>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a:extLst>
              <a:ext uri="{FF2B5EF4-FFF2-40B4-BE49-F238E27FC236}">
                <a16:creationId xmlns:a16="http://schemas.microsoft.com/office/drawing/2014/main" id="{4E0689E4-ED0C-48BD-B4D0-56DA45C96167}"/>
              </a:ext>
            </a:extLst>
          </p:cNvPr>
          <p:cNvSpPr>
            <a:spLocks noGrp="1" noChangeArrowheads="1"/>
          </p:cNvSpPr>
          <p:nvPr>
            <p:ph type="ftr" sz="quarter" idx="11"/>
          </p:nvPr>
        </p:nvSpPr>
        <p:spPr>
          <a:ln/>
        </p:spPr>
        <p:txBody>
          <a:bodyPr/>
          <a:lstStyle>
            <a:lvl1pPr>
              <a:defRPr/>
            </a:lvl1pPr>
          </a:lstStyle>
          <a:p>
            <a:pPr>
              <a:defRPr/>
            </a:pPr>
            <a:r>
              <a:rPr lang="ko-KR" altLang="en-US"/>
              <a:t>(c) Ian R. Kirkwood (2008-2012)</a:t>
            </a:r>
            <a:endParaRPr lang="en-US" altLang="ko-KR"/>
          </a:p>
        </p:txBody>
      </p:sp>
      <p:sp>
        <p:nvSpPr>
          <p:cNvPr id="7" name="Rectangle 6">
            <a:extLst>
              <a:ext uri="{FF2B5EF4-FFF2-40B4-BE49-F238E27FC236}">
                <a16:creationId xmlns:a16="http://schemas.microsoft.com/office/drawing/2014/main" id="{DE69573F-BBC5-40B4-97F5-8A87B674E570}"/>
              </a:ext>
            </a:extLst>
          </p:cNvPr>
          <p:cNvSpPr>
            <a:spLocks noGrp="1" noChangeArrowheads="1"/>
          </p:cNvSpPr>
          <p:nvPr>
            <p:ph type="sldNum" sz="quarter" idx="12"/>
          </p:nvPr>
        </p:nvSpPr>
        <p:spPr>
          <a:ln/>
        </p:spPr>
        <p:txBody>
          <a:bodyPr/>
          <a:lstStyle>
            <a:lvl1pPr>
              <a:defRPr/>
            </a:lvl1pPr>
          </a:lstStyle>
          <a:p>
            <a:fld id="{C656EB1F-197C-4C1B-9FB1-74E7E73ECD9E}" type="slidenum">
              <a:rPr lang="ko-KR" altLang="en-US"/>
              <a:pPr/>
              <a:t>‹#›</a:t>
            </a:fld>
            <a:endParaRPr lang="en-US" altLang="ko-KR"/>
          </a:p>
        </p:txBody>
      </p:sp>
    </p:spTree>
    <p:extLst>
      <p:ext uri="{BB962C8B-B14F-4D97-AF65-F5344CB8AC3E}">
        <p14:creationId xmlns:p14="http://schemas.microsoft.com/office/powerpoint/2010/main" val="2333733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AU"/>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Rectangle 4">
            <a:extLst>
              <a:ext uri="{FF2B5EF4-FFF2-40B4-BE49-F238E27FC236}">
                <a16:creationId xmlns:a16="http://schemas.microsoft.com/office/drawing/2014/main" id="{A1A10724-D7D3-419D-B079-A18EA490F762}"/>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7" name="Rectangle 5">
            <a:extLst>
              <a:ext uri="{FF2B5EF4-FFF2-40B4-BE49-F238E27FC236}">
                <a16:creationId xmlns:a16="http://schemas.microsoft.com/office/drawing/2014/main" id="{E0204DD2-8884-4D61-8E18-29B30D38F19C}"/>
              </a:ext>
            </a:extLst>
          </p:cNvPr>
          <p:cNvSpPr>
            <a:spLocks noGrp="1" noChangeArrowheads="1"/>
          </p:cNvSpPr>
          <p:nvPr>
            <p:ph type="ftr" sz="quarter" idx="11"/>
          </p:nvPr>
        </p:nvSpPr>
        <p:spPr>
          <a:ln/>
        </p:spPr>
        <p:txBody>
          <a:bodyPr/>
          <a:lstStyle>
            <a:lvl1pPr>
              <a:defRPr/>
            </a:lvl1pPr>
          </a:lstStyle>
          <a:p>
            <a:pPr>
              <a:defRPr/>
            </a:pPr>
            <a:r>
              <a:rPr lang="ko-KR" altLang="en-US"/>
              <a:t>(c) Ian R. Kirkwood (2008-2012)</a:t>
            </a:r>
            <a:endParaRPr lang="en-US" altLang="ko-KR"/>
          </a:p>
        </p:txBody>
      </p:sp>
      <p:sp>
        <p:nvSpPr>
          <p:cNvPr id="8" name="Rectangle 6">
            <a:extLst>
              <a:ext uri="{FF2B5EF4-FFF2-40B4-BE49-F238E27FC236}">
                <a16:creationId xmlns:a16="http://schemas.microsoft.com/office/drawing/2014/main" id="{259EFF60-7AD1-4770-92FA-A9113663E29A}"/>
              </a:ext>
            </a:extLst>
          </p:cNvPr>
          <p:cNvSpPr>
            <a:spLocks noGrp="1" noChangeArrowheads="1"/>
          </p:cNvSpPr>
          <p:nvPr>
            <p:ph type="sldNum" sz="quarter" idx="12"/>
          </p:nvPr>
        </p:nvSpPr>
        <p:spPr>
          <a:ln/>
        </p:spPr>
        <p:txBody>
          <a:bodyPr/>
          <a:lstStyle>
            <a:lvl1pPr>
              <a:defRPr/>
            </a:lvl1pPr>
          </a:lstStyle>
          <a:p>
            <a:fld id="{E05EDA78-94C0-4BD1-A15C-1170DB172EB5}" type="slidenum">
              <a:rPr lang="ko-KR" altLang="en-US"/>
              <a:pPr/>
              <a:t>‹#›</a:t>
            </a:fld>
            <a:endParaRPr lang="en-US" altLang="ko-KR"/>
          </a:p>
        </p:txBody>
      </p:sp>
    </p:spTree>
    <p:extLst>
      <p:ext uri="{BB962C8B-B14F-4D97-AF65-F5344CB8AC3E}">
        <p14:creationId xmlns:p14="http://schemas.microsoft.com/office/powerpoint/2010/main" val="1264561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AU"/>
          </a:p>
        </p:txBody>
      </p:sp>
      <p:sp>
        <p:nvSpPr>
          <p:cNvPr id="3" name="Table Placeholder 2"/>
          <p:cNvSpPr>
            <a:spLocks noGrp="1"/>
          </p:cNvSpPr>
          <p:nvPr>
            <p:ph type="tbl" idx="1"/>
          </p:nvPr>
        </p:nvSpPr>
        <p:spPr>
          <a:xfrm>
            <a:off x="457200" y="1600200"/>
            <a:ext cx="8229600" cy="4525963"/>
          </a:xfrm>
        </p:spPr>
        <p:txBody>
          <a:bodyPr/>
          <a:lstStyle/>
          <a:p>
            <a:pPr lvl="0"/>
            <a:endParaRPr lang="en-AU" noProof="0"/>
          </a:p>
        </p:txBody>
      </p:sp>
      <p:sp>
        <p:nvSpPr>
          <p:cNvPr id="4" name="Rectangle 4">
            <a:extLst>
              <a:ext uri="{FF2B5EF4-FFF2-40B4-BE49-F238E27FC236}">
                <a16:creationId xmlns:a16="http://schemas.microsoft.com/office/drawing/2014/main" id="{442623C2-E3D7-4A1C-B525-899494EC4FF7}"/>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a:extLst>
              <a:ext uri="{FF2B5EF4-FFF2-40B4-BE49-F238E27FC236}">
                <a16:creationId xmlns:a16="http://schemas.microsoft.com/office/drawing/2014/main" id="{EC43DD40-86CB-4B48-BF77-2E27421CA4CD}"/>
              </a:ext>
            </a:extLst>
          </p:cNvPr>
          <p:cNvSpPr>
            <a:spLocks noGrp="1" noChangeArrowheads="1"/>
          </p:cNvSpPr>
          <p:nvPr>
            <p:ph type="ftr" sz="quarter" idx="11"/>
          </p:nvPr>
        </p:nvSpPr>
        <p:spPr>
          <a:ln/>
        </p:spPr>
        <p:txBody>
          <a:bodyPr/>
          <a:lstStyle>
            <a:lvl1pPr>
              <a:defRPr/>
            </a:lvl1pPr>
          </a:lstStyle>
          <a:p>
            <a:pPr>
              <a:defRPr/>
            </a:pPr>
            <a:r>
              <a:rPr lang="ko-KR" altLang="en-US"/>
              <a:t>(c) Ian R. Kirkwood (2008-2012)</a:t>
            </a:r>
            <a:endParaRPr lang="en-US" altLang="ko-KR"/>
          </a:p>
        </p:txBody>
      </p:sp>
      <p:sp>
        <p:nvSpPr>
          <p:cNvPr id="6" name="Rectangle 6">
            <a:extLst>
              <a:ext uri="{FF2B5EF4-FFF2-40B4-BE49-F238E27FC236}">
                <a16:creationId xmlns:a16="http://schemas.microsoft.com/office/drawing/2014/main" id="{B33D825F-8FBA-4058-AC9C-A38A6724C661}"/>
              </a:ext>
            </a:extLst>
          </p:cNvPr>
          <p:cNvSpPr>
            <a:spLocks noGrp="1" noChangeArrowheads="1"/>
          </p:cNvSpPr>
          <p:nvPr>
            <p:ph type="sldNum" sz="quarter" idx="12"/>
          </p:nvPr>
        </p:nvSpPr>
        <p:spPr>
          <a:ln/>
        </p:spPr>
        <p:txBody>
          <a:bodyPr/>
          <a:lstStyle>
            <a:lvl1pPr>
              <a:defRPr/>
            </a:lvl1pPr>
          </a:lstStyle>
          <a:p>
            <a:fld id="{46B3C03D-676B-4A88-91C6-CC7091B90821}" type="slidenum">
              <a:rPr lang="ko-KR" altLang="en-US"/>
              <a:pPr/>
              <a:t>‹#›</a:t>
            </a:fld>
            <a:endParaRPr lang="en-US" altLang="ko-KR"/>
          </a:p>
        </p:txBody>
      </p:sp>
    </p:spTree>
    <p:extLst>
      <p:ext uri="{BB962C8B-B14F-4D97-AF65-F5344CB8AC3E}">
        <p14:creationId xmlns:p14="http://schemas.microsoft.com/office/powerpoint/2010/main" val="4283937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a:extLst>
              <a:ext uri="{FF2B5EF4-FFF2-40B4-BE49-F238E27FC236}">
                <a16:creationId xmlns:a16="http://schemas.microsoft.com/office/drawing/2014/main" id="{A94AA43A-A81C-40EB-92B1-54698E4C35C6}"/>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a:extLst>
              <a:ext uri="{FF2B5EF4-FFF2-40B4-BE49-F238E27FC236}">
                <a16:creationId xmlns:a16="http://schemas.microsoft.com/office/drawing/2014/main" id="{9272A211-534D-4990-BBD8-7188E38C0B99}"/>
              </a:ext>
            </a:extLst>
          </p:cNvPr>
          <p:cNvSpPr>
            <a:spLocks noGrp="1" noChangeArrowheads="1"/>
          </p:cNvSpPr>
          <p:nvPr>
            <p:ph type="ftr" sz="quarter" idx="11"/>
          </p:nvPr>
        </p:nvSpPr>
        <p:spPr>
          <a:ln/>
        </p:spPr>
        <p:txBody>
          <a:bodyPr/>
          <a:lstStyle>
            <a:lvl1pPr>
              <a:defRPr/>
            </a:lvl1pPr>
          </a:lstStyle>
          <a:p>
            <a:pPr>
              <a:defRPr/>
            </a:pPr>
            <a:r>
              <a:rPr lang="ko-KR" altLang="en-US"/>
              <a:t>(c) Ian R. Kirkwood (2008-2012)</a:t>
            </a:r>
            <a:endParaRPr lang="en-US" altLang="ko-KR"/>
          </a:p>
        </p:txBody>
      </p:sp>
      <p:sp>
        <p:nvSpPr>
          <p:cNvPr id="6" name="Rectangle 6">
            <a:extLst>
              <a:ext uri="{FF2B5EF4-FFF2-40B4-BE49-F238E27FC236}">
                <a16:creationId xmlns:a16="http://schemas.microsoft.com/office/drawing/2014/main" id="{52A6376D-6851-42C8-B10B-CF9A4BE77038}"/>
              </a:ext>
            </a:extLst>
          </p:cNvPr>
          <p:cNvSpPr>
            <a:spLocks noGrp="1" noChangeArrowheads="1"/>
          </p:cNvSpPr>
          <p:nvPr>
            <p:ph type="sldNum" sz="quarter" idx="12"/>
          </p:nvPr>
        </p:nvSpPr>
        <p:spPr>
          <a:ln/>
        </p:spPr>
        <p:txBody>
          <a:bodyPr/>
          <a:lstStyle>
            <a:lvl1pPr>
              <a:defRPr/>
            </a:lvl1pPr>
          </a:lstStyle>
          <a:p>
            <a:fld id="{6CB50D12-0810-4CB8-8597-ABDA7C28743F}" type="slidenum">
              <a:rPr lang="ko-KR" altLang="en-US"/>
              <a:pPr/>
              <a:t>‹#›</a:t>
            </a:fld>
            <a:endParaRPr lang="en-US" altLang="ko-KR"/>
          </a:p>
        </p:txBody>
      </p:sp>
    </p:spTree>
    <p:extLst>
      <p:ext uri="{BB962C8B-B14F-4D97-AF65-F5344CB8AC3E}">
        <p14:creationId xmlns:p14="http://schemas.microsoft.com/office/powerpoint/2010/main" val="1320621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3B4C2768-0E79-47D8-AAB0-3229FF5535C1}"/>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a:extLst>
              <a:ext uri="{FF2B5EF4-FFF2-40B4-BE49-F238E27FC236}">
                <a16:creationId xmlns:a16="http://schemas.microsoft.com/office/drawing/2014/main" id="{B190357A-65BD-40C3-B0B3-68AFD4C6E175}"/>
              </a:ext>
            </a:extLst>
          </p:cNvPr>
          <p:cNvSpPr>
            <a:spLocks noGrp="1" noChangeArrowheads="1"/>
          </p:cNvSpPr>
          <p:nvPr>
            <p:ph type="ftr" sz="quarter" idx="11"/>
          </p:nvPr>
        </p:nvSpPr>
        <p:spPr>
          <a:ln/>
        </p:spPr>
        <p:txBody>
          <a:bodyPr/>
          <a:lstStyle>
            <a:lvl1pPr>
              <a:defRPr/>
            </a:lvl1pPr>
          </a:lstStyle>
          <a:p>
            <a:pPr>
              <a:defRPr/>
            </a:pPr>
            <a:r>
              <a:rPr lang="ko-KR" altLang="en-US"/>
              <a:t>(c) Ian R. Kirkwood (2008-2012)</a:t>
            </a:r>
            <a:endParaRPr lang="en-US" altLang="ko-KR"/>
          </a:p>
        </p:txBody>
      </p:sp>
      <p:sp>
        <p:nvSpPr>
          <p:cNvPr id="6" name="Rectangle 6">
            <a:extLst>
              <a:ext uri="{FF2B5EF4-FFF2-40B4-BE49-F238E27FC236}">
                <a16:creationId xmlns:a16="http://schemas.microsoft.com/office/drawing/2014/main" id="{42282F1E-5B39-4CC7-A1B6-6E81A52B08A5}"/>
              </a:ext>
            </a:extLst>
          </p:cNvPr>
          <p:cNvSpPr>
            <a:spLocks noGrp="1" noChangeArrowheads="1"/>
          </p:cNvSpPr>
          <p:nvPr>
            <p:ph type="sldNum" sz="quarter" idx="12"/>
          </p:nvPr>
        </p:nvSpPr>
        <p:spPr>
          <a:ln/>
        </p:spPr>
        <p:txBody>
          <a:bodyPr/>
          <a:lstStyle>
            <a:lvl1pPr>
              <a:defRPr/>
            </a:lvl1pPr>
          </a:lstStyle>
          <a:p>
            <a:fld id="{3B759070-A4AF-4BEE-ABFC-55A5F0402D5B}" type="slidenum">
              <a:rPr lang="ko-KR" altLang="en-US"/>
              <a:pPr/>
              <a:t>‹#›</a:t>
            </a:fld>
            <a:endParaRPr lang="en-US" altLang="ko-KR"/>
          </a:p>
        </p:txBody>
      </p:sp>
    </p:spTree>
    <p:extLst>
      <p:ext uri="{BB962C8B-B14F-4D97-AF65-F5344CB8AC3E}">
        <p14:creationId xmlns:p14="http://schemas.microsoft.com/office/powerpoint/2010/main" val="166749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4">
            <a:extLst>
              <a:ext uri="{FF2B5EF4-FFF2-40B4-BE49-F238E27FC236}">
                <a16:creationId xmlns:a16="http://schemas.microsoft.com/office/drawing/2014/main" id="{5F7D0C58-2AEA-4DBE-9A65-DCF20090D67F}"/>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a:extLst>
              <a:ext uri="{FF2B5EF4-FFF2-40B4-BE49-F238E27FC236}">
                <a16:creationId xmlns:a16="http://schemas.microsoft.com/office/drawing/2014/main" id="{8DF14673-8FC0-4ABC-964C-029E525B73B1}"/>
              </a:ext>
            </a:extLst>
          </p:cNvPr>
          <p:cNvSpPr>
            <a:spLocks noGrp="1" noChangeArrowheads="1"/>
          </p:cNvSpPr>
          <p:nvPr>
            <p:ph type="ftr" sz="quarter" idx="11"/>
          </p:nvPr>
        </p:nvSpPr>
        <p:spPr>
          <a:ln/>
        </p:spPr>
        <p:txBody>
          <a:bodyPr/>
          <a:lstStyle>
            <a:lvl1pPr>
              <a:defRPr/>
            </a:lvl1pPr>
          </a:lstStyle>
          <a:p>
            <a:pPr>
              <a:defRPr/>
            </a:pPr>
            <a:r>
              <a:rPr lang="ko-KR" altLang="en-US"/>
              <a:t>(c) Ian R. Kirkwood (2008-2012)</a:t>
            </a:r>
            <a:endParaRPr lang="en-US" altLang="ko-KR"/>
          </a:p>
        </p:txBody>
      </p:sp>
      <p:sp>
        <p:nvSpPr>
          <p:cNvPr id="7" name="Rectangle 6">
            <a:extLst>
              <a:ext uri="{FF2B5EF4-FFF2-40B4-BE49-F238E27FC236}">
                <a16:creationId xmlns:a16="http://schemas.microsoft.com/office/drawing/2014/main" id="{CCCA39F6-FB7D-494C-8829-84CEAF926C8C}"/>
              </a:ext>
            </a:extLst>
          </p:cNvPr>
          <p:cNvSpPr>
            <a:spLocks noGrp="1" noChangeArrowheads="1"/>
          </p:cNvSpPr>
          <p:nvPr>
            <p:ph type="sldNum" sz="quarter" idx="12"/>
          </p:nvPr>
        </p:nvSpPr>
        <p:spPr>
          <a:ln/>
        </p:spPr>
        <p:txBody>
          <a:bodyPr/>
          <a:lstStyle>
            <a:lvl1pPr>
              <a:defRPr/>
            </a:lvl1pPr>
          </a:lstStyle>
          <a:p>
            <a:fld id="{F56AFDC5-C29E-4241-8782-FBF9E465213F}" type="slidenum">
              <a:rPr lang="ko-KR" altLang="en-US"/>
              <a:pPr/>
              <a:t>‹#›</a:t>
            </a:fld>
            <a:endParaRPr lang="en-US" altLang="ko-KR"/>
          </a:p>
        </p:txBody>
      </p:sp>
    </p:spTree>
    <p:extLst>
      <p:ext uri="{BB962C8B-B14F-4D97-AF65-F5344CB8AC3E}">
        <p14:creationId xmlns:p14="http://schemas.microsoft.com/office/powerpoint/2010/main" val="4279133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Rectangle 4">
            <a:extLst>
              <a:ext uri="{FF2B5EF4-FFF2-40B4-BE49-F238E27FC236}">
                <a16:creationId xmlns:a16="http://schemas.microsoft.com/office/drawing/2014/main" id="{C48A4D75-F36C-4C26-A177-21EED58AC925}"/>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5">
            <a:extLst>
              <a:ext uri="{FF2B5EF4-FFF2-40B4-BE49-F238E27FC236}">
                <a16:creationId xmlns:a16="http://schemas.microsoft.com/office/drawing/2014/main" id="{4536126F-96D2-475A-9457-EFCF28ED1540}"/>
              </a:ext>
            </a:extLst>
          </p:cNvPr>
          <p:cNvSpPr>
            <a:spLocks noGrp="1" noChangeArrowheads="1"/>
          </p:cNvSpPr>
          <p:nvPr>
            <p:ph type="ftr" sz="quarter" idx="11"/>
          </p:nvPr>
        </p:nvSpPr>
        <p:spPr>
          <a:ln/>
        </p:spPr>
        <p:txBody>
          <a:bodyPr/>
          <a:lstStyle>
            <a:lvl1pPr>
              <a:defRPr/>
            </a:lvl1pPr>
          </a:lstStyle>
          <a:p>
            <a:pPr>
              <a:defRPr/>
            </a:pPr>
            <a:r>
              <a:rPr lang="ko-KR" altLang="en-US"/>
              <a:t>(c) Ian R. Kirkwood (2008-2012)</a:t>
            </a:r>
            <a:endParaRPr lang="en-US" altLang="ko-KR"/>
          </a:p>
        </p:txBody>
      </p:sp>
      <p:sp>
        <p:nvSpPr>
          <p:cNvPr id="9" name="Rectangle 6">
            <a:extLst>
              <a:ext uri="{FF2B5EF4-FFF2-40B4-BE49-F238E27FC236}">
                <a16:creationId xmlns:a16="http://schemas.microsoft.com/office/drawing/2014/main" id="{D14963DD-F28D-4564-BDF6-A1592467CD07}"/>
              </a:ext>
            </a:extLst>
          </p:cNvPr>
          <p:cNvSpPr>
            <a:spLocks noGrp="1" noChangeArrowheads="1"/>
          </p:cNvSpPr>
          <p:nvPr>
            <p:ph type="sldNum" sz="quarter" idx="12"/>
          </p:nvPr>
        </p:nvSpPr>
        <p:spPr>
          <a:ln/>
        </p:spPr>
        <p:txBody>
          <a:bodyPr/>
          <a:lstStyle>
            <a:lvl1pPr>
              <a:defRPr/>
            </a:lvl1pPr>
          </a:lstStyle>
          <a:p>
            <a:fld id="{BB7BAC54-0F81-4156-8F03-493CEB9BC918}" type="slidenum">
              <a:rPr lang="ko-KR" altLang="en-US"/>
              <a:pPr/>
              <a:t>‹#›</a:t>
            </a:fld>
            <a:endParaRPr lang="en-US" altLang="ko-KR"/>
          </a:p>
        </p:txBody>
      </p:sp>
    </p:spTree>
    <p:extLst>
      <p:ext uri="{BB962C8B-B14F-4D97-AF65-F5344CB8AC3E}">
        <p14:creationId xmlns:p14="http://schemas.microsoft.com/office/powerpoint/2010/main" val="3888333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Rectangle 4">
            <a:extLst>
              <a:ext uri="{FF2B5EF4-FFF2-40B4-BE49-F238E27FC236}">
                <a16:creationId xmlns:a16="http://schemas.microsoft.com/office/drawing/2014/main" id="{D0E0FE30-0A8E-4289-875B-33F25395BC7F}"/>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5">
            <a:extLst>
              <a:ext uri="{FF2B5EF4-FFF2-40B4-BE49-F238E27FC236}">
                <a16:creationId xmlns:a16="http://schemas.microsoft.com/office/drawing/2014/main" id="{E63F8222-2E26-4C63-8023-983A20F0CE5D}"/>
              </a:ext>
            </a:extLst>
          </p:cNvPr>
          <p:cNvSpPr>
            <a:spLocks noGrp="1" noChangeArrowheads="1"/>
          </p:cNvSpPr>
          <p:nvPr>
            <p:ph type="ftr" sz="quarter" idx="11"/>
          </p:nvPr>
        </p:nvSpPr>
        <p:spPr>
          <a:ln/>
        </p:spPr>
        <p:txBody>
          <a:bodyPr/>
          <a:lstStyle>
            <a:lvl1pPr>
              <a:defRPr/>
            </a:lvl1pPr>
          </a:lstStyle>
          <a:p>
            <a:pPr>
              <a:defRPr/>
            </a:pPr>
            <a:r>
              <a:rPr lang="ko-KR" altLang="en-US"/>
              <a:t>(c) Ian R. Kirkwood (2008-2012)</a:t>
            </a:r>
            <a:endParaRPr lang="en-US" altLang="ko-KR"/>
          </a:p>
        </p:txBody>
      </p:sp>
      <p:sp>
        <p:nvSpPr>
          <p:cNvPr id="5" name="Rectangle 6">
            <a:extLst>
              <a:ext uri="{FF2B5EF4-FFF2-40B4-BE49-F238E27FC236}">
                <a16:creationId xmlns:a16="http://schemas.microsoft.com/office/drawing/2014/main" id="{3D82394E-8C09-4A25-A0F6-F31EAFF08ED4}"/>
              </a:ext>
            </a:extLst>
          </p:cNvPr>
          <p:cNvSpPr>
            <a:spLocks noGrp="1" noChangeArrowheads="1"/>
          </p:cNvSpPr>
          <p:nvPr>
            <p:ph type="sldNum" sz="quarter" idx="12"/>
          </p:nvPr>
        </p:nvSpPr>
        <p:spPr>
          <a:ln/>
        </p:spPr>
        <p:txBody>
          <a:bodyPr/>
          <a:lstStyle>
            <a:lvl1pPr>
              <a:defRPr/>
            </a:lvl1pPr>
          </a:lstStyle>
          <a:p>
            <a:fld id="{7339D034-43E6-4B0A-BDAF-AD99D4A6D452}" type="slidenum">
              <a:rPr lang="ko-KR" altLang="en-US"/>
              <a:pPr/>
              <a:t>‹#›</a:t>
            </a:fld>
            <a:endParaRPr lang="en-US" altLang="ko-KR"/>
          </a:p>
        </p:txBody>
      </p:sp>
    </p:spTree>
    <p:extLst>
      <p:ext uri="{BB962C8B-B14F-4D97-AF65-F5344CB8AC3E}">
        <p14:creationId xmlns:p14="http://schemas.microsoft.com/office/powerpoint/2010/main" val="1235082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A9339DC-F9D3-483B-B42A-0199F62A7497}"/>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5">
            <a:extLst>
              <a:ext uri="{FF2B5EF4-FFF2-40B4-BE49-F238E27FC236}">
                <a16:creationId xmlns:a16="http://schemas.microsoft.com/office/drawing/2014/main" id="{695236D5-E330-4805-8C64-526A5FA92976}"/>
              </a:ext>
            </a:extLst>
          </p:cNvPr>
          <p:cNvSpPr>
            <a:spLocks noGrp="1" noChangeArrowheads="1"/>
          </p:cNvSpPr>
          <p:nvPr>
            <p:ph type="ftr" sz="quarter" idx="11"/>
          </p:nvPr>
        </p:nvSpPr>
        <p:spPr>
          <a:ln/>
        </p:spPr>
        <p:txBody>
          <a:bodyPr/>
          <a:lstStyle>
            <a:lvl1pPr>
              <a:defRPr/>
            </a:lvl1pPr>
          </a:lstStyle>
          <a:p>
            <a:pPr>
              <a:defRPr/>
            </a:pPr>
            <a:r>
              <a:rPr lang="ko-KR" altLang="en-US"/>
              <a:t>(c) Ian R. Kirkwood (2008-2012)</a:t>
            </a:r>
            <a:endParaRPr lang="en-US" altLang="ko-KR"/>
          </a:p>
        </p:txBody>
      </p:sp>
      <p:sp>
        <p:nvSpPr>
          <p:cNvPr id="4" name="Rectangle 6">
            <a:extLst>
              <a:ext uri="{FF2B5EF4-FFF2-40B4-BE49-F238E27FC236}">
                <a16:creationId xmlns:a16="http://schemas.microsoft.com/office/drawing/2014/main" id="{7BEE6A46-9654-443F-9266-FE994A9EC930}"/>
              </a:ext>
            </a:extLst>
          </p:cNvPr>
          <p:cNvSpPr>
            <a:spLocks noGrp="1" noChangeArrowheads="1"/>
          </p:cNvSpPr>
          <p:nvPr>
            <p:ph type="sldNum" sz="quarter" idx="12"/>
          </p:nvPr>
        </p:nvSpPr>
        <p:spPr>
          <a:ln/>
        </p:spPr>
        <p:txBody>
          <a:bodyPr/>
          <a:lstStyle>
            <a:lvl1pPr>
              <a:defRPr/>
            </a:lvl1pPr>
          </a:lstStyle>
          <a:p>
            <a:fld id="{131DFBCE-6DA3-4F50-A79F-77A4C843261A}" type="slidenum">
              <a:rPr lang="ko-KR" altLang="en-US"/>
              <a:pPr/>
              <a:t>‹#›</a:t>
            </a:fld>
            <a:endParaRPr lang="en-US" altLang="ko-KR"/>
          </a:p>
        </p:txBody>
      </p:sp>
    </p:spTree>
    <p:extLst>
      <p:ext uri="{BB962C8B-B14F-4D97-AF65-F5344CB8AC3E}">
        <p14:creationId xmlns:p14="http://schemas.microsoft.com/office/powerpoint/2010/main" val="2289641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05C05EE-7567-46F2-970B-8A095210FC67}"/>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a:extLst>
              <a:ext uri="{FF2B5EF4-FFF2-40B4-BE49-F238E27FC236}">
                <a16:creationId xmlns:a16="http://schemas.microsoft.com/office/drawing/2014/main" id="{4A2CBBC1-05D6-4DE2-8DB8-92239F30520A}"/>
              </a:ext>
            </a:extLst>
          </p:cNvPr>
          <p:cNvSpPr>
            <a:spLocks noGrp="1" noChangeArrowheads="1"/>
          </p:cNvSpPr>
          <p:nvPr>
            <p:ph type="ftr" sz="quarter" idx="11"/>
          </p:nvPr>
        </p:nvSpPr>
        <p:spPr>
          <a:ln/>
        </p:spPr>
        <p:txBody>
          <a:bodyPr/>
          <a:lstStyle>
            <a:lvl1pPr>
              <a:defRPr/>
            </a:lvl1pPr>
          </a:lstStyle>
          <a:p>
            <a:pPr>
              <a:defRPr/>
            </a:pPr>
            <a:r>
              <a:rPr lang="ko-KR" altLang="en-US"/>
              <a:t>(c) Ian R. Kirkwood (2008-2012)</a:t>
            </a:r>
            <a:endParaRPr lang="en-US" altLang="ko-KR"/>
          </a:p>
        </p:txBody>
      </p:sp>
      <p:sp>
        <p:nvSpPr>
          <p:cNvPr id="7" name="Rectangle 6">
            <a:extLst>
              <a:ext uri="{FF2B5EF4-FFF2-40B4-BE49-F238E27FC236}">
                <a16:creationId xmlns:a16="http://schemas.microsoft.com/office/drawing/2014/main" id="{17DE853D-0DED-4A2C-8838-789367D24ACF}"/>
              </a:ext>
            </a:extLst>
          </p:cNvPr>
          <p:cNvSpPr>
            <a:spLocks noGrp="1" noChangeArrowheads="1"/>
          </p:cNvSpPr>
          <p:nvPr>
            <p:ph type="sldNum" sz="quarter" idx="12"/>
          </p:nvPr>
        </p:nvSpPr>
        <p:spPr>
          <a:ln/>
        </p:spPr>
        <p:txBody>
          <a:bodyPr/>
          <a:lstStyle>
            <a:lvl1pPr>
              <a:defRPr/>
            </a:lvl1pPr>
          </a:lstStyle>
          <a:p>
            <a:fld id="{3C9205A5-F73D-4305-A57E-771FDE667D68}" type="slidenum">
              <a:rPr lang="ko-KR" altLang="en-US"/>
              <a:pPr/>
              <a:t>‹#›</a:t>
            </a:fld>
            <a:endParaRPr lang="en-US" altLang="ko-KR"/>
          </a:p>
        </p:txBody>
      </p:sp>
    </p:spTree>
    <p:extLst>
      <p:ext uri="{BB962C8B-B14F-4D97-AF65-F5344CB8AC3E}">
        <p14:creationId xmlns:p14="http://schemas.microsoft.com/office/powerpoint/2010/main" val="1673841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667CB10-ADB8-47A7-BD57-FBC570371A9D}"/>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a:extLst>
              <a:ext uri="{FF2B5EF4-FFF2-40B4-BE49-F238E27FC236}">
                <a16:creationId xmlns:a16="http://schemas.microsoft.com/office/drawing/2014/main" id="{47826DB4-32D2-47F0-B69F-769D44503D73}"/>
              </a:ext>
            </a:extLst>
          </p:cNvPr>
          <p:cNvSpPr>
            <a:spLocks noGrp="1" noChangeArrowheads="1"/>
          </p:cNvSpPr>
          <p:nvPr>
            <p:ph type="ftr" sz="quarter" idx="11"/>
          </p:nvPr>
        </p:nvSpPr>
        <p:spPr>
          <a:ln/>
        </p:spPr>
        <p:txBody>
          <a:bodyPr/>
          <a:lstStyle>
            <a:lvl1pPr>
              <a:defRPr/>
            </a:lvl1pPr>
          </a:lstStyle>
          <a:p>
            <a:pPr>
              <a:defRPr/>
            </a:pPr>
            <a:r>
              <a:rPr lang="ko-KR" altLang="en-US"/>
              <a:t>(c) Ian R. Kirkwood (2008-2012)</a:t>
            </a:r>
            <a:endParaRPr lang="en-US" altLang="ko-KR"/>
          </a:p>
        </p:txBody>
      </p:sp>
      <p:sp>
        <p:nvSpPr>
          <p:cNvPr id="7" name="Rectangle 6">
            <a:extLst>
              <a:ext uri="{FF2B5EF4-FFF2-40B4-BE49-F238E27FC236}">
                <a16:creationId xmlns:a16="http://schemas.microsoft.com/office/drawing/2014/main" id="{BB57DE06-ECEF-45F4-85AE-07F3F527E6E8}"/>
              </a:ext>
            </a:extLst>
          </p:cNvPr>
          <p:cNvSpPr>
            <a:spLocks noGrp="1" noChangeArrowheads="1"/>
          </p:cNvSpPr>
          <p:nvPr>
            <p:ph type="sldNum" sz="quarter" idx="12"/>
          </p:nvPr>
        </p:nvSpPr>
        <p:spPr>
          <a:ln/>
        </p:spPr>
        <p:txBody>
          <a:bodyPr/>
          <a:lstStyle>
            <a:lvl1pPr>
              <a:defRPr/>
            </a:lvl1pPr>
          </a:lstStyle>
          <a:p>
            <a:fld id="{BD5A754C-9235-4E79-8B04-ECC464AD742A}" type="slidenum">
              <a:rPr lang="ko-KR" altLang="en-US"/>
              <a:pPr/>
              <a:t>‹#›</a:t>
            </a:fld>
            <a:endParaRPr lang="en-US" altLang="ko-KR"/>
          </a:p>
        </p:txBody>
      </p:sp>
    </p:spTree>
    <p:extLst>
      <p:ext uri="{BB962C8B-B14F-4D97-AF65-F5344CB8AC3E}">
        <p14:creationId xmlns:p14="http://schemas.microsoft.com/office/powerpoint/2010/main" val="1051284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83FDD05-64F3-4F14-BCCD-D57BD94A8543}"/>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ko-KR"/>
              <a:t>Click to edit Master title style</a:t>
            </a:r>
          </a:p>
        </p:txBody>
      </p:sp>
      <p:sp>
        <p:nvSpPr>
          <p:cNvPr id="1027" name="Rectangle 3">
            <a:extLst>
              <a:ext uri="{FF2B5EF4-FFF2-40B4-BE49-F238E27FC236}">
                <a16:creationId xmlns:a16="http://schemas.microsoft.com/office/drawing/2014/main" id="{98F7F67A-2869-4BD4-8D0D-7B76F5F4E181}"/>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p>
        </p:txBody>
      </p:sp>
      <p:sp>
        <p:nvSpPr>
          <p:cNvPr id="1028" name="Rectangle 4">
            <a:extLst>
              <a:ext uri="{FF2B5EF4-FFF2-40B4-BE49-F238E27FC236}">
                <a16:creationId xmlns:a16="http://schemas.microsoft.com/office/drawing/2014/main" id="{97E21741-77D2-41AE-A36C-071063658B48}"/>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atin typeface="Arial" charset="0"/>
                <a:ea typeface="Gulim" pitchFamily="34" charset="-127"/>
              </a:defRPr>
            </a:lvl1pPr>
          </a:lstStyle>
          <a:p>
            <a:pPr>
              <a:defRPr/>
            </a:pPr>
            <a:endParaRPr lang="en-US" altLang="ko-KR"/>
          </a:p>
        </p:txBody>
      </p:sp>
      <p:sp>
        <p:nvSpPr>
          <p:cNvPr id="1029" name="Rectangle 5">
            <a:extLst>
              <a:ext uri="{FF2B5EF4-FFF2-40B4-BE49-F238E27FC236}">
                <a16:creationId xmlns:a16="http://schemas.microsoft.com/office/drawing/2014/main" id="{2E650CB8-464B-4256-8331-8159058F7E4D}"/>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atin typeface="Arial" charset="0"/>
                <a:ea typeface="Gulim" pitchFamily="34" charset="-127"/>
              </a:defRPr>
            </a:lvl1pPr>
          </a:lstStyle>
          <a:p>
            <a:pPr>
              <a:defRPr/>
            </a:pPr>
            <a:r>
              <a:rPr lang="ko-KR" altLang="en-US"/>
              <a:t>(c) Ian R. Kirkwood (2008-2012)</a:t>
            </a:r>
            <a:endParaRPr lang="en-US" altLang="ko-KR"/>
          </a:p>
        </p:txBody>
      </p:sp>
      <p:sp>
        <p:nvSpPr>
          <p:cNvPr id="1030" name="Rectangle 6">
            <a:extLst>
              <a:ext uri="{FF2B5EF4-FFF2-40B4-BE49-F238E27FC236}">
                <a16:creationId xmlns:a16="http://schemas.microsoft.com/office/drawing/2014/main" id="{0A4D3BDF-F9C5-4791-86EE-0916F053C1C0}"/>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Gulim" panose="020B0600000101010101" pitchFamily="34" charset="-127"/>
              </a:defRPr>
            </a:lvl1pPr>
          </a:lstStyle>
          <a:p>
            <a:fld id="{4761EE21-9B97-4DA7-8ED7-66A99FC98A69}" type="slidenum">
              <a:rPr lang="ko-KR" altLang="en-US"/>
              <a:pPr/>
              <a:t>‹#›</a:t>
            </a:fld>
            <a:endParaRPr lang="en-US" altLang="ko-K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13.jpe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www.geert-hofstede.co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png"/><Relationship Id="rId5" Type="http://schemas.openxmlformats.org/officeDocument/2006/relationships/image" Target="../media/image14.e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png"/><Relationship Id="rId5" Type="http://schemas.openxmlformats.org/officeDocument/2006/relationships/image" Target="../media/image15.emf"/><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png"/><Relationship Id="rId5" Type="http://schemas.openxmlformats.org/officeDocument/2006/relationships/image" Target="../media/image16.e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png"/><Relationship Id="rId5" Type="http://schemas.openxmlformats.org/officeDocument/2006/relationships/image" Target="../media/image17.emf"/><Relationship Id="rId4"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7.xml"/><Relationship Id="rId1" Type="http://schemas.openxmlformats.org/officeDocument/2006/relationships/slideLayout" Target="../slideLayouts/slideLayout13.xml"/><Relationship Id="rId5" Type="http://schemas.openxmlformats.org/officeDocument/2006/relationships/image" Target="../media/image26.jpe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7.jpe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1.jpe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Footer Placeholder 4">
            <a:extLst>
              <a:ext uri="{FF2B5EF4-FFF2-40B4-BE49-F238E27FC236}">
                <a16:creationId xmlns:a16="http://schemas.microsoft.com/office/drawing/2014/main" id="{03C7F5C1-DB18-4EE0-823D-760F6936A3BA}"/>
              </a:ext>
            </a:extLst>
          </p:cNvPr>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ko-KR" altLang="en-US"/>
              <a:t>(c) Ian R. Kirkwood (2008-2012)</a:t>
            </a:r>
            <a:endParaRPr lang="en-US" altLang="ko-KR"/>
          </a:p>
        </p:txBody>
      </p:sp>
      <p:sp>
        <p:nvSpPr>
          <p:cNvPr id="2051" name="Slide Number Placeholder 5">
            <a:extLst>
              <a:ext uri="{FF2B5EF4-FFF2-40B4-BE49-F238E27FC236}">
                <a16:creationId xmlns:a16="http://schemas.microsoft.com/office/drawing/2014/main" id="{EBF79BAB-9AC0-454D-A830-CB13C7598CC8}"/>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6C22DBF-0CD6-4FAB-BC4A-DBB293D62FF3}" type="slidenum">
              <a:rPr lang="ko-KR" altLang="en-US"/>
              <a:pPr eaLnBrk="1" hangingPunct="1"/>
              <a:t>1</a:t>
            </a:fld>
            <a:endParaRPr lang="en-US" altLang="ko-KR"/>
          </a:p>
        </p:txBody>
      </p:sp>
      <p:sp>
        <p:nvSpPr>
          <p:cNvPr id="2052" name="Rectangle 2">
            <a:extLst>
              <a:ext uri="{FF2B5EF4-FFF2-40B4-BE49-F238E27FC236}">
                <a16:creationId xmlns:a16="http://schemas.microsoft.com/office/drawing/2014/main" id="{BBF03ECE-2A52-4F49-BE05-A2096E4AFB4C}"/>
              </a:ext>
            </a:extLst>
          </p:cNvPr>
          <p:cNvSpPr>
            <a:spLocks noGrp="1" noChangeArrowheads="1"/>
          </p:cNvSpPr>
          <p:nvPr>
            <p:ph type="ctrTitle"/>
          </p:nvPr>
        </p:nvSpPr>
        <p:spPr/>
        <p:txBody>
          <a:bodyPr/>
          <a:lstStyle/>
          <a:p>
            <a:pPr eaLnBrk="1" hangingPunct="1"/>
            <a:r>
              <a:rPr lang="en-US" altLang="ko-KR">
                <a:latin typeface="Times New Roman" panose="02020603050405020304" pitchFamily="18" charset="0"/>
                <a:ea typeface="Gulim" panose="020B0600000101010101" pitchFamily="34" charset="-127"/>
              </a:rPr>
              <a:t>Business Etiquette</a:t>
            </a:r>
          </a:p>
        </p:txBody>
      </p:sp>
      <p:sp>
        <p:nvSpPr>
          <p:cNvPr id="2053" name="Rectangle 3">
            <a:extLst>
              <a:ext uri="{FF2B5EF4-FFF2-40B4-BE49-F238E27FC236}">
                <a16:creationId xmlns:a16="http://schemas.microsoft.com/office/drawing/2014/main" id="{4FDF82A0-83A8-4853-BF92-90EFFC74E615}"/>
              </a:ext>
            </a:extLst>
          </p:cNvPr>
          <p:cNvSpPr>
            <a:spLocks noGrp="1" noChangeArrowheads="1"/>
          </p:cNvSpPr>
          <p:nvPr>
            <p:ph type="subTitle" idx="1"/>
          </p:nvPr>
        </p:nvSpPr>
        <p:spPr>
          <a:xfrm>
            <a:off x="1371600" y="4648200"/>
            <a:ext cx="6400800" cy="990600"/>
          </a:xfrm>
        </p:spPr>
        <p:txBody>
          <a:bodyPr/>
          <a:lstStyle/>
          <a:p>
            <a:pPr eaLnBrk="1" hangingPunct="1"/>
            <a:r>
              <a:rPr lang="en-US" altLang="ko-KR">
                <a:ea typeface="Gulim" panose="020B0600000101010101" pitchFamily="34" charset="-127"/>
              </a:rPr>
              <a:t>Ian R. Kirkwood</a:t>
            </a:r>
          </a:p>
        </p:txBody>
      </p:sp>
      <p:pic>
        <p:nvPicPr>
          <p:cNvPr id="2054" name="Picture 4" descr="G7 1">
            <a:extLst>
              <a:ext uri="{FF2B5EF4-FFF2-40B4-BE49-F238E27FC236}">
                <a16:creationId xmlns:a16="http://schemas.microsoft.com/office/drawing/2014/main" id="{99A62DCA-B7CC-4FCD-B03F-EE8BE505CE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3986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Picture 5" descr="Etiquette2">
            <a:extLst>
              <a:ext uri="{FF2B5EF4-FFF2-40B4-BE49-F238E27FC236}">
                <a16:creationId xmlns:a16="http://schemas.microsoft.com/office/drawing/2014/main" id="{B1AA552E-E09C-405A-8859-08A04C7705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304800"/>
            <a:ext cx="2743200"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6">
            <a:extLst>
              <a:ext uri="{FF2B5EF4-FFF2-40B4-BE49-F238E27FC236}">
                <a16:creationId xmlns:a16="http://schemas.microsoft.com/office/drawing/2014/main" id="{F22B46C4-97F5-4C0C-8AF5-9686EF016743}"/>
              </a:ext>
            </a:extLst>
          </p:cNvPr>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ko-KR" altLang="en-US"/>
              <a:t>(c) Ian R. Kirkwood (2008-2012)</a:t>
            </a:r>
            <a:endParaRPr lang="en-US" altLang="ko-KR"/>
          </a:p>
        </p:txBody>
      </p:sp>
      <p:sp>
        <p:nvSpPr>
          <p:cNvPr id="11267" name="Slide Number Placeholder 7">
            <a:extLst>
              <a:ext uri="{FF2B5EF4-FFF2-40B4-BE49-F238E27FC236}">
                <a16:creationId xmlns:a16="http://schemas.microsoft.com/office/drawing/2014/main" id="{673AA012-4490-4F03-ACFE-8FFB9853C1BF}"/>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3B01060-A8C6-44B6-B296-3AD504FD9400}" type="slidenum">
              <a:rPr lang="ko-KR" altLang="en-US"/>
              <a:pPr eaLnBrk="1" hangingPunct="1"/>
              <a:t>10</a:t>
            </a:fld>
            <a:endParaRPr lang="en-US" altLang="ko-KR"/>
          </a:p>
        </p:txBody>
      </p:sp>
      <p:sp>
        <p:nvSpPr>
          <p:cNvPr id="11268" name="Rectangle 2">
            <a:extLst>
              <a:ext uri="{FF2B5EF4-FFF2-40B4-BE49-F238E27FC236}">
                <a16:creationId xmlns:a16="http://schemas.microsoft.com/office/drawing/2014/main" id="{630E8ECC-9CE5-4399-AE45-590A62B3BAF6}"/>
              </a:ext>
            </a:extLst>
          </p:cNvPr>
          <p:cNvSpPr>
            <a:spLocks noGrp="1" noChangeArrowheads="1"/>
          </p:cNvSpPr>
          <p:nvPr>
            <p:ph type="title"/>
          </p:nvPr>
        </p:nvSpPr>
        <p:spPr>
          <a:xfrm>
            <a:off x="457200" y="274638"/>
            <a:ext cx="6934200" cy="1143000"/>
          </a:xfrm>
        </p:spPr>
        <p:txBody>
          <a:bodyPr/>
          <a:lstStyle/>
          <a:p>
            <a:pPr eaLnBrk="1" hangingPunct="1"/>
            <a:r>
              <a:rPr lang="en-US" altLang="ko-KR" sz="3600" u="sng">
                <a:latin typeface="Times New Roman" panose="02020603050405020304" pitchFamily="18" charset="0"/>
                <a:ea typeface="Gulim" panose="020B0600000101010101" pitchFamily="34" charset="-127"/>
              </a:rPr>
              <a:t>Business Etiquette - France</a:t>
            </a:r>
          </a:p>
        </p:txBody>
      </p:sp>
      <p:sp>
        <p:nvSpPr>
          <p:cNvPr id="11269" name="Rectangle 3">
            <a:extLst>
              <a:ext uri="{FF2B5EF4-FFF2-40B4-BE49-F238E27FC236}">
                <a16:creationId xmlns:a16="http://schemas.microsoft.com/office/drawing/2014/main" id="{2F890175-A7B6-4B02-B986-43955A7452BB}"/>
              </a:ext>
            </a:extLst>
          </p:cNvPr>
          <p:cNvSpPr>
            <a:spLocks noGrp="1" noChangeArrowheads="1"/>
          </p:cNvSpPr>
          <p:nvPr>
            <p:ph type="body" sz="half" idx="1"/>
          </p:nvPr>
        </p:nvSpPr>
        <p:spPr>
          <a:xfrm>
            <a:off x="457200" y="1600200"/>
            <a:ext cx="8458200" cy="4525963"/>
          </a:xfrm>
        </p:spPr>
        <p:txBody>
          <a:bodyPr/>
          <a:lstStyle/>
          <a:p>
            <a:pPr eaLnBrk="1" hangingPunct="1">
              <a:lnSpc>
                <a:spcPct val="80000"/>
              </a:lnSpc>
              <a:buFontTx/>
              <a:buNone/>
            </a:pPr>
            <a:r>
              <a:rPr lang="en-US" altLang="ko-KR" sz="1400" b="1">
                <a:ea typeface="Gulim" panose="020B0600000101010101" pitchFamily="34" charset="-127"/>
              </a:rPr>
              <a:t>Appearance</a:t>
            </a:r>
          </a:p>
          <a:p>
            <a:pPr eaLnBrk="1" hangingPunct="1">
              <a:lnSpc>
                <a:spcPct val="80000"/>
              </a:lnSpc>
            </a:pPr>
            <a:r>
              <a:rPr lang="en-US" altLang="ko-KR" sz="1400">
                <a:ea typeface="Gulim" panose="020B0600000101010101" pitchFamily="34" charset="-127"/>
              </a:rPr>
              <a:t>  The French are very conscientious of their appearance.</a:t>
            </a:r>
          </a:p>
          <a:p>
            <a:pPr eaLnBrk="1" hangingPunct="1">
              <a:lnSpc>
                <a:spcPct val="80000"/>
              </a:lnSpc>
            </a:pPr>
            <a:r>
              <a:rPr lang="en-US" altLang="ko-KR" sz="1400">
                <a:ea typeface="Gulim" panose="020B0600000101010101" pitchFamily="34" charset="-127"/>
              </a:rPr>
              <a:t>  Dress conservative and invest in well-tailored clothing.</a:t>
            </a:r>
          </a:p>
          <a:p>
            <a:pPr eaLnBrk="1" hangingPunct="1">
              <a:lnSpc>
                <a:spcPct val="80000"/>
              </a:lnSpc>
            </a:pPr>
            <a:r>
              <a:rPr lang="en-US" altLang="ko-KR" sz="1400">
                <a:ea typeface="Gulim" panose="020B0600000101010101" pitchFamily="34" charset="-127"/>
              </a:rPr>
              <a:t>  Patterned fabrics and dark colors are most acceptable, but avoid bright colors. </a:t>
            </a:r>
          </a:p>
          <a:p>
            <a:pPr eaLnBrk="1" hangingPunct="1">
              <a:lnSpc>
                <a:spcPct val="80000"/>
              </a:lnSpc>
            </a:pPr>
            <a:r>
              <a:rPr lang="en-US" altLang="ko-KR" sz="1400">
                <a:ea typeface="Gulim" panose="020B0600000101010101" pitchFamily="34" charset="-127"/>
              </a:rPr>
              <a:t>  Women should also dress conservatively.  Avoiding bright or gaudy colors is 	recommended.</a:t>
            </a:r>
          </a:p>
          <a:p>
            <a:pPr eaLnBrk="1" hangingPunct="1">
              <a:lnSpc>
                <a:spcPct val="80000"/>
              </a:lnSpc>
            </a:pPr>
            <a:endParaRPr lang="en-US" altLang="ko-KR" sz="1400">
              <a:ea typeface="Gulim" panose="020B0600000101010101" pitchFamily="34" charset="-127"/>
            </a:endParaRPr>
          </a:p>
          <a:p>
            <a:pPr eaLnBrk="1" hangingPunct="1">
              <a:lnSpc>
                <a:spcPct val="80000"/>
              </a:lnSpc>
              <a:buFontTx/>
              <a:buNone/>
            </a:pPr>
            <a:r>
              <a:rPr lang="en-US" altLang="ko-KR" sz="1400" b="1">
                <a:ea typeface="Gulim" panose="020B0600000101010101" pitchFamily="34" charset="-127"/>
              </a:rPr>
              <a:t>Behavior </a:t>
            </a:r>
            <a:r>
              <a:rPr lang="en-US" altLang="ko-KR" sz="1400">
                <a:ea typeface="Gulim" panose="020B0600000101010101" pitchFamily="34" charset="-127"/>
              </a:rPr>
              <a:t> </a:t>
            </a:r>
          </a:p>
          <a:p>
            <a:pPr eaLnBrk="1" hangingPunct="1">
              <a:lnSpc>
                <a:spcPct val="80000"/>
              </a:lnSpc>
            </a:pPr>
            <a:r>
              <a:rPr lang="en-US" altLang="ko-KR" sz="1400">
                <a:ea typeface="Gulim" panose="020B0600000101010101" pitchFamily="34" charset="-127"/>
              </a:rPr>
              <a:t>  Punctuality is treated very casually in France. </a:t>
            </a:r>
          </a:p>
          <a:p>
            <a:pPr eaLnBrk="1" hangingPunct="1">
              <a:lnSpc>
                <a:spcPct val="80000"/>
              </a:lnSpc>
            </a:pPr>
            <a:r>
              <a:rPr lang="en-US" altLang="ko-KR" sz="1400">
                <a:ea typeface="Gulim" panose="020B0600000101010101" pitchFamily="34" charset="-127"/>
              </a:rPr>
              <a:t>  France is a highly stratified society, with strong definition and competition between classes. </a:t>
            </a:r>
          </a:p>
          <a:p>
            <a:pPr eaLnBrk="1" hangingPunct="1">
              <a:lnSpc>
                <a:spcPct val="80000"/>
              </a:lnSpc>
            </a:pPr>
            <a:r>
              <a:rPr lang="en-US" altLang="ko-KR" sz="1400">
                <a:ea typeface="Gulim" panose="020B0600000101010101" pitchFamily="34" charset="-127"/>
              </a:rPr>
              <a:t>  The French handshake is brief, and is accompanied by a short span of eye contact.</a:t>
            </a:r>
          </a:p>
          <a:p>
            <a:pPr eaLnBrk="1" hangingPunct="1">
              <a:lnSpc>
                <a:spcPct val="80000"/>
              </a:lnSpc>
            </a:pPr>
            <a:r>
              <a:rPr lang="en-US" altLang="ko-KR" sz="1400">
                <a:ea typeface="Gulim" panose="020B0600000101010101" pitchFamily="34" charset="-127"/>
              </a:rPr>
              <a:t>  Always shake hands when meeting someone, as well as when leaving.  French handshakes are not as firm as in many other Western countries like USA and Australia </a:t>
            </a:r>
          </a:p>
          <a:p>
            <a:pPr eaLnBrk="1" hangingPunct="1">
              <a:lnSpc>
                <a:spcPct val="80000"/>
              </a:lnSpc>
            </a:pPr>
            <a:endParaRPr lang="en-US" altLang="ko-KR" sz="1400">
              <a:ea typeface="Gulim" panose="020B0600000101010101" pitchFamily="34" charset="-127"/>
            </a:endParaRPr>
          </a:p>
          <a:p>
            <a:pPr eaLnBrk="1" hangingPunct="1">
              <a:lnSpc>
                <a:spcPct val="80000"/>
              </a:lnSpc>
              <a:buFontTx/>
              <a:buNone/>
            </a:pPr>
            <a:r>
              <a:rPr lang="en-US" altLang="ko-KR" sz="1400" b="1">
                <a:ea typeface="Gulim" panose="020B0600000101010101" pitchFamily="34" charset="-127"/>
              </a:rPr>
              <a:t>Communications </a:t>
            </a:r>
            <a:r>
              <a:rPr lang="en-US" altLang="ko-KR" sz="1400">
                <a:ea typeface="Gulim" panose="020B0600000101010101" pitchFamily="34" charset="-127"/>
              </a:rPr>
              <a:t> </a:t>
            </a:r>
          </a:p>
          <a:p>
            <a:pPr eaLnBrk="1" hangingPunct="1">
              <a:lnSpc>
                <a:spcPct val="80000"/>
              </a:lnSpc>
            </a:pPr>
            <a:r>
              <a:rPr lang="en-US" altLang="ko-KR" sz="1400">
                <a:ea typeface="Gulim" panose="020B0600000101010101" pitchFamily="34" charset="-127"/>
              </a:rPr>
              <a:t>  French is the official language in France. </a:t>
            </a:r>
          </a:p>
          <a:p>
            <a:pPr eaLnBrk="1" hangingPunct="1">
              <a:lnSpc>
                <a:spcPct val="80000"/>
              </a:lnSpc>
            </a:pPr>
            <a:r>
              <a:rPr lang="en-US" altLang="ko-KR" sz="1400">
                <a:ea typeface="Gulim" panose="020B0600000101010101" pitchFamily="34" charset="-127"/>
              </a:rPr>
              <a:t>  If you do not speak French, it is very important that you apologize for your lack of knowledge</a:t>
            </a:r>
          </a:p>
          <a:p>
            <a:pPr eaLnBrk="1" hangingPunct="1">
              <a:lnSpc>
                <a:spcPct val="80000"/>
              </a:lnSpc>
            </a:pPr>
            <a:r>
              <a:rPr lang="en-US" altLang="ko-KR" sz="1400">
                <a:ea typeface="Gulim" panose="020B0600000101010101" pitchFamily="34" charset="-127"/>
              </a:rPr>
              <a:t>  Most individuals in business speak English.</a:t>
            </a:r>
          </a:p>
          <a:p>
            <a:pPr eaLnBrk="1" hangingPunct="1">
              <a:lnSpc>
                <a:spcPct val="80000"/>
              </a:lnSpc>
            </a:pPr>
            <a:r>
              <a:rPr lang="en-US" altLang="ko-KR" sz="1400">
                <a:ea typeface="Gulim" panose="020B0600000101010101" pitchFamily="34" charset="-127"/>
              </a:rPr>
              <a:t>  The French have a great appreciation for the art of conversation.</a:t>
            </a:r>
          </a:p>
          <a:p>
            <a:pPr eaLnBrk="1" hangingPunct="1">
              <a:lnSpc>
                <a:spcPct val="80000"/>
              </a:lnSpc>
            </a:pPr>
            <a:endParaRPr lang="en-US" altLang="ko-KR" sz="1400">
              <a:ea typeface="Gulim" panose="020B0600000101010101" pitchFamily="34" charset="-127"/>
            </a:endParaRPr>
          </a:p>
        </p:txBody>
      </p:sp>
      <p:pic>
        <p:nvPicPr>
          <p:cNvPr id="11270" name="Picture 5" descr="French1">
            <a:extLst>
              <a:ext uri="{FF2B5EF4-FFF2-40B4-BE49-F238E27FC236}">
                <a16:creationId xmlns:a16="http://schemas.microsoft.com/office/drawing/2014/main" id="{B3A8D228-D953-41B1-8312-02A913DE987F}"/>
              </a:ext>
            </a:extLst>
          </p:cNvPr>
          <p:cNvPicPr>
            <a:picLocks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6248400" y="5237163"/>
            <a:ext cx="2667000" cy="16208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71" name="Picture 4" descr="G7 1">
            <a:extLst>
              <a:ext uri="{FF2B5EF4-FFF2-40B4-BE49-F238E27FC236}">
                <a16:creationId xmlns:a16="http://schemas.microsoft.com/office/drawing/2014/main" id="{77FC5FC0-209C-4D60-B8C9-DE7E90E288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43986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 name="Picture 7" descr="French2">
            <a:extLst>
              <a:ext uri="{FF2B5EF4-FFF2-40B4-BE49-F238E27FC236}">
                <a16:creationId xmlns:a16="http://schemas.microsoft.com/office/drawing/2014/main" id="{1361BCBC-A768-4790-9225-A64C14F4DC33}"/>
              </a:ext>
            </a:extLst>
          </p:cNvPr>
          <p:cNvPicPr>
            <a:picLocks noChangeAspect="1" noChangeArrowheads="1"/>
          </p:cNvPicPr>
          <p:nvPr>
            <p:ph sz="quarter" idx="3"/>
          </p:nvPr>
        </p:nvPicPr>
        <p:blipFill>
          <a:blip r:embed="rId5">
            <a:extLst>
              <a:ext uri="{28A0092B-C50C-407E-A947-70E740481C1C}">
                <a14:useLocalDpi xmlns:a14="http://schemas.microsoft.com/office/drawing/2010/main" val="0"/>
              </a:ext>
            </a:extLst>
          </a:blip>
          <a:srcRect/>
          <a:stretch>
            <a:fillRect/>
          </a:stretch>
        </p:blipFill>
        <p:spPr>
          <a:xfrm>
            <a:off x="7543800" y="0"/>
            <a:ext cx="1600200" cy="1600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a:extLst>
              <a:ext uri="{FF2B5EF4-FFF2-40B4-BE49-F238E27FC236}">
                <a16:creationId xmlns:a16="http://schemas.microsoft.com/office/drawing/2014/main" id="{41B7A55A-5DE0-4E8E-8147-84BE7BB814D7}"/>
              </a:ext>
            </a:extLst>
          </p:cNvPr>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ko-KR" altLang="en-US"/>
              <a:t>(c) Ian R. Kirkwood (2008-2012)</a:t>
            </a:r>
            <a:endParaRPr lang="en-US" altLang="ko-KR"/>
          </a:p>
        </p:txBody>
      </p:sp>
      <p:sp>
        <p:nvSpPr>
          <p:cNvPr id="12291" name="Slide Number Placeholder 5">
            <a:extLst>
              <a:ext uri="{FF2B5EF4-FFF2-40B4-BE49-F238E27FC236}">
                <a16:creationId xmlns:a16="http://schemas.microsoft.com/office/drawing/2014/main" id="{E712DC2B-A751-415D-9834-DB4B350F574C}"/>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4A741E7-845E-4CCC-8C32-A02E5F118132}" type="slidenum">
              <a:rPr lang="ko-KR" altLang="en-US"/>
              <a:pPr eaLnBrk="1" hangingPunct="1"/>
              <a:t>11</a:t>
            </a:fld>
            <a:endParaRPr lang="en-US" altLang="ko-KR"/>
          </a:p>
        </p:txBody>
      </p:sp>
      <p:sp>
        <p:nvSpPr>
          <p:cNvPr id="12292" name="Rectangle 2">
            <a:extLst>
              <a:ext uri="{FF2B5EF4-FFF2-40B4-BE49-F238E27FC236}">
                <a16:creationId xmlns:a16="http://schemas.microsoft.com/office/drawing/2014/main" id="{30215001-62DC-484E-9AF4-4CFBF15E2F40}"/>
              </a:ext>
            </a:extLst>
          </p:cNvPr>
          <p:cNvSpPr>
            <a:spLocks noGrp="1" noChangeArrowheads="1"/>
          </p:cNvSpPr>
          <p:nvPr>
            <p:ph type="title"/>
          </p:nvPr>
        </p:nvSpPr>
        <p:spPr/>
        <p:txBody>
          <a:bodyPr/>
          <a:lstStyle/>
          <a:p>
            <a:pPr eaLnBrk="1" hangingPunct="1"/>
            <a:r>
              <a:rPr lang="en-US" altLang="ko-KR" sz="3600" u="sng">
                <a:latin typeface="Times New Roman" panose="02020603050405020304" pitchFamily="18" charset="0"/>
                <a:ea typeface="Gulim" panose="020B0600000101010101" pitchFamily="34" charset="-127"/>
              </a:rPr>
              <a:t>Business Etiquette</a:t>
            </a:r>
          </a:p>
        </p:txBody>
      </p:sp>
      <p:sp>
        <p:nvSpPr>
          <p:cNvPr id="12293" name="Rectangle 3">
            <a:extLst>
              <a:ext uri="{FF2B5EF4-FFF2-40B4-BE49-F238E27FC236}">
                <a16:creationId xmlns:a16="http://schemas.microsoft.com/office/drawing/2014/main" id="{70CA35EE-17E3-42F9-B1BF-A201DDD67788}"/>
              </a:ext>
            </a:extLst>
          </p:cNvPr>
          <p:cNvSpPr>
            <a:spLocks noGrp="1" noChangeArrowheads="1"/>
          </p:cNvSpPr>
          <p:nvPr>
            <p:ph type="body" idx="1"/>
          </p:nvPr>
        </p:nvSpPr>
        <p:spPr/>
        <p:txBody>
          <a:bodyPr/>
          <a:lstStyle/>
          <a:p>
            <a:pPr marL="609600" indent="-609600" eaLnBrk="1" hangingPunct="1">
              <a:buFontTx/>
              <a:buNone/>
            </a:pPr>
            <a:r>
              <a:rPr lang="en-US" altLang="ko-KR" sz="3600" b="1">
                <a:solidFill>
                  <a:srgbClr val="FF0000"/>
                </a:solidFill>
                <a:latin typeface="Times New Roman" panose="02020603050405020304" pitchFamily="18" charset="0"/>
                <a:ea typeface="Gulim" panose="020B0600000101010101" pitchFamily="34" charset="-127"/>
              </a:rPr>
              <a:t>Part 2</a:t>
            </a:r>
          </a:p>
          <a:p>
            <a:pPr marL="609600" indent="-609600" eaLnBrk="1" hangingPunct="1">
              <a:buFontTx/>
              <a:buNone/>
            </a:pPr>
            <a:endParaRPr lang="en-US" altLang="ko-KR" sz="2000" b="1">
              <a:ea typeface="Gulim" panose="020B0600000101010101" pitchFamily="34" charset="-127"/>
            </a:endParaRPr>
          </a:p>
          <a:p>
            <a:pPr marL="609600" indent="-609600" algn="ctr" eaLnBrk="1" hangingPunct="1">
              <a:buFontTx/>
              <a:buNone/>
            </a:pPr>
            <a:r>
              <a:rPr lang="en-US" altLang="ko-KR">
                <a:ea typeface="Gulim" panose="020B0600000101010101" pitchFamily="34" charset="-127"/>
              </a:rPr>
              <a:t>Breaking Down Society by 4 factors</a:t>
            </a:r>
          </a:p>
          <a:p>
            <a:pPr marL="609600" indent="-609600" algn="ctr" eaLnBrk="1" hangingPunct="1">
              <a:buFontTx/>
              <a:buNone/>
            </a:pPr>
            <a:endParaRPr lang="en-US" altLang="ko-KR" sz="1000">
              <a:ea typeface="Gulim" panose="020B0600000101010101" pitchFamily="34" charset="-127"/>
            </a:endParaRPr>
          </a:p>
          <a:p>
            <a:pPr marL="609600" indent="-609600" eaLnBrk="1" hangingPunct="1">
              <a:buFontTx/>
              <a:buAutoNum type="arabicPeriod"/>
            </a:pPr>
            <a:r>
              <a:rPr lang="en-US" altLang="ko-KR" sz="2800">
                <a:ea typeface="Gulim" panose="020B0600000101010101" pitchFamily="34" charset="-127"/>
              </a:rPr>
              <a:t>Power Distance</a:t>
            </a:r>
          </a:p>
          <a:p>
            <a:pPr marL="609600" indent="-609600" eaLnBrk="1" hangingPunct="1">
              <a:buFontTx/>
              <a:buAutoNum type="arabicPeriod"/>
            </a:pPr>
            <a:r>
              <a:rPr lang="en-US" altLang="ko-KR" sz="2800">
                <a:ea typeface="Gulim" panose="020B0600000101010101" pitchFamily="34" charset="-127"/>
              </a:rPr>
              <a:t>Uncertainty Avoidance</a:t>
            </a:r>
          </a:p>
          <a:p>
            <a:pPr marL="609600" indent="-609600" eaLnBrk="1" hangingPunct="1">
              <a:buFontTx/>
              <a:buAutoNum type="arabicPeriod"/>
            </a:pPr>
            <a:r>
              <a:rPr lang="en-US" altLang="ko-KR" sz="2800">
                <a:ea typeface="Gulim" panose="020B0600000101010101" pitchFamily="34" charset="-127"/>
              </a:rPr>
              <a:t>Masculinity/ Femininity</a:t>
            </a:r>
          </a:p>
          <a:p>
            <a:pPr marL="609600" indent="-609600" eaLnBrk="1" hangingPunct="1">
              <a:buFontTx/>
              <a:buAutoNum type="arabicPeriod"/>
            </a:pPr>
            <a:r>
              <a:rPr lang="en-US" altLang="ko-KR" sz="2800">
                <a:ea typeface="Gulim" panose="020B0600000101010101" pitchFamily="34" charset="-127"/>
              </a:rPr>
              <a:t>Individualism/ collectivism</a:t>
            </a:r>
          </a:p>
        </p:txBody>
      </p:sp>
      <p:pic>
        <p:nvPicPr>
          <p:cNvPr id="12294" name="Picture 4" descr="G7 1">
            <a:extLst>
              <a:ext uri="{FF2B5EF4-FFF2-40B4-BE49-F238E27FC236}">
                <a16:creationId xmlns:a16="http://schemas.microsoft.com/office/drawing/2014/main" id="{4D30D6AE-A2B6-444C-A4E6-9A2921A32E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3986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Rectangle 5">
            <a:extLst>
              <a:ext uri="{FF2B5EF4-FFF2-40B4-BE49-F238E27FC236}">
                <a16:creationId xmlns:a16="http://schemas.microsoft.com/office/drawing/2014/main" id="{58EECD68-383E-4366-8E0C-874163046B7F}"/>
              </a:ext>
            </a:extLst>
          </p:cNvPr>
          <p:cNvSpPr>
            <a:spLocks noChangeArrowheads="1"/>
          </p:cNvSpPr>
          <p:nvPr/>
        </p:nvSpPr>
        <p:spPr bwMode="auto">
          <a:xfrm>
            <a:off x="4572000" y="1524000"/>
            <a:ext cx="3429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hlinkClick r:id="rId4"/>
              </a:rPr>
              <a:t>http://www.geert-hofstede.com/</a:t>
            </a:r>
            <a:r>
              <a:rPr lang="en-US" altLang="en-US"/>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a:extLst>
              <a:ext uri="{FF2B5EF4-FFF2-40B4-BE49-F238E27FC236}">
                <a16:creationId xmlns:a16="http://schemas.microsoft.com/office/drawing/2014/main" id="{FAA44383-8854-49C4-8D29-9AD5FD398ED5}"/>
              </a:ext>
            </a:extLst>
          </p:cNvPr>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ko-KR" altLang="en-US"/>
              <a:t>(c) Ian R. Kirkwood (2008-2012)</a:t>
            </a:r>
            <a:endParaRPr lang="en-US" altLang="ko-KR"/>
          </a:p>
        </p:txBody>
      </p:sp>
      <p:sp>
        <p:nvSpPr>
          <p:cNvPr id="13315" name="Slide Number Placeholder 5">
            <a:extLst>
              <a:ext uri="{FF2B5EF4-FFF2-40B4-BE49-F238E27FC236}">
                <a16:creationId xmlns:a16="http://schemas.microsoft.com/office/drawing/2014/main" id="{FF38B5A2-243A-4848-A0FB-B4F2F5887D88}"/>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05B5FDF-4909-477F-B5A6-9B5C46F62E2C}" type="slidenum">
              <a:rPr lang="ko-KR" altLang="en-US"/>
              <a:pPr eaLnBrk="1" hangingPunct="1"/>
              <a:t>12</a:t>
            </a:fld>
            <a:endParaRPr lang="en-US" altLang="ko-KR"/>
          </a:p>
        </p:txBody>
      </p:sp>
      <p:sp>
        <p:nvSpPr>
          <p:cNvPr id="13316" name="Rectangle 2">
            <a:extLst>
              <a:ext uri="{FF2B5EF4-FFF2-40B4-BE49-F238E27FC236}">
                <a16:creationId xmlns:a16="http://schemas.microsoft.com/office/drawing/2014/main" id="{C9CE6CF0-A696-4134-A8DD-8FAF2F7A88F1}"/>
              </a:ext>
            </a:extLst>
          </p:cNvPr>
          <p:cNvSpPr>
            <a:spLocks noGrp="1" noChangeArrowheads="1"/>
          </p:cNvSpPr>
          <p:nvPr>
            <p:ph type="title"/>
          </p:nvPr>
        </p:nvSpPr>
        <p:spPr/>
        <p:txBody>
          <a:bodyPr/>
          <a:lstStyle/>
          <a:p>
            <a:pPr eaLnBrk="1" hangingPunct="1"/>
            <a:r>
              <a:rPr lang="en-US" altLang="ko-KR" sz="3600" u="sng">
                <a:latin typeface="Times New Roman" panose="02020603050405020304" pitchFamily="18" charset="0"/>
                <a:ea typeface="Gulim" panose="020B0600000101010101" pitchFamily="34" charset="-127"/>
              </a:rPr>
              <a:t>Breaking Down Society</a:t>
            </a:r>
          </a:p>
        </p:txBody>
      </p:sp>
      <p:sp>
        <p:nvSpPr>
          <p:cNvPr id="13317" name="Rectangle 3">
            <a:extLst>
              <a:ext uri="{FF2B5EF4-FFF2-40B4-BE49-F238E27FC236}">
                <a16:creationId xmlns:a16="http://schemas.microsoft.com/office/drawing/2014/main" id="{26D075FC-A941-4045-B0A4-01AFFFE0511B}"/>
              </a:ext>
            </a:extLst>
          </p:cNvPr>
          <p:cNvSpPr>
            <a:spLocks noGrp="1" noChangeArrowheads="1"/>
          </p:cNvSpPr>
          <p:nvPr>
            <p:ph type="body" idx="1"/>
          </p:nvPr>
        </p:nvSpPr>
        <p:spPr/>
        <p:txBody>
          <a:bodyPr/>
          <a:lstStyle/>
          <a:p>
            <a:pPr eaLnBrk="1" hangingPunct="1">
              <a:buFontTx/>
              <a:buNone/>
            </a:pPr>
            <a:r>
              <a:rPr lang="en-US" altLang="ko-KR">
                <a:ea typeface="Gulim" panose="020B0600000101010101" pitchFamily="34" charset="-127"/>
              </a:rPr>
              <a:t>1. Power Distance Index: </a:t>
            </a:r>
          </a:p>
          <a:p>
            <a:pPr eaLnBrk="1" hangingPunct="1"/>
            <a:endParaRPr lang="en-US" altLang="ko-KR">
              <a:ea typeface="Gulim" panose="020B0600000101010101" pitchFamily="34" charset="-127"/>
            </a:endParaRPr>
          </a:p>
          <a:p>
            <a:pPr eaLnBrk="1" hangingPunct="1">
              <a:buFontTx/>
              <a:buNone/>
            </a:pPr>
            <a:r>
              <a:rPr lang="en-US" altLang="ko-KR" sz="2800">
                <a:ea typeface="Gulim" panose="020B0600000101010101" pitchFamily="34" charset="-127"/>
              </a:rPr>
              <a:t>	</a:t>
            </a:r>
            <a:r>
              <a:rPr lang="en-US" altLang="ko-KR" sz="2400">
                <a:ea typeface="Gulim" panose="020B0600000101010101" pitchFamily="34" charset="-127"/>
              </a:rPr>
              <a:t>Is the extent to which the less powerful members of organizations and institutions (like the family) accept and expect that power is distributed unequally. </a:t>
            </a:r>
          </a:p>
          <a:p>
            <a:pPr eaLnBrk="1" hangingPunct="1">
              <a:buFontTx/>
              <a:buNone/>
            </a:pPr>
            <a:endParaRPr lang="en-US" altLang="ko-KR" sz="2400">
              <a:ea typeface="Gulim" panose="020B0600000101010101" pitchFamily="34" charset="-127"/>
            </a:endParaRPr>
          </a:p>
          <a:p>
            <a:pPr eaLnBrk="1" hangingPunct="1">
              <a:buFontTx/>
              <a:buNone/>
            </a:pPr>
            <a:endParaRPr lang="en-US" altLang="ko-KR" sz="2400">
              <a:ea typeface="Gulim" panose="020B0600000101010101" pitchFamily="34" charset="-127"/>
            </a:endParaRPr>
          </a:p>
          <a:p>
            <a:pPr eaLnBrk="1" hangingPunct="1">
              <a:buFontTx/>
              <a:buNone/>
            </a:pPr>
            <a:endParaRPr lang="en-US" altLang="ko-KR" sz="2400">
              <a:ea typeface="Gulim" panose="020B0600000101010101" pitchFamily="34" charset="-127"/>
            </a:endParaRPr>
          </a:p>
          <a:p>
            <a:pPr eaLnBrk="1" hangingPunct="1">
              <a:buFontTx/>
              <a:buNone/>
            </a:pPr>
            <a:endParaRPr lang="en-US" altLang="ko-KR" sz="2400">
              <a:ea typeface="Gulim" panose="020B0600000101010101" pitchFamily="34" charset="-127"/>
            </a:endParaRPr>
          </a:p>
          <a:p>
            <a:pPr algn="ctr" eaLnBrk="1" hangingPunct="1">
              <a:buFontTx/>
              <a:buNone/>
            </a:pPr>
            <a:r>
              <a:rPr lang="en-US" altLang="ko-KR" sz="1200">
                <a:ea typeface="Gulim" panose="020B0600000101010101" pitchFamily="34" charset="-127"/>
              </a:rPr>
              <a:t>Source: Geert Hofstede </a:t>
            </a:r>
            <a:r>
              <a:rPr lang="en-US" altLang="ko-KR" sz="1200" i="1">
                <a:ea typeface="Gulim" panose="020B0600000101010101" pitchFamily="34" charset="-127"/>
              </a:rPr>
              <a:t>Cultures and Organizations</a:t>
            </a:r>
          </a:p>
        </p:txBody>
      </p:sp>
      <p:pic>
        <p:nvPicPr>
          <p:cNvPr id="13318" name="Picture 4" descr="G7 1">
            <a:extLst>
              <a:ext uri="{FF2B5EF4-FFF2-40B4-BE49-F238E27FC236}">
                <a16:creationId xmlns:a16="http://schemas.microsoft.com/office/drawing/2014/main" id="{68004A36-7FA9-44CD-AB1D-2B7069ED74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3986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a:extLst>
              <a:ext uri="{FF2B5EF4-FFF2-40B4-BE49-F238E27FC236}">
                <a16:creationId xmlns:a16="http://schemas.microsoft.com/office/drawing/2014/main" id="{957F74AE-4896-47A4-A0D5-58A0D67296F0}"/>
              </a:ext>
            </a:extLst>
          </p:cNvPr>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ko-KR" altLang="en-US"/>
              <a:t>(c) Ian R. Kirkwood (2008-2012)</a:t>
            </a:r>
            <a:endParaRPr lang="en-US" altLang="ko-KR"/>
          </a:p>
        </p:txBody>
      </p:sp>
      <p:sp>
        <p:nvSpPr>
          <p:cNvPr id="14339" name="Slide Number Placeholder 5">
            <a:extLst>
              <a:ext uri="{FF2B5EF4-FFF2-40B4-BE49-F238E27FC236}">
                <a16:creationId xmlns:a16="http://schemas.microsoft.com/office/drawing/2014/main" id="{C39EF501-C96E-449A-A8CF-1EA44C45C73C}"/>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01A2232-67EF-4B5C-BE68-A82E76C50458}" type="slidenum">
              <a:rPr lang="ko-KR" altLang="en-US"/>
              <a:pPr eaLnBrk="1" hangingPunct="1"/>
              <a:t>13</a:t>
            </a:fld>
            <a:endParaRPr lang="en-US" altLang="ko-KR"/>
          </a:p>
        </p:txBody>
      </p:sp>
      <p:sp>
        <p:nvSpPr>
          <p:cNvPr id="14340" name="Rectangle 2">
            <a:extLst>
              <a:ext uri="{FF2B5EF4-FFF2-40B4-BE49-F238E27FC236}">
                <a16:creationId xmlns:a16="http://schemas.microsoft.com/office/drawing/2014/main" id="{7E111197-E9F0-480A-9D55-9F5DA905CF82}"/>
              </a:ext>
            </a:extLst>
          </p:cNvPr>
          <p:cNvSpPr>
            <a:spLocks noGrp="1" noChangeArrowheads="1"/>
          </p:cNvSpPr>
          <p:nvPr>
            <p:ph type="title"/>
          </p:nvPr>
        </p:nvSpPr>
        <p:spPr/>
        <p:txBody>
          <a:bodyPr/>
          <a:lstStyle/>
          <a:p>
            <a:pPr eaLnBrk="1" hangingPunct="1"/>
            <a:r>
              <a:rPr lang="en-US" altLang="ko-KR" sz="3600" u="sng">
                <a:latin typeface="Times New Roman" panose="02020603050405020304" pitchFamily="18" charset="0"/>
                <a:ea typeface="Gulim" panose="020B0600000101010101" pitchFamily="34" charset="-127"/>
              </a:rPr>
              <a:t>Breaking Down Society</a:t>
            </a:r>
          </a:p>
        </p:txBody>
      </p:sp>
      <p:sp>
        <p:nvSpPr>
          <p:cNvPr id="14341" name="Rectangle 3">
            <a:extLst>
              <a:ext uri="{FF2B5EF4-FFF2-40B4-BE49-F238E27FC236}">
                <a16:creationId xmlns:a16="http://schemas.microsoft.com/office/drawing/2014/main" id="{697A03CF-920A-463D-8391-5A4B1DE6877F}"/>
              </a:ext>
            </a:extLst>
          </p:cNvPr>
          <p:cNvSpPr>
            <a:spLocks noGrp="1" noChangeArrowheads="1"/>
          </p:cNvSpPr>
          <p:nvPr>
            <p:ph type="body" idx="1"/>
          </p:nvPr>
        </p:nvSpPr>
        <p:spPr/>
        <p:txBody>
          <a:bodyPr/>
          <a:lstStyle/>
          <a:p>
            <a:pPr eaLnBrk="1" hangingPunct="1">
              <a:buFontTx/>
              <a:buNone/>
            </a:pPr>
            <a:r>
              <a:rPr lang="en-US" altLang="ko-KR">
                <a:ea typeface="Gulim" panose="020B0600000101010101" pitchFamily="34" charset="-127"/>
              </a:rPr>
              <a:t>2. Uncertainty Avoidance Index </a:t>
            </a:r>
          </a:p>
          <a:p>
            <a:pPr eaLnBrk="1" hangingPunct="1">
              <a:buFontTx/>
              <a:buNone/>
            </a:pPr>
            <a:endParaRPr lang="en-US" altLang="ko-KR" sz="2800">
              <a:ea typeface="Gulim" panose="020B0600000101010101" pitchFamily="34" charset="-127"/>
            </a:endParaRPr>
          </a:p>
          <a:p>
            <a:pPr eaLnBrk="1" hangingPunct="1">
              <a:buFontTx/>
              <a:buNone/>
            </a:pPr>
            <a:r>
              <a:rPr lang="en-US" altLang="ko-KR">
                <a:ea typeface="Gulim" panose="020B0600000101010101" pitchFamily="34" charset="-127"/>
              </a:rPr>
              <a:t>	</a:t>
            </a:r>
            <a:r>
              <a:rPr lang="en-US" altLang="ko-KR" sz="2400">
                <a:ea typeface="Gulim" panose="020B0600000101010101" pitchFamily="34" charset="-127"/>
              </a:rPr>
              <a:t>Deals with a society's tolerance for uncertainty and ambiguity; it ultimately refers to man's search for Truth. It indicates to what extent a culture programs its people to feel either uncomfortable or comfortable in unstructured situations. </a:t>
            </a:r>
          </a:p>
        </p:txBody>
      </p:sp>
      <p:pic>
        <p:nvPicPr>
          <p:cNvPr id="14342" name="Picture 4" descr="G7 1">
            <a:extLst>
              <a:ext uri="{FF2B5EF4-FFF2-40B4-BE49-F238E27FC236}">
                <a16:creationId xmlns:a16="http://schemas.microsoft.com/office/drawing/2014/main" id="{5C734DED-796A-45BD-B40C-41FDBF9FC3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3986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a:extLst>
              <a:ext uri="{FF2B5EF4-FFF2-40B4-BE49-F238E27FC236}">
                <a16:creationId xmlns:a16="http://schemas.microsoft.com/office/drawing/2014/main" id="{F45D361E-6AD4-4B73-B5F9-9B0D072533D7}"/>
              </a:ext>
            </a:extLst>
          </p:cNvPr>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ko-KR" altLang="en-US"/>
              <a:t>(c) Ian R. Kirkwood (2008-2012)</a:t>
            </a:r>
            <a:endParaRPr lang="en-US" altLang="ko-KR"/>
          </a:p>
        </p:txBody>
      </p:sp>
      <p:sp>
        <p:nvSpPr>
          <p:cNvPr id="15363" name="Slide Number Placeholder 5">
            <a:extLst>
              <a:ext uri="{FF2B5EF4-FFF2-40B4-BE49-F238E27FC236}">
                <a16:creationId xmlns:a16="http://schemas.microsoft.com/office/drawing/2014/main" id="{61B772ED-305B-4B8F-94AA-98835C6261C3}"/>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8E079D5-14D4-48BE-9A3C-983D0B7FABAA}" type="slidenum">
              <a:rPr lang="ko-KR" altLang="en-US"/>
              <a:pPr eaLnBrk="1" hangingPunct="1"/>
              <a:t>14</a:t>
            </a:fld>
            <a:endParaRPr lang="en-US" altLang="ko-KR"/>
          </a:p>
        </p:txBody>
      </p:sp>
      <p:sp>
        <p:nvSpPr>
          <p:cNvPr id="15364" name="Rectangle 2">
            <a:extLst>
              <a:ext uri="{FF2B5EF4-FFF2-40B4-BE49-F238E27FC236}">
                <a16:creationId xmlns:a16="http://schemas.microsoft.com/office/drawing/2014/main" id="{6F987AFF-4109-47D6-B789-BFFE858F761D}"/>
              </a:ext>
            </a:extLst>
          </p:cNvPr>
          <p:cNvSpPr>
            <a:spLocks noGrp="1" noChangeArrowheads="1"/>
          </p:cNvSpPr>
          <p:nvPr>
            <p:ph type="title"/>
          </p:nvPr>
        </p:nvSpPr>
        <p:spPr/>
        <p:txBody>
          <a:bodyPr/>
          <a:lstStyle/>
          <a:p>
            <a:pPr eaLnBrk="1" hangingPunct="1"/>
            <a:r>
              <a:rPr lang="en-US" altLang="ko-KR" sz="3600" u="sng">
                <a:latin typeface="Times New Roman" panose="02020603050405020304" pitchFamily="18" charset="0"/>
                <a:ea typeface="Gulim" panose="020B0600000101010101" pitchFamily="34" charset="-127"/>
              </a:rPr>
              <a:t>Breaking Down Society</a:t>
            </a:r>
          </a:p>
        </p:txBody>
      </p:sp>
      <p:sp>
        <p:nvSpPr>
          <p:cNvPr id="15365" name="Rectangle 3">
            <a:extLst>
              <a:ext uri="{FF2B5EF4-FFF2-40B4-BE49-F238E27FC236}">
                <a16:creationId xmlns:a16="http://schemas.microsoft.com/office/drawing/2014/main" id="{B235A07B-021D-49AA-B563-34B987234B21}"/>
              </a:ext>
            </a:extLst>
          </p:cNvPr>
          <p:cNvSpPr>
            <a:spLocks noGrp="1" noChangeArrowheads="1"/>
          </p:cNvSpPr>
          <p:nvPr>
            <p:ph type="body" idx="1"/>
          </p:nvPr>
        </p:nvSpPr>
        <p:spPr/>
        <p:txBody>
          <a:bodyPr/>
          <a:lstStyle/>
          <a:p>
            <a:pPr eaLnBrk="1" hangingPunct="1">
              <a:buFontTx/>
              <a:buNone/>
            </a:pPr>
            <a:r>
              <a:rPr lang="en-US" altLang="ko-KR">
                <a:ea typeface="Gulim" panose="020B0600000101010101" pitchFamily="34" charset="-127"/>
              </a:rPr>
              <a:t>3. Masculinity versus Femininity </a:t>
            </a:r>
          </a:p>
          <a:p>
            <a:pPr eaLnBrk="1" hangingPunct="1">
              <a:buFontTx/>
              <a:buNone/>
            </a:pPr>
            <a:r>
              <a:rPr lang="en-US" altLang="ko-KR">
                <a:ea typeface="Gulim" panose="020B0600000101010101" pitchFamily="34" charset="-127"/>
              </a:rPr>
              <a:t>	</a:t>
            </a:r>
          </a:p>
          <a:p>
            <a:pPr eaLnBrk="1" hangingPunct="1">
              <a:buFontTx/>
              <a:buNone/>
            </a:pPr>
            <a:r>
              <a:rPr lang="en-US" altLang="ko-KR" sz="2800">
                <a:ea typeface="Gulim" panose="020B0600000101010101" pitchFamily="34" charset="-127"/>
              </a:rPr>
              <a:t>	</a:t>
            </a:r>
            <a:r>
              <a:rPr lang="en-US" altLang="ko-KR" sz="2400">
                <a:ea typeface="Gulim" panose="020B0600000101010101" pitchFamily="34" charset="-127"/>
              </a:rPr>
              <a:t>Refers to the distribution of roles between the genders which is another fundamental issue for any society to which a range of solutions are found. </a:t>
            </a:r>
          </a:p>
        </p:txBody>
      </p:sp>
      <p:pic>
        <p:nvPicPr>
          <p:cNvPr id="15366" name="Picture 4" descr="G7 1">
            <a:extLst>
              <a:ext uri="{FF2B5EF4-FFF2-40B4-BE49-F238E27FC236}">
                <a16:creationId xmlns:a16="http://schemas.microsoft.com/office/drawing/2014/main" id="{41D5612E-7A2B-4C6C-8F0D-3F9733523A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3986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a:extLst>
              <a:ext uri="{FF2B5EF4-FFF2-40B4-BE49-F238E27FC236}">
                <a16:creationId xmlns:a16="http://schemas.microsoft.com/office/drawing/2014/main" id="{24FC296D-9FB2-4ED8-8DAC-8C1BC3C0215E}"/>
              </a:ext>
            </a:extLst>
          </p:cNvPr>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ko-KR" altLang="en-US"/>
              <a:t>(c) Ian R. Kirkwood (2008-2012)</a:t>
            </a:r>
            <a:endParaRPr lang="en-US" altLang="ko-KR"/>
          </a:p>
        </p:txBody>
      </p:sp>
      <p:sp>
        <p:nvSpPr>
          <p:cNvPr id="16387" name="Slide Number Placeholder 5">
            <a:extLst>
              <a:ext uri="{FF2B5EF4-FFF2-40B4-BE49-F238E27FC236}">
                <a16:creationId xmlns:a16="http://schemas.microsoft.com/office/drawing/2014/main" id="{585DE0C7-502E-4704-88AE-F40973D2039F}"/>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61D4610-E37F-4248-87E8-A993391B503F}" type="slidenum">
              <a:rPr lang="ko-KR" altLang="en-US"/>
              <a:pPr eaLnBrk="1" hangingPunct="1"/>
              <a:t>15</a:t>
            </a:fld>
            <a:endParaRPr lang="en-US" altLang="ko-KR"/>
          </a:p>
        </p:txBody>
      </p:sp>
      <p:sp>
        <p:nvSpPr>
          <p:cNvPr id="16388" name="Rectangle 8">
            <a:extLst>
              <a:ext uri="{FF2B5EF4-FFF2-40B4-BE49-F238E27FC236}">
                <a16:creationId xmlns:a16="http://schemas.microsoft.com/office/drawing/2014/main" id="{E5755B2F-44BC-4D83-AD17-ABBF7736A900}"/>
              </a:ext>
            </a:extLst>
          </p:cNvPr>
          <p:cNvSpPr>
            <a:spLocks noGrp="1" noChangeArrowheads="1"/>
          </p:cNvSpPr>
          <p:nvPr>
            <p:ph type="title"/>
          </p:nvPr>
        </p:nvSpPr>
        <p:spPr/>
        <p:txBody>
          <a:bodyPr/>
          <a:lstStyle/>
          <a:p>
            <a:pPr eaLnBrk="1" hangingPunct="1"/>
            <a:r>
              <a:rPr lang="en-US" altLang="ko-KR" sz="3600" u="sng">
                <a:latin typeface="Times New Roman" panose="02020603050405020304" pitchFamily="18" charset="0"/>
                <a:ea typeface="Gulim" panose="020B0600000101010101" pitchFamily="34" charset="-127"/>
              </a:rPr>
              <a:t>Breaking Down Society</a:t>
            </a:r>
          </a:p>
        </p:txBody>
      </p:sp>
      <p:sp>
        <p:nvSpPr>
          <p:cNvPr id="16389" name="Rectangle 9">
            <a:extLst>
              <a:ext uri="{FF2B5EF4-FFF2-40B4-BE49-F238E27FC236}">
                <a16:creationId xmlns:a16="http://schemas.microsoft.com/office/drawing/2014/main" id="{585229B7-A645-4028-8A36-5D5A281D8CA5}"/>
              </a:ext>
            </a:extLst>
          </p:cNvPr>
          <p:cNvSpPr>
            <a:spLocks noGrp="1" noChangeArrowheads="1"/>
          </p:cNvSpPr>
          <p:nvPr>
            <p:ph type="body" idx="1"/>
          </p:nvPr>
        </p:nvSpPr>
        <p:spPr>
          <a:xfrm>
            <a:off x="457200" y="1600200"/>
            <a:ext cx="8229600" cy="4724400"/>
          </a:xfrm>
        </p:spPr>
        <p:txBody>
          <a:bodyPr/>
          <a:lstStyle/>
          <a:p>
            <a:pPr eaLnBrk="1" hangingPunct="1">
              <a:buFontTx/>
              <a:buNone/>
            </a:pPr>
            <a:r>
              <a:rPr lang="en-US" altLang="ko-KR">
                <a:ea typeface="Gulim" panose="020B0600000101010101" pitchFamily="34" charset="-127"/>
              </a:rPr>
              <a:t>4. Individualism &amp; Collectivism: </a:t>
            </a:r>
          </a:p>
          <a:p>
            <a:pPr eaLnBrk="1" hangingPunct="1">
              <a:buFontTx/>
              <a:buNone/>
            </a:pPr>
            <a:r>
              <a:rPr lang="en-US" altLang="ko-KR">
                <a:ea typeface="Gulim" panose="020B0600000101010101" pitchFamily="34" charset="-127"/>
              </a:rPr>
              <a:t>	</a:t>
            </a:r>
            <a:r>
              <a:rPr lang="en-US" altLang="ko-KR" sz="2400">
                <a:ea typeface="Gulim" panose="020B0600000101010101" pitchFamily="34" charset="-127"/>
              </a:rPr>
              <a:t>On the </a:t>
            </a:r>
            <a:r>
              <a:rPr lang="en-US" altLang="ko-KR" sz="2400" u="sng">
                <a:ea typeface="Gulim" panose="020B0600000101010101" pitchFamily="34" charset="-127"/>
              </a:rPr>
              <a:t>individualist side</a:t>
            </a:r>
            <a:r>
              <a:rPr lang="en-US" altLang="ko-KR" sz="2400">
                <a:ea typeface="Gulim" panose="020B0600000101010101" pitchFamily="34" charset="-127"/>
              </a:rPr>
              <a:t> we find societies in which the ties between individuals are loose: everyone is expected to look after himself and his immediate family. </a:t>
            </a:r>
          </a:p>
          <a:p>
            <a:pPr eaLnBrk="1" hangingPunct="1">
              <a:buFontTx/>
              <a:buNone/>
            </a:pPr>
            <a:endParaRPr lang="en-US" altLang="ko-KR" sz="2400">
              <a:ea typeface="Gulim" panose="020B0600000101010101" pitchFamily="34" charset="-127"/>
            </a:endParaRPr>
          </a:p>
          <a:p>
            <a:pPr eaLnBrk="1" hangingPunct="1">
              <a:buFontTx/>
              <a:buNone/>
            </a:pPr>
            <a:r>
              <a:rPr lang="en-US" altLang="ko-KR" sz="2400">
                <a:ea typeface="Gulim" panose="020B0600000101010101" pitchFamily="34" charset="-127"/>
              </a:rPr>
              <a:t>	On the </a:t>
            </a:r>
            <a:r>
              <a:rPr lang="en-US" altLang="ko-KR" sz="2400" u="sng">
                <a:ea typeface="Gulim" panose="020B0600000101010101" pitchFamily="34" charset="-127"/>
              </a:rPr>
              <a:t>collectivist side</a:t>
            </a:r>
            <a:r>
              <a:rPr lang="en-US" altLang="ko-KR" sz="2400">
                <a:ea typeface="Gulim" panose="020B0600000101010101" pitchFamily="34" charset="-127"/>
              </a:rPr>
              <a:t>, we find societies in which people from birth onwards are integrated into strong, cohesive in-groups, often extended families which continue protecting them in exchange for unquestioning loyalty</a:t>
            </a:r>
            <a:r>
              <a:rPr lang="en-US" altLang="ko-KR" sz="2800">
                <a:ea typeface="Gulim" panose="020B0600000101010101" pitchFamily="34" charset="-127"/>
              </a:rPr>
              <a:t>.</a:t>
            </a:r>
          </a:p>
        </p:txBody>
      </p:sp>
      <p:pic>
        <p:nvPicPr>
          <p:cNvPr id="16390" name="Picture 10" descr="G7 1">
            <a:extLst>
              <a:ext uri="{FF2B5EF4-FFF2-40B4-BE49-F238E27FC236}">
                <a16:creationId xmlns:a16="http://schemas.microsoft.com/office/drawing/2014/main" id="{1655B81D-0462-4952-BA29-EA64F4395C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3986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a:extLst>
              <a:ext uri="{FF2B5EF4-FFF2-40B4-BE49-F238E27FC236}">
                <a16:creationId xmlns:a16="http://schemas.microsoft.com/office/drawing/2014/main" id="{0F4C67F0-30B4-4B98-AEE2-6E26085B680D}"/>
              </a:ext>
            </a:extLst>
          </p:cNvPr>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ko-KR" altLang="en-US"/>
              <a:t>(c) Ian R. Kirkwood (2008-2012)</a:t>
            </a:r>
            <a:endParaRPr lang="en-US" altLang="ko-KR"/>
          </a:p>
        </p:txBody>
      </p:sp>
      <p:sp>
        <p:nvSpPr>
          <p:cNvPr id="17411" name="Slide Number Placeholder 5">
            <a:extLst>
              <a:ext uri="{FF2B5EF4-FFF2-40B4-BE49-F238E27FC236}">
                <a16:creationId xmlns:a16="http://schemas.microsoft.com/office/drawing/2014/main" id="{AA407D69-F1CC-4F14-B987-257DCA6B0185}"/>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489CD7D-9AEA-45ED-A63F-9426801E4E4B}" type="slidenum">
              <a:rPr lang="ko-KR" altLang="en-US"/>
              <a:pPr eaLnBrk="1" hangingPunct="1"/>
              <a:t>16</a:t>
            </a:fld>
            <a:endParaRPr lang="en-US" altLang="ko-KR"/>
          </a:p>
        </p:txBody>
      </p:sp>
      <p:sp>
        <p:nvSpPr>
          <p:cNvPr id="17412" name="Rectangle 2">
            <a:extLst>
              <a:ext uri="{FF2B5EF4-FFF2-40B4-BE49-F238E27FC236}">
                <a16:creationId xmlns:a16="http://schemas.microsoft.com/office/drawing/2014/main" id="{467CDA25-F710-448E-BA4A-F1420699AE9D}"/>
              </a:ext>
            </a:extLst>
          </p:cNvPr>
          <p:cNvSpPr>
            <a:spLocks noGrp="1" noChangeArrowheads="1"/>
          </p:cNvSpPr>
          <p:nvPr>
            <p:ph type="title"/>
          </p:nvPr>
        </p:nvSpPr>
        <p:spPr/>
        <p:txBody>
          <a:bodyPr/>
          <a:lstStyle/>
          <a:p>
            <a:pPr eaLnBrk="1" hangingPunct="1"/>
            <a:r>
              <a:rPr lang="en-US" altLang="ko-KR" sz="3600" u="sng">
                <a:latin typeface="Times New Roman" panose="02020603050405020304" pitchFamily="18" charset="0"/>
                <a:ea typeface="Gulim" panose="020B0600000101010101" pitchFamily="34" charset="-127"/>
              </a:rPr>
              <a:t>Business Etiquette</a:t>
            </a:r>
          </a:p>
        </p:txBody>
      </p:sp>
      <p:sp>
        <p:nvSpPr>
          <p:cNvPr id="17413" name="Rectangle 3">
            <a:extLst>
              <a:ext uri="{FF2B5EF4-FFF2-40B4-BE49-F238E27FC236}">
                <a16:creationId xmlns:a16="http://schemas.microsoft.com/office/drawing/2014/main" id="{809FC6AD-F36F-4BAC-9AD0-50BC38BBEA4A}"/>
              </a:ext>
            </a:extLst>
          </p:cNvPr>
          <p:cNvSpPr>
            <a:spLocks noGrp="1" noChangeArrowheads="1"/>
          </p:cNvSpPr>
          <p:nvPr>
            <p:ph type="body" idx="1"/>
          </p:nvPr>
        </p:nvSpPr>
        <p:spPr/>
        <p:txBody>
          <a:bodyPr/>
          <a:lstStyle/>
          <a:p>
            <a:pPr eaLnBrk="1" hangingPunct="1">
              <a:lnSpc>
                <a:spcPct val="90000"/>
              </a:lnSpc>
              <a:buFontTx/>
              <a:buNone/>
            </a:pPr>
            <a:r>
              <a:rPr lang="en-US" altLang="ko-KR" sz="4000" b="1">
                <a:solidFill>
                  <a:srgbClr val="FF0000"/>
                </a:solidFill>
                <a:latin typeface="Times New Roman" panose="02020603050405020304" pitchFamily="18" charset="0"/>
                <a:ea typeface="Gulim" panose="020B0600000101010101" pitchFamily="34" charset="-127"/>
              </a:rPr>
              <a:t>Part 3</a:t>
            </a:r>
          </a:p>
          <a:p>
            <a:pPr eaLnBrk="1" hangingPunct="1">
              <a:lnSpc>
                <a:spcPct val="90000"/>
              </a:lnSpc>
              <a:buFontTx/>
              <a:buNone/>
            </a:pPr>
            <a:r>
              <a:rPr lang="en-US" altLang="ko-KR" sz="3600">
                <a:ea typeface="Gulim" panose="020B0600000101010101" pitchFamily="34" charset="-127"/>
              </a:rPr>
              <a:t>        Comparing Countries 4 Ways</a:t>
            </a:r>
          </a:p>
          <a:p>
            <a:pPr eaLnBrk="1" hangingPunct="1">
              <a:lnSpc>
                <a:spcPct val="90000"/>
              </a:lnSpc>
              <a:buFontTx/>
              <a:buNone/>
            </a:pPr>
            <a:r>
              <a:rPr lang="en-US" altLang="ko-KR" sz="3600">
                <a:ea typeface="Gulim" panose="020B0600000101010101" pitchFamily="34" charset="-127"/>
              </a:rPr>
              <a:t>         ~~ </a:t>
            </a:r>
            <a:r>
              <a:rPr lang="en-US" altLang="ko-KR">
                <a:ea typeface="Gulim" panose="020B0600000101010101" pitchFamily="34" charset="-127"/>
              </a:rPr>
              <a:t>combination comparisons ~~</a:t>
            </a:r>
          </a:p>
          <a:p>
            <a:pPr algn="ctr" eaLnBrk="1" hangingPunct="1">
              <a:lnSpc>
                <a:spcPct val="90000"/>
              </a:lnSpc>
              <a:buFontTx/>
              <a:buNone/>
            </a:pPr>
            <a:endParaRPr lang="en-US" altLang="ko-KR" sz="1200" u="sng">
              <a:ea typeface="Gulim" panose="020B0600000101010101" pitchFamily="34" charset="-127"/>
            </a:endParaRPr>
          </a:p>
          <a:p>
            <a:pPr eaLnBrk="1" hangingPunct="1">
              <a:lnSpc>
                <a:spcPct val="90000"/>
              </a:lnSpc>
              <a:buFontTx/>
              <a:buNone/>
            </a:pPr>
            <a:r>
              <a:rPr lang="en-US" altLang="ko-KR">
                <a:ea typeface="Gulim" panose="020B0600000101010101" pitchFamily="34" charset="-127"/>
              </a:rPr>
              <a:t>1. Power Distance &amp; Collectivism</a:t>
            </a:r>
          </a:p>
          <a:p>
            <a:pPr eaLnBrk="1" hangingPunct="1">
              <a:lnSpc>
                <a:spcPct val="90000"/>
              </a:lnSpc>
              <a:buFontTx/>
              <a:buNone/>
            </a:pPr>
            <a:r>
              <a:rPr lang="en-US" altLang="ko-KR">
                <a:ea typeface="Gulim" panose="020B0600000101010101" pitchFamily="34" charset="-127"/>
              </a:rPr>
              <a:t>2. Power Distance &amp; Uncertainty Avoidance</a:t>
            </a:r>
          </a:p>
          <a:p>
            <a:pPr eaLnBrk="1" hangingPunct="1">
              <a:lnSpc>
                <a:spcPct val="90000"/>
              </a:lnSpc>
              <a:buFontTx/>
              <a:buNone/>
            </a:pPr>
            <a:r>
              <a:rPr lang="en-US" altLang="ko-KR">
                <a:ea typeface="Gulim" panose="020B0600000101010101" pitchFamily="34" charset="-127"/>
              </a:rPr>
              <a:t>3. Collectivism &amp; Masculinity</a:t>
            </a:r>
          </a:p>
          <a:p>
            <a:pPr eaLnBrk="1" hangingPunct="1">
              <a:lnSpc>
                <a:spcPct val="90000"/>
              </a:lnSpc>
              <a:buFontTx/>
              <a:buNone/>
            </a:pPr>
            <a:r>
              <a:rPr lang="en-US" altLang="ko-KR">
                <a:ea typeface="Gulim" panose="020B0600000101010101" pitchFamily="34" charset="-127"/>
              </a:rPr>
              <a:t>4. Collectivism &amp; Uncertainty Avoidance</a:t>
            </a:r>
          </a:p>
        </p:txBody>
      </p:sp>
      <p:pic>
        <p:nvPicPr>
          <p:cNvPr id="17414" name="Picture 4" descr="G7 1">
            <a:extLst>
              <a:ext uri="{FF2B5EF4-FFF2-40B4-BE49-F238E27FC236}">
                <a16:creationId xmlns:a16="http://schemas.microsoft.com/office/drawing/2014/main" id="{9B821B28-6905-4144-9AEA-88AE27AEEB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3986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a:extLst>
              <a:ext uri="{FF2B5EF4-FFF2-40B4-BE49-F238E27FC236}">
                <a16:creationId xmlns:a16="http://schemas.microsoft.com/office/drawing/2014/main" id="{DE81B0F8-9560-4AE7-B5BC-350C8EC70CBB}"/>
              </a:ext>
            </a:extLst>
          </p:cNvPr>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ko-KR" altLang="en-US"/>
              <a:t>(c) Ian R. Kirkwood (2008-2012)</a:t>
            </a:r>
            <a:endParaRPr lang="en-US" altLang="ko-KR"/>
          </a:p>
        </p:txBody>
      </p:sp>
      <p:sp>
        <p:nvSpPr>
          <p:cNvPr id="18435" name="Slide Number Placeholder 5">
            <a:extLst>
              <a:ext uri="{FF2B5EF4-FFF2-40B4-BE49-F238E27FC236}">
                <a16:creationId xmlns:a16="http://schemas.microsoft.com/office/drawing/2014/main" id="{EBF16394-2A1D-471E-939F-9FA987E2D11C}"/>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A617F7C-7918-486B-B29A-5BB703C2D5E1}" type="slidenum">
              <a:rPr lang="ko-KR" altLang="en-US"/>
              <a:pPr eaLnBrk="1" hangingPunct="1"/>
              <a:t>17</a:t>
            </a:fld>
            <a:endParaRPr lang="en-US" altLang="ko-KR"/>
          </a:p>
        </p:txBody>
      </p:sp>
      <p:sp>
        <p:nvSpPr>
          <p:cNvPr id="18436" name="Rectangle 4">
            <a:extLst>
              <a:ext uri="{FF2B5EF4-FFF2-40B4-BE49-F238E27FC236}">
                <a16:creationId xmlns:a16="http://schemas.microsoft.com/office/drawing/2014/main" id="{DB04A76C-EDAC-4A95-9FCE-404FA4CB44CD}"/>
              </a:ext>
            </a:extLst>
          </p:cNvPr>
          <p:cNvSpPr>
            <a:spLocks noGrp="1" noChangeArrowheads="1"/>
          </p:cNvSpPr>
          <p:nvPr>
            <p:ph type="title"/>
          </p:nvPr>
        </p:nvSpPr>
        <p:spPr/>
        <p:txBody>
          <a:bodyPr/>
          <a:lstStyle/>
          <a:p>
            <a:pPr eaLnBrk="1" hangingPunct="1"/>
            <a:r>
              <a:rPr lang="en-US" altLang="ko-KR" sz="3600" u="sng">
                <a:latin typeface="Times New Roman" panose="02020603050405020304" pitchFamily="18" charset="0"/>
                <a:ea typeface="Gulim" panose="020B0600000101010101" pitchFamily="34" charset="-127"/>
              </a:rPr>
              <a:t>A Global Overview</a:t>
            </a:r>
          </a:p>
        </p:txBody>
      </p:sp>
      <p:graphicFrame>
        <p:nvGraphicFramePr>
          <p:cNvPr id="18437" name="Object 3">
            <a:extLst>
              <a:ext uri="{FF2B5EF4-FFF2-40B4-BE49-F238E27FC236}">
                <a16:creationId xmlns:a16="http://schemas.microsoft.com/office/drawing/2014/main" id="{D83951AC-E3F3-4005-943D-F5C8E897BAED}"/>
              </a:ext>
            </a:extLst>
          </p:cNvPr>
          <p:cNvGraphicFramePr>
            <a:graphicFrameLocks noChangeAspect="1"/>
          </p:cNvGraphicFramePr>
          <p:nvPr>
            <p:ph idx="1"/>
          </p:nvPr>
        </p:nvGraphicFramePr>
        <p:xfrm>
          <a:off x="0" y="1219200"/>
          <a:ext cx="9144000" cy="5638800"/>
        </p:xfrm>
        <a:graphic>
          <a:graphicData uri="http://schemas.openxmlformats.org/presentationml/2006/ole">
            <mc:AlternateContent xmlns:mc="http://schemas.openxmlformats.org/markup-compatibility/2006">
              <mc:Choice xmlns:v="urn:schemas-microsoft-com:vml" Requires="v">
                <p:oleObj spid="_x0000_s18452" name="Chart" r:id="rId4" imgW="9382125" imgH="7258050" progId="Excel.Chart.8">
                  <p:embed/>
                </p:oleObj>
              </mc:Choice>
              <mc:Fallback>
                <p:oleObj name="Chart" r:id="rId4" imgW="9382125" imgH="7258050" progId="Excel.Char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219200"/>
                        <a:ext cx="9144000" cy="563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8438" name="Picture 6" descr="G7 1">
            <a:extLst>
              <a:ext uri="{FF2B5EF4-FFF2-40B4-BE49-F238E27FC236}">
                <a16:creationId xmlns:a16="http://schemas.microsoft.com/office/drawing/2014/main" id="{05D52B11-FB2B-4984-A3B2-0AF386D93E3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3986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Rectangle 8">
            <a:extLst>
              <a:ext uri="{FF2B5EF4-FFF2-40B4-BE49-F238E27FC236}">
                <a16:creationId xmlns:a16="http://schemas.microsoft.com/office/drawing/2014/main" id="{0B81FC0B-1482-46EE-AFFD-10EA96BA310B}"/>
              </a:ext>
            </a:extLst>
          </p:cNvPr>
          <p:cNvSpPr>
            <a:spLocks noChangeArrowheads="1"/>
          </p:cNvSpPr>
          <p:nvPr/>
        </p:nvSpPr>
        <p:spPr bwMode="auto">
          <a:xfrm>
            <a:off x="2895600" y="2743200"/>
            <a:ext cx="9144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Australia</a:t>
            </a:r>
          </a:p>
        </p:txBody>
      </p:sp>
      <p:sp>
        <p:nvSpPr>
          <p:cNvPr id="18440" name="Rectangle 9">
            <a:extLst>
              <a:ext uri="{FF2B5EF4-FFF2-40B4-BE49-F238E27FC236}">
                <a16:creationId xmlns:a16="http://schemas.microsoft.com/office/drawing/2014/main" id="{C8CF957B-95A1-40F5-BDB5-2C98FD3439CD}"/>
              </a:ext>
            </a:extLst>
          </p:cNvPr>
          <p:cNvSpPr>
            <a:spLocks noChangeArrowheads="1"/>
          </p:cNvSpPr>
          <p:nvPr/>
        </p:nvSpPr>
        <p:spPr bwMode="auto">
          <a:xfrm>
            <a:off x="6400800" y="3733800"/>
            <a:ext cx="9144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India</a:t>
            </a:r>
          </a:p>
        </p:txBody>
      </p:sp>
      <p:sp>
        <p:nvSpPr>
          <p:cNvPr id="18441" name="Rectangle 10">
            <a:extLst>
              <a:ext uri="{FF2B5EF4-FFF2-40B4-BE49-F238E27FC236}">
                <a16:creationId xmlns:a16="http://schemas.microsoft.com/office/drawing/2014/main" id="{F2FAE968-7B49-42D0-A7EC-19C10C444942}"/>
              </a:ext>
            </a:extLst>
          </p:cNvPr>
          <p:cNvSpPr>
            <a:spLocks noChangeArrowheads="1"/>
          </p:cNvSpPr>
          <p:nvPr/>
        </p:nvSpPr>
        <p:spPr bwMode="auto">
          <a:xfrm>
            <a:off x="4114800" y="2667000"/>
            <a:ext cx="9144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Netherlands</a:t>
            </a:r>
          </a:p>
        </p:txBody>
      </p:sp>
      <p:sp>
        <p:nvSpPr>
          <p:cNvPr id="18442" name="Rectangle 11">
            <a:extLst>
              <a:ext uri="{FF2B5EF4-FFF2-40B4-BE49-F238E27FC236}">
                <a16:creationId xmlns:a16="http://schemas.microsoft.com/office/drawing/2014/main" id="{3CF2B3A8-FD84-4357-A542-0F150479F415}"/>
              </a:ext>
            </a:extLst>
          </p:cNvPr>
          <p:cNvSpPr>
            <a:spLocks noChangeArrowheads="1"/>
          </p:cNvSpPr>
          <p:nvPr/>
        </p:nvSpPr>
        <p:spPr bwMode="auto">
          <a:xfrm>
            <a:off x="2286000" y="2438400"/>
            <a:ext cx="9144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Great Britain</a:t>
            </a:r>
          </a:p>
        </p:txBody>
      </p:sp>
      <p:sp>
        <p:nvSpPr>
          <p:cNvPr id="18443" name="Rectangle 12">
            <a:extLst>
              <a:ext uri="{FF2B5EF4-FFF2-40B4-BE49-F238E27FC236}">
                <a16:creationId xmlns:a16="http://schemas.microsoft.com/office/drawing/2014/main" id="{71DA38BE-1A9B-4A9D-92BA-A59A94AB7415}"/>
              </a:ext>
            </a:extLst>
          </p:cNvPr>
          <p:cNvSpPr>
            <a:spLocks noChangeArrowheads="1"/>
          </p:cNvSpPr>
          <p:nvPr/>
        </p:nvSpPr>
        <p:spPr bwMode="auto">
          <a:xfrm>
            <a:off x="4648200" y="5334000"/>
            <a:ext cx="914400" cy="2286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Korea</a:t>
            </a:r>
          </a:p>
        </p:txBody>
      </p:sp>
      <p:sp>
        <p:nvSpPr>
          <p:cNvPr id="18444" name="Rectangle 13">
            <a:extLst>
              <a:ext uri="{FF2B5EF4-FFF2-40B4-BE49-F238E27FC236}">
                <a16:creationId xmlns:a16="http://schemas.microsoft.com/office/drawing/2014/main" id="{E6783D1A-8380-4AE8-8256-6C6FEE08467B}"/>
              </a:ext>
            </a:extLst>
          </p:cNvPr>
          <p:cNvSpPr>
            <a:spLocks noChangeArrowheads="1"/>
          </p:cNvSpPr>
          <p:nvPr/>
        </p:nvSpPr>
        <p:spPr bwMode="auto">
          <a:xfrm>
            <a:off x="2971800" y="2209800"/>
            <a:ext cx="9144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USA</a:t>
            </a:r>
          </a:p>
        </p:txBody>
      </p:sp>
      <p:sp>
        <p:nvSpPr>
          <p:cNvPr id="18445" name="Rectangle 14">
            <a:extLst>
              <a:ext uri="{FF2B5EF4-FFF2-40B4-BE49-F238E27FC236}">
                <a16:creationId xmlns:a16="http://schemas.microsoft.com/office/drawing/2014/main" id="{5A2108B2-8A10-4578-874C-577F53278097}"/>
              </a:ext>
            </a:extLst>
          </p:cNvPr>
          <p:cNvSpPr>
            <a:spLocks noChangeArrowheads="1"/>
          </p:cNvSpPr>
          <p:nvPr/>
        </p:nvSpPr>
        <p:spPr bwMode="auto">
          <a:xfrm>
            <a:off x="5638800" y="3124200"/>
            <a:ext cx="9144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France</a:t>
            </a:r>
          </a:p>
        </p:txBody>
      </p:sp>
      <p:sp>
        <p:nvSpPr>
          <p:cNvPr id="18446" name="Text Box 15">
            <a:extLst>
              <a:ext uri="{FF2B5EF4-FFF2-40B4-BE49-F238E27FC236}">
                <a16:creationId xmlns:a16="http://schemas.microsoft.com/office/drawing/2014/main" id="{9547BD24-D4F2-40BD-A628-0B9B739B0493}"/>
              </a:ext>
            </a:extLst>
          </p:cNvPr>
          <p:cNvSpPr txBox="1">
            <a:spLocks noChangeArrowheads="1"/>
          </p:cNvSpPr>
          <p:nvPr/>
        </p:nvSpPr>
        <p:spPr bwMode="auto">
          <a:xfrm>
            <a:off x="3657600" y="4495800"/>
            <a:ext cx="1362075" cy="6858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t>Chile, Pakistan, Peru, Singapore, Taiwan, Thailand</a:t>
            </a:r>
          </a:p>
        </p:txBody>
      </p:sp>
      <p:sp>
        <p:nvSpPr>
          <p:cNvPr id="18447" name="Line 16">
            <a:extLst>
              <a:ext uri="{FF2B5EF4-FFF2-40B4-BE49-F238E27FC236}">
                <a16:creationId xmlns:a16="http://schemas.microsoft.com/office/drawing/2014/main" id="{CCCC22ED-5D0C-4187-97E9-D7575932EB58}"/>
              </a:ext>
            </a:extLst>
          </p:cNvPr>
          <p:cNvSpPr>
            <a:spLocks noChangeShapeType="1"/>
          </p:cNvSpPr>
          <p:nvPr/>
        </p:nvSpPr>
        <p:spPr bwMode="auto">
          <a:xfrm>
            <a:off x="5029200" y="46482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8448" name="Line 17">
            <a:extLst>
              <a:ext uri="{FF2B5EF4-FFF2-40B4-BE49-F238E27FC236}">
                <a16:creationId xmlns:a16="http://schemas.microsoft.com/office/drawing/2014/main" id="{E0713A57-8158-432C-AFFD-C496814DECDA}"/>
              </a:ext>
            </a:extLst>
          </p:cNvPr>
          <p:cNvSpPr>
            <a:spLocks noChangeShapeType="1"/>
          </p:cNvSpPr>
          <p:nvPr/>
        </p:nvSpPr>
        <p:spPr bwMode="auto">
          <a:xfrm flipH="1">
            <a:off x="6172200" y="3810000"/>
            <a:ext cx="228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8449" name="Line 18">
            <a:extLst>
              <a:ext uri="{FF2B5EF4-FFF2-40B4-BE49-F238E27FC236}">
                <a16:creationId xmlns:a16="http://schemas.microsoft.com/office/drawing/2014/main" id="{236046C5-837D-499C-8466-F6D268E97131}"/>
              </a:ext>
            </a:extLst>
          </p:cNvPr>
          <p:cNvSpPr>
            <a:spLocks noChangeShapeType="1"/>
          </p:cNvSpPr>
          <p:nvPr/>
        </p:nvSpPr>
        <p:spPr bwMode="auto">
          <a:xfrm flipH="1">
            <a:off x="3962400" y="2743200"/>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8450" name="Rectangle 20">
            <a:extLst>
              <a:ext uri="{FF2B5EF4-FFF2-40B4-BE49-F238E27FC236}">
                <a16:creationId xmlns:a16="http://schemas.microsoft.com/office/drawing/2014/main" id="{61B6043F-0FC0-4CE9-B67F-8BD874DC8573}"/>
              </a:ext>
            </a:extLst>
          </p:cNvPr>
          <p:cNvSpPr>
            <a:spLocks noChangeArrowheads="1"/>
          </p:cNvSpPr>
          <p:nvPr/>
        </p:nvSpPr>
        <p:spPr bwMode="auto">
          <a:xfrm>
            <a:off x="6400800" y="4800600"/>
            <a:ext cx="9144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Singapore</a:t>
            </a:r>
          </a:p>
        </p:txBody>
      </p:sp>
      <p:sp>
        <p:nvSpPr>
          <p:cNvPr id="18451" name="Line 21">
            <a:extLst>
              <a:ext uri="{FF2B5EF4-FFF2-40B4-BE49-F238E27FC236}">
                <a16:creationId xmlns:a16="http://schemas.microsoft.com/office/drawing/2014/main" id="{92A1EACC-A769-4E76-BA1F-2ED5B003BC83}"/>
              </a:ext>
            </a:extLst>
          </p:cNvPr>
          <p:cNvSpPr>
            <a:spLocks noChangeShapeType="1"/>
          </p:cNvSpPr>
          <p:nvPr/>
        </p:nvSpPr>
        <p:spPr bwMode="auto">
          <a:xfrm flipH="1">
            <a:off x="6096000" y="4876800"/>
            <a:ext cx="3048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a:extLst>
              <a:ext uri="{FF2B5EF4-FFF2-40B4-BE49-F238E27FC236}">
                <a16:creationId xmlns:a16="http://schemas.microsoft.com/office/drawing/2014/main" id="{D1C5FAA9-B7BF-468C-AC96-2794A48BEA05}"/>
              </a:ext>
            </a:extLst>
          </p:cNvPr>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ko-KR" altLang="en-US"/>
              <a:t>(c) Ian R. Kirkwood (2008-2012)</a:t>
            </a:r>
            <a:endParaRPr lang="en-US" altLang="ko-KR"/>
          </a:p>
        </p:txBody>
      </p:sp>
      <p:sp>
        <p:nvSpPr>
          <p:cNvPr id="19459" name="Slide Number Placeholder 5">
            <a:extLst>
              <a:ext uri="{FF2B5EF4-FFF2-40B4-BE49-F238E27FC236}">
                <a16:creationId xmlns:a16="http://schemas.microsoft.com/office/drawing/2014/main" id="{75F441FA-17E7-48AD-935B-B2F9C1776B97}"/>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4598ED6-B7BF-4109-8928-C66F650F26F3}" type="slidenum">
              <a:rPr lang="ko-KR" altLang="en-US"/>
              <a:pPr eaLnBrk="1" hangingPunct="1"/>
              <a:t>18</a:t>
            </a:fld>
            <a:endParaRPr lang="en-US" altLang="ko-KR"/>
          </a:p>
        </p:txBody>
      </p:sp>
      <p:sp>
        <p:nvSpPr>
          <p:cNvPr id="19460" name="Rectangle 4">
            <a:extLst>
              <a:ext uri="{FF2B5EF4-FFF2-40B4-BE49-F238E27FC236}">
                <a16:creationId xmlns:a16="http://schemas.microsoft.com/office/drawing/2014/main" id="{686295ED-88FB-4CBB-B22D-02192389F638}"/>
              </a:ext>
            </a:extLst>
          </p:cNvPr>
          <p:cNvSpPr>
            <a:spLocks noGrp="1" noChangeArrowheads="1"/>
          </p:cNvSpPr>
          <p:nvPr>
            <p:ph type="title"/>
          </p:nvPr>
        </p:nvSpPr>
        <p:spPr/>
        <p:txBody>
          <a:bodyPr/>
          <a:lstStyle/>
          <a:p>
            <a:pPr eaLnBrk="1" hangingPunct="1"/>
            <a:r>
              <a:rPr lang="en-US" altLang="ko-KR" sz="3600" u="sng">
                <a:latin typeface="Times New Roman" panose="02020603050405020304" pitchFamily="18" charset="0"/>
                <a:ea typeface="Gulim" panose="020B0600000101010101" pitchFamily="34" charset="-127"/>
              </a:rPr>
              <a:t>A Global Overview</a:t>
            </a:r>
          </a:p>
        </p:txBody>
      </p:sp>
      <p:graphicFrame>
        <p:nvGraphicFramePr>
          <p:cNvPr id="19461" name="Object 3">
            <a:extLst>
              <a:ext uri="{FF2B5EF4-FFF2-40B4-BE49-F238E27FC236}">
                <a16:creationId xmlns:a16="http://schemas.microsoft.com/office/drawing/2014/main" id="{006AAD64-7F04-4B52-92FE-939806D7D76A}"/>
              </a:ext>
            </a:extLst>
          </p:cNvPr>
          <p:cNvGraphicFramePr>
            <a:graphicFrameLocks noChangeAspect="1"/>
          </p:cNvGraphicFramePr>
          <p:nvPr>
            <p:ph idx="1"/>
          </p:nvPr>
        </p:nvGraphicFramePr>
        <p:xfrm>
          <a:off x="0" y="1219200"/>
          <a:ext cx="9144000" cy="5638800"/>
        </p:xfrm>
        <a:graphic>
          <a:graphicData uri="http://schemas.openxmlformats.org/presentationml/2006/ole">
            <mc:AlternateContent xmlns:mc="http://schemas.openxmlformats.org/markup-compatibility/2006">
              <mc:Choice xmlns:v="urn:schemas-microsoft-com:vml" Requires="v">
                <p:oleObj spid="_x0000_s19474" name="Chart" r:id="rId4" imgW="9486900" imgH="7258050" progId="Excel.Chart.8">
                  <p:embed/>
                </p:oleObj>
              </mc:Choice>
              <mc:Fallback>
                <p:oleObj name="Chart" r:id="rId4" imgW="9486900" imgH="7258050" progId="Excel.Char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219200"/>
                        <a:ext cx="9144000" cy="563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9462" name="Picture 6" descr="G7 1">
            <a:extLst>
              <a:ext uri="{FF2B5EF4-FFF2-40B4-BE49-F238E27FC236}">
                <a16:creationId xmlns:a16="http://schemas.microsoft.com/office/drawing/2014/main" id="{FE3A882D-40EB-47AD-B537-4933BF17D3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3986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3" name="Rectangle 7">
            <a:extLst>
              <a:ext uri="{FF2B5EF4-FFF2-40B4-BE49-F238E27FC236}">
                <a16:creationId xmlns:a16="http://schemas.microsoft.com/office/drawing/2014/main" id="{1B11ED4C-83FC-40D5-B8F0-DEAFD0A37770}"/>
              </a:ext>
            </a:extLst>
          </p:cNvPr>
          <p:cNvSpPr>
            <a:spLocks noChangeArrowheads="1"/>
          </p:cNvSpPr>
          <p:nvPr/>
        </p:nvSpPr>
        <p:spPr bwMode="auto">
          <a:xfrm>
            <a:off x="1981200" y="4343400"/>
            <a:ext cx="9144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Canada</a:t>
            </a:r>
          </a:p>
        </p:txBody>
      </p:sp>
      <p:sp>
        <p:nvSpPr>
          <p:cNvPr id="19464" name="Rectangle 8">
            <a:extLst>
              <a:ext uri="{FF2B5EF4-FFF2-40B4-BE49-F238E27FC236}">
                <a16:creationId xmlns:a16="http://schemas.microsoft.com/office/drawing/2014/main" id="{8867D720-9960-4A94-8281-3C46680DD296}"/>
              </a:ext>
            </a:extLst>
          </p:cNvPr>
          <p:cNvSpPr>
            <a:spLocks noChangeArrowheads="1"/>
          </p:cNvSpPr>
          <p:nvPr/>
        </p:nvSpPr>
        <p:spPr bwMode="auto">
          <a:xfrm>
            <a:off x="5562600" y="3124200"/>
            <a:ext cx="9144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France</a:t>
            </a:r>
          </a:p>
        </p:txBody>
      </p:sp>
      <p:sp>
        <p:nvSpPr>
          <p:cNvPr id="19465" name="Rectangle 9">
            <a:extLst>
              <a:ext uri="{FF2B5EF4-FFF2-40B4-BE49-F238E27FC236}">
                <a16:creationId xmlns:a16="http://schemas.microsoft.com/office/drawing/2014/main" id="{0A96FF41-9C8D-4EDB-9ED6-39A760BE9E5D}"/>
              </a:ext>
            </a:extLst>
          </p:cNvPr>
          <p:cNvSpPr>
            <a:spLocks noChangeArrowheads="1"/>
          </p:cNvSpPr>
          <p:nvPr/>
        </p:nvSpPr>
        <p:spPr bwMode="auto">
          <a:xfrm>
            <a:off x="3200400" y="3581400"/>
            <a:ext cx="9144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Hong Kong</a:t>
            </a:r>
          </a:p>
        </p:txBody>
      </p:sp>
      <p:sp>
        <p:nvSpPr>
          <p:cNvPr id="19466" name="Rectangle 10">
            <a:extLst>
              <a:ext uri="{FF2B5EF4-FFF2-40B4-BE49-F238E27FC236}">
                <a16:creationId xmlns:a16="http://schemas.microsoft.com/office/drawing/2014/main" id="{03175902-C415-4F0F-8929-B081519830BC}"/>
              </a:ext>
            </a:extLst>
          </p:cNvPr>
          <p:cNvSpPr>
            <a:spLocks noChangeArrowheads="1"/>
          </p:cNvSpPr>
          <p:nvPr/>
        </p:nvSpPr>
        <p:spPr bwMode="auto">
          <a:xfrm>
            <a:off x="3733800" y="4648200"/>
            <a:ext cx="9144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Great Britain</a:t>
            </a:r>
          </a:p>
        </p:txBody>
      </p:sp>
      <p:sp>
        <p:nvSpPr>
          <p:cNvPr id="19467" name="Rectangle 11">
            <a:extLst>
              <a:ext uri="{FF2B5EF4-FFF2-40B4-BE49-F238E27FC236}">
                <a16:creationId xmlns:a16="http://schemas.microsoft.com/office/drawing/2014/main" id="{0DCE3AFF-8786-4BB7-B7F2-81F37B0B377D}"/>
              </a:ext>
            </a:extLst>
          </p:cNvPr>
          <p:cNvSpPr>
            <a:spLocks noChangeArrowheads="1"/>
          </p:cNvSpPr>
          <p:nvPr/>
        </p:nvSpPr>
        <p:spPr bwMode="auto">
          <a:xfrm>
            <a:off x="5257800" y="2819400"/>
            <a:ext cx="914400" cy="2286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Korea</a:t>
            </a:r>
          </a:p>
        </p:txBody>
      </p:sp>
      <p:sp>
        <p:nvSpPr>
          <p:cNvPr id="19468" name="Rectangle 12">
            <a:extLst>
              <a:ext uri="{FF2B5EF4-FFF2-40B4-BE49-F238E27FC236}">
                <a16:creationId xmlns:a16="http://schemas.microsoft.com/office/drawing/2014/main" id="{91AF1AE6-A234-4B5A-A95A-C878B1C46DB0}"/>
              </a:ext>
            </a:extLst>
          </p:cNvPr>
          <p:cNvSpPr>
            <a:spLocks noChangeArrowheads="1"/>
          </p:cNvSpPr>
          <p:nvPr/>
        </p:nvSpPr>
        <p:spPr bwMode="auto">
          <a:xfrm>
            <a:off x="3962400" y="3886200"/>
            <a:ext cx="9144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Netherlands</a:t>
            </a:r>
          </a:p>
        </p:txBody>
      </p:sp>
      <p:sp>
        <p:nvSpPr>
          <p:cNvPr id="19469" name="Rectangle 13">
            <a:extLst>
              <a:ext uri="{FF2B5EF4-FFF2-40B4-BE49-F238E27FC236}">
                <a16:creationId xmlns:a16="http://schemas.microsoft.com/office/drawing/2014/main" id="{FDE5CFF5-F58C-4C17-90E6-84C883C3A216}"/>
              </a:ext>
            </a:extLst>
          </p:cNvPr>
          <p:cNvSpPr>
            <a:spLocks noChangeArrowheads="1"/>
          </p:cNvSpPr>
          <p:nvPr/>
        </p:nvSpPr>
        <p:spPr bwMode="auto">
          <a:xfrm>
            <a:off x="2743200" y="3962400"/>
            <a:ext cx="9144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Australia</a:t>
            </a:r>
          </a:p>
        </p:txBody>
      </p:sp>
      <p:sp>
        <p:nvSpPr>
          <p:cNvPr id="19470" name="Rectangle 14">
            <a:extLst>
              <a:ext uri="{FF2B5EF4-FFF2-40B4-BE49-F238E27FC236}">
                <a16:creationId xmlns:a16="http://schemas.microsoft.com/office/drawing/2014/main" id="{A07091B8-8E67-4855-9516-2840B0E284A6}"/>
              </a:ext>
            </a:extLst>
          </p:cNvPr>
          <p:cNvSpPr>
            <a:spLocks noChangeArrowheads="1"/>
          </p:cNvSpPr>
          <p:nvPr/>
        </p:nvSpPr>
        <p:spPr bwMode="auto">
          <a:xfrm>
            <a:off x="6248400" y="4419600"/>
            <a:ext cx="9144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India</a:t>
            </a:r>
          </a:p>
        </p:txBody>
      </p:sp>
      <p:sp>
        <p:nvSpPr>
          <p:cNvPr id="19471" name="Rectangle 15">
            <a:extLst>
              <a:ext uri="{FF2B5EF4-FFF2-40B4-BE49-F238E27FC236}">
                <a16:creationId xmlns:a16="http://schemas.microsoft.com/office/drawing/2014/main" id="{FAE32653-D505-4921-97E6-C7FEECEC9EB2}"/>
              </a:ext>
            </a:extLst>
          </p:cNvPr>
          <p:cNvSpPr>
            <a:spLocks noChangeArrowheads="1"/>
          </p:cNvSpPr>
          <p:nvPr/>
        </p:nvSpPr>
        <p:spPr bwMode="auto">
          <a:xfrm>
            <a:off x="6172200" y="5181600"/>
            <a:ext cx="9144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Singapore</a:t>
            </a:r>
          </a:p>
        </p:txBody>
      </p:sp>
      <p:sp>
        <p:nvSpPr>
          <p:cNvPr id="19472" name="Text Box 16">
            <a:extLst>
              <a:ext uri="{FF2B5EF4-FFF2-40B4-BE49-F238E27FC236}">
                <a16:creationId xmlns:a16="http://schemas.microsoft.com/office/drawing/2014/main" id="{51D1FA05-866C-4CCE-8D4D-01C7094E7418}"/>
              </a:ext>
            </a:extLst>
          </p:cNvPr>
          <p:cNvSpPr txBox="1">
            <a:spLocks noChangeArrowheads="1"/>
          </p:cNvSpPr>
          <p:nvPr/>
        </p:nvSpPr>
        <p:spPr bwMode="auto">
          <a:xfrm>
            <a:off x="5410200" y="1828800"/>
            <a:ext cx="3057525" cy="8382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t>Argentina, Belgium, Brazil, Chile, Colombia, France, Greece, Hungary, Italy, Japan, Pakistan, Peru, Poland, Portugal, Spain, Taiwan, Thailand, Turkey, Uruguay</a:t>
            </a:r>
          </a:p>
        </p:txBody>
      </p:sp>
      <p:sp>
        <p:nvSpPr>
          <p:cNvPr id="19473" name="Line 17">
            <a:extLst>
              <a:ext uri="{FF2B5EF4-FFF2-40B4-BE49-F238E27FC236}">
                <a16:creationId xmlns:a16="http://schemas.microsoft.com/office/drawing/2014/main" id="{40811CF3-4865-42EB-9F9F-1B139C5230B1}"/>
              </a:ext>
            </a:extLst>
          </p:cNvPr>
          <p:cNvSpPr>
            <a:spLocks noChangeShapeType="1"/>
          </p:cNvSpPr>
          <p:nvPr/>
        </p:nvSpPr>
        <p:spPr bwMode="auto">
          <a:xfrm flipH="1">
            <a:off x="5181600" y="2133600"/>
            <a:ext cx="152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a:extLst>
              <a:ext uri="{FF2B5EF4-FFF2-40B4-BE49-F238E27FC236}">
                <a16:creationId xmlns:a16="http://schemas.microsoft.com/office/drawing/2014/main" id="{5E508DCB-394C-46D5-A2A1-E1050C1CA1E8}"/>
              </a:ext>
            </a:extLst>
          </p:cNvPr>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ko-KR" altLang="en-US"/>
              <a:t>(c) Ian R. Kirkwood (2008-2012)</a:t>
            </a:r>
            <a:endParaRPr lang="en-US" altLang="ko-KR"/>
          </a:p>
        </p:txBody>
      </p:sp>
      <p:sp>
        <p:nvSpPr>
          <p:cNvPr id="20483" name="Slide Number Placeholder 5">
            <a:extLst>
              <a:ext uri="{FF2B5EF4-FFF2-40B4-BE49-F238E27FC236}">
                <a16:creationId xmlns:a16="http://schemas.microsoft.com/office/drawing/2014/main" id="{159A9189-EAE2-4D08-8824-BE4B2D6AC672}"/>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4DFC05B-B6FE-41F5-A225-69728079F22A}" type="slidenum">
              <a:rPr lang="ko-KR" altLang="en-US"/>
              <a:pPr eaLnBrk="1" hangingPunct="1"/>
              <a:t>19</a:t>
            </a:fld>
            <a:endParaRPr lang="en-US" altLang="ko-KR"/>
          </a:p>
        </p:txBody>
      </p:sp>
      <p:sp>
        <p:nvSpPr>
          <p:cNvPr id="20484" name="Rectangle 4">
            <a:extLst>
              <a:ext uri="{FF2B5EF4-FFF2-40B4-BE49-F238E27FC236}">
                <a16:creationId xmlns:a16="http://schemas.microsoft.com/office/drawing/2014/main" id="{708E9BC3-9A19-4FFF-8F10-B13A91A7D35E}"/>
              </a:ext>
            </a:extLst>
          </p:cNvPr>
          <p:cNvSpPr>
            <a:spLocks noGrp="1" noChangeArrowheads="1"/>
          </p:cNvSpPr>
          <p:nvPr>
            <p:ph type="title"/>
          </p:nvPr>
        </p:nvSpPr>
        <p:spPr/>
        <p:txBody>
          <a:bodyPr/>
          <a:lstStyle/>
          <a:p>
            <a:pPr eaLnBrk="1" hangingPunct="1"/>
            <a:r>
              <a:rPr lang="en-US" altLang="ko-KR" sz="3600" u="sng">
                <a:latin typeface="Times New Roman" panose="02020603050405020304" pitchFamily="18" charset="0"/>
                <a:ea typeface="Gulim" panose="020B0600000101010101" pitchFamily="34" charset="-127"/>
              </a:rPr>
              <a:t>A Global Overview</a:t>
            </a:r>
          </a:p>
        </p:txBody>
      </p:sp>
      <p:graphicFrame>
        <p:nvGraphicFramePr>
          <p:cNvPr id="20485" name="Object 3">
            <a:extLst>
              <a:ext uri="{FF2B5EF4-FFF2-40B4-BE49-F238E27FC236}">
                <a16:creationId xmlns:a16="http://schemas.microsoft.com/office/drawing/2014/main" id="{2EF180D3-0546-478D-B915-B488AA5A152D}"/>
              </a:ext>
            </a:extLst>
          </p:cNvPr>
          <p:cNvGraphicFramePr>
            <a:graphicFrameLocks noChangeAspect="1"/>
          </p:cNvGraphicFramePr>
          <p:nvPr>
            <p:ph idx="1"/>
          </p:nvPr>
        </p:nvGraphicFramePr>
        <p:xfrm>
          <a:off x="0" y="1219200"/>
          <a:ext cx="9144000" cy="5638800"/>
        </p:xfrm>
        <a:graphic>
          <a:graphicData uri="http://schemas.openxmlformats.org/presentationml/2006/ole">
            <mc:AlternateContent xmlns:mc="http://schemas.openxmlformats.org/markup-compatibility/2006">
              <mc:Choice xmlns:v="urn:schemas-microsoft-com:vml" Requires="v">
                <p:oleObj spid="_x0000_s20498" name="Chart" r:id="rId4" imgW="9591675" imgH="7258050" progId="Excel.Chart.8">
                  <p:embed/>
                </p:oleObj>
              </mc:Choice>
              <mc:Fallback>
                <p:oleObj name="Chart" r:id="rId4" imgW="9591675" imgH="7258050" progId="Excel.Char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219200"/>
                        <a:ext cx="9144000" cy="563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486" name="Picture 6" descr="G7 1">
            <a:extLst>
              <a:ext uri="{FF2B5EF4-FFF2-40B4-BE49-F238E27FC236}">
                <a16:creationId xmlns:a16="http://schemas.microsoft.com/office/drawing/2014/main" id="{EADD75B6-29F9-427E-94FF-75105637E6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3986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Line 7">
            <a:extLst>
              <a:ext uri="{FF2B5EF4-FFF2-40B4-BE49-F238E27FC236}">
                <a16:creationId xmlns:a16="http://schemas.microsoft.com/office/drawing/2014/main" id="{3A911702-C408-43D8-A819-F9F414821C3D}"/>
              </a:ext>
            </a:extLst>
          </p:cNvPr>
          <p:cNvSpPr>
            <a:spLocks noChangeShapeType="1"/>
          </p:cNvSpPr>
          <p:nvPr/>
        </p:nvSpPr>
        <p:spPr bwMode="auto">
          <a:xfrm flipV="1">
            <a:off x="4953000" y="2667000"/>
            <a:ext cx="0" cy="3200400"/>
          </a:xfrm>
          <a:prstGeom prst="line">
            <a:avLst/>
          </a:prstGeom>
          <a:noFill/>
          <a:ln w="9525" cap="rnd">
            <a:solidFill>
              <a:srgbClr val="CC99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0488" name="Line 8">
            <a:extLst>
              <a:ext uri="{FF2B5EF4-FFF2-40B4-BE49-F238E27FC236}">
                <a16:creationId xmlns:a16="http://schemas.microsoft.com/office/drawing/2014/main" id="{82634735-283C-4B7E-A3AC-D6406C544B9F}"/>
              </a:ext>
            </a:extLst>
          </p:cNvPr>
          <p:cNvSpPr>
            <a:spLocks noChangeShapeType="1"/>
          </p:cNvSpPr>
          <p:nvPr/>
        </p:nvSpPr>
        <p:spPr bwMode="auto">
          <a:xfrm>
            <a:off x="1905000" y="4343400"/>
            <a:ext cx="5638800" cy="0"/>
          </a:xfrm>
          <a:prstGeom prst="line">
            <a:avLst/>
          </a:prstGeom>
          <a:noFill/>
          <a:ln w="9525" cap="rnd">
            <a:solidFill>
              <a:srgbClr val="CC99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0489" name="Text Box 9">
            <a:extLst>
              <a:ext uri="{FF2B5EF4-FFF2-40B4-BE49-F238E27FC236}">
                <a16:creationId xmlns:a16="http://schemas.microsoft.com/office/drawing/2014/main" id="{6E3D3115-5E6D-47CC-AE31-1477D93FBCFB}"/>
              </a:ext>
            </a:extLst>
          </p:cNvPr>
          <p:cNvSpPr txBox="1">
            <a:spLocks noChangeArrowheads="1"/>
          </p:cNvSpPr>
          <p:nvPr/>
        </p:nvSpPr>
        <p:spPr bwMode="auto">
          <a:xfrm>
            <a:off x="2971800" y="5029200"/>
            <a:ext cx="1619250" cy="7620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t>Indonesia, Pakistan, Peru, Singapore, Taiwan, Thailand, West Africa</a:t>
            </a:r>
          </a:p>
        </p:txBody>
      </p:sp>
      <p:sp>
        <p:nvSpPr>
          <p:cNvPr id="20490" name="Rectangle 10">
            <a:extLst>
              <a:ext uri="{FF2B5EF4-FFF2-40B4-BE49-F238E27FC236}">
                <a16:creationId xmlns:a16="http://schemas.microsoft.com/office/drawing/2014/main" id="{779B6F8A-500D-408F-8FC1-5E8A8747CADE}"/>
              </a:ext>
            </a:extLst>
          </p:cNvPr>
          <p:cNvSpPr>
            <a:spLocks noChangeArrowheads="1"/>
          </p:cNvSpPr>
          <p:nvPr/>
        </p:nvSpPr>
        <p:spPr bwMode="auto">
          <a:xfrm>
            <a:off x="1676400" y="4953000"/>
            <a:ext cx="914400" cy="2286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Korea</a:t>
            </a:r>
          </a:p>
        </p:txBody>
      </p:sp>
      <p:sp>
        <p:nvSpPr>
          <p:cNvPr id="20491" name="Rectangle 11">
            <a:extLst>
              <a:ext uri="{FF2B5EF4-FFF2-40B4-BE49-F238E27FC236}">
                <a16:creationId xmlns:a16="http://schemas.microsoft.com/office/drawing/2014/main" id="{82B5702C-BCD9-47F8-9886-0916069BE0FF}"/>
              </a:ext>
            </a:extLst>
          </p:cNvPr>
          <p:cNvSpPr>
            <a:spLocks noChangeArrowheads="1"/>
          </p:cNvSpPr>
          <p:nvPr/>
        </p:nvSpPr>
        <p:spPr bwMode="auto">
          <a:xfrm>
            <a:off x="5181600" y="3657600"/>
            <a:ext cx="9144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Germany</a:t>
            </a:r>
          </a:p>
        </p:txBody>
      </p:sp>
      <p:sp>
        <p:nvSpPr>
          <p:cNvPr id="20492" name="Rectangle 12">
            <a:extLst>
              <a:ext uri="{FF2B5EF4-FFF2-40B4-BE49-F238E27FC236}">
                <a16:creationId xmlns:a16="http://schemas.microsoft.com/office/drawing/2014/main" id="{9C203064-50D3-4C25-92BC-2EFE7A66DD3F}"/>
              </a:ext>
            </a:extLst>
          </p:cNvPr>
          <p:cNvSpPr>
            <a:spLocks noChangeArrowheads="1"/>
          </p:cNvSpPr>
          <p:nvPr/>
        </p:nvSpPr>
        <p:spPr bwMode="auto">
          <a:xfrm>
            <a:off x="6705600" y="4419600"/>
            <a:ext cx="9144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France</a:t>
            </a:r>
          </a:p>
        </p:txBody>
      </p:sp>
      <p:sp>
        <p:nvSpPr>
          <p:cNvPr id="20493" name="Rectangle 13">
            <a:extLst>
              <a:ext uri="{FF2B5EF4-FFF2-40B4-BE49-F238E27FC236}">
                <a16:creationId xmlns:a16="http://schemas.microsoft.com/office/drawing/2014/main" id="{B12B61CE-99F5-4964-8A5D-2E2A1D260FA6}"/>
              </a:ext>
            </a:extLst>
          </p:cNvPr>
          <p:cNvSpPr>
            <a:spLocks noChangeArrowheads="1"/>
          </p:cNvSpPr>
          <p:nvPr/>
        </p:nvSpPr>
        <p:spPr bwMode="auto">
          <a:xfrm>
            <a:off x="7467600" y="5257800"/>
            <a:ext cx="9144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Netherlands</a:t>
            </a:r>
          </a:p>
        </p:txBody>
      </p:sp>
      <p:sp>
        <p:nvSpPr>
          <p:cNvPr id="20494" name="Rectangle 14">
            <a:extLst>
              <a:ext uri="{FF2B5EF4-FFF2-40B4-BE49-F238E27FC236}">
                <a16:creationId xmlns:a16="http://schemas.microsoft.com/office/drawing/2014/main" id="{8A7EFEE7-BC88-44B7-9EF6-701B2AA113A6}"/>
              </a:ext>
            </a:extLst>
          </p:cNvPr>
          <p:cNvSpPr>
            <a:spLocks noChangeArrowheads="1"/>
          </p:cNvSpPr>
          <p:nvPr/>
        </p:nvSpPr>
        <p:spPr bwMode="auto">
          <a:xfrm>
            <a:off x="8077200" y="3505200"/>
            <a:ext cx="9144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Great Britain</a:t>
            </a:r>
          </a:p>
        </p:txBody>
      </p:sp>
      <p:sp>
        <p:nvSpPr>
          <p:cNvPr id="20495" name="Rectangle 15">
            <a:extLst>
              <a:ext uri="{FF2B5EF4-FFF2-40B4-BE49-F238E27FC236}">
                <a16:creationId xmlns:a16="http://schemas.microsoft.com/office/drawing/2014/main" id="{BA697684-3B25-4D20-BA84-D4B27ED92CF6}"/>
              </a:ext>
            </a:extLst>
          </p:cNvPr>
          <p:cNvSpPr>
            <a:spLocks noChangeArrowheads="1"/>
          </p:cNvSpPr>
          <p:nvPr/>
        </p:nvSpPr>
        <p:spPr bwMode="auto">
          <a:xfrm>
            <a:off x="3962400" y="4114800"/>
            <a:ext cx="9144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India</a:t>
            </a:r>
          </a:p>
        </p:txBody>
      </p:sp>
      <p:sp>
        <p:nvSpPr>
          <p:cNvPr id="20496" name="Rectangle 16">
            <a:extLst>
              <a:ext uri="{FF2B5EF4-FFF2-40B4-BE49-F238E27FC236}">
                <a16:creationId xmlns:a16="http://schemas.microsoft.com/office/drawing/2014/main" id="{20F4C47A-1459-4DC2-81B0-27F2709BEC83}"/>
              </a:ext>
            </a:extLst>
          </p:cNvPr>
          <p:cNvSpPr>
            <a:spLocks noChangeArrowheads="1"/>
          </p:cNvSpPr>
          <p:nvPr/>
        </p:nvSpPr>
        <p:spPr bwMode="auto">
          <a:xfrm>
            <a:off x="3962400" y="2819400"/>
            <a:ext cx="9144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Japan</a:t>
            </a:r>
          </a:p>
        </p:txBody>
      </p:sp>
      <p:sp>
        <p:nvSpPr>
          <p:cNvPr id="20497" name="Line 17">
            <a:extLst>
              <a:ext uri="{FF2B5EF4-FFF2-40B4-BE49-F238E27FC236}">
                <a16:creationId xmlns:a16="http://schemas.microsoft.com/office/drawing/2014/main" id="{E8612067-FC08-46DE-88EC-4E4CC7C8B826}"/>
              </a:ext>
            </a:extLst>
          </p:cNvPr>
          <p:cNvSpPr>
            <a:spLocks noChangeShapeType="1"/>
          </p:cNvSpPr>
          <p:nvPr/>
        </p:nvSpPr>
        <p:spPr bwMode="auto">
          <a:xfrm flipH="1" flipV="1">
            <a:off x="3505200" y="4724400"/>
            <a:ext cx="3810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5">
            <a:extLst>
              <a:ext uri="{FF2B5EF4-FFF2-40B4-BE49-F238E27FC236}">
                <a16:creationId xmlns:a16="http://schemas.microsoft.com/office/drawing/2014/main" id="{6543DF11-2F76-4F42-B07A-0B4D306D0512}"/>
              </a:ext>
            </a:extLst>
          </p:cNvPr>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ko-KR" altLang="en-US"/>
              <a:t>(c) Ian R. Kirkwood (2008-2012)</a:t>
            </a:r>
            <a:endParaRPr lang="en-US" altLang="ko-KR"/>
          </a:p>
        </p:txBody>
      </p:sp>
      <p:sp>
        <p:nvSpPr>
          <p:cNvPr id="3075" name="Slide Number Placeholder 6">
            <a:extLst>
              <a:ext uri="{FF2B5EF4-FFF2-40B4-BE49-F238E27FC236}">
                <a16:creationId xmlns:a16="http://schemas.microsoft.com/office/drawing/2014/main" id="{8F420E14-11F5-4766-AB04-102CB8BC6F3E}"/>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B45E9A6-B19F-4791-9F32-00DC926D9706}" type="slidenum">
              <a:rPr lang="ko-KR" altLang="en-US"/>
              <a:pPr eaLnBrk="1" hangingPunct="1"/>
              <a:t>2</a:t>
            </a:fld>
            <a:endParaRPr lang="en-US" altLang="ko-KR"/>
          </a:p>
        </p:txBody>
      </p:sp>
      <p:sp>
        <p:nvSpPr>
          <p:cNvPr id="3076" name="Rectangle 2">
            <a:extLst>
              <a:ext uri="{FF2B5EF4-FFF2-40B4-BE49-F238E27FC236}">
                <a16:creationId xmlns:a16="http://schemas.microsoft.com/office/drawing/2014/main" id="{F3D550B6-F969-4645-AB1E-89480FFD4A00}"/>
              </a:ext>
            </a:extLst>
          </p:cNvPr>
          <p:cNvSpPr>
            <a:spLocks noGrp="1" noChangeArrowheads="1"/>
          </p:cNvSpPr>
          <p:nvPr>
            <p:ph type="title"/>
          </p:nvPr>
        </p:nvSpPr>
        <p:spPr/>
        <p:txBody>
          <a:bodyPr/>
          <a:lstStyle/>
          <a:p>
            <a:pPr eaLnBrk="1" hangingPunct="1"/>
            <a:r>
              <a:rPr lang="en-US" altLang="ko-KR" sz="3600" u="sng">
                <a:latin typeface="Times New Roman" panose="02020603050405020304" pitchFamily="18" charset="0"/>
                <a:ea typeface="Gulim" panose="020B0600000101010101" pitchFamily="34" charset="-127"/>
              </a:rPr>
              <a:t>Business Etiquette</a:t>
            </a:r>
          </a:p>
        </p:txBody>
      </p:sp>
      <p:sp>
        <p:nvSpPr>
          <p:cNvPr id="3077" name="Rectangle 3">
            <a:extLst>
              <a:ext uri="{FF2B5EF4-FFF2-40B4-BE49-F238E27FC236}">
                <a16:creationId xmlns:a16="http://schemas.microsoft.com/office/drawing/2014/main" id="{50F93122-B1A0-46B9-95D6-8E92D72EACA9}"/>
              </a:ext>
            </a:extLst>
          </p:cNvPr>
          <p:cNvSpPr>
            <a:spLocks noGrp="1" noChangeArrowheads="1"/>
          </p:cNvSpPr>
          <p:nvPr>
            <p:ph type="body" sz="half" idx="1"/>
          </p:nvPr>
        </p:nvSpPr>
        <p:spPr>
          <a:xfrm>
            <a:off x="457200" y="1600200"/>
            <a:ext cx="5105400" cy="4525963"/>
          </a:xfrm>
        </p:spPr>
        <p:txBody>
          <a:bodyPr/>
          <a:lstStyle/>
          <a:p>
            <a:pPr eaLnBrk="1" hangingPunct="1">
              <a:buFontTx/>
              <a:buNone/>
            </a:pPr>
            <a:r>
              <a:rPr lang="en-US" altLang="ko-KR" b="1">
                <a:solidFill>
                  <a:srgbClr val="FF0000"/>
                </a:solidFill>
                <a:latin typeface="Times New Roman" panose="02020603050405020304" pitchFamily="18" charset="0"/>
                <a:ea typeface="Gulim" panose="020B0600000101010101" pitchFamily="34" charset="-127"/>
              </a:rPr>
              <a:t>Part 1</a:t>
            </a:r>
          </a:p>
          <a:p>
            <a:pPr eaLnBrk="1" hangingPunct="1">
              <a:buFontTx/>
              <a:buNone/>
            </a:pPr>
            <a:endParaRPr lang="en-US" altLang="ko-KR" sz="1800" b="1">
              <a:latin typeface="Times New Roman" panose="02020603050405020304" pitchFamily="18" charset="0"/>
              <a:ea typeface="Gulim" panose="020B0600000101010101" pitchFamily="34" charset="-127"/>
            </a:endParaRPr>
          </a:p>
          <a:p>
            <a:pPr algn="ctr" eaLnBrk="1" hangingPunct="1">
              <a:buFontTx/>
              <a:buNone/>
            </a:pPr>
            <a:r>
              <a:rPr lang="en-US" altLang="ko-KR" sz="2800">
                <a:ea typeface="Gulim" panose="020B0600000101010101" pitchFamily="34" charset="-127"/>
              </a:rPr>
              <a:t>	An Introduction to the World of </a:t>
            </a:r>
          </a:p>
          <a:p>
            <a:pPr algn="ctr" eaLnBrk="1" hangingPunct="1">
              <a:buFontTx/>
              <a:buNone/>
            </a:pPr>
            <a:r>
              <a:rPr lang="en-US" altLang="ko-KR" sz="2800">
                <a:ea typeface="Gulim" panose="020B0600000101010101" pitchFamily="34" charset="-127"/>
              </a:rPr>
              <a:t>Global Business Etiquette</a:t>
            </a:r>
          </a:p>
        </p:txBody>
      </p:sp>
      <p:pic>
        <p:nvPicPr>
          <p:cNvPr id="3078" name="Picture 4" descr="G7 1">
            <a:extLst>
              <a:ext uri="{FF2B5EF4-FFF2-40B4-BE49-F238E27FC236}">
                <a16:creationId xmlns:a16="http://schemas.microsoft.com/office/drawing/2014/main" id="{0C8A7DF2-F2BE-4D6F-B33F-9A2408AA90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3986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5" descr="etiquette1">
            <a:extLst>
              <a:ext uri="{FF2B5EF4-FFF2-40B4-BE49-F238E27FC236}">
                <a16:creationId xmlns:a16="http://schemas.microsoft.com/office/drawing/2014/main" id="{18A9397E-B30F-4BA2-83B5-EDB6904C7CD8}"/>
              </a:ext>
            </a:extLst>
          </p:cNvPr>
          <p:cNvPicPr>
            <a:picLocks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5962650" y="2133600"/>
            <a:ext cx="3181350" cy="2455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a:extLst>
              <a:ext uri="{FF2B5EF4-FFF2-40B4-BE49-F238E27FC236}">
                <a16:creationId xmlns:a16="http://schemas.microsoft.com/office/drawing/2014/main" id="{C7EF6332-DB0D-4DF7-9D97-12E65CCB8E92}"/>
              </a:ext>
            </a:extLst>
          </p:cNvPr>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ko-KR" altLang="en-US"/>
              <a:t>(c) Ian R. Kirkwood (2008-2012)</a:t>
            </a:r>
            <a:endParaRPr lang="en-US" altLang="ko-KR"/>
          </a:p>
        </p:txBody>
      </p:sp>
      <p:sp>
        <p:nvSpPr>
          <p:cNvPr id="21507" name="Slide Number Placeholder 5">
            <a:extLst>
              <a:ext uri="{FF2B5EF4-FFF2-40B4-BE49-F238E27FC236}">
                <a16:creationId xmlns:a16="http://schemas.microsoft.com/office/drawing/2014/main" id="{1DB3CF30-37D0-42D6-8808-8FB2C32BF668}"/>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FA1E9F0-FCC6-4AE5-AA98-2F023A1D3CBB}" type="slidenum">
              <a:rPr lang="ko-KR" altLang="en-US"/>
              <a:pPr eaLnBrk="1" hangingPunct="1"/>
              <a:t>20</a:t>
            </a:fld>
            <a:endParaRPr lang="en-US" altLang="ko-KR"/>
          </a:p>
        </p:txBody>
      </p:sp>
      <p:sp>
        <p:nvSpPr>
          <p:cNvPr id="21508" name="Rectangle 4">
            <a:extLst>
              <a:ext uri="{FF2B5EF4-FFF2-40B4-BE49-F238E27FC236}">
                <a16:creationId xmlns:a16="http://schemas.microsoft.com/office/drawing/2014/main" id="{2C8229B2-6170-48CE-8677-153F9FAE82A3}"/>
              </a:ext>
            </a:extLst>
          </p:cNvPr>
          <p:cNvSpPr>
            <a:spLocks noGrp="1" noChangeArrowheads="1"/>
          </p:cNvSpPr>
          <p:nvPr>
            <p:ph type="title"/>
          </p:nvPr>
        </p:nvSpPr>
        <p:spPr/>
        <p:txBody>
          <a:bodyPr/>
          <a:lstStyle/>
          <a:p>
            <a:pPr eaLnBrk="1" hangingPunct="1"/>
            <a:r>
              <a:rPr lang="en-US" altLang="ko-KR" sz="3600" u="sng">
                <a:latin typeface="Times New Roman" panose="02020603050405020304" pitchFamily="18" charset="0"/>
                <a:ea typeface="Gulim" panose="020B0600000101010101" pitchFamily="34" charset="-127"/>
              </a:rPr>
              <a:t>A Global Overview</a:t>
            </a:r>
          </a:p>
        </p:txBody>
      </p:sp>
      <p:graphicFrame>
        <p:nvGraphicFramePr>
          <p:cNvPr id="21509" name="Object 3">
            <a:extLst>
              <a:ext uri="{FF2B5EF4-FFF2-40B4-BE49-F238E27FC236}">
                <a16:creationId xmlns:a16="http://schemas.microsoft.com/office/drawing/2014/main" id="{BFABE4C4-FEF2-4B73-94B5-E5891F663D98}"/>
              </a:ext>
            </a:extLst>
          </p:cNvPr>
          <p:cNvGraphicFramePr>
            <a:graphicFrameLocks noChangeAspect="1"/>
          </p:cNvGraphicFramePr>
          <p:nvPr>
            <p:ph idx="1"/>
          </p:nvPr>
        </p:nvGraphicFramePr>
        <p:xfrm>
          <a:off x="0" y="1219200"/>
          <a:ext cx="9144000" cy="5638800"/>
        </p:xfrm>
        <a:graphic>
          <a:graphicData uri="http://schemas.openxmlformats.org/presentationml/2006/ole">
            <mc:AlternateContent xmlns:mc="http://schemas.openxmlformats.org/markup-compatibility/2006">
              <mc:Choice xmlns:v="urn:schemas-microsoft-com:vml" Requires="v">
                <p:oleObj spid="_x0000_s21525" name="Chart" r:id="rId4" imgW="9629775" imgH="7258050" progId="Excel.Chart.8">
                  <p:embed/>
                </p:oleObj>
              </mc:Choice>
              <mc:Fallback>
                <p:oleObj name="Chart" r:id="rId4" imgW="9629775" imgH="7258050" progId="Excel.Char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219200"/>
                        <a:ext cx="9144000" cy="563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1510" name="Picture 7" descr="G7 1">
            <a:extLst>
              <a:ext uri="{FF2B5EF4-FFF2-40B4-BE49-F238E27FC236}">
                <a16:creationId xmlns:a16="http://schemas.microsoft.com/office/drawing/2014/main" id="{215C4568-A780-451F-8E14-EE82600BC2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3986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Line 8">
            <a:extLst>
              <a:ext uri="{FF2B5EF4-FFF2-40B4-BE49-F238E27FC236}">
                <a16:creationId xmlns:a16="http://schemas.microsoft.com/office/drawing/2014/main" id="{293F8464-D3E1-4F50-9C28-AA107A4D3B06}"/>
              </a:ext>
            </a:extLst>
          </p:cNvPr>
          <p:cNvSpPr>
            <a:spLocks noChangeShapeType="1"/>
          </p:cNvSpPr>
          <p:nvPr/>
        </p:nvSpPr>
        <p:spPr bwMode="auto">
          <a:xfrm flipV="1">
            <a:off x="5105400" y="2438400"/>
            <a:ext cx="0" cy="3124200"/>
          </a:xfrm>
          <a:prstGeom prst="line">
            <a:avLst/>
          </a:prstGeom>
          <a:noFill/>
          <a:ln w="9525" cap="rnd">
            <a:solidFill>
              <a:srgbClr val="CC99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1512" name="Line 9">
            <a:extLst>
              <a:ext uri="{FF2B5EF4-FFF2-40B4-BE49-F238E27FC236}">
                <a16:creationId xmlns:a16="http://schemas.microsoft.com/office/drawing/2014/main" id="{D76A14DC-9EEA-4AF9-ADA0-13F651157942}"/>
              </a:ext>
            </a:extLst>
          </p:cNvPr>
          <p:cNvSpPr>
            <a:spLocks noChangeShapeType="1"/>
          </p:cNvSpPr>
          <p:nvPr/>
        </p:nvSpPr>
        <p:spPr bwMode="auto">
          <a:xfrm>
            <a:off x="2743200" y="4191000"/>
            <a:ext cx="4343400" cy="0"/>
          </a:xfrm>
          <a:prstGeom prst="line">
            <a:avLst/>
          </a:prstGeom>
          <a:noFill/>
          <a:ln w="9525" cap="rnd">
            <a:solidFill>
              <a:srgbClr val="CC99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1513" name="Rectangle 10">
            <a:extLst>
              <a:ext uri="{FF2B5EF4-FFF2-40B4-BE49-F238E27FC236}">
                <a16:creationId xmlns:a16="http://schemas.microsoft.com/office/drawing/2014/main" id="{F36360FD-609E-4B65-B51F-83C2CB0EFAAD}"/>
              </a:ext>
            </a:extLst>
          </p:cNvPr>
          <p:cNvSpPr>
            <a:spLocks noChangeArrowheads="1"/>
          </p:cNvSpPr>
          <p:nvPr/>
        </p:nvSpPr>
        <p:spPr bwMode="auto">
          <a:xfrm>
            <a:off x="2209800" y="4800600"/>
            <a:ext cx="9144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Hong Kong</a:t>
            </a:r>
          </a:p>
        </p:txBody>
      </p:sp>
      <p:sp>
        <p:nvSpPr>
          <p:cNvPr id="21514" name="Rectangle 11">
            <a:extLst>
              <a:ext uri="{FF2B5EF4-FFF2-40B4-BE49-F238E27FC236}">
                <a16:creationId xmlns:a16="http://schemas.microsoft.com/office/drawing/2014/main" id="{6041FA82-EEFD-415F-923C-D24F31C6BF2F}"/>
              </a:ext>
            </a:extLst>
          </p:cNvPr>
          <p:cNvSpPr>
            <a:spLocks noChangeArrowheads="1"/>
          </p:cNvSpPr>
          <p:nvPr/>
        </p:nvSpPr>
        <p:spPr bwMode="auto">
          <a:xfrm>
            <a:off x="3810000" y="4724400"/>
            <a:ext cx="9144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India</a:t>
            </a:r>
          </a:p>
        </p:txBody>
      </p:sp>
      <p:sp>
        <p:nvSpPr>
          <p:cNvPr id="21515" name="Rectangle 12">
            <a:extLst>
              <a:ext uri="{FF2B5EF4-FFF2-40B4-BE49-F238E27FC236}">
                <a16:creationId xmlns:a16="http://schemas.microsoft.com/office/drawing/2014/main" id="{40578E75-2ADE-4EDE-BE3E-F0BC97BF826D}"/>
              </a:ext>
            </a:extLst>
          </p:cNvPr>
          <p:cNvSpPr>
            <a:spLocks noChangeArrowheads="1"/>
          </p:cNvSpPr>
          <p:nvPr/>
        </p:nvSpPr>
        <p:spPr bwMode="auto">
          <a:xfrm>
            <a:off x="1828800" y="5410200"/>
            <a:ext cx="9144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Singapore</a:t>
            </a:r>
          </a:p>
        </p:txBody>
      </p:sp>
      <p:sp>
        <p:nvSpPr>
          <p:cNvPr id="21516" name="Rectangle 13">
            <a:extLst>
              <a:ext uri="{FF2B5EF4-FFF2-40B4-BE49-F238E27FC236}">
                <a16:creationId xmlns:a16="http://schemas.microsoft.com/office/drawing/2014/main" id="{80B7F392-962E-4B26-87FE-5A0FB81345EE}"/>
              </a:ext>
            </a:extLst>
          </p:cNvPr>
          <p:cNvSpPr>
            <a:spLocks noChangeArrowheads="1"/>
          </p:cNvSpPr>
          <p:nvPr/>
        </p:nvSpPr>
        <p:spPr bwMode="auto">
          <a:xfrm>
            <a:off x="2133600" y="3429000"/>
            <a:ext cx="914400" cy="2286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Korea</a:t>
            </a:r>
          </a:p>
        </p:txBody>
      </p:sp>
      <p:sp>
        <p:nvSpPr>
          <p:cNvPr id="21517" name="Rectangle 14">
            <a:extLst>
              <a:ext uri="{FF2B5EF4-FFF2-40B4-BE49-F238E27FC236}">
                <a16:creationId xmlns:a16="http://schemas.microsoft.com/office/drawing/2014/main" id="{55C60CD7-3924-4F33-A711-26E3F0E14F22}"/>
              </a:ext>
            </a:extLst>
          </p:cNvPr>
          <p:cNvSpPr>
            <a:spLocks noChangeArrowheads="1"/>
          </p:cNvSpPr>
          <p:nvPr/>
        </p:nvSpPr>
        <p:spPr bwMode="auto">
          <a:xfrm>
            <a:off x="7086600" y="4648200"/>
            <a:ext cx="9144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Great Britain</a:t>
            </a:r>
          </a:p>
        </p:txBody>
      </p:sp>
      <p:sp>
        <p:nvSpPr>
          <p:cNvPr id="21518" name="Rectangle 15">
            <a:extLst>
              <a:ext uri="{FF2B5EF4-FFF2-40B4-BE49-F238E27FC236}">
                <a16:creationId xmlns:a16="http://schemas.microsoft.com/office/drawing/2014/main" id="{802CEA81-6531-4A22-A577-6B6DDFFE58DD}"/>
              </a:ext>
            </a:extLst>
          </p:cNvPr>
          <p:cNvSpPr>
            <a:spLocks noChangeArrowheads="1"/>
          </p:cNvSpPr>
          <p:nvPr/>
        </p:nvSpPr>
        <p:spPr bwMode="auto">
          <a:xfrm>
            <a:off x="6629400" y="3048000"/>
            <a:ext cx="9144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France</a:t>
            </a:r>
          </a:p>
        </p:txBody>
      </p:sp>
      <p:sp>
        <p:nvSpPr>
          <p:cNvPr id="21519" name="Rectangle 16">
            <a:extLst>
              <a:ext uri="{FF2B5EF4-FFF2-40B4-BE49-F238E27FC236}">
                <a16:creationId xmlns:a16="http://schemas.microsoft.com/office/drawing/2014/main" id="{83311108-3186-4EC0-A384-2CAE42BCF600}"/>
              </a:ext>
            </a:extLst>
          </p:cNvPr>
          <p:cNvSpPr>
            <a:spLocks noChangeArrowheads="1"/>
          </p:cNvSpPr>
          <p:nvPr/>
        </p:nvSpPr>
        <p:spPr bwMode="auto">
          <a:xfrm>
            <a:off x="6324600" y="4343400"/>
            <a:ext cx="9144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Canada</a:t>
            </a:r>
          </a:p>
        </p:txBody>
      </p:sp>
      <p:sp>
        <p:nvSpPr>
          <p:cNvPr id="21520" name="Rectangle 17">
            <a:extLst>
              <a:ext uri="{FF2B5EF4-FFF2-40B4-BE49-F238E27FC236}">
                <a16:creationId xmlns:a16="http://schemas.microsoft.com/office/drawing/2014/main" id="{35D6384E-67FB-4502-A25C-3AE57B4D2793}"/>
              </a:ext>
            </a:extLst>
          </p:cNvPr>
          <p:cNvSpPr>
            <a:spLocks noChangeArrowheads="1"/>
          </p:cNvSpPr>
          <p:nvPr/>
        </p:nvSpPr>
        <p:spPr bwMode="auto">
          <a:xfrm>
            <a:off x="6553200" y="3886200"/>
            <a:ext cx="9144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Netherlands</a:t>
            </a:r>
          </a:p>
        </p:txBody>
      </p:sp>
      <p:sp>
        <p:nvSpPr>
          <p:cNvPr id="21521" name="Rectangle 18">
            <a:extLst>
              <a:ext uri="{FF2B5EF4-FFF2-40B4-BE49-F238E27FC236}">
                <a16:creationId xmlns:a16="http://schemas.microsoft.com/office/drawing/2014/main" id="{BD0D9022-D3CE-46CD-A086-387F470DD794}"/>
              </a:ext>
            </a:extLst>
          </p:cNvPr>
          <p:cNvSpPr>
            <a:spLocks noChangeArrowheads="1"/>
          </p:cNvSpPr>
          <p:nvPr/>
        </p:nvSpPr>
        <p:spPr bwMode="auto">
          <a:xfrm>
            <a:off x="8001000" y="4114800"/>
            <a:ext cx="9144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USA</a:t>
            </a:r>
          </a:p>
        </p:txBody>
      </p:sp>
      <p:sp>
        <p:nvSpPr>
          <p:cNvPr id="21522" name="Rectangle 19">
            <a:extLst>
              <a:ext uri="{FF2B5EF4-FFF2-40B4-BE49-F238E27FC236}">
                <a16:creationId xmlns:a16="http://schemas.microsoft.com/office/drawing/2014/main" id="{97DAB4E0-F2B7-4FB0-BE87-67A7422D1C1D}"/>
              </a:ext>
            </a:extLst>
          </p:cNvPr>
          <p:cNvSpPr>
            <a:spLocks noChangeArrowheads="1"/>
          </p:cNvSpPr>
          <p:nvPr/>
        </p:nvSpPr>
        <p:spPr bwMode="auto">
          <a:xfrm>
            <a:off x="7086600" y="4114800"/>
            <a:ext cx="9144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t>Australia</a:t>
            </a:r>
          </a:p>
        </p:txBody>
      </p:sp>
      <p:sp>
        <p:nvSpPr>
          <p:cNvPr id="21523" name="Text Box 20">
            <a:extLst>
              <a:ext uri="{FF2B5EF4-FFF2-40B4-BE49-F238E27FC236}">
                <a16:creationId xmlns:a16="http://schemas.microsoft.com/office/drawing/2014/main" id="{1D8B77D7-2FC4-4F02-B4EB-3AC676B6980D}"/>
              </a:ext>
            </a:extLst>
          </p:cNvPr>
          <p:cNvSpPr txBox="1">
            <a:spLocks noChangeArrowheads="1"/>
          </p:cNvSpPr>
          <p:nvPr/>
        </p:nvSpPr>
        <p:spPr bwMode="auto">
          <a:xfrm>
            <a:off x="2514600" y="2286000"/>
            <a:ext cx="1152525" cy="9906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t>Chile, Pakistan, Peru, Taiwan, Thailand, Venezuela</a:t>
            </a:r>
          </a:p>
        </p:txBody>
      </p:sp>
      <p:sp>
        <p:nvSpPr>
          <p:cNvPr id="21524" name="Line 21">
            <a:extLst>
              <a:ext uri="{FF2B5EF4-FFF2-40B4-BE49-F238E27FC236}">
                <a16:creationId xmlns:a16="http://schemas.microsoft.com/office/drawing/2014/main" id="{4FFCE76D-304B-429D-8F4B-DEE6076137B5}"/>
              </a:ext>
            </a:extLst>
          </p:cNvPr>
          <p:cNvSpPr>
            <a:spLocks noChangeShapeType="1"/>
          </p:cNvSpPr>
          <p:nvPr/>
        </p:nvSpPr>
        <p:spPr bwMode="auto">
          <a:xfrm>
            <a:off x="3733800" y="2819400"/>
            <a:ext cx="152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5">
            <a:extLst>
              <a:ext uri="{FF2B5EF4-FFF2-40B4-BE49-F238E27FC236}">
                <a16:creationId xmlns:a16="http://schemas.microsoft.com/office/drawing/2014/main" id="{8BD1D041-AD02-438B-8C05-AE201E9A3647}"/>
              </a:ext>
            </a:extLst>
          </p:cNvPr>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ko-KR" altLang="en-US"/>
              <a:t>(c) Ian R. Kirkwood (2008-2012)</a:t>
            </a:r>
            <a:endParaRPr lang="en-US" altLang="ko-KR"/>
          </a:p>
        </p:txBody>
      </p:sp>
      <p:sp>
        <p:nvSpPr>
          <p:cNvPr id="22531" name="Slide Number Placeholder 6">
            <a:extLst>
              <a:ext uri="{FF2B5EF4-FFF2-40B4-BE49-F238E27FC236}">
                <a16:creationId xmlns:a16="http://schemas.microsoft.com/office/drawing/2014/main" id="{220FE432-4F06-4D12-9964-E114C1C101B0}"/>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9E794CA-7366-448E-A367-557D0F1CBCAB}" type="slidenum">
              <a:rPr lang="ko-KR" altLang="en-US"/>
              <a:pPr eaLnBrk="1" hangingPunct="1"/>
              <a:t>21</a:t>
            </a:fld>
            <a:endParaRPr lang="en-US" altLang="ko-KR"/>
          </a:p>
        </p:txBody>
      </p:sp>
      <p:sp>
        <p:nvSpPr>
          <p:cNvPr id="22532" name="Rectangle 2">
            <a:extLst>
              <a:ext uri="{FF2B5EF4-FFF2-40B4-BE49-F238E27FC236}">
                <a16:creationId xmlns:a16="http://schemas.microsoft.com/office/drawing/2014/main" id="{17F0C50F-4218-4062-85B9-528F3FB6852B}"/>
              </a:ext>
            </a:extLst>
          </p:cNvPr>
          <p:cNvSpPr>
            <a:spLocks noGrp="1" noChangeArrowheads="1"/>
          </p:cNvSpPr>
          <p:nvPr>
            <p:ph type="title"/>
          </p:nvPr>
        </p:nvSpPr>
        <p:spPr>
          <a:xfrm>
            <a:off x="1676400" y="304800"/>
            <a:ext cx="3733800" cy="1143000"/>
          </a:xfrm>
        </p:spPr>
        <p:txBody>
          <a:bodyPr/>
          <a:lstStyle/>
          <a:p>
            <a:pPr algn="l" eaLnBrk="1" hangingPunct="1"/>
            <a:r>
              <a:rPr lang="en-US" altLang="ko-KR" sz="3600" u="sng">
                <a:latin typeface="Times New Roman" panose="02020603050405020304" pitchFamily="18" charset="0"/>
                <a:ea typeface="Gulim" panose="020B0600000101010101" pitchFamily="34" charset="-127"/>
              </a:rPr>
              <a:t>Business Etiquette</a:t>
            </a:r>
          </a:p>
        </p:txBody>
      </p:sp>
      <p:sp>
        <p:nvSpPr>
          <p:cNvPr id="22533" name="Rectangle 3">
            <a:extLst>
              <a:ext uri="{FF2B5EF4-FFF2-40B4-BE49-F238E27FC236}">
                <a16:creationId xmlns:a16="http://schemas.microsoft.com/office/drawing/2014/main" id="{2F50AC59-9F0A-4449-A1DE-CED753337E39}"/>
              </a:ext>
            </a:extLst>
          </p:cNvPr>
          <p:cNvSpPr>
            <a:spLocks noGrp="1" noChangeArrowheads="1"/>
          </p:cNvSpPr>
          <p:nvPr>
            <p:ph type="body" sz="half" idx="1"/>
          </p:nvPr>
        </p:nvSpPr>
        <p:spPr>
          <a:xfrm>
            <a:off x="457200" y="1600200"/>
            <a:ext cx="7391400" cy="4525963"/>
          </a:xfrm>
        </p:spPr>
        <p:txBody>
          <a:bodyPr/>
          <a:lstStyle/>
          <a:p>
            <a:pPr eaLnBrk="1" hangingPunct="1">
              <a:buFontTx/>
              <a:buNone/>
            </a:pPr>
            <a:r>
              <a:rPr lang="en-US" altLang="ko-KR" b="1">
                <a:solidFill>
                  <a:srgbClr val="FF0000"/>
                </a:solidFill>
                <a:latin typeface="Times New Roman" panose="02020603050405020304" pitchFamily="18" charset="0"/>
                <a:ea typeface="Gulim" panose="020B0600000101010101" pitchFamily="34" charset="-127"/>
              </a:rPr>
              <a:t>Part 4</a:t>
            </a:r>
          </a:p>
          <a:p>
            <a:pPr eaLnBrk="1" hangingPunct="1">
              <a:buFontTx/>
              <a:buNone/>
            </a:pPr>
            <a:endParaRPr lang="en-US" altLang="ko-KR" sz="1800" b="1">
              <a:latin typeface="Times New Roman" panose="02020603050405020304" pitchFamily="18" charset="0"/>
              <a:ea typeface="Gulim" panose="020B0600000101010101" pitchFamily="34" charset="-127"/>
            </a:endParaRPr>
          </a:p>
          <a:p>
            <a:pPr algn="ctr" eaLnBrk="1" hangingPunct="1">
              <a:buFontTx/>
              <a:buNone/>
            </a:pPr>
            <a:r>
              <a:rPr lang="en-US" altLang="ko-KR" sz="2400">
                <a:ea typeface="Gulim" panose="020B0600000101010101" pitchFamily="34" charset="-127"/>
              </a:rPr>
              <a:t>	</a:t>
            </a:r>
          </a:p>
          <a:p>
            <a:pPr algn="ctr" eaLnBrk="1" hangingPunct="1">
              <a:buFontTx/>
              <a:buNone/>
            </a:pPr>
            <a:endParaRPr lang="en-US" altLang="ko-KR" sz="2800">
              <a:ea typeface="Gulim" panose="020B0600000101010101" pitchFamily="34" charset="-127"/>
            </a:endParaRPr>
          </a:p>
          <a:p>
            <a:pPr algn="ctr" eaLnBrk="1" hangingPunct="1">
              <a:buFontTx/>
              <a:buNone/>
            </a:pPr>
            <a:r>
              <a:rPr lang="en-US" altLang="ko-KR" sz="2800">
                <a:ea typeface="Gulim" panose="020B0600000101010101" pitchFamily="34" charset="-127"/>
              </a:rPr>
              <a:t>Which Countries are the Easiest and Hardest to do Business with - due  to differences in Cultural Behaviors</a:t>
            </a:r>
          </a:p>
        </p:txBody>
      </p:sp>
      <p:pic>
        <p:nvPicPr>
          <p:cNvPr id="22534" name="Picture 4" descr="G7 1">
            <a:extLst>
              <a:ext uri="{FF2B5EF4-FFF2-40B4-BE49-F238E27FC236}">
                <a16:creationId xmlns:a16="http://schemas.microsoft.com/office/drawing/2014/main" id="{AC837645-2AE0-46AF-9B57-29C51AED99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3986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5" descr="CCC2">
            <a:extLst>
              <a:ext uri="{FF2B5EF4-FFF2-40B4-BE49-F238E27FC236}">
                <a16:creationId xmlns:a16="http://schemas.microsoft.com/office/drawing/2014/main" id="{71DA0C55-506A-4906-9387-5A94A00DC354}"/>
              </a:ext>
            </a:extLst>
          </p:cNvPr>
          <p:cNvPicPr>
            <a:picLocks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6115050" y="0"/>
            <a:ext cx="3028950" cy="3124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a:extLst>
              <a:ext uri="{FF2B5EF4-FFF2-40B4-BE49-F238E27FC236}">
                <a16:creationId xmlns:a16="http://schemas.microsoft.com/office/drawing/2014/main" id="{C729526B-3CAD-40BF-B254-79D97464B5F2}"/>
              </a:ext>
            </a:extLst>
          </p:cNvPr>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ko-KR" altLang="en-US"/>
              <a:t>(c) Ian R. Kirkwood (2008-2012)</a:t>
            </a:r>
            <a:endParaRPr lang="en-US" altLang="ko-KR"/>
          </a:p>
        </p:txBody>
      </p:sp>
      <p:sp>
        <p:nvSpPr>
          <p:cNvPr id="23555" name="Slide Number Placeholder 5">
            <a:extLst>
              <a:ext uri="{FF2B5EF4-FFF2-40B4-BE49-F238E27FC236}">
                <a16:creationId xmlns:a16="http://schemas.microsoft.com/office/drawing/2014/main" id="{4979B487-E86B-430C-8504-55E8950C71B2}"/>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BD61814-6339-4031-96A6-1403ABDC4037}" type="slidenum">
              <a:rPr lang="ko-KR" altLang="en-US"/>
              <a:pPr eaLnBrk="1" hangingPunct="1"/>
              <a:t>22</a:t>
            </a:fld>
            <a:endParaRPr lang="en-US" altLang="ko-KR"/>
          </a:p>
        </p:txBody>
      </p:sp>
      <p:sp>
        <p:nvSpPr>
          <p:cNvPr id="23556" name="Rectangle 463">
            <a:extLst>
              <a:ext uri="{FF2B5EF4-FFF2-40B4-BE49-F238E27FC236}">
                <a16:creationId xmlns:a16="http://schemas.microsoft.com/office/drawing/2014/main" id="{1797F509-7FB7-45FD-ADE2-DE44F7D60CF6}"/>
              </a:ext>
            </a:extLst>
          </p:cNvPr>
          <p:cNvSpPr>
            <a:spLocks noGrp="1" noChangeArrowheads="1"/>
          </p:cNvSpPr>
          <p:nvPr>
            <p:ph type="title"/>
          </p:nvPr>
        </p:nvSpPr>
        <p:spPr/>
        <p:txBody>
          <a:bodyPr/>
          <a:lstStyle/>
          <a:p>
            <a:pPr eaLnBrk="1" hangingPunct="1"/>
            <a:r>
              <a:rPr lang="en-US" altLang="ko-KR" sz="3600" u="sng">
                <a:latin typeface="Times New Roman" panose="02020603050405020304" pitchFamily="18" charset="0"/>
                <a:ea typeface="Gulim" panose="020B0600000101010101" pitchFamily="34" charset="-127"/>
              </a:rPr>
              <a:t>Power Distance</a:t>
            </a:r>
          </a:p>
        </p:txBody>
      </p:sp>
      <p:sp>
        <p:nvSpPr>
          <p:cNvPr id="23557" name="Rectangle 6">
            <a:extLst>
              <a:ext uri="{FF2B5EF4-FFF2-40B4-BE49-F238E27FC236}">
                <a16:creationId xmlns:a16="http://schemas.microsoft.com/office/drawing/2014/main" id="{4924BF5C-B433-4359-9796-C04148B9124C}"/>
              </a:ext>
            </a:extLst>
          </p:cNvPr>
          <p:cNvSpPr>
            <a:spLocks noChangeArrowheads="1"/>
          </p:cNvSpPr>
          <p:nvPr/>
        </p:nvSpPr>
        <p:spPr bwMode="auto">
          <a:xfrm>
            <a:off x="3698875" y="1112838"/>
            <a:ext cx="11176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graphicFrame>
        <p:nvGraphicFramePr>
          <p:cNvPr id="22205" name="Group 701">
            <a:extLst>
              <a:ext uri="{FF2B5EF4-FFF2-40B4-BE49-F238E27FC236}">
                <a16:creationId xmlns:a16="http://schemas.microsoft.com/office/drawing/2014/main" id="{152384D8-55CC-4059-B7D6-1727BEAD7118}"/>
              </a:ext>
            </a:extLst>
          </p:cNvPr>
          <p:cNvGraphicFramePr>
            <a:graphicFrameLocks noGrp="1"/>
          </p:cNvGraphicFramePr>
          <p:nvPr/>
        </p:nvGraphicFramePr>
        <p:xfrm>
          <a:off x="1066800" y="1600200"/>
          <a:ext cx="2895600" cy="4664075"/>
        </p:xfrm>
        <a:graphic>
          <a:graphicData uri="http://schemas.openxmlformats.org/drawingml/2006/table">
            <a:tbl>
              <a:tblPr/>
              <a:tblGrid>
                <a:gridCol w="515938">
                  <a:extLst>
                    <a:ext uri="{9D8B030D-6E8A-4147-A177-3AD203B41FA5}">
                      <a16:colId xmlns:a16="http://schemas.microsoft.com/office/drawing/2014/main" val="20000"/>
                    </a:ext>
                  </a:extLst>
                </a:gridCol>
                <a:gridCol w="1852612">
                  <a:extLst>
                    <a:ext uri="{9D8B030D-6E8A-4147-A177-3AD203B41FA5}">
                      <a16:colId xmlns:a16="http://schemas.microsoft.com/office/drawing/2014/main" val="20001"/>
                    </a:ext>
                  </a:extLst>
                </a:gridCol>
                <a:gridCol w="527050">
                  <a:extLst>
                    <a:ext uri="{9D8B030D-6E8A-4147-A177-3AD203B41FA5}">
                      <a16:colId xmlns:a16="http://schemas.microsoft.com/office/drawing/2014/main" val="20002"/>
                    </a:ext>
                  </a:extLst>
                </a:gridCol>
              </a:tblGrid>
              <a:tr h="274357">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15</a:t>
                      </a:r>
                    </a:p>
                  </a:txBody>
                  <a:tcPr marT="45726" marB="45726" anchor="b" horzOverflow="overflow">
                    <a:lnL w="1270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ko-KR" altLang="en-US" sz="1200" b="1" i="0" u="none" strike="noStrike" cap="none" normalizeH="0" baseline="0">
                        <a:ln>
                          <a:noFill/>
                        </a:ln>
                        <a:solidFill>
                          <a:srgbClr val="000066"/>
                        </a:solidFill>
                        <a:effectLst/>
                        <a:latin typeface="Arial" charset="0"/>
                        <a:ea typeface="Gulim" pitchFamily="34" charset="-127"/>
                      </a:endParaRPr>
                    </a:p>
                  </a:txBody>
                  <a:tcPr marT="45726" marB="45726"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65</a:t>
                      </a:r>
                    </a:p>
                  </a:txBody>
                  <a:tcPr marT="45726" marB="45726" anchor="b" horzOverflow="overflow">
                    <a:lnL>
                      <a:noFill/>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00"/>
                    </a:solidFill>
                  </a:tcPr>
                </a:tc>
                <a:extLst>
                  <a:ext uri="{0D108BD9-81ED-4DB2-BD59-A6C34878D82A}">
                    <a16:rowId xmlns:a16="http://schemas.microsoft.com/office/drawing/2014/main" val="10000"/>
                  </a:ext>
                </a:extLst>
              </a:tr>
              <a:tr h="274357">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16</a:t>
                      </a:r>
                    </a:p>
                  </a:txBody>
                  <a:tcPr marT="45726" marB="45726"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COLOMBIA</a:t>
                      </a:r>
                    </a:p>
                  </a:txBody>
                  <a:tcPr marT="45726" marB="45726" anchor="b" horzOverflow="overflow">
                    <a:lnL>
                      <a:noFill/>
                    </a:lnL>
                    <a:lnR>
                      <a:noFill/>
                    </a:lnR>
                    <a:lnT>
                      <a:noFill/>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65</a:t>
                      </a:r>
                    </a:p>
                  </a:txBody>
                  <a:tcPr marT="45726" marB="45726"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00"/>
                    </a:solidFill>
                  </a:tcPr>
                </a:tc>
                <a:extLst>
                  <a:ext uri="{0D108BD9-81ED-4DB2-BD59-A6C34878D82A}">
                    <a16:rowId xmlns:a16="http://schemas.microsoft.com/office/drawing/2014/main" val="10001"/>
                  </a:ext>
                </a:extLst>
              </a:tr>
              <a:tr h="274357">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17</a:t>
                      </a:r>
                    </a:p>
                  </a:txBody>
                  <a:tcPr marT="45726" marB="45726"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FRANCE</a:t>
                      </a:r>
                    </a:p>
                  </a:txBody>
                  <a:tcPr marT="45726" marB="45726" anchor="b" horzOverflow="overflow">
                    <a:lnL>
                      <a:noFill/>
                    </a:lnL>
                    <a:lnR>
                      <a:noFill/>
                    </a:lnR>
                    <a:lnT>
                      <a:noFill/>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65</a:t>
                      </a:r>
                    </a:p>
                  </a:txBody>
                  <a:tcPr marT="45726" marB="45726"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00"/>
                    </a:solidFill>
                  </a:tcPr>
                </a:tc>
                <a:extLst>
                  <a:ext uri="{0D108BD9-81ED-4DB2-BD59-A6C34878D82A}">
                    <a16:rowId xmlns:a16="http://schemas.microsoft.com/office/drawing/2014/main" val="10002"/>
                  </a:ext>
                </a:extLst>
              </a:tr>
              <a:tr h="274357">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18</a:t>
                      </a:r>
                    </a:p>
                  </a:txBody>
                  <a:tcPr marT="45726" marB="45726"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PERU</a:t>
                      </a:r>
                    </a:p>
                  </a:txBody>
                  <a:tcPr marT="45726" marB="45726" anchor="b" horzOverflow="overflow">
                    <a:lnL>
                      <a:noFill/>
                    </a:lnL>
                    <a:lnR>
                      <a:noFill/>
                    </a:lnR>
                    <a:lnT>
                      <a:noFill/>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65</a:t>
                      </a:r>
                    </a:p>
                  </a:txBody>
                  <a:tcPr marT="45726" marB="45726"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00"/>
                    </a:solidFill>
                  </a:tcPr>
                </a:tc>
                <a:extLst>
                  <a:ext uri="{0D108BD9-81ED-4DB2-BD59-A6C34878D82A}">
                    <a16:rowId xmlns:a16="http://schemas.microsoft.com/office/drawing/2014/main" val="10003"/>
                  </a:ext>
                </a:extLst>
              </a:tr>
              <a:tr h="274357">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19</a:t>
                      </a:r>
                    </a:p>
                  </a:txBody>
                  <a:tcPr marT="45726" marB="45726"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TURKEY</a:t>
                      </a:r>
                    </a:p>
                  </a:txBody>
                  <a:tcPr marT="45726" marB="45726" anchor="b" horzOverflow="overflow">
                    <a:lnL>
                      <a:noFill/>
                    </a:lnL>
                    <a:lnR>
                      <a:noFill/>
                    </a:lnR>
                    <a:lnT>
                      <a:noFill/>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65</a:t>
                      </a:r>
                    </a:p>
                  </a:txBody>
                  <a:tcPr marT="45726" marB="45726"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00"/>
                    </a:solidFill>
                  </a:tcPr>
                </a:tc>
                <a:extLst>
                  <a:ext uri="{0D108BD9-81ED-4DB2-BD59-A6C34878D82A}">
                    <a16:rowId xmlns:a16="http://schemas.microsoft.com/office/drawing/2014/main" val="10004"/>
                  </a:ext>
                </a:extLst>
              </a:tr>
              <a:tr h="274357">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20</a:t>
                      </a:r>
                    </a:p>
                  </a:txBody>
                  <a:tcPr marT="45726" marB="45726"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EAST AFRICA</a:t>
                      </a:r>
                    </a:p>
                  </a:txBody>
                  <a:tcPr marT="45726" marB="45726" anchor="b" horzOverflow="overflow">
                    <a:lnL>
                      <a:noFill/>
                    </a:lnL>
                    <a:lnR>
                      <a:noFill/>
                    </a:lnR>
                    <a:lnT>
                      <a:noFill/>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64</a:t>
                      </a:r>
                    </a:p>
                  </a:txBody>
                  <a:tcPr marT="45726" marB="45726"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00"/>
                    </a:solidFill>
                  </a:tcPr>
                </a:tc>
                <a:extLst>
                  <a:ext uri="{0D108BD9-81ED-4DB2-BD59-A6C34878D82A}">
                    <a16:rowId xmlns:a16="http://schemas.microsoft.com/office/drawing/2014/main" val="10005"/>
                  </a:ext>
                </a:extLst>
              </a:tr>
              <a:tr h="274357">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21</a:t>
                      </a:r>
                    </a:p>
                  </a:txBody>
                  <a:tcPr marT="45726" marB="45726"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THAILAND</a:t>
                      </a:r>
                    </a:p>
                  </a:txBody>
                  <a:tcPr marT="45726" marB="45726" anchor="b" horzOverflow="overflow">
                    <a:lnL>
                      <a:noFill/>
                    </a:lnL>
                    <a:lnR>
                      <a:noFill/>
                    </a:lnR>
                    <a:lnT>
                      <a:noFill/>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64</a:t>
                      </a:r>
                    </a:p>
                  </a:txBody>
                  <a:tcPr marT="45726" marB="45726"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00"/>
                    </a:solidFill>
                  </a:tcPr>
                </a:tc>
                <a:extLst>
                  <a:ext uri="{0D108BD9-81ED-4DB2-BD59-A6C34878D82A}">
                    <a16:rowId xmlns:a16="http://schemas.microsoft.com/office/drawing/2014/main" val="10006"/>
                  </a:ext>
                </a:extLst>
              </a:tr>
              <a:tr h="274357">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22</a:t>
                      </a:r>
                    </a:p>
                  </a:txBody>
                  <a:tcPr marT="45726" marB="45726"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PORTUGAL</a:t>
                      </a:r>
                    </a:p>
                  </a:txBody>
                  <a:tcPr marT="45726" marB="45726" anchor="b" horzOverflow="overflow">
                    <a:lnL>
                      <a:noFill/>
                    </a:lnL>
                    <a:lnR>
                      <a:noFill/>
                    </a:lnR>
                    <a:lnT>
                      <a:noFill/>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63</a:t>
                      </a:r>
                    </a:p>
                  </a:txBody>
                  <a:tcPr marT="45726" marB="45726"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00"/>
                    </a:solidFill>
                  </a:tcPr>
                </a:tc>
                <a:extLst>
                  <a:ext uri="{0D108BD9-81ED-4DB2-BD59-A6C34878D82A}">
                    <a16:rowId xmlns:a16="http://schemas.microsoft.com/office/drawing/2014/main" val="10007"/>
                  </a:ext>
                </a:extLst>
              </a:tr>
              <a:tr h="274357">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23</a:t>
                      </a:r>
                    </a:p>
                  </a:txBody>
                  <a:tcPr marT="45726" marB="45726"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BELGIUM</a:t>
                      </a:r>
                    </a:p>
                  </a:txBody>
                  <a:tcPr marT="45726" marB="45726" anchor="b" horzOverflow="overflow">
                    <a:lnL>
                      <a:noFill/>
                    </a:lnL>
                    <a:lnR>
                      <a:noFill/>
                    </a:lnR>
                    <a:lnT>
                      <a:noFill/>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60</a:t>
                      </a:r>
                    </a:p>
                  </a:txBody>
                  <a:tcPr marT="45726" marB="45726"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00"/>
                    </a:solidFill>
                  </a:tcPr>
                </a:tc>
                <a:extLst>
                  <a:ext uri="{0D108BD9-81ED-4DB2-BD59-A6C34878D82A}">
                    <a16:rowId xmlns:a16="http://schemas.microsoft.com/office/drawing/2014/main" val="10008"/>
                  </a:ext>
                </a:extLst>
              </a:tr>
              <a:tr h="274357">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24</a:t>
                      </a:r>
                    </a:p>
                  </a:txBody>
                  <a:tcPr marT="45726" marB="45726"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CHILE</a:t>
                      </a:r>
                    </a:p>
                  </a:txBody>
                  <a:tcPr marT="45726" marB="45726" anchor="b" horzOverflow="overflow">
                    <a:lnL>
                      <a:noFill/>
                    </a:lnL>
                    <a:lnR>
                      <a:noFill/>
                    </a:lnR>
                    <a:lnT>
                      <a:noFill/>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60</a:t>
                      </a:r>
                    </a:p>
                  </a:txBody>
                  <a:tcPr marT="45726" marB="45726"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00"/>
                    </a:solidFill>
                  </a:tcPr>
                </a:tc>
                <a:extLst>
                  <a:ext uri="{0D108BD9-81ED-4DB2-BD59-A6C34878D82A}">
                    <a16:rowId xmlns:a16="http://schemas.microsoft.com/office/drawing/2014/main" val="10009"/>
                  </a:ext>
                </a:extLst>
              </a:tr>
              <a:tr h="274357">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25</a:t>
                      </a:r>
                    </a:p>
                  </a:txBody>
                  <a:tcPr marT="45726" marB="45726"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GREECE</a:t>
                      </a:r>
                    </a:p>
                  </a:txBody>
                  <a:tcPr marT="45726" marB="45726" anchor="b" horzOverflow="overflow">
                    <a:lnL>
                      <a:noFill/>
                    </a:lnL>
                    <a:lnR>
                      <a:noFill/>
                    </a:lnR>
                    <a:lnT>
                      <a:noFill/>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60</a:t>
                      </a:r>
                    </a:p>
                  </a:txBody>
                  <a:tcPr marT="45726" marB="45726"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00"/>
                    </a:solidFill>
                  </a:tcPr>
                </a:tc>
                <a:extLst>
                  <a:ext uri="{0D108BD9-81ED-4DB2-BD59-A6C34878D82A}">
                    <a16:rowId xmlns:a16="http://schemas.microsoft.com/office/drawing/2014/main" val="10010"/>
                  </a:ext>
                </a:extLst>
              </a:tr>
              <a:tr h="274357">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26</a:t>
                      </a:r>
                    </a:p>
                  </a:txBody>
                  <a:tcPr marT="45726" marB="45726"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IRAN</a:t>
                      </a:r>
                    </a:p>
                  </a:txBody>
                  <a:tcPr marT="45726" marB="45726" anchor="b" horzOverflow="overflow">
                    <a:lnL>
                      <a:noFill/>
                    </a:lnL>
                    <a:lnR>
                      <a:noFill/>
                    </a:lnR>
                    <a:lnT>
                      <a:noFill/>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60</a:t>
                      </a:r>
                    </a:p>
                  </a:txBody>
                  <a:tcPr marT="45726" marB="45726"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00"/>
                    </a:solidFill>
                  </a:tcPr>
                </a:tc>
                <a:extLst>
                  <a:ext uri="{0D108BD9-81ED-4DB2-BD59-A6C34878D82A}">
                    <a16:rowId xmlns:a16="http://schemas.microsoft.com/office/drawing/2014/main" val="10011"/>
                  </a:ext>
                </a:extLst>
              </a:tr>
              <a:tr h="274357">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bg1"/>
                          </a:solidFill>
                          <a:effectLst/>
                          <a:latin typeface="Arial" charset="0"/>
                          <a:ea typeface="Gulim" pitchFamily="34" charset="-127"/>
                          <a:cs typeface="Arial" charset="0"/>
                        </a:rPr>
                        <a:t>27</a:t>
                      </a:r>
                    </a:p>
                  </a:txBody>
                  <a:tcPr marT="45726" marB="45726"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chemeClr val="accent2"/>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bg1"/>
                          </a:solidFill>
                          <a:effectLst/>
                          <a:latin typeface="Arial" charset="0"/>
                          <a:ea typeface="Gulim" pitchFamily="34" charset="-127"/>
                          <a:cs typeface="Arial" charset="0"/>
                        </a:rPr>
                        <a:t>KOREA </a:t>
                      </a:r>
                    </a:p>
                  </a:txBody>
                  <a:tcPr marT="45726" marB="45726" anchor="b" horzOverflow="overflow">
                    <a:lnL>
                      <a:noFill/>
                    </a:lnL>
                    <a:lnR>
                      <a:noFill/>
                    </a:lnR>
                    <a:lnT>
                      <a:noFill/>
                    </a:lnT>
                    <a:lnB>
                      <a:noFill/>
                    </a:lnB>
                    <a:lnTlToBr>
                      <a:noFill/>
                    </a:lnTlToBr>
                    <a:lnBlToTr>
                      <a:noFill/>
                    </a:lnBlToTr>
                    <a:solidFill>
                      <a:schemeClr val="accent2"/>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bg1"/>
                          </a:solidFill>
                          <a:effectLst/>
                          <a:latin typeface="Arial" charset="0"/>
                          <a:ea typeface="Gulim" pitchFamily="34" charset="-127"/>
                          <a:cs typeface="Arial" charset="0"/>
                        </a:rPr>
                        <a:t>60</a:t>
                      </a:r>
                    </a:p>
                  </a:txBody>
                  <a:tcPr marT="45726" marB="45726"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accent2"/>
                    </a:solidFill>
                  </a:tcPr>
                </a:tc>
                <a:extLst>
                  <a:ext uri="{0D108BD9-81ED-4DB2-BD59-A6C34878D82A}">
                    <a16:rowId xmlns:a16="http://schemas.microsoft.com/office/drawing/2014/main" val="10012"/>
                  </a:ext>
                </a:extLst>
              </a:tr>
              <a:tr h="274357">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28</a:t>
                      </a:r>
                    </a:p>
                  </a:txBody>
                  <a:tcPr marT="45726" marB="45726"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URUGUAY</a:t>
                      </a:r>
                    </a:p>
                  </a:txBody>
                  <a:tcPr marT="45726" marB="45726" anchor="b" horzOverflow="overflow">
                    <a:lnL>
                      <a:noFill/>
                    </a:lnL>
                    <a:lnR>
                      <a:noFill/>
                    </a:lnR>
                    <a:lnT>
                      <a:noFill/>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60</a:t>
                      </a:r>
                    </a:p>
                  </a:txBody>
                  <a:tcPr marT="45726" marB="45726"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00"/>
                    </a:solidFill>
                  </a:tcPr>
                </a:tc>
                <a:extLst>
                  <a:ext uri="{0D108BD9-81ED-4DB2-BD59-A6C34878D82A}">
                    <a16:rowId xmlns:a16="http://schemas.microsoft.com/office/drawing/2014/main" val="10013"/>
                  </a:ext>
                </a:extLst>
              </a:tr>
              <a:tr h="274357">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29</a:t>
                      </a:r>
                    </a:p>
                  </a:txBody>
                  <a:tcPr marT="45726" marB="45726"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SPAIN</a:t>
                      </a:r>
                    </a:p>
                  </a:txBody>
                  <a:tcPr marT="45726" marB="45726" anchor="b" horzOverflow="overflow">
                    <a:lnL>
                      <a:noFill/>
                    </a:lnL>
                    <a:lnR>
                      <a:noFill/>
                    </a:lnR>
                    <a:lnT>
                      <a:noFill/>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58</a:t>
                      </a:r>
                    </a:p>
                  </a:txBody>
                  <a:tcPr marT="45726" marB="45726"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00"/>
                    </a:solidFill>
                  </a:tcPr>
                </a:tc>
                <a:extLst>
                  <a:ext uri="{0D108BD9-81ED-4DB2-BD59-A6C34878D82A}">
                    <a16:rowId xmlns:a16="http://schemas.microsoft.com/office/drawing/2014/main" val="10014"/>
                  </a:ext>
                </a:extLst>
              </a:tr>
              <a:tr h="274357">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30</a:t>
                      </a:r>
                    </a:p>
                  </a:txBody>
                  <a:tcPr marT="45726" marB="45726"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TAIWAN</a:t>
                      </a:r>
                    </a:p>
                  </a:txBody>
                  <a:tcPr marT="45726" marB="45726" anchor="b" horzOverflow="overflow">
                    <a:lnL>
                      <a:noFill/>
                    </a:lnL>
                    <a:lnR>
                      <a:noFill/>
                    </a:lnR>
                    <a:lnT>
                      <a:noFill/>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58</a:t>
                      </a:r>
                    </a:p>
                  </a:txBody>
                  <a:tcPr marT="45726" marB="45726"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00"/>
                    </a:solidFill>
                  </a:tcPr>
                </a:tc>
                <a:extLst>
                  <a:ext uri="{0D108BD9-81ED-4DB2-BD59-A6C34878D82A}">
                    <a16:rowId xmlns:a16="http://schemas.microsoft.com/office/drawing/2014/main" val="10015"/>
                  </a:ext>
                </a:extLst>
              </a:tr>
              <a:tr h="274357">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31</a:t>
                      </a:r>
                    </a:p>
                  </a:txBody>
                  <a:tcPr marT="45726" marB="45726" anchor="b" horzOverflow="overflow">
                    <a:lnL w="12700" cap="flat" cmpd="sng" algn="ctr">
                      <a:solidFill>
                        <a:srgbClr val="000000"/>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JAPAN</a:t>
                      </a:r>
                    </a:p>
                  </a:txBody>
                  <a:tcPr marT="45726" marB="45726"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55</a:t>
                      </a:r>
                    </a:p>
                  </a:txBody>
                  <a:tcPr marT="45726" marB="45726"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16"/>
                  </a:ext>
                </a:extLst>
              </a:tr>
            </a:tbl>
          </a:graphicData>
        </a:graphic>
      </p:graphicFrame>
      <p:graphicFrame>
        <p:nvGraphicFramePr>
          <p:cNvPr id="22201" name="Group 697">
            <a:extLst>
              <a:ext uri="{FF2B5EF4-FFF2-40B4-BE49-F238E27FC236}">
                <a16:creationId xmlns:a16="http://schemas.microsoft.com/office/drawing/2014/main" id="{6CAD48CE-83CB-4209-9EAD-DB419FF9739C}"/>
              </a:ext>
            </a:extLst>
          </p:cNvPr>
          <p:cNvGraphicFramePr>
            <a:graphicFrameLocks noGrp="1"/>
          </p:cNvGraphicFramePr>
          <p:nvPr/>
        </p:nvGraphicFramePr>
        <p:xfrm>
          <a:off x="1524000" y="1676400"/>
          <a:ext cx="1041400" cy="274638"/>
        </p:xfrm>
        <a:graphic>
          <a:graphicData uri="http://schemas.openxmlformats.org/drawingml/2006/table">
            <a:tbl>
              <a:tblPr/>
              <a:tblGrid>
                <a:gridCol w="1041400">
                  <a:extLst>
                    <a:ext uri="{9D8B030D-6E8A-4147-A177-3AD203B41FA5}">
                      <a16:colId xmlns:a16="http://schemas.microsoft.com/office/drawing/2014/main" val="20000"/>
                    </a:ext>
                  </a:extLst>
                </a:gridCol>
              </a:tblGrid>
              <a:tr h="274638">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BRAZIL</a:t>
                      </a:r>
                    </a:p>
                  </a:txBody>
                  <a:tcPr marT="45773" marB="45773" anchor="b" horzOverflow="overflow">
                    <a:lnL cap="flat">
                      <a:noFill/>
                    </a:lnL>
                    <a:lnR cap="flat">
                      <a:noFill/>
                    </a:lnR>
                    <a:lnT cap="flat">
                      <a:noFill/>
                    </a:lnT>
                    <a:lnB cap="flat">
                      <a:noFill/>
                    </a:lnB>
                    <a:lnTlToBr>
                      <a:noFill/>
                    </a:lnTlToBr>
                    <a:lnBlToTr>
                      <a:noFill/>
                    </a:lnBlToTr>
                    <a:solidFill>
                      <a:srgbClr val="FFFF00"/>
                    </a:solidFill>
                  </a:tcPr>
                </a:tc>
                <a:extLst>
                  <a:ext uri="{0D108BD9-81ED-4DB2-BD59-A6C34878D82A}">
                    <a16:rowId xmlns:a16="http://schemas.microsoft.com/office/drawing/2014/main" val="10000"/>
                  </a:ext>
                </a:extLst>
              </a:tr>
            </a:tbl>
          </a:graphicData>
        </a:graphic>
      </p:graphicFrame>
      <p:graphicFrame>
        <p:nvGraphicFramePr>
          <p:cNvPr id="22200" name="Group 696">
            <a:extLst>
              <a:ext uri="{FF2B5EF4-FFF2-40B4-BE49-F238E27FC236}">
                <a16:creationId xmlns:a16="http://schemas.microsoft.com/office/drawing/2014/main" id="{389742F6-A1EF-4398-9ED6-97CBFAB39A1C}"/>
              </a:ext>
            </a:extLst>
          </p:cNvPr>
          <p:cNvGraphicFramePr>
            <a:graphicFrameLocks noGrp="1"/>
          </p:cNvGraphicFramePr>
          <p:nvPr>
            <p:ph idx="1"/>
          </p:nvPr>
        </p:nvGraphicFramePr>
        <p:xfrm>
          <a:off x="5105400" y="1600200"/>
          <a:ext cx="2971800" cy="4664075"/>
        </p:xfrm>
        <a:graphic>
          <a:graphicData uri="http://schemas.openxmlformats.org/drawingml/2006/table">
            <a:tbl>
              <a:tblPr/>
              <a:tblGrid>
                <a:gridCol w="528638">
                  <a:extLst>
                    <a:ext uri="{9D8B030D-6E8A-4147-A177-3AD203B41FA5}">
                      <a16:colId xmlns:a16="http://schemas.microsoft.com/office/drawing/2014/main" val="20000"/>
                    </a:ext>
                  </a:extLst>
                </a:gridCol>
                <a:gridCol w="1901825">
                  <a:extLst>
                    <a:ext uri="{9D8B030D-6E8A-4147-A177-3AD203B41FA5}">
                      <a16:colId xmlns:a16="http://schemas.microsoft.com/office/drawing/2014/main" val="20001"/>
                    </a:ext>
                  </a:extLst>
                </a:gridCol>
                <a:gridCol w="541337">
                  <a:extLst>
                    <a:ext uri="{9D8B030D-6E8A-4147-A177-3AD203B41FA5}">
                      <a16:colId xmlns:a16="http://schemas.microsoft.com/office/drawing/2014/main" val="20002"/>
                    </a:ext>
                  </a:extLst>
                </a:gridCol>
              </a:tblGrid>
              <a:tr h="274357">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39</a:t>
                      </a:r>
                    </a:p>
                  </a:txBody>
                  <a:tcPr marT="45726" marB="45726" anchor="b" horzOverflow="overflow">
                    <a:lnL w="1270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CZECH REP</a:t>
                      </a:r>
                    </a:p>
                  </a:txBody>
                  <a:tcPr marT="45726" marB="45726"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40</a:t>
                      </a:r>
                    </a:p>
                  </a:txBody>
                  <a:tcPr marT="45726" marB="45726" anchor="b" horzOverflow="overflow">
                    <a:lnL>
                      <a:noFill/>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274357">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40</a:t>
                      </a:r>
                    </a:p>
                  </a:txBody>
                  <a:tcPr marT="45726" marB="45726"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NETHERLANDS</a:t>
                      </a:r>
                    </a:p>
                  </a:txBody>
                  <a:tcPr marT="45726" marB="45726" anchor="b" horzOverflow="overflow">
                    <a:lnL>
                      <a:noFill/>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40</a:t>
                      </a:r>
                    </a:p>
                  </a:txBody>
                  <a:tcPr marT="45726" marB="45726"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1"/>
                  </a:ext>
                </a:extLst>
              </a:tr>
              <a:tr h="274357">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41</a:t>
                      </a:r>
                    </a:p>
                  </a:txBody>
                  <a:tcPr marT="45726" marB="45726"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USA</a:t>
                      </a:r>
                    </a:p>
                  </a:txBody>
                  <a:tcPr marT="45726" marB="45726" anchor="b" horzOverflow="overflow">
                    <a:lnL>
                      <a:noFill/>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40</a:t>
                      </a:r>
                    </a:p>
                  </a:txBody>
                  <a:tcPr marT="45726" marB="45726"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274357">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42</a:t>
                      </a:r>
                    </a:p>
                  </a:txBody>
                  <a:tcPr marT="45726" marB="45726"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AUSTRALIA</a:t>
                      </a:r>
                    </a:p>
                  </a:txBody>
                  <a:tcPr marT="45726" marB="45726" anchor="b" horzOverflow="overflow">
                    <a:lnL>
                      <a:noFill/>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36</a:t>
                      </a:r>
                    </a:p>
                  </a:txBody>
                  <a:tcPr marT="45726" marB="45726"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274357">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43</a:t>
                      </a:r>
                    </a:p>
                  </a:txBody>
                  <a:tcPr marT="45726" marB="45726"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CANADA</a:t>
                      </a:r>
                    </a:p>
                  </a:txBody>
                  <a:tcPr marT="45726" marB="45726" anchor="b" horzOverflow="overflow">
                    <a:lnL>
                      <a:noFill/>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35</a:t>
                      </a:r>
                    </a:p>
                  </a:txBody>
                  <a:tcPr marT="45726" marB="45726"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274357">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44</a:t>
                      </a:r>
                    </a:p>
                  </a:txBody>
                  <a:tcPr marT="45726" marB="45726"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COSTA RICA</a:t>
                      </a:r>
                    </a:p>
                  </a:txBody>
                  <a:tcPr marT="45726" marB="45726" anchor="b" horzOverflow="overflow">
                    <a:lnL>
                      <a:noFill/>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35</a:t>
                      </a:r>
                    </a:p>
                  </a:txBody>
                  <a:tcPr marT="45726" marB="45726"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274357">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45</a:t>
                      </a:r>
                    </a:p>
                  </a:txBody>
                  <a:tcPr marT="45726" marB="45726"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GERMANY</a:t>
                      </a:r>
                    </a:p>
                  </a:txBody>
                  <a:tcPr marT="45726" marB="45726" anchor="b" horzOverflow="overflow">
                    <a:lnL>
                      <a:noFill/>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35</a:t>
                      </a:r>
                    </a:p>
                  </a:txBody>
                  <a:tcPr marT="45726" marB="45726"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274357">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46</a:t>
                      </a:r>
                    </a:p>
                  </a:txBody>
                  <a:tcPr marT="45726" marB="45726"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GREAT BRITAIN</a:t>
                      </a:r>
                    </a:p>
                  </a:txBody>
                  <a:tcPr marT="45726" marB="45726" anchor="b" horzOverflow="overflow">
                    <a:lnL>
                      <a:noFill/>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35</a:t>
                      </a:r>
                    </a:p>
                  </a:txBody>
                  <a:tcPr marT="45726" marB="45726"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7"/>
                  </a:ext>
                </a:extLst>
              </a:tr>
              <a:tr h="274357">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47</a:t>
                      </a:r>
                    </a:p>
                  </a:txBody>
                  <a:tcPr marT="45726" marB="45726"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SWITZERLAND</a:t>
                      </a:r>
                    </a:p>
                  </a:txBody>
                  <a:tcPr marT="45726" marB="45726" anchor="b" horzOverflow="overflow">
                    <a:lnL>
                      <a:noFill/>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33</a:t>
                      </a:r>
                    </a:p>
                  </a:txBody>
                  <a:tcPr marT="45726" marB="45726"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8"/>
                  </a:ext>
                </a:extLst>
              </a:tr>
              <a:tr h="274357">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48</a:t>
                      </a:r>
                    </a:p>
                  </a:txBody>
                  <a:tcPr marT="45726" marB="45726"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SWEDEN</a:t>
                      </a:r>
                    </a:p>
                  </a:txBody>
                  <a:tcPr marT="45726" marB="45726" anchor="b" horzOverflow="overflow">
                    <a:lnL>
                      <a:noFill/>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32</a:t>
                      </a:r>
                    </a:p>
                  </a:txBody>
                  <a:tcPr marT="45726" marB="45726"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9"/>
                  </a:ext>
                </a:extLst>
              </a:tr>
              <a:tr h="274357">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49</a:t>
                      </a:r>
                    </a:p>
                  </a:txBody>
                  <a:tcPr marT="45726" marB="45726"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FINLAND</a:t>
                      </a:r>
                    </a:p>
                  </a:txBody>
                  <a:tcPr marT="45726" marB="45726" anchor="b" horzOverflow="overflow">
                    <a:lnL>
                      <a:noFill/>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30</a:t>
                      </a:r>
                    </a:p>
                  </a:txBody>
                  <a:tcPr marT="45726" marB="45726"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0"/>
                  </a:ext>
                </a:extLst>
              </a:tr>
              <a:tr h="274357">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50</a:t>
                      </a:r>
                    </a:p>
                  </a:txBody>
                  <a:tcPr marT="45726" marB="45726"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NORWAY</a:t>
                      </a:r>
                    </a:p>
                  </a:txBody>
                  <a:tcPr marT="45726" marB="45726" anchor="b" horzOverflow="overflow">
                    <a:lnL>
                      <a:noFill/>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30</a:t>
                      </a:r>
                    </a:p>
                  </a:txBody>
                  <a:tcPr marT="45726" marB="45726"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1"/>
                  </a:ext>
                </a:extLst>
              </a:tr>
              <a:tr h="274357">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51</a:t>
                      </a:r>
                    </a:p>
                  </a:txBody>
                  <a:tcPr marT="45726" marB="45726"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IRELAND</a:t>
                      </a:r>
                    </a:p>
                  </a:txBody>
                  <a:tcPr marT="45726" marB="45726" anchor="b" horzOverflow="overflow">
                    <a:lnL>
                      <a:noFill/>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28</a:t>
                      </a:r>
                    </a:p>
                  </a:txBody>
                  <a:tcPr marT="45726" marB="45726"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2"/>
                  </a:ext>
                </a:extLst>
              </a:tr>
              <a:tr h="274357">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52</a:t>
                      </a:r>
                    </a:p>
                  </a:txBody>
                  <a:tcPr marT="45726" marB="45726"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NEW ZEALAND</a:t>
                      </a:r>
                    </a:p>
                  </a:txBody>
                  <a:tcPr marT="45726" marB="45726" anchor="b" horzOverflow="overflow">
                    <a:lnL>
                      <a:noFill/>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23</a:t>
                      </a:r>
                    </a:p>
                  </a:txBody>
                  <a:tcPr marT="45726" marB="45726"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3"/>
                  </a:ext>
                </a:extLst>
              </a:tr>
              <a:tr h="274357">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53</a:t>
                      </a:r>
                    </a:p>
                  </a:txBody>
                  <a:tcPr marT="45726" marB="45726"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DENMARK</a:t>
                      </a:r>
                    </a:p>
                  </a:txBody>
                  <a:tcPr marT="45726" marB="45726" anchor="b" horzOverflow="overflow">
                    <a:lnL>
                      <a:noFill/>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15</a:t>
                      </a:r>
                    </a:p>
                  </a:txBody>
                  <a:tcPr marT="45726" marB="45726"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4"/>
                  </a:ext>
                </a:extLst>
              </a:tr>
              <a:tr h="274357">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54</a:t>
                      </a:r>
                    </a:p>
                  </a:txBody>
                  <a:tcPr marT="45726" marB="45726"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ISRAEL</a:t>
                      </a:r>
                    </a:p>
                  </a:txBody>
                  <a:tcPr marT="45726" marB="45726" anchor="b" horzOverflow="overflow">
                    <a:lnL>
                      <a:noFill/>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15</a:t>
                      </a:r>
                    </a:p>
                  </a:txBody>
                  <a:tcPr marT="45726" marB="45726"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5"/>
                  </a:ext>
                </a:extLst>
              </a:tr>
              <a:tr h="274357">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55</a:t>
                      </a:r>
                    </a:p>
                  </a:txBody>
                  <a:tcPr marT="45726" marB="45726" anchor="b" horzOverflow="overflow">
                    <a:lnL w="12700" cap="flat" cmpd="sng" algn="ctr">
                      <a:solidFill>
                        <a:srgbClr val="000000"/>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AUSTRIA</a:t>
                      </a:r>
                    </a:p>
                  </a:txBody>
                  <a:tcPr marT="45726" marB="45726"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11</a:t>
                      </a:r>
                    </a:p>
                  </a:txBody>
                  <a:tcPr marT="45726" marB="45726"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bl>
          </a:graphicData>
        </a:graphic>
      </p:graphicFrame>
      <p:pic>
        <p:nvPicPr>
          <p:cNvPr id="23672" name="Picture 693" descr="G7 1">
            <a:extLst>
              <a:ext uri="{FF2B5EF4-FFF2-40B4-BE49-F238E27FC236}">
                <a16:creationId xmlns:a16="http://schemas.microsoft.com/office/drawing/2014/main" id="{E7D89A01-77D2-4855-95B0-2451D9B343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3986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73" name="Rectangle 698">
            <a:extLst>
              <a:ext uri="{FF2B5EF4-FFF2-40B4-BE49-F238E27FC236}">
                <a16:creationId xmlns:a16="http://schemas.microsoft.com/office/drawing/2014/main" id="{B3EDC171-AACD-4066-AF0D-597E44D751B1}"/>
              </a:ext>
            </a:extLst>
          </p:cNvPr>
          <p:cNvSpPr>
            <a:spLocks noChangeArrowheads="1"/>
          </p:cNvSpPr>
          <p:nvPr/>
        </p:nvSpPr>
        <p:spPr bwMode="auto">
          <a:xfrm>
            <a:off x="1066800" y="1219200"/>
            <a:ext cx="2895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ko-KR" sz="1400" b="1">
                <a:ea typeface="Gulim" panose="020B0600000101010101" pitchFamily="34" charset="-127"/>
              </a:rPr>
              <a:t>Countries Similar to Korea</a:t>
            </a:r>
          </a:p>
        </p:txBody>
      </p:sp>
      <p:sp>
        <p:nvSpPr>
          <p:cNvPr id="23674" name="Rectangle 700">
            <a:extLst>
              <a:ext uri="{FF2B5EF4-FFF2-40B4-BE49-F238E27FC236}">
                <a16:creationId xmlns:a16="http://schemas.microsoft.com/office/drawing/2014/main" id="{B9496E16-30A0-4077-AFA4-897A5A4D3AE6}"/>
              </a:ext>
            </a:extLst>
          </p:cNvPr>
          <p:cNvSpPr>
            <a:spLocks noChangeArrowheads="1"/>
          </p:cNvSpPr>
          <p:nvPr/>
        </p:nvSpPr>
        <p:spPr bwMode="auto">
          <a:xfrm>
            <a:off x="5105400" y="1219200"/>
            <a:ext cx="2971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ko-KR" sz="1400" b="1">
                <a:ea typeface="Gulim" panose="020B0600000101010101" pitchFamily="34" charset="-127"/>
              </a:rPr>
              <a:t>Countries Not Similar to Korea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a:extLst>
              <a:ext uri="{FF2B5EF4-FFF2-40B4-BE49-F238E27FC236}">
                <a16:creationId xmlns:a16="http://schemas.microsoft.com/office/drawing/2014/main" id="{BAF87CF1-4984-4E07-91D3-19F473953EAA}"/>
              </a:ext>
            </a:extLst>
          </p:cNvPr>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ko-KR" altLang="en-US"/>
              <a:t>(c) Ian R. Kirkwood (2008-2012)</a:t>
            </a:r>
            <a:endParaRPr lang="en-US" altLang="ko-KR"/>
          </a:p>
        </p:txBody>
      </p:sp>
      <p:sp>
        <p:nvSpPr>
          <p:cNvPr id="24579" name="Slide Number Placeholder 5">
            <a:extLst>
              <a:ext uri="{FF2B5EF4-FFF2-40B4-BE49-F238E27FC236}">
                <a16:creationId xmlns:a16="http://schemas.microsoft.com/office/drawing/2014/main" id="{27F93AAB-FF9F-4D85-8870-7075CBB4B0BE}"/>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B9D3F3A-8056-4777-AD9A-CB9DF18BD16B}" type="slidenum">
              <a:rPr lang="ko-KR" altLang="en-US"/>
              <a:pPr eaLnBrk="1" hangingPunct="1"/>
              <a:t>23</a:t>
            </a:fld>
            <a:endParaRPr lang="en-US" altLang="ko-KR"/>
          </a:p>
        </p:txBody>
      </p:sp>
      <p:sp>
        <p:nvSpPr>
          <p:cNvPr id="24580" name="Rectangle 131">
            <a:extLst>
              <a:ext uri="{FF2B5EF4-FFF2-40B4-BE49-F238E27FC236}">
                <a16:creationId xmlns:a16="http://schemas.microsoft.com/office/drawing/2014/main" id="{EC124814-571F-4971-9A9F-647BEC7E2B55}"/>
              </a:ext>
            </a:extLst>
          </p:cNvPr>
          <p:cNvSpPr>
            <a:spLocks noGrp="1" noChangeArrowheads="1"/>
          </p:cNvSpPr>
          <p:nvPr>
            <p:ph type="title"/>
          </p:nvPr>
        </p:nvSpPr>
        <p:spPr/>
        <p:txBody>
          <a:bodyPr/>
          <a:lstStyle/>
          <a:p>
            <a:pPr eaLnBrk="1" hangingPunct="1"/>
            <a:r>
              <a:rPr lang="en-US" altLang="ko-KR" sz="3600" u="sng">
                <a:latin typeface="Times New Roman" panose="02020603050405020304" pitchFamily="18" charset="0"/>
                <a:ea typeface="Gulim" panose="020B0600000101010101" pitchFamily="34" charset="-127"/>
              </a:rPr>
              <a:t>Individualism</a:t>
            </a:r>
          </a:p>
        </p:txBody>
      </p:sp>
      <p:graphicFrame>
        <p:nvGraphicFramePr>
          <p:cNvPr id="23902" name="Group 350">
            <a:extLst>
              <a:ext uri="{FF2B5EF4-FFF2-40B4-BE49-F238E27FC236}">
                <a16:creationId xmlns:a16="http://schemas.microsoft.com/office/drawing/2014/main" id="{33F7C37F-0F1A-418A-9C4F-96D26FC89D9E}"/>
              </a:ext>
            </a:extLst>
          </p:cNvPr>
          <p:cNvGraphicFramePr>
            <a:graphicFrameLocks noGrp="1"/>
          </p:cNvGraphicFramePr>
          <p:nvPr>
            <p:ph idx="1"/>
          </p:nvPr>
        </p:nvGraphicFramePr>
        <p:xfrm>
          <a:off x="1143000" y="1524000"/>
          <a:ext cx="2819400" cy="4648200"/>
        </p:xfrm>
        <a:graphic>
          <a:graphicData uri="http://schemas.openxmlformats.org/drawingml/2006/table">
            <a:tbl>
              <a:tblPr/>
              <a:tblGrid>
                <a:gridCol w="503238">
                  <a:extLst>
                    <a:ext uri="{9D8B030D-6E8A-4147-A177-3AD203B41FA5}">
                      <a16:colId xmlns:a16="http://schemas.microsoft.com/office/drawing/2014/main" val="20000"/>
                    </a:ext>
                  </a:extLst>
                </a:gridCol>
                <a:gridCol w="1803400">
                  <a:extLst>
                    <a:ext uri="{9D8B030D-6E8A-4147-A177-3AD203B41FA5}">
                      <a16:colId xmlns:a16="http://schemas.microsoft.com/office/drawing/2014/main" val="20001"/>
                    </a:ext>
                  </a:extLst>
                </a:gridCol>
                <a:gridCol w="512762">
                  <a:extLst>
                    <a:ext uri="{9D8B030D-6E8A-4147-A177-3AD203B41FA5}">
                      <a16:colId xmlns:a16="http://schemas.microsoft.com/office/drawing/2014/main" val="20002"/>
                    </a:ext>
                  </a:extLst>
                </a:gridCol>
              </a:tblGrid>
              <a:tr h="309563">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1</a:t>
                      </a: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USA</a:t>
                      </a: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91</a:t>
                      </a: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309563">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2</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AUSTRALIA</a:t>
                      </a:r>
                    </a:p>
                  </a:txBody>
                  <a:tcPr anchor="b" horzOverflow="overflow">
                    <a:lnL>
                      <a:noFill/>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90</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1"/>
                  </a:ext>
                </a:extLst>
              </a:tr>
              <a:tr h="309563">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3</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GREAT BRITAIN</a:t>
                      </a:r>
                    </a:p>
                  </a:txBody>
                  <a:tcPr anchor="b" horzOverflow="overflow">
                    <a:lnL>
                      <a:noFill/>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89</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311150">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4</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CANADA</a:t>
                      </a:r>
                    </a:p>
                  </a:txBody>
                  <a:tcPr anchor="b" horzOverflow="overflow">
                    <a:lnL>
                      <a:noFill/>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80</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09563">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5</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NETHERLANDS</a:t>
                      </a:r>
                    </a:p>
                  </a:txBody>
                  <a:tcPr anchor="b" horzOverflow="overflow">
                    <a:lnL>
                      <a:noFill/>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80</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309563">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6</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NEW ZEALAND</a:t>
                      </a:r>
                    </a:p>
                  </a:txBody>
                  <a:tcPr anchor="b" horzOverflow="overflow">
                    <a:lnL>
                      <a:noFill/>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80</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309563">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7</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ITALY</a:t>
                      </a:r>
                    </a:p>
                  </a:txBody>
                  <a:tcPr anchor="b" horzOverflow="overflow">
                    <a:lnL>
                      <a:noFill/>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75</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311150">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8</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SWEDEN</a:t>
                      </a:r>
                    </a:p>
                  </a:txBody>
                  <a:tcPr anchor="b" horzOverflow="overflow">
                    <a:lnL>
                      <a:noFill/>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73</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7"/>
                  </a:ext>
                </a:extLst>
              </a:tr>
              <a:tr h="309563">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9</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BELGIUM</a:t>
                      </a:r>
                    </a:p>
                  </a:txBody>
                  <a:tcPr anchor="b" horzOverflow="overflow">
                    <a:lnL>
                      <a:noFill/>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70</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8"/>
                  </a:ext>
                </a:extLst>
              </a:tr>
              <a:tr h="309563">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10</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DENMARK</a:t>
                      </a:r>
                    </a:p>
                  </a:txBody>
                  <a:tcPr anchor="b" horzOverflow="overflow">
                    <a:lnL>
                      <a:noFill/>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70</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9"/>
                  </a:ext>
                </a:extLst>
              </a:tr>
              <a:tr h="309563">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11</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FRANCE</a:t>
                      </a:r>
                    </a:p>
                  </a:txBody>
                  <a:tcPr anchor="b" horzOverflow="overflow">
                    <a:lnL>
                      <a:noFill/>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70</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0"/>
                  </a:ext>
                </a:extLst>
              </a:tr>
              <a:tr h="311150">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12</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IRELAND</a:t>
                      </a:r>
                    </a:p>
                  </a:txBody>
                  <a:tcPr anchor="b" horzOverflow="overflow">
                    <a:lnL>
                      <a:noFill/>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70</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1"/>
                  </a:ext>
                </a:extLst>
              </a:tr>
              <a:tr h="309563">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13</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NORWAY</a:t>
                      </a:r>
                    </a:p>
                  </a:txBody>
                  <a:tcPr anchor="b" horzOverflow="overflow">
                    <a:lnL>
                      <a:noFill/>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70</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2"/>
                  </a:ext>
                </a:extLst>
              </a:tr>
              <a:tr h="309563">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14</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SWITZERLAND</a:t>
                      </a:r>
                    </a:p>
                  </a:txBody>
                  <a:tcPr anchor="b" horzOverflow="overflow">
                    <a:lnL>
                      <a:noFill/>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68</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3"/>
                  </a:ext>
                </a:extLst>
              </a:tr>
              <a:tr h="309563">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15</a:t>
                      </a:r>
                    </a:p>
                  </a:txBody>
                  <a:tcPr anchor="b" horzOverflow="overflow">
                    <a:lnL w="12700" cap="flat" cmpd="sng" algn="ctr">
                      <a:solidFill>
                        <a:srgbClr val="000000"/>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GERMANY</a:t>
                      </a: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65</a:t>
                      </a:r>
                    </a:p>
                  </a:txBody>
                  <a:tcPr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24631" name="Rectangle 135">
            <a:extLst>
              <a:ext uri="{FF2B5EF4-FFF2-40B4-BE49-F238E27FC236}">
                <a16:creationId xmlns:a16="http://schemas.microsoft.com/office/drawing/2014/main" id="{2E8BA97D-CE1D-4F6E-84CD-20899478AE7B}"/>
              </a:ext>
            </a:extLst>
          </p:cNvPr>
          <p:cNvSpPr>
            <a:spLocks noChangeArrowheads="1"/>
          </p:cNvSpPr>
          <p:nvPr/>
        </p:nvSpPr>
        <p:spPr bwMode="auto">
          <a:xfrm>
            <a:off x="3698875" y="1455738"/>
            <a:ext cx="11176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graphicFrame>
        <p:nvGraphicFramePr>
          <p:cNvPr id="23912" name="Group 360">
            <a:extLst>
              <a:ext uri="{FF2B5EF4-FFF2-40B4-BE49-F238E27FC236}">
                <a16:creationId xmlns:a16="http://schemas.microsoft.com/office/drawing/2014/main" id="{F72A6A86-B0BB-4BC0-9591-245F08439A02}"/>
              </a:ext>
            </a:extLst>
          </p:cNvPr>
          <p:cNvGraphicFramePr>
            <a:graphicFrameLocks noGrp="1"/>
          </p:cNvGraphicFramePr>
          <p:nvPr/>
        </p:nvGraphicFramePr>
        <p:xfrm>
          <a:off x="5029200" y="1524000"/>
          <a:ext cx="2889250" cy="4648200"/>
        </p:xfrm>
        <a:graphic>
          <a:graphicData uri="http://schemas.openxmlformats.org/drawingml/2006/table">
            <a:tbl>
              <a:tblPr/>
              <a:tblGrid>
                <a:gridCol w="514350">
                  <a:extLst>
                    <a:ext uri="{9D8B030D-6E8A-4147-A177-3AD203B41FA5}">
                      <a16:colId xmlns:a16="http://schemas.microsoft.com/office/drawing/2014/main" val="20000"/>
                    </a:ext>
                  </a:extLst>
                </a:gridCol>
                <a:gridCol w="1849438">
                  <a:extLst>
                    <a:ext uri="{9D8B030D-6E8A-4147-A177-3AD203B41FA5}">
                      <a16:colId xmlns:a16="http://schemas.microsoft.com/office/drawing/2014/main" val="20001"/>
                    </a:ext>
                  </a:extLst>
                </a:gridCol>
                <a:gridCol w="525462">
                  <a:extLst>
                    <a:ext uri="{9D8B030D-6E8A-4147-A177-3AD203B41FA5}">
                      <a16:colId xmlns:a16="http://schemas.microsoft.com/office/drawing/2014/main" val="20002"/>
                    </a:ext>
                  </a:extLst>
                </a:gridCol>
              </a:tblGrid>
              <a:tr h="29051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40</a:t>
                      </a: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ko-KR" altLang="en-US" sz="1200" b="1" i="0" u="none" strike="noStrike" cap="none" normalizeH="0" baseline="0">
                        <a:ln>
                          <a:noFill/>
                        </a:ln>
                        <a:solidFill>
                          <a:srgbClr val="000066"/>
                        </a:solidFill>
                        <a:effectLst/>
                        <a:latin typeface="Arial" charset="0"/>
                        <a:ea typeface="Gulim" pitchFamily="34" charset="-127"/>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20</a:t>
                      </a: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00"/>
                    </a:solidFill>
                  </a:tcPr>
                </a:tc>
                <a:extLst>
                  <a:ext uri="{0D108BD9-81ED-4DB2-BD59-A6C34878D82A}">
                    <a16:rowId xmlns:a16="http://schemas.microsoft.com/office/drawing/2014/main" val="10000"/>
                  </a:ext>
                </a:extLst>
              </a:tr>
              <a:tr h="29051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41</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CHINA</a:t>
                      </a:r>
                    </a:p>
                  </a:txBody>
                  <a:tcPr anchor="b" horzOverflow="overflow">
                    <a:lnL>
                      <a:noFill/>
                    </a:lnL>
                    <a:lnR>
                      <a:noFill/>
                    </a:lnR>
                    <a:lnT>
                      <a:noFill/>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20</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00"/>
                    </a:solidFill>
                  </a:tcPr>
                </a:tc>
                <a:extLst>
                  <a:ext uri="{0D108BD9-81ED-4DB2-BD59-A6C34878D82A}">
                    <a16:rowId xmlns:a16="http://schemas.microsoft.com/office/drawing/2014/main" val="10001"/>
                  </a:ext>
                </a:extLst>
              </a:tr>
              <a:tr h="29051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42</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SINGAPORE</a:t>
                      </a:r>
                    </a:p>
                  </a:txBody>
                  <a:tcPr anchor="b" horzOverflow="overflow">
                    <a:lnL>
                      <a:noFill/>
                    </a:lnL>
                    <a:lnR>
                      <a:noFill/>
                    </a:lnR>
                    <a:lnT>
                      <a:noFill/>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20</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00"/>
                    </a:solidFill>
                  </a:tcPr>
                </a:tc>
                <a:extLst>
                  <a:ext uri="{0D108BD9-81ED-4DB2-BD59-A6C34878D82A}">
                    <a16:rowId xmlns:a16="http://schemas.microsoft.com/office/drawing/2014/main" val="10002"/>
                  </a:ext>
                </a:extLst>
              </a:tr>
              <a:tr h="29051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43</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THAILAND</a:t>
                      </a:r>
                    </a:p>
                  </a:txBody>
                  <a:tcPr anchor="b" horzOverflow="overflow">
                    <a:lnL>
                      <a:noFill/>
                    </a:lnL>
                    <a:lnR>
                      <a:noFill/>
                    </a:lnR>
                    <a:lnT>
                      <a:noFill/>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20</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00"/>
                    </a:solidFill>
                  </a:tcPr>
                </a:tc>
                <a:extLst>
                  <a:ext uri="{0D108BD9-81ED-4DB2-BD59-A6C34878D82A}">
                    <a16:rowId xmlns:a16="http://schemas.microsoft.com/office/drawing/2014/main" val="10003"/>
                  </a:ext>
                </a:extLst>
              </a:tr>
              <a:tr h="29051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44</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WEST AFRICA</a:t>
                      </a:r>
                    </a:p>
                  </a:txBody>
                  <a:tcPr anchor="b" horzOverflow="overflow">
                    <a:lnL>
                      <a:noFill/>
                    </a:lnL>
                    <a:lnR>
                      <a:noFill/>
                    </a:lnR>
                    <a:lnT>
                      <a:noFill/>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20</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00"/>
                    </a:solidFill>
                  </a:tcPr>
                </a:tc>
                <a:extLst>
                  <a:ext uri="{0D108BD9-81ED-4DB2-BD59-A6C34878D82A}">
                    <a16:rowId xmlns:a16="http://schemas.microsoft.com/office/drawing/2014/main" val="10004"/>
                  </a:ext>
                </a:extLst>
              </a:tr>
              <a:tr h="29051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bg1"/>
                          </a:solidFill>
                          <a:effectLst/>
                          <a:latin typeface="Arial" charset="0"/>
                          <a:ea typeface="Gulim" pitchFamily="34" charset="-127"/>
                          <a:cs typeface="Arial" charset="0"/>
                        </a:rPr>
                        <a:t>45</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chemeClr val="accent2"/>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bg1"/>
                          </a:solidFill>
                          <a:effectLst/>
                          <a:latin typeface="Arial" charset="0"/>
                          <a:ea typeface="Gulim" pitchFamily="34" charset="-127"/>
                          <a:cs typeface="Arial" charset="0"/>
                        </a:rPr>
                        <a:t>KOREA </a:t>
                      </a:r>
                    </a:p>
                  </a:txBody>
                  <a:tcPr anchor="b" horzOverflow="overflow">
                    <a:lnL>
                      <a:noFill/>
                    </a:lnL>
                    <a:lnR>
                      <a:noFill/>
                    </a:lnR>
                    <a:lnT>
                      <a:noFill/>
                    </a:lnT>
                    <a:lnB>
                      <a:noFill/>
                    </a:lnB>
                    <a:lnTlToBr>
                      <a:noFill/>
                    </a:lnTlToBr>
                    <a:lnBlToTr>
                      <a:noFill/>
                    </a:lnBlToTr>
                    <a:solidFill>
                      <a:schemeClr val="accent2"/>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bg1"/>
                          </a:solidFill>
                          <a:effectLst/>
                          <a:latin typeface="Arial" charset="0"/>
                          <a:ea typeface="Gulim" pitchFamily="34" charset="-127"/>
                          <a:cs typeface="Arial" charset="0"/>
                        </a:rPr>
                        <a:t>18</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accent2"/>
                    </a:solidFill>
                  </a:tcPr>
                </a:tc>
                <a:extLst>
                  <a:ext uri="{0D108BD9-81ED-4DB2-BD59-A6C34878D82A}">
                    <a16:rowId xmlns:a16="http://schemas.microsoft.com/office/drawing/2014/main" val="10005"/>
                  </a:ext>
                </a:extLst>
              </a:tr>
              <a:tr h="29051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46</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TAIWAN</a:t>
                      </a:r>
                    </a:p>
                  </a:txBody>
                  <a:tcPr anchor="b" horzOverflow="overflow">
                    <a:lnL>
                      <a:noFill/>
                    </a:lnL>
                    <a:lnR>
                      <a:noFill/>
                    </a:lnR>
                    <a:lnT>
                      <a:noFill/>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18</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00"/>
                    </a:solidFill>
                  </a:tcPr>
                </a:tc>
                <a:extLst>
                  <a:ext uri="{0D108BD9-81ED-4DB2-BD59-A6C34878D82A}">
                    <a16:rowId xmlns:a16="http://schemas.microsoft.com/office/drawing/2014/main" val="10006"/>
                  </a:ext>
                </a:extLst>
              </a:tr>
              <a:tr h="29051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47</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INDONESIA</a:t>
                      </a:r>
                    </a:p>
                  </a:txBody>
                  <a:tcPr anchor="b" horzOverflow="overflow">
                    <a:lnL>
                      <a:noFill/>
                    </a:lnL>
                    <a:lnR>
                      <a:noFill/>
                    </a:lnR>
                    <a:lnT>
                      <a:noFill/>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15</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00"/>
                    </a:solidFill>
                  </a:tcPr>
                </a:tc>
                <a:extLst>
                  <a:ext uri="{0D108BD9-81ED-4DB2-BD59-A6C34878D82A}">
                    <a16:rowId xmlns:a16="http://schemas.microsoft.com/office/drawing/2014/main" val="10007"/>
                  </a:ext>
                </a:extLst>
              </a:tr>
              <a:tr h="29051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48</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PAKISTAN </a:t>
                      </a:r>
                    </a:p>
                  </a:txBody>
                  <a:tcPr anchor="b" horzOverflow="overflow">
                    <a:lnL>
                      <a:noFill/>
                    </a:lnL>
                    <a:lnR>
                      <a:noFill/>
                    </a:lnR>
                    <a:lnT>
                      <a:noFill/>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15</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00"/>
                    </a:solidFill>
                  </a:tcPr>
                </a:tc>
                <a:extLst>
                  <a:ext uri="{0D108BD9-81ED-4DB2-BD59-A6C34878D82A}">
                    <a16:rowId xmlns:a16="http://schemas.microsoft.com/office/drawing/2014/main" val="10008"/>
                  </a:ext>
                </a:extLst>
              </a:tr>
              <a:tr h="29051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49</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PERU</a:t>
                      </a:r>
                    </a:p>
                  </a:txBody>
                  <a:tcPr anchor="b" horzOverflow="overflow">
                    <a:lnL>
                      <a:noFill/>
                    </a:lnL>
                    <a:lnR>
                      <a:noFill/>
                    </a:lnR>
                    <a:lnT>
                      <a:noFill/>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15</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00"/>
                    </a:solidFill>
                  </a:tcPr>
                </a:tc>
                <a:extLst>
                  <a:ext uri="{0D108BD9-81ED-4DB2-BD59-A6C34878D82A}">
                    <a16:rowId xmlns:a16="http://schemas.microsoft.com/office/drawing/2014/main" val="10009"/>
                  </a:ext>
                </a:extLst>
              </a:tr>
              <a:tr h="29051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50</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VENEZUELA</a:t>
                      </a:r>
                    </a:p>
                  </a:txBody>
                  <a:tcPr anchor="b" horzOverflow="overflow">
                    <a:lnL>
                      <a:noFill/>
                    </a:lnL>
                    <a:lnR>
                      <a:noFill/>
                    </a:lnR>
                    <a:lnT>
                      <a:noFill/>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13</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00"/>
                    </a:solidFill>
                  </a:tcPr>
                </a:tc>
                <a:extLst>
                  <a:ext uri="{0D108BD9-81ED-4DB2-BD59-A6C34878D82A}">
                    <a16:rowId xmlns:a16="http://schemas.microsoft.com/office/drawing/2014/main" val="10010"/>
                  </a:ext>
                </a:extLst>
              </a:tr>
              <a:tr h="29051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51</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COLOMBIA</a:t>
                      </a:r>
                    </a:p>
                  </a:txBody>
                  <a:tcPr anchor="b" horzOverflow="overflow">
                    <a:lnL>
                      <a:noFill/>
                    </a:lnL>
                    <a:lnR>
                      <a:noFill/>
                    </a:lnR>
                    <a:lnT>
                      <a:noFill/>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10</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00"/>
                    </a:solidFill>
                  </a:tcPr>
                </a:tc>
                <a:extLst>
                  <a:ext uri="{0D108BD9-81ED-4DB2-BD59-A6C34878D82A}">
                    <a16:rowId xmlns:a16="http://schemas.microsoft.com/office/drawing/2014/main" val="10011"/>
                  </a:ext>
                </a:extLst>
              </a:tr>
              <a:tr h="29051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52</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COSTA RICA</a:t>
                      </a:r>
                    </a:p>
                  </a:txBody>
                  <a:tcPr anchor="b" horzOverflow="overflow">
                    <a:lnL>
                      <a:noFill/>
                    </a:lnL>
                    <a:lnR>
                      <a:noFill/>
                    </a:lnR>
                    <a:lnT>
                      <a:noFill/>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10</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00"/>
                    </a:solidFill>
                  </a:tcPr>
                </a:tc>
                <a:extLst>
                  <a:ext uri="{0D108BD9-81ED-4DB2-BD59-A6C34878D82A}">
                    <a16:rowId xmlns:a16="http://schemas.microsoft.com/office/drawing/2014/main" val="10012"/>
                  </a:ext>
                </a:extLst>
              </a:tr>
              <a:tr h="29051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53</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ECUADOR</a:t>
                      </a:r>
                    </a:p>
                  </a:txBody>
                  <a:tcPr anchor="b" horzOverflow="overflow">
                    <a:lnL>
                      <a:noFill/>
                    </a:lnL>
                    <a:lnR>
                      <a:noFill/>
                    </a:lnR>
                    <a:lnT>
                      <a:noFill/>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10</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00"/>
                    </a:solidFill>
                  </a:tcPr>
                </a:tc>
                <a:extLst>
                  <a:ext uri="{0D108BD9-81ED-4DB2-BD59-A6C34878D82A}">
                    <a16:rowId xmlns:a16="http://schemas.microsoft.com/office/drawing/2014/main" val="10013"/>
                  </a:ext>
                </a:extLst>
              </a:tr>
              <a:tr h="29051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54</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GUATEMALA</a:t>
                      </a:r>
                    </a:p>
                  </a:txBody>
                  <a:tcPr anchor="b" horzOverflow="overflow">
                    <a:lnL>
                      <a:noFill/>
                    </a:lnL>
                    <a:lnR>
                      <a:noFill/>
                    </a:lnR>
                    <a:lnT>
                      <a:noFill/>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10</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00"/>
                    </a:solidFill>
                  </a:tcPr>
                </a:tc>
                <a:extLst>
                  <a:ext uri="{0D108BD9-81ED-4DB2-BD59-A6C34878D82A}">
                    <a16:rowId xmlns:a16="http://schemas.microsoft.com/office/drawing/2014/main" val="10014"/>
                  </a:ext>
                </a:extLst>
              </a:tr>
              <a:tr h="29051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55</a:t>
                      </a:r>
                    </a:p>
                  </a:txBody>
                  <a:tcPr anchor="b"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PANAMA</a:t>
                      </a: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10</a:t>
                      </a:r>
                    </a:p>
                  </a:txBody>
                  <a:tcPr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15"/>
                  </a:ext>
                </a:extLst>
              </a:tr>
            </a:tbl>
          </a:graphicData>
        </a:graphic>
      </p:graphicFrame>
      <p:graphicFrame>
        <p:nvGraphicFramePr>
          <p:cNvPr id="23908" name="Group 356">
            <a:extLst>
              <a:ext uri="{FF2B5EF4-FFF2-40B4-BE49-F238E27FC236}">
                <a16:creationId xmlns:a16="http://schemas.microsoft.com/office/drawing/2014/main" id="{4E72205A-32C0-42CE-92FB-1AFC1B97CB83}"/>
              </a:ext>
            </a:extLst>
          </p:cNvPr>
          <p:cNvGraphicFramePr>
            <a:graphicFrameLocks noGrp="1"/>
          </p:cNvGraphicFramePr>
          <p:nvPr/>
        </p:nvGraphicFramePr>
        <p:xfrm>
          <a:off x="5486400" y="1600200"/>
          <a:ext cx="1651000" cy="274638"/>
        </p:xfrm>
        <a:graphic>
          <a:graphicData uri="http://schemas.openxmlformats.org/drawingml/2006/table">
            <a:tbl>
              <a:tblPr/>
              <a:tblGrid>
                <a:gridCol w="1651000">
                  <a:extLst>
                    <a:ext uri="{9D8B030D-6E8A-4147-A177-3AD203B41FA5}">
                      <a16:colId xmlns:a16="http://schemas.microsoft.com/office/drawing/2014/main" val="20000"/>
                    </a:ext>
                  </a:extLst>
                </a:gridCol>
              </a:tblGrid>
              <a:tr h="27463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CHILE</a:t>
                      </a:r>
                    </a:p>
                  </a:txBody>
                  <a:tcPr marT="45773" marB="45773" anchor="b"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24687" name="Picture 353" descr="G7 1">
            <a:extLst>
              <a:ext uri="{FF2B5EF4-FFF2-40B4-BE49-F238E27FC236}">
                <a16:creationId xmlns:a16="http://schemas.microsoft.com/office/drawing/2014/main" id="{8B1D17EB-1450-46FB-9C1D-2BEB975C80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3986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88" name="Rectangle 358">
            <a:extLst>
              <a:ext uri="{FF2B5EF4-FFF2-40B4-BE49-F238E27FC236}">
                <a16:creationId xmlns:a16="http://schemas.microsoft.com/office/drawing/2014/main" id="{E920C070-263B-44CE-ACA0-B2B71E60017C}"/>
              </a:ext>
            </a:extLst>
          </p:cNvPr>
          <p:cNvSpPr>
            <a:spLocks noChangeArrowheads="1"/>
          </p:cNvSpPr>
          <p:nvPr/>
        </p:nvSpPr>
        <p:spPr bwMode="auto">
          <a:xfrm>
            <a:off x="5029200" y="1143000"/>
            <a:ext cx="2895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ko-KR" sz="1400" b="1">
                <a:ea typeface="Gulim" panose="020B0600000101010101" pitchFamily="34" charset="-127"/>
              </a:rPr>
              <a:t>Countries Similar to Korea</a:t>
            </a:r>
          </a:p>
        </p:txBody>
      </p:sp>
      <p:sp>
        <p:nvSpPr>
          <p:cNvPr id="24689" name="Rectangle 359">
            <a:extLst>
              <a:ext uri="{FF2B5EF4-FFF2-40B4-BE49-F238E27FC236}">
                <a16:creationId xmlns:a16="http://schemas.microsoft.com/office/drawing/2014/main" id="{49173D04-5809-4D53-9552-151DD0227E51}"/>
              </a:ext>
            </a:extLst>
          </p:cNvPr>
          <p:cNvSpPr>
            <a:spLocks noChangeArrowheads="1"/>
          </p:cNvSpPr>
          <p:nvPr/>
        </p:nvSpPr>
        <p:spPr bwMode="auto">
          <a:xfrm>
            <a:off x="1143000" y="1143000"/>
            <a:ext cx="2819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ko-KR" sz="1400" b="1">
                <a:ea typeface="Gulim" panose="020B0600000101010101" pitchFamily="34" charset="-127"/>
              </a:rPr>
              <a:t>Countries Not Similar to Korea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a:extLst>
              <a:ext uri="{FF2B5EF4-FFF2-40B4-BE49-F238E27FC236}">
                <a16:creationId xmlns:a16="http://schemas.microsoft.com/office/drawing/2014/main" id="{89D40240-E946-42D9-95CF-085AF8910279}"/>
              </a:ext>
            </a:extLst>
          </p:cNvPr>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ko-KR" altLang="en-US"/>
              <a:t>(c) Ian R. Kirkwood (2008-2012)</a:t>
            </a:r>
            <a:endParaRPr lang="en-US" altLang="ko-KR"/>
          </a:p>
        </p:txBody>
      </p:sp>
      <p:sp>
        <p:nvSpPr>
          <p:cNvPr id="25603" name="Slide Number Placeholder 5">
            <a:extLst>
              <a:ext uri="{FF2B5EF4-FFF2-40B4-BE49-F238E27FC236}">
                <a16:creationId xmlns:a16="http://schemas.microsoft.com/office/drawing/2014/main" id="{749501CE-207A-4C1C-8A92-1FC3CC43154A}"/>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3BC7CF0-CDD4-4136-BE5F-557C5644A9AA}" type="slidenum">
              <a:rPr lang="ko-KR" altLang="en-US"/>
              <a:pPr eaLnBrk="1" hangingPunct="1"/>
              <a:t>24</a:t>
            </a:fld>
            <a:endParaRPr lang="en-US" altLang="ko-KR"/>
          </a:p>
        </p:txBody>
      </p:sp>
      <p:sp>
        <p:nvSpPr>
          <p:cNvPr id="25604" name="Rectangle 2">
            <a:extLst>
              <a:ext uri="{FF2B5EF4-FFF2-40B4-BE49-F238E27FC236}">
                <a16:creationId xmlns:a16="http://schemas.microsoft.com/office/drawing/2014/main" id="{E37F8C12-5800-4F48-802B-90EC96B485E4}"/>
              </a:ext>
            </a:extLst>
          </p:cNvPr>
          <p:cNvSpPr>
            <a:spLocks noGrp="1" noChangeArrowheads="1"/>
          </p:cNvSpPr>
          <p:nvPr>
            <p:ph type="title"/>
          </p:nvPr>
        </p:nvSpPr>
        <p:spPr/>
        <p:txBody>
          <a:bodyPr/>
          <a:lstStyle/>
          <a:p>
            <a:pPr eaLnBrk="1" hangingPunct="1"/>
            <a:r>
              <a:rPr lang="en-US" altLang="ko-KR" sz="3600" u="sng">
                <a:latin typeface="Times New Roman" panose="02020603050405020304" pitchFamily="18" charset="0"/>
                <a:ea typeface="Gulim" panose="020B0600000101010101" pitchFamily="34" charset="-127"/>
              </a:rPr>
              <a:t>Uncertainty Avoidance</a:t>
            </a:r>
          </a:p>
        </p:txBody>
      </p:sp>
      <p:graphicFrame>
        <p:nvGraphicFramePr>
          <p:cNvPr id="25958" name="Group 358">
            <a:extLst>
              <a:ext uri="{FF2B5EF4-FFF2-40B4-BE49-F238E27FC236}">
                <a16:creationId xmlns:a16="http://schemas.microsoft.com/office/drawing/2014/main" id="{CA13050A-DD0C-475E-A713-5291A1F23F82}"/>
              </a:ext>
            </a:extLst>
          </p:cNvPr>
          <p:cNvGraphicFramePr>
            <a:graphicFrameLocks noGrp="1"/>
          </p:cNvGraphicFramePr>
          <p:nvPr>
            <p:ph idx="1"/>
          </p:nvPr>
        </p:nvGraphicFramePr>
        <p:xfrm>
          <a:off x="1066800" y="1600200"/>
          <a:ext cx="2895600" cy="4525963"/>
        </p:xfrm>
        <a:graphic>
          <a:graphicData uri="http://schemas.openxmlformats.org/drawingml/2006/table">
            <a:tbl>
              <a:tblPr/>
              <a:tblGrid>
                <a:gridCol w="500063">
                  <a:extLst>
                    <a:ext uri="{9D8B030D-6E8A-4147-A177-3AD203B41FA5}">
                      <a16:colId xmlns:a16="http://schemas.microsoft.com/office/drawing/2014/main" val="20000"/>
                    </a:ext>
                  </a:extLst>
                </a:gridCol>
                <a:gridCol w="1793875">
                  <a:extLst>
                    <a:ext uri="{9D8B030D-6E8A-4147-A177-3AD203B41FA5}">
                      <a16:colId xmlns:a16="http://schemas.microsoft.com/office/drawing/2014/main" val="20001"/>
                    </a:ext>
                  </a:extLst>
                </a:gridCol>
                <a:gridCol w="601662">
                  <a:extLst>
                    <a:ext uri="{9D8B030D-6E8A-4147-A177-3AD203B41FA5}">
                      <a16:colId xmlns:a16="http://schemas.microsoft.com/office/drawing/2014/main" val="20002"/>
                    </a:ext>
                  </a:extLst>
                </a:gridCol>
              </a:tblGrid>
              <a:tr h="301625">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1</a:t>
                      </a: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GREECE</a:t>
                      </a: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100</a:t>
                      </a: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00"/>
                    </a:solidFill>
                  </a:tcPr>
                </a:tc>
                <a:extLst>
                  <a:ext uri="{0D108BD9-81ED-4DB2-BD59-A6C34878D82A}">
                    <a16:rowId xmlns:a16="http://schemas.microsoft.com/office/drawing/2014/main" val="10000"/>
                  </a:ext>
                </a:extLst>
              </a:tr>
              <a:tr h="301625">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2</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GUATEMALA</a:t>
                      </a:r>
                    </a:p>
                  </a:txBody>
                  <a:tcPr anchor="b" horzOverflow="overflow">
                    <a:lnL>
                      <a:noFill/>
                    </a:lnL>
                    <a:lnR>
                      <a:noFill/>
                    </a:lnR>
                    <a:lnT>
                      <a:noFill/>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100</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00"/>
                    </a:solidFill>
                  </a:tcPr>
                </a:tc>
                <a:extLst>
                  <a:ext uri="{0D108BD9-81ED-4DB2-BD59-A6C34878D82A}">
                    <a16:rowId xmlns:a16="http://schemas.microsoft.com/office/drawing/2014/main" val="10001"/>
                  </a:ext>
                </a:extLst>
              </a:tr>
              <a:tr h="301625">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3</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PORTUGAL</a:t>
                      </a:r>
                    </a:p>
                  </a:txBody>
                  <a:tcPr anchor="b" horzOverflow="overflow">
                    <a:lnL>
                      <a:noFill/>
                    </a:lnL>
                    <a:lnR>
                      <a:noFill/>
                    </a:lnR>
                    <a:lnT>
                      <a:noFill/>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100</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00"/>
                    </a:solidFill>
                  </a:tcPr>
                </a:tc>
                <a:extLst>
                  <a:ext uri="{0D108BD9-81ED-4DB2-BD59-A6C34878D82A}">
                    <a16:rowId xmlns:a16="http://schemas.microsoft.com/office/drawing/2014/main" val="10002"/>
                  </a:ext>
                </a:extLst>
              </a:tr>
              <a:tr h="301625">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4</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URUGUAY</a:t>
                      </a:r>
                    </a:p>
                  </a:txBody>
                  <a:tcPr anchor="b" horzOverflow="overflow">
                    <a:lnL>
                      <a:noFill/>
                    </a:lnL>
                    <a:lnR>
                      <a:noFill/>
                    </a:lnR>
                    <a:lnT>
                      <a:noFill/>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100</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00"/>
                    </a:solidFill>
                  </a:tcPr>
                </a:tc>
                <a:extLst>
                  <a:ext uri="{0D108BD9-81ED-4DB2-BD59-A6C34878D82A}">
                    <a16:rowId xmlns:a16="http://schemas.microsoft.com/office/drawing/2014/main" val="10003"/>
                  </a:ext>
                </a:extLst>
              </a:tr>
              <a:tr h="301625">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5</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BELGIUM</a:t>
                      </a:r>
                    </a:p>
                  </a:txBody>
                  <a:tcPr anchor="b" horzOverflow="overflow">
                    <a:lnL>
                      <a:noFill/>
                    </a:lnL>
                    <a:lnR>
                      <a:noFill/>
                    </a:lnR>
                    <a:lnT>
                      <a:noFill/>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94</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00"/>
                    </a:solidFill>
                  </a:tcPr>
                </a:tc>
                <a:extLst>
                  <a:ext uri="{0D108BD9-81ED-4DB2-BD59-A6C34878D82A}">
                    <a16:rowId xmlns:a16="http://schemas.microsoft.com/office/drawing/2014/main" val="10004"/>
                  </a:ext>
                </a:extLst>
              </a:tr>
              <a:tr h="301625">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6</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JAPAN</a:t>
                      </a:r>
                    </a:p>
                  </a:txBody>
                  <a:tcPr anchor="b" horzOverflow="overflow">
                    <a:lnL>
                      <a:noFill/>
                    </a:lnL>
                    <a:lnR>
                      <a:noFill/>
                    </a:lnR>
                    <a:lnT>
                      <a:noFill/>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93</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00"/>
                    </a:solidFill>
                  </a:tcPr>
                </a:tc>
                <a:extLst>
                  <a:ext uri="{0D108BD9-81ED-4DB2-BD59-A6C34878D82A}">
                    <a16:rowId xmlns:a16="http://schemas.microsoft.com/office/drawing/2014/main" val="10005"/>
                  </a:ext>
                </a:extLst>
              </a:tr>
              <a:tr h="301625">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7</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PERU</a:t>
                      </a:r>
                    </a:p>
                  </a:txBody>
                  <a:tcPr anchor="b" horzOverflow="overflow">
                    <a:lnL>
                      <a:noFill/>
                    </a:lnL>
                    <a:lnR>
                      <a:noFill/>
                    </a:lnR>
                    <a:lnT>
                      <a:noFill/>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88</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00"/>
                    </a:solidFill>
                  </a:tcPr>
                </a:tc>
                <a:extLst>
                  <a:ext uri="{0D108BD9-81ED-4DB2-BD59-A6C34878D82A}">
                    <a16:rowId xmlns:a16="http://schemas.microsoft.com/office/drawing/2014/main" val="10006"/>
                  </a:ext>
                </a:extLst>
              </a:tr>
              <a:tr h="303213">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8</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SPAIN</a:t>
                      </a:r>
                    </a:p>
                  </a:txBody>
                  <a:tcPr anchor="b" horzOverflow="overflow">
                    <a:lnL>
                      <a:noFill/>
                    </a:lnL>
                    <a:lnR>
                      <a:noFill/>
                    </a:lnR>
                    <a:lnT>
                      <a:noFill/>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87</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00"/>
                    </a:solidFill>
                  </a:tcPr>
                </a:tc>
                <a:extLst>
                  <a:ext uri="{0D108BD9-81ED-4DB2-BD59-A6C34878D82A}">
                    <a16:rowId xmlns:a16="http://schemas.microsoft.com/office/drawing/2014/main" val="10007"/>
                  </a:ext>
                </a:extLst>
              </a:tr>
              <a:tr h="301625">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9</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CHILE</a:t>
                      </a:r>
                    </a:p>
                  </a:txBody>
                  <a:tcPr anchor="b" horzOverflow="overflow">
                    <a:lnL>
                      <a:noFill/>
                    </a:lnL>
                    <a:lnR>
                      <a:noFill/>
                    </a:lnR>
                    <a:lnT>
                      <a:noFill/>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86</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00"/>
                    </a:solidFill>
                  </a:tcPr>
                </a:tc>
                <a:extLst>
                  <a:ext uri="{0D108BD9-81ED-4DB2-BD59-A6C34878D82A}">
                    <a16:rowId xmlns:a16="http://schemas.microsoft.com/office/drawing/2014/main" val="10008"/>
                  </a:ext>
                </a:extLst>
              </a:tr>
              <a:tr h="301625">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10</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COSTA RICA</a:t>
                      </a:r>
                    </a:p>
                  </a:txBody>
                  <a:tcPr anchor="b" horzOverflow="overflow">
                    <a:lnL>
                      <a:noFill/>
                    </a:lnL>
                    <a:lnR>
                      <a:noFill/>
                    </a:lnR>
                    <a:lnT>
                      <a:noFill/>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86</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00"/>
                    </a:solidFill>
                  </a:tcPr>
                </a:tc>
                <a:extLst>
                  <a:ext uri="{0D108BD9-81ED-4DB2-BD59-A6C34878D82A}">
                    <a16:rowId xmlns:a16="http://schemas.microsoft.com/office/drawing/2014/main" val="10009"/>
                  </a:ext>
                </a:extLst>
              </a:tr>
              <a:tr h="301625">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11</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FRANCE</a:t>
                      </a:r>
                    </a:p>
                  </a:txBody>
                  <a:tcPr anchor="b" horzOverflow="overflow">
                    <a:lnL>
                      <a:noFill/>
                    </a:lnL>
                    <a:lnR>
                      <a:noFill/>
                    </a:lnR>
                    <a:lnT>
                      <a:noFill/>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85</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00"/>
                    </a:solidFill>
                  </a:tcPr>
                </a:tc>
                <a:extLst>
                  <a:ext uri="{0D108BD9-81ED-4DB2-BD59-A6C34878D82A}">
                    <a16:rowId xmlns:a16="http://schemas.microsoft.com/office/drawing/2014/main" val="10010"/>
                  </a:ext>
                </a:extLst>
              </a:tr>
              <a:tr h="301625">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bg1"/>
                          </a:solidFill>
                          <a:effectLst/>
                          <a:latin typeface="Arial" charset="0"/>
                          <a:ea typeface="Gulim" pitchFamily="34" charset="-127"/>
                          <a:cs typeface="Arial" charset="0"/>
                        </a:rPr>
                        <a:t>12</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chemeClr val="accent2"/>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bg1"/>
                          </a:solidFill>
                          <a:effectLst/>
                          <a:latin typeface="Arial" charset="0"/>
                          <a:ea typeface="Gulim" pitchFamily="34" charset="-127"/>
                          <a:cs typeface="Arial" charset="0"/>
                        </a:rPr>
                        <a:t>KOREA </a:t>
                      </a:r>
                    </a:p>
                  </a:txBody>
                  <a:tcPr anchor="b" horzOverflow="overflow">
                    <a:lnL>
                      <a:noFill/>
                    </a:lnL>
                    <a:lnR>
                      <a:noFill/>
                    </a:lnR>
                    <a:lnT>
                      <a:noFill/>
                    </a:lnT>
                    <a:lnB>
                      <a:noFill/>
                    </a:lnB>
                    <a:lnTlToBr>
                      <a:noFill/>
                    </a:lnTlToBr>
                    <a:lnBlToTr>
                      <a:noFill/>
                    </a:lnBlToTr>
                    <a:solidFill>
                      <a:schemeClr val="accent2"/>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bg1"/>
                          </a:solidFill>
                          <a:effectLst/>
                          <a:latin typeface="Arial" charset="0"/>
                          <a:ea typeface="Gulim" pitchFamily="34" charset="-127"/>
                          <a:cs typeface="Arial" charset="0"/>
                        </a:rPr>
                        <a:t>85</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accent2"/>
                    </a:solidFill>
                  </a:tcPr>
                </a:tc>
                <a:extLst>
                  <a:ext uri="{0D108BD9-81ED-4DB2-BD59-A6C34878D82A}">
                    <a16:rowId xmlns:a16="http://schemas.microsoft.com/office/drawing/2014/main" val="10011"/>
                  </a:ext>
                </a:extLst>
              </a:tr>
              <a:tr h="301625">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13</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PANAMA</a:t>
                      </a:r>
                    </a:p>
                  </a:txBody>
                  <a:tcPr anchor="b" horzOverflow="overflow">
                    <a:lnL>
                      <a:noFill/>
                    </a:lnL>
                    <a:lnR>
                      <a:noFill/>
                    </a:lnR>
                    <a:lnT>
                      <a:noFill/>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85</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00"/>
                    </a:solidFill>
                  </a:tcPr>
                </a:tc>
                <a:extLst>
                  <a:ext uri="{0D108BD9-81ED-4DB2-BD59-A6C34878D82A}">
                    <a16:rowId xmlns:a16="http://schemas.microsoft.com/office/drawing/2014/main" val="10012"/>
                  </a:ext>
                </a:extLst>
              </a:tr>
              <a:tr h="301625">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14</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TURKEY</a:t>
                      </a:r>
                    </a:p>
                  </a:txBody>
                  <a:tcPr anchor="b" horzOverflow="overflow">
                    <a:lnL>
                      <a:noFill/>
                    </a:lnL>
                    <a:lnR>
                      <a:noFill/>
                    </a:lnR>
                    <a:lnT>
                      <a:noFill/>
                    </a:lnT>
                    <a:lnB>
                      <a:noFill/>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85</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00"/>
                    </a:solidFill>
                  </a:tcPr>
                </a:tc>
                <a:extLst>
                  <a:ext uri="{0D108BD9-81ED-4DB2-BD59-A6C34878D82A}">
                    <a16:rowId xmlns:a16="http://schemas.microsoft.com/office/drawing/2014/main" val="10013"/>
                  </a:ext>
                </a:extLst>
              </a:tr>
              <a:tr h="301625">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15</a:t>
                      </a:r>
                    </a:p>
                  </a:txBody>
                  <a:tcPr anchor="b" horzOverflow="overflow">
                    <a:lnL w="12700" cap="flat" cmpd="sng" algn="ctr">
                      <a:solidFill>
                        <a:srgbClr val="000000"/>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ARGENTINA</a:t>
                      </a: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82</a:t>
                      </a:r>
                    </a:p>
                  </a:txBody>
                  <a:tcPr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14"/>
                  </a:ext>
                </a:extLst>
              </a:tr>
            </a:tbl>
          </a:graphicData>
        </a:graphic>
      </p:graphicFrame>
      <p:sp>
        <p:nvSpPr>
          <p:cNvPr id="25655" name="Rectangle 146">
            <a:extLst>
              <a:ext uri="{FF2B5EF4-FFF2-40B4-BE49-F238E27FC236}">
                <a16:creationId xmlns:a16="http://schemas.microsoft.com/office/drawing/2014/main" id="{35469033-F6FF-416E-9480-113FB74D8115}"/>
              </a:ext>
            </a:extLst>
          </p:cNvPr>
          <p:cNvSpPr>
            <a:spLocks noChangeArrowheads="1"/>
          </p:cNvSpPr>
          <p:nvPr/>
        </p:nvSpPr>
        <p:spPr bwMode="auto">
          <a:xfrm>
            <a:off x="0" y="1455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graphicFrame>
        <p:nvGraphicFramePr>
          <p:cNvPr id="25949" name="Group 349">
            <a:extLst>
              <a:ext uri="{FF2B5EF4-FFF2-40B4-BE49-F238E27FC236}">
                <a16:creationId xmlns:a16="http://schemas.microsoft.com/office/drawing/2014/main" id="{DA195BB0-192C-4E7A-A7B9-1B576D16AC45}"/>
              </a:ext>
            </a:extLst>
          </p:cNvPr>
          <p:cNvGraphicFramePr>
            <a:graphicFrameLocks noGrp="1"/>
          </p:cNvGraphicFramePr>
          <p:nvPr/>
        </p:nvGraphicFramePr>
        <p:xfrm>
          <a:off x="5181600" y="1600200"/>
          <a:ext cx="2895600" cy="4495800"/>
        </p:xfrm>
        <a:graphic>
          <a:graphicData uri="http://schemas.openxmlformats.org/drawingml/2006/table">
            <a:tbl>
              <a:tblPr/>
              <a:tblGrid>
                <a:gridCol w="511175">
                  <a:extLst>
                    <a:ext uri="{9D8B030D-6E8A-4147-A177-3AD203B41FA5}">
                      <a16:colId xmlns:a16="http://schemas.microsoft.com/office/drawing/2014/main" val="20000"/>
                    </a:ext>
                  </a:extLst>
                </a:gridCol>
                <a:gridCol w="1841500">
                  <a:extLst>
                    <a:ext uri="{9D8B030D-6E8A-4147-A177-3AD203B41FA5}">
                      <a16:colId xmlns:a16="http://schemas.microsoft.com/office/drawing/2014/main" val="20001"/>
                    </a:ext>
                  </a:extLst>
                </a:gridCol>
                <a:gridCol w="542925">
                  <a:extLst>
                    <a:ext uri="{9D8B030D-6E8A-4147-A177-3AD203B41FA5}">
                      <a16:colId xmlns:a16="http://schemas.microsoft.com/office/drawing/2014/main" val="20002"/>
                    </a:ext>
                  </a:extLst>
                </a:gridCol>
              </a:tblGrid>
              <a:tr h="28098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40</a:t>
                      </a: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NORWAY</a:t>
                      </a:r>
                    </a:p>
                  </a:txBody>
                  <a:tcPr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50</a:t>
                      </a: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28098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41</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AUSTRALIA</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48</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1"/>
                  </a:ext>
                </a:extLst>
              </a:tr>
              <a:tr h="28098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42</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SOUTH AFRICA</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48</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28098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43</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USA</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47</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28098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44</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ko-KR" altLang="en-US" sz="1200" b="1" i="0" u="none" strike="noStrike" cap="none" normalizeH="0" baseline="0">
                        <a:ln>
                          <a:noFill/>
                        </a:ln>
                        <a:solidFill>
                          <a:schemeClr val="accent2"/>
                        </a:solidFill>
                        <a:effectLst/>
                        <a:latin typeface="Arial" charset="0"/>
                        <a:ea typeface="Gulim" pitchFamily="34" charset="-127"/>
                      </a:endParaRPr>
                    </a:p>
                  </a:txBody>
                  <a:tcP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45</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28098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45</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PHILIPPINES</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45</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28098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46</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CHINA</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40</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28098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47</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INDIA</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40</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7"/>
                  </a:ext>
                </a:extLst>
              </a:tr>
              <a:tr h="28098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48</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GREAT BRITAIN</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35</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8"/>
                  </a:ext>
                </a:extLst>
              </a:tr>
              <a:tr h="28098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49</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IRELAND</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35</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9"/>
                  </a:ext>
                </a:extLst>
              </a:tr>
              <a:tr h="28098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50</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MALAYSIA</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35</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0"/>
                  </a:ext>
                </a:extLst>
              </a:tr>
              <a:tr h="28098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51</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HONG KONG</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30</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1"/>
                  </a:ext>
                </a:extLst>
              </a:tr>
              <a:tr h="28098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52</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SWEDEN</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30</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2"/>
                  </a:ext>
                </a:extLst>
              </a:tr>
              <a:tr h="28098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53</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DENMARK</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20</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3"/>
                  </a:ext>
                </a:extLst>
              </a:tr>
              <a:tr h="28098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54</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JAMAICA</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15</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4"/>
                  </a:ext>
                </a:extLst>
              </a:tr>
              <a:tr h="28098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55</a:t>
                      </a:r>
                    </a:p>
                  </a:txBody>
                  <a:tcPr anchor="b"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SINGAPORE</a:t>
                      </a: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10</a:t>
                      </a:r>
                    </a:p>
                  </a:txBody>
                  <a:tcPr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graphicFrame>
        <p:nvGraphicFramePr>
          <p:cNvPr id="25951" name="Group 351">
            <a:extLst>
              <a:ext uri="{FF2B5EF4-FFF2-40B4-BE49-F238E27FC236}">
                <a16:creationId xmlns:a16="http://schemas.microsoft.com/office/drawing/2014/main" id="{BF39861E-5F12-4836-B4BA-650D5306EFB9}"/>
              </a:ext>
            </a:extLst>
          </p:cNvPr>
          <p:cNvGraphicFramePr>
            <a:graphicFrameLocks noGrp="1"/>
          </p:cNvGraphicFramePr>
          <p:nvPr/>
        </p:nvGraphicFramePr>
        <p:xfrm>
          <a:off x="5638800" y="2743200"/>
          <a:ext cx="1117600" cy="274638"/>
        </p:xfrm>
        <a:graphic>
          <a:graphicData uri="http://schemas.openxmlformats.org/drawingml/2006/table">
            <a:tbl>
              <a:tblPr/>
              <a:tblGrid>
                <a:gridCol w="1117600">
                  <a:extLst>
                    <a:ext uri="{9D8B030D-6E8A-4147-A177-3AD203B41FA5}">
                      <a16:colId xmlns:a16="http://schemas.microsoft.com/office/drawing/2014/main" val="20000"/>
                    </a:ext>
                  </a:extLst>
                </a:gridCol>
              </a:tblGrid>
              <a:tr h="27463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CANADA</a:t>
                      </a:r>
                    </a:p>
                  </a:txBody>
                  <a:tcPr marT="45773" marB="45773" anchor="b"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25711" name="Picture 352" descr="G7 1">
            <a:extLst>
              <a:ext uri="{FF2B5EF4-FFF2-40B4-BE49-F238E27FC236}">
                <a16:creationId xmlns:a16="http://schemas.microsoft.com/office/drawing/2014/main" id="{D0E12556-37B4-4367-9F92-FCC8F8A9A0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3986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712" name="Rectangle 356">
            <a:extLst>
              <a:ext uri="{FF2B5EF4-FFF2-40B4-BE49-F238E27FC236}">
                <a16:creationId xmlns:a16="http://schemas.microsoft.com/office/drawing/2014/main" id="{107A28E6-214C-4C70-8B2E-16CD6E02C609}"/>
              </a:ext>
            </a:extLst>
          </p:cNvPr>
          <p:cNvSpPr>
            <a:spLocks noChangeArrowheads="1"/>
          </p:cNvSpPr>
          <p:nvPr/>
        </p:nvSpPr>
        <p:spPr bwMode="auto">
          <a:xfrm>
            <a:off x="5181600" y="1219200"/>
            <a:ext cx="2895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ko-KR" sz="1400" b="1">
                <a:ea typeface="Gulim" panose="020B0600000101010101" pitchFamily="34" charset="-127"/>
              </a:rPr>
              <a:t>Countries Not Similar to Korea</a:t>
            </a:r>
          </a:p>
        </p:txBody>
      </p:sp>
      <p:sp>
        <p:nvSpPr>
          <p:cNvPr id="25713" name="Rectangle 357">
            <a:extLst>
              <a:ext uri="{FF2B5EF4-FFF2-40B4-BE49-F238E27FC236}">
                <a16:creationId xmlns:a16="http://schemas.microsoft.com/office/drawing/2014/main" id="{D660B865-3B3C-4918-8346-A4C0CCB88CBC}"/>
              </a:ext>
            </a:extLst>
          </p:cNvPr>
          <p:cNvSpPr>
            <a:spLocks noChangeArrowheads="1"/>
          </p:cNvSpPr>
          <p:nvPr/>
        </p:nvSpPr>
        <p:spPr bwMode="auto">
          <a:xfrm>
            <a:off x="1066800" y="1219200"/>
            <a:ext cx="2895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ko-KR" sz="1400" b="1">
                <a:ea typeface="Gulim" panose="020B0600000101010101" pitchFamily="34" charset="-127"/>
              </a:rPr>
              <a:t>Countries Similar to Korea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a:extLst>
              <a:ext uri="{FF2B5EF4-FFF2-40B4-BE49-F238E27FC236}">
                <a16:creationId xmlns:a16="http://schemas.microsoft.com/office/drawing/2014/main" id="{9A259609-8DF5-4D3E-9CB1-02F952692670}"/>
              </a:ext>
            </a:extLst>
          </p:cNvPr>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ko-KR" altLang="en-US"/>
              <a:t>(c) Ian R. Kirkwood (2008-2012)</a:t>
            </a:r>
            <a:endParaRPr lang="en-US" altLang="ko-KR"/>
          </a:p>
        </p:txBody>
      </p:sp>
      <p:sp>
        <p:nvSpPr>
          <p:cNvPr id="26627" name="Slide Number Placeholder 5">
            <a:extLst>
              <a:ext uri="{FF2B5EF4-FFF2-40B4-BE49-F238E27FC236}">
                <a16:creationId xmlns:a16="http://schemas.microsoft.com/office/drawing/2014/main" id="{C8385AB8-2522-4405-81AA-9E5A003559FE}"/>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ED2224F-0F91-4737-8B28-6A9C844AF073}" type="slidenum">
              <a:rPr lang="ko-KR" altLang="en-US"/>
              <a:pPr eaLnBrk="1" hangingPunct="1"/>
              <a:t>25</a:t>
            </a:fld>
            <a:endParaRPr lang="en-US" altLang="ko-KR"/>
          </a:p>
        </p:txBody>
      </p:sp>
      <p:sp>
        <p:nvSpPr>
          <p:cNvPr id="26628" name="Rectangle 131">
            <a:extLst>
              <a:ext uri="{FF2B5EF4-FFF2-40B4-BE49-F238E27FC236}">
                <a16:creationId xmlns:a16="http://schemas.microsoft.com/office/drawing/2014/main" id="{DC8B92A9-FDCD-4AAB-9446-634AC44392BA}"/>
              </a:ext>
            </a:extLst>
          </p:cNvPr>
          <p:cNvSpPr>
            <a:spLocks noGrp="1" noChangeArrowheads="1"/>
          </p:cNvSpPr>
          <p:nvPr>
            <p:ph type="title"/>
          </p:nvPr>
        </p:nvSpPr>
        <p:spPr/>
        <p:txBody>
          <a:bodyPr/>
          <a:lstStyle/>
          <a:p>
            <a:pPr eaLnBrk="1" hangingPunct="1"/>
            <a:r>
              <a:rPr lang="en-US" altLang="ko-KR" sz="3600" u="sng">
                <a:latin typeface="Times New Roman" panose="02020603050405020304" pitchFamily="18" charset="0"/>
                <a:ea typeface="Gulim" panose="020B0600000101010101" pitchFamily="34" charset="-127"/>
              </a:rPr>
              <a:t>Masculinity</a:t>
            </a:r>
          </a:p>
        </p:txBody>
      </p:sp>
      <p:graphicFrame>
        <p:nvGraphicFramePr>
          <p:cNvPr id="28000" name="Group 352">
            <a:extLst>
              <a:ext uri="{FF2B5EF4-FFF2-40B4-BE49-F238E27FC236}">
                <a16:creationId xmlns:a16="http://schemas.microsoft.com/office/drawing/2014/main" id="{64BB9B2D-35F9-488C-8F2E-FD28A4083337}"/>
              </a:ext>
            </a:extLst>
          </p:cNvPr>
          <p:cNvGraphicFramePr>
            <a:graphicFrameLocks noGrp="1"/>
          </p:cNvGraphicFramePr>
          <p:nvPr>
            <p:ph idx="1"/>
          </p:nvPr>
        </p:nvGraphicFramePr>
        <p:xfrm>
          <a:off x="1066800" y="1524000"/>
          <a:ext cx="2895600" cy="4648200"/>
        </p:xfrm>
        <a:graphic>
          <a:graphicData uri="http://schemas.openxmlformats.org/drawingml/2006/table">
            <a:tbl>
              <a:tblPr/>
              <a:tblGrid>
                <a:gridCol w="515938">
                  <a:extLst>
                    <a:ext uri="{9D8B030D-6E8A-4147-A177-3AD203B41FA5}">
                      <a16:colId xmlns:a16="http://schemas.microsoft.com/office/drawing/2014/main" val="20000"/>
                    </a:ext>
                  </a:extLst>
                </a:gridCol>
                <a:gridCol w="1852612">
                  <a:extLst>
                    <a:ext uri="{9D8B030D-6E8A-4147-A177-3AD203B41FA5}">
                      <a16:colId xmlns:a16="http://schemas.microsoft.com/office/drawing/2014/main" val="20001"/>
                    </a:ext>
                  </a:extLst>
                </a:gridCol>
                <a:gridCol w="527050">
                  <a:extLst>
                    <a:ext uri="{9D8B030D-6E8A-4147-A177-3AD203B41FA5}">
                      <a16:colId xmlns:a16="http://schemas.microsoft.com/office/drawing/2014/main" val="20002"/>
                    </a:ext>
                  </a:extLst>
                </a:gridCol>
              </a:tblGrid>
              <a:tr h="309563">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1</a:t>
                      </a: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JAPAN</a:t>
                      </a: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96</a:t>
                      </a: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309563">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2</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AUSTRIA</a:t>
                      </a:r>
                    </a:p>
                  </a:txBody>
                  <a:tcPr anchor="b" horzOverflow="overflow">
                    <a:lnL>
                      <a:noFill/>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79</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1"/>
                  </a:ext>
                </a:extLst>
              </a:tr>
              <a:tr h="311150">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3</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VENEZUELA</a:t>
                      </a:r>
                    </a:p>
                  </a:txBody>
                  <a:tcPr anchor="b" horzOverflow="overflow">
                    <a:lnL>
                      <a:noFill/>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73</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309563">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4</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ITALY</a:t>
                      </a:r>
                    </a:p>
                  </a:txBody>
                  <a:tcPr anchor="b" horzOverflow="overflow">
                    <a:lnL>
                      <a:noFill/>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72</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09563">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5</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IRELAND</a:t>
                      </a:r>
                    </a:p>
                  </a:txBody>
                  <a:tcPr anchor="b" horzOverflow="overflow">
                    <a:lnL>
                      <a:noFill/>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70</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309563">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6</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JAMAICA</a:t>
                      </a:r>
                    </a:p>
                  </a:txBody>
                  <a:tcPr anchor="b" horzOverflow="overflow">
                    <a:lnL>
                      <a:noFill/>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70</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309563">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7</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MEXICO</a:t>
                      </a:r>
                    </a:p>
                  </a:txBody>
                  <a:tcPr anchor="b" horzOverflow="overflow">
                    <a:lnL>
                      <a:noFill/>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70</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311150">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8</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SWITZERLAND</a:t>
                      </a:r>
                    </a:p>
                  </a:txBody>
                  <a:tcPr anchor="b" horzOverflow="overflow">
                    <a:lnL>
                      <a:noFill/>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70</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7"/>
                  </a:ext>
                </a:extLst>
              </a:tr>
              <a:tr h="309563">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9</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POLAND</a:t>
                      </a:r>
                    </a:p>
                  </a:txBody>
                  <a:tcPr anchor="b" horzOverflow="overflow">
                    <a:lnL>
                      <a:noFill/>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67</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8"/>
                  </a:ext>
                </a:extLst>
              </a:tr>
              <a:tr h="309563">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10</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GERMANY</a:t>
                      </a:r>
                    </a:p>
                  </a:txBody>
                  <a:tcPr anchor="b" horzOverflow="overflow">
                    <a:lnL>
                      <a:noFill/>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65</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9"/>
                  </a:ext>
                </a:extLst>
              </a:tr>
              <a:tr h="309563">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11</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GREAT BRITAIN</a:t>
                      </a:r>
                    </a:p>
                  </a:txBody>
                  <a:tcPr anchor="b" horzOverflow="overflow">
                    <a:lnL>
                      <a:noFill/>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65</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0"/>
                  </a:ext>
                </a:extLst>
              </a:tr>
              <a:tr h="309563">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12</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PHILIPPINES</a:t>
                      </a:r>
                    </a:p>
                  </a:txBody>
                  <a:tcPr anchor="b" horzOverflow="overflow">
                    <a:lnL>
                      <a:noFill/>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65</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1"/>
                  </a:ext>
                </a:extLst>
              </a:tr>
              <a:tr h="311150">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13</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SOUTH AFRICA</a:t>
                      </a:r>
                    </a:p>
                  </a:txBody>
                  <a:tcPr anchor="b" horzOverflow="overflow">
                    <a:lnL>
                      <a:noFill/>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64</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2"/>
                  </a:ext>
                </a:extLst>
              </a:tr>
              <a:tr h="309563">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14</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USA</a:t>
                      </a:r>
                    </a:p>
                  </a:txBody>
                  <a:tcPr anchor="b" horzOverflow="overflow">
                    <a:lnL>
                      <a:noFill/>
                    </a:lnL>
                    <a:lnR>
                      <a:noFill/>
                    </a:lnR>
                    <a:lnT>
                      <a:noFill/>
                    </a:lnT>
                    <a:lnB>
                      <a:noFill/>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63</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3"/>
                  </a:ext>
                </a:extLst>
              </a:tr>
              <a:tr h="309563">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15</a:t>
                      </a:r>
                    </a:p>
                  </a:txBody>
                  <a:tcPr anchor="b" horzOverflow="overflow">
                    <a:lnL w="12700" cap="flat" cmpd="sng" algn="ctr">
                      <a:solidFill>
                        <a:srgbClr val="000000"/>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COLOMBIA</a:t>
                      </a: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accent2"/>
                          </a:solidFill>
                          <a:effectLst/>
                          <a:latin typeface="Arial" charset="0"/>
                          <a:ea typeface="Gulim" pitchFamily="34" charset="-127"/>
                          <a:cs typeface="Arial" charset="0"/>
                        </a:rPr>
                        <a:t>60</a:t>
                      </a:r>
                    </a:p>
                  </a:txBody>
                  <a:tcPr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26679" name="Rectangle 135">
            <a:extLst>
              <a:ext uri="{FF2B5EF4-FFF2-40B4-BE49-F238E27FC236}">
                <a16:creationId xmlns:a16="http://schemas.microsoft.com/office/drawing/2014/main" id="{B1693231-86AF-4282-8D9C-4C22B9402F92}"/>
              </a:ext>
            </a:extLst>
          </p:cNvPr>
          <p:cNvSpPr>
            <a:spLocks noChangeArrowheads="1"/>
          </p:cNvSpPr>
          <p:nvPr/>
        </p:nvSpPr>
        <p:spPr bwMode="auto">
          <a:xfrm>
            <a:off x="3698875" y="1512888"/>
            <a:ext cx="11176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graphicFrame>
        <p:nvGraphicFramePr>
          <p:cNvPr id="28007" name="Group 359">
            <a:extLst>
              <a:ext uri="{FF2B5EF4-FFF2-40B4-BE49-F238E27FC236}">
                <a16:creationId xmlns:a16="http://schemas.microsoft.com/office/drawing/2014/main" id="{746503C7-D336-4638-802B-EB3599F393EF}"/>
              </a:ext>
            </a:extLst>
          </p:cNvPr>
          <p:cNvGraphicFramePr>
            <a:graphicFrameLocks noGrp="1"/>
          </p:cNvGraphicFramePr>
          <p:nvPr/>
        </p:nvGraphicFramePr>
        <p:xfrm>
          <a:off x="5105400" y="1524000"/>
          <a:ext cx="2971800" cy="4662488"/>
        </p:xfrm>
        <a:graphic>
          <a:graphicData uri="http://schemas.openxmlformats.org/drawingml/2006/table">
            <a:tbl>
              <a:tblPr/>
              <a:tblGrid>
                <a:gridCol w="530225">
                  <a:extLst>
                    <a:ext uri="{9D8B030D-6E8A-4147-A177-3AD203B41FA5}">
                      <a16:colId xmlns:a16="http://schemas.microsoft.com/office/drawing/2014/main" val="20000"/>
                    </a:ext>
                  </a:extLst>
                </a:gridCol>
                <a:gridCol w="1900238">
                  <a:extLst>
                    <a:ext uri="{9D8B030D-6E8A-4147-A177-3AD203B41FA5}">
                      <a16:colId xmlns:a16="http://schemas.microsoft.com/office/drawing/2014/main" val="20001"/>
                    </a:ext>
                  </a:extLst>
                </a:gridCol>
                <a:gridCol w="541337">
                  <a:extLst>
                    <a:ext uri="{9D8B030D-6E8A-4147-A177-3AD203B41FA5}">
                      <a16:colId xmlns:a16="http://schemas.microsoft.com/office/drawing/2014/main" val="20002"/>
                    </a:ext>
                  </a:extLst>
                </a:gridCol>
              </a:tblGrid>
              <a:tr h="54768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40</a:t>
                      </a: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ko-KR" altLang="en-US" sz="1200" b="1" i="0" u="none" strike="noStrike" cap="none" normalizeH="0" baseline="0">
                        <a:ln>
                          <a:noFill/>
                        </a:ln>
                        <a:solidFill>
                          <a:srgbClr val="000066"/>
                        </a:solidFill>
                        <a:effectLst/>
                        <a:latin typeface="Arial" charset="0"/>
                        <a:ea typeface="Gulim" pitchFamily="34" charset="-127"/>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43</a:t>
                      </a: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00"/>
                    </a:solidFill>
                  </a:tcPr>
                </a:tc>
                <a:extLst>
                  <a:ext uri="{0D108BD9-81ED-4DB2-BD59-A6C34878D82A}">
                    <a16:rowId xmlns:a16="http://schemas.microsoft.com/office/drawing/2014/main" val="10000"/>
                  </a:ext>
                </a:extLst>
              </a:tr>
              <a:tr h="2413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41</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PERU</a:t>
                      </a:r>
                    </a:p>
                  </a:txBody>
                  <a:tcPr anchor="b" horzOverflow="overflow">
                    <a:lnL>
                      <a:noFill/>
                    </a:lnL>
                    <a:lnR>
                      <a:noFill/>
                    </a:lnR>
                    <a:lnT>
                      <a:noFill/>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42</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00"/>
                    </a:solidFill>
                  </a:tcPr>
                </a:tc>
                <a:extLst>
                  <a:ext uri="{0D108BD9-81ED-4DB2-BD59-A6C34878D82A}">
                    <a16:rowId xmlns:a16="http://schemas.microsoft.com/office/drawing/2014/main" val="10001"/>
                  </a:ext>
                </a:extLst>
              </a:tr>
              <a:tr h="24288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42</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EAST AFRICA</a:t>
                      </a:r>
                    </a:p>
                  </a:txBody>
                  <a:tcPr anchor="b" horzOverflow="overflow">
                    <a:lnL>
                      <a:noFill/>
                    </a:lnL>
                    <a:lnR>
                      <a:noFill/>
                    </a:lnR>
                    <a:lnT>
                      <a:noFill/>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41</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00"/>
                    </a:solidFill>
                  </a:tcPr>
                </a:tc>
                <a:extLst>
                  <a:ext uri="{0D108BD9-81ED-4DB2-BD59-A6C34878D82A}">
                    <a16:rowId xmlns:a16="http://schemas.microsoft.com/office/drawing/2014/main" val="10002"/>
                  </a:ext>
                </a:extLst>
              </a:tr>
              <a:tr h="2413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43</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FRANCE</a:t>
                      </a:r>
                    </a:p>
                  </a:txBody>
                  <a:tcPr anchor="b" horzOverflow="overflow">
                    <a:lnL>
                      <a:noFill/>
                    </a:lnL>
                    <a:lnR>
                      <a:noFill/>
                    </a:lnR>
                    <a:lnT>
                      <a:noFill/>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40</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00"/>
                    </a:solidFill>
                  </a:tcPr>
                </a:tc>
                <a:extLst>
                  <a:ext uri="{0D108BD9-81ED-4DB2-BD59-A6C34878D82A}">
                    <a16:rowId xmlns:a16="http://schemas.microsoft.com/office/drawing/2014/main" val="10003"/>
                  </a:ext>
                </a:extLst>
              </a:tr>
              <a:tr h="2413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44</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URUGUAY</a:t>
                      </a:r>
                    </a:p>
                  </a:txBody>
                  <a:tcPr anchor="b" horzOverflow="overflow">
                    <a:lnL>
                      <a:noFill/>
                    </a:lnL>
                    <a:lnR>
                      <a:noFill/>
                    </a:lnR>
                    <a:lnT>
                      <a:noFill/>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40</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00"/>
                    </a:solidFill>
                  </a:tcPr>
                </a:tc>
                <a:extLst>
                  <a:ext uri="{0D108BD9-81ED-4DB2-BD59-A6C34878D82A}">
                    <a16:rowId xmlns:a16="http://schemas.microsoft.com/office/drawing/2014/main" val="10004"/>
                  </a:ext>
                </a:extLst>
              </a:tr>
              <a:tr h="18891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bg1"/>
                          </a:solidFill>
                          <a:effectLst/>
                          <a:latin typeface="Arial" charset="0"/>
                          <a:ea typeface="Gulim" pitchFamily="34" charset="-127"/>
                          <a:cs typeface="Arial" charset="0"/>
                        </a:rPr>
                        <a:t>45</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chemeClr val="accent2"/>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bg1"/>
                          </a:solidFill>
                          <a:effectLst/>
                          <a:latin typeface="Arial" charset="0"/>
                          <a:ea typeface="Gulim" pitchFamily="34" charset="-127"/>
                          <a:cs typeface="Arial" charset="0"/>
                        </a:rPr>
                        <a:t>KOREA </a:t>
                      </a:r>
                    </a:p>
                  </a:txBody>
                  <a:tcPr anchor="b" horzOverflow="overflow">
                    <a:lnL>
                      <a:noFill/>
                    </a:lnL>
                    <a:lnR>
                      <a:noFill/>
                    </a:lnR>
                    <a:lnT>
                      <a:noFill/>
                    </a:lnT>
                    <a:lnB>
                      <a:noFill/>
                    </a:lnB>
                    <a:lnTlToBr>
                      <a:noFill/>
                    </a:lnTlToBr>
                    <a:lnBlToTr>
                      <a:noFill/>
                    </a:lnBlToTr>
                    <a:solidFill>
                      <a:schemeClr val="accent2"/>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bg1"/>
                          </a:solidFill>
                          <a:effectLst/>
                          <a:latin typeface="Arial" charset="0"/>
                          <a:ea typeface="Gulim" pitchFamily="34" charset="-127"/>
                          <a:cs typeface="Arial" charset="0"/>
                        </a:rPr>
                        <a:t>39</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accent2"/>
                    </a:solidFill>
                  </a:tcPr>
                </a:tc>
                <a:extLst>
                  <a:ext uri="{0D108BD9-81ED-4DB2-BD59-A6C34878D82A}">
                    <a16:rowId xmlns:a16="http://schemas.microsoft.com/office/drawing/2014/main" val="10005"/>
                  </a:ext>
                </a:extLst>
              </a:tr>
              <a:tr h="2413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46</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GUATEMALA</a:t>
                      </a:r>
                    </a:p>
                  </a:txBody>
                  <a:tcPr anchor="b" horzOverflow="overflow">
                    <a:lnL>
                      <a:noFill/>
                    </a:lnL>
                    <a:lnR>
                      <a:noFill/>
                    </a:lnR>
                    <a:lnT>
                      <a:noFill/>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35</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00"/>
                    </a:solidFill>
                  </a:tcPr>
                </a:tc>
                <a:extLst>
                  <a:ext uri="{0D108BD9-81ED-4DB2-BD59-A6C34878D82A}">
                    <a16:rowId xmlns:a16="http://schemas.microsoft.com/office/drawing/2014/main" val="10006"/>
                  </a:ext>
                </a:extLst>
              </a:tr>
              <a:tr h="2413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47</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THAILAND</a:t>
                      </a:r>
                    </a:p>
                  </a:txBody>
                  <a:tcPr anchor="b" horzOverflow="overflow">
                    <a:lnL>
                      <a:noFill/>
                    </a:lnL>
                    <a:lnR>
                      <a:noFill/>
                    </a:lnR>
                    <a:lnT>
                      <a:noFill/>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35</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00"/>
                    </a:solidFill>
                  </a:tcPr>
                </a:tc>
                <a:extLst>
                  <a:ext uri="{0D108BD9-81ED-4DB2-BD59-A6C34878D82A}">
                    <a16:rowId xmlns:a16="http://schemas.microsoft.com/office/drawing/2014/main" val="10007"/>
                  </a:ext>
                </a:extLst>
              </a:tr>
              <a:tr h="24288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tx1"/>
                          </a:solidFill>
                          <a:effectLst/>
                          <a:latin typeface="Arial" charset="0"/>
                          <a:ea typeface="Gulim" pitchFamily="34" charset="-127"/>
                          <a:cs typeface="Arial" charset="0"/>
                        </a:rPr>
                        <a:t>48</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tx1"/>
                          </a:solidFill>
                          <a:effectLst/>
                          <a:latin typeface="Arial" charset="0"/>
                          <a:ea typeface="Gulim" pitchFamily="34" charset="-127"/>
                          <a:cs typeface="Arial" charset="0"/>
                        </a:rPr>
                        <a:t>PORTUGAL</a:t>
                      </a:r>
                    </a:p>
                  </a:txBody>
                  <a:tcPr anchor="b" horzOverflow="overflow">
                    <a:lnL>
                      <a:noFill/>
                    </a:lnL>
                    <a:lnR>
                      <a:noFill/>
                    </a:lnR>
                    <a:lnT>
                      <a:noFill/>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tx1"/>
                          </a:solidFill>
                          <a:effectLst/>
                          <a:latin typeface="Arial" charset="0"/>
                          <a:ea typeface="Gulim" pitchFamily="34" charset="-127"/>
                          <a:cs typeface="Arial" charset="0"/>
                        </a:rPr>
                        <a:t>30</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00"/>
                    </a:solidFill>
                  </a:tcPr>
                </a:tc>
                <a:extLst>
                  <a:ext uri="{0D108BD9-81ED-4DB2-BD59-A6C34878D82A}">
                    <a16:rowId xmlns:a16="http://schemas.microsoft.com/office/drawing/2014/main" val="10008"/>
                  </a:ext>
                </a:extLst>
              </a:tr>
              <a:tr h="2413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tx1"/>
                          </a:solidFill>
                          <a:effectLst/>
                          <a:latin typeface="Arial" charset="0"/>
                          <a:ea typeface="Gulim" pitchFamily="34" charset="-127"/>
                          <a:cs typeface="Arial" charset="0"/>
                        </a:rPr>
                        <a:t>49</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tx1"/>
                          </a:solidFill>
                          <a:effectLst/>
                          <a:latin typeface="Arial" charset="0"/>
                          <a:ea typeface="Gulim" pitchFamily="34" charset="-127"/>
                          <a:cs typeface="Arial" charset="0"/>
                        </a:rPr>
                        <a:t>FINLAND</a:t>
                      </a:r>
                    </a:p>
                  </a:txBody>
                  <a:tcPr anchor="b" horzOverflow="overflow">
                    <a:lnL>
                      <a:noFill/>
                    </a:lnL>
                    <a:lnR>
                      <a:noFill/>
                    </a:lnR>
                    <a:lnT>
                      <a:noFill/>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tx1"/>
                          </a:solidFill>
                          <a:effectLst/>
                          <a:latin typeface="Arial" charset="0"/>
                          <a:ea typeface="Gulim" pitchFamily="34" charset="-127"/>
                          <a:cs typeface="Arial" charset="0"/>
                        </a:rPr>
                        <a:t>25</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00"/>
                    </a:solidFill>
                  </a:tcPr>
                </a:tc>
                <a:extLst>
                  <a:ext uri="{0D108BD9-81ED-4DB2-BD59-A6C34878D82A}">
                    <a16:rowId xmlns:a16="http://schemas.microsoft.com/office/drawing/2014/main" val="10009"/>
                  </a:ext>
                </a:extLst>
              </a:tr>
              <a:tr h="2413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tx1"/>
                          </a:solidFill>
                          <a:effectLst/>
                          <a:latin typeface="Arial" charset="0"/>
                          <a:ea typeface="Gulim" pitchFamily="34" charset="-127"/>
                          <a:cs typeface="Arial" charset="0"/>
                        </a:rPr>
                        <a:t>50</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tx1"/>
                          </a:solidFill>
                          <a:effectLst/>
                          <a:latin typeface="Arial" charset="0"/>
                          <a:ea typeface="Gulim" pitchFamily="34" charset="-127"/>
                          <a:cs typeface="Arial" charset="0"/>
                        </a:rPr>
                        <a:t>CHILE</a:t>
                      </a:r>
                    </a:p>
                  </a:txBody>
                  <a:tcPr anchor="b" horzOverflow="overflow">
                    <a:lnL>
                      <a:noFill/>
                    </a:lnL>
                    <a:lnR>
                      <a:noFill/>
                    </a:lnR>
                    <a:lnT>
                      <a:noFill/>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tx1"/>
                          </a:solidFill>
                          <a:effectLst/>
                          <a:latin typeface="Arial" charset="0"/>
                          <a:ea typeface="Gulim" pitchFamily="34" charset="-127"/>
                          <a:cs typeface="Arial" charset="0"/>
                        </a:rPr>
                        <a:t>23</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00"/>
                    </a:solidFill>
                  </a:tcPr>
                </a:tc>
                <a:extLst>
                  <a:ext uri="{0D108BD9-81ED-4DB2-BD59-A6C34878D82A}">
                    <a16:rowId xmlns:a16="http://schemas.microsoft.com/office/drawing/2014/main" val="10010"/>
                  </a:ext>
                </a:extLst>
              </a:tr>
              <a:tr h="24288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tx1"/>
                          </a:solidFill>
                          <a:effectLst/>
                          <a:latin typeface="Arial" charset="0"/>
                          <a:ea typeface="Gulim" pitchFamily="34" charset="-127"/>
                          <a:cs typeface="Arial" charset="0"/>
                        </a:rPr>
                        <a:t>51</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tx1"/>
                          </a:solidFill>
                          <a:effectLst/>
                          <a:latin typeface="Arial" charset="0"/>
                          <a:ea typeface="Gulim" pitchFamily="34" charset="-127"/>
                          <a:cs typeface="Arial" charset="0"/>
                        </a:rPr>
                        <a:t>COSTA RICA</a:t>
                      </a:r>
                    </a:p>
                  </a:txBody>
                  <a:tcPr anchor="b" horzOverflow="overflow">
                    <a:lnL>
                      <a:noFill/>
                    </a:lnL>
                    <a:lnR>
                      <a:noFill/>
                    </a:lnR>
                    <a:lnT>
                      <a:noFill/>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tx1"/>
                          </a:solidFill>
                          <a:effectLst/>
                          <a:latin typeface="Arial" charset="0"/>
                          <a:ea typeface="Gulim" pitchFamily="34" charset="-127"/>
                          <a:cs typeface="Arial" charset="0"/>
                        </a:rPr>
                        <a:t>15</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00"/>
                    </a:solidFill>
                  </a:tcPr>
                </a:tc>
                <a:extLst>
                  <a:ext uri="{0D108BD9-81ED-4DB2-BD59-A6C34878D82A}">
                    <a16:rowId xmlns:a16="http://schemas.microsoft.com/office/drawing/2014/main" val="10011"/>
                  </a:ext>
                </a:extLst>
              </a:tr>
              <a:tr h="2413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tx1"/>
                          </a:solidFill>
                          <a:effectLst/>
                          <a:latin typeface="Arial" charset="0"/>
                          <a:ea typeface="Gulim" pitchFamily="34" charset="-127"/>
                          <a:cs typeface="Arial" charset="0"/>
                        </a:rPr>
                        <a:t>52</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tx1"/>
                          </a:solidFill>
                          <a:effectLst/>
                          <a:latin typeface="Arial" charset="0"/>
                          <a:ea typeface="Gulim" pitchFamily="34" charset="-127"/>
                          <a:cs typeface="Arial" charset="0"/>
                        </a:rPr>
                        <a:t>DENMARK</a:t>
                      </a:r>
                    </a:p>
                  </a:txBody>
                  <a:tcPr anchor="b" horzOverflow="overflow">
                    <a:lnL>
                      <a:noFill/>
                    </a:lnL>
                    <a:lnR>
                      <a:noFill/>
                    </a:lnR>
                    <a:lnT>
                      <a:noFill/>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tx1"/>
                          </a:solidFill>
                          <a:effectLst/>
                          <a:latin typeface="Arial" charset="0"/>
                          <a:ea typeface="Gulim" pitchFamily="34" charset="-127"/>
                          <a:cs typeface="Arial" charset="0"/>
                        </a:rPr>
                        <a:t>15</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00"/>
                    </a:solidFill>
                  </a:tcPr>
                </a:tc>
                <a:extLst>
                  <a:ext uri="{0D108BD9-81ED-4DB2-BD59-A6C34878D82A}">
                    <a16:rowId xmlns:a16="http://schemas.microsoft.com/office/drawing/2014/main" val="10012"/>
                  </a:ext>
                </a:extLst>
              </a:tr>
              <a:tr h="2413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tx1"/>
                          </a:solidFill>
                          <a:effectLst/>
                          <a:latin typeface="Arial" charset="0"/>
                          <a:ea typeface="Gulim" pitchFamily="34" charset="-127"/>
                          <a:cs typeface="Arial" charset="0"/>
                        </a:rPr>
                        <a:t>53</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tx1"/>
                          </a:solidFill>
                          <a:effectLst/>
                          <a:latin typeface="Arial" charset="0"/>
                          <a:ea typeface="Gulim" pitchFamily="34" charset="-127"/>
                          <a:cs typeface="Arial" charset="0"/>
                        </a:rPr>
                        <a:t>NETHERLANDS</a:t>
                      </a:r>
                    </a:p>
                  </a:txBody>
                  <a:tcPr anchor="b" horzOverflow="overflow">
                    <a:lnL>
                      <a:noFill/>
                    </a:lnL>
                    <a:lnR>
                      <a:noFill/>
                    </a:lnR>
                    <a:lnT>
                      <a:noFill/>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tx1"/>
                          </a:solidFill>
                          <a:effectLst/>
                          <a:latin typeface="Arial" charset="0"/>
                          <a:ea typeface="Gulim" pitchFamily="34" charset="-127"/>
                          <a:cs typeface="Arial" charset="0"/>
                        </a:rPr>
                        <a:t>15</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00"/>
                    </a:solidFill>
                  </a:tcPr>
                </a:tc>
                <a:extLst>
                  <a:ext uri="{0D108BD9-81ED-4DB2-BD59-A6C34878D82A}">
                    <a16:rowId xmlns:a16="http://schemas.microsoft.com/office/drawing/2014/main" val="10013"/>
                  </a:ext>
                </a:extLst>
              </a:tr>
              <a:tr h="24288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tx1"/>
                          </a:solidFill>
                          <a:effectLst/>
                          <a:latin typeface="Arial" charset="0"/>
                          <a:ea typeface="Gulim" pitchFamily="34" charset="-127"/>
                          <a:cs typeface="Arial" charset="0"/>
                        </a:rPr>
                        <a:t>54</a:t>
                      </a: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tx1"/>
                          </a:solidFill>
                          <a:effectLst/>
                          <a:latin typeface="Arial" charset="0"/>
                          <a:ea typeface="Gulim" pitchFamily="34" charset="-127"/>
                          <a:cs typeface="Arial" charset="0"/>
                        </a:rPr>
                        <a:t>NORWAY</a:t>
                      </a:r>
                    </a:p>
                  </a:txBody>
                  <a:tcPr anchor="b" horzOverflow="overflow">
                    <a:lnL>
                      <a:noFill/>
                    </a:lnL>
                    <a:lnR>
                      <a:noFill/>
                    </a:lnR>
                    <a:lnT>
                      <a:noFill/>
                    </a:lnT>
                    <a:lnB>
                      <a:noFill/>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tx1"/>
                          </a:solidFill>
                          <a:effectLst/>
                          <a:latin typeface="Arial" charset="0"/>
                          <a:ea typeface="Gulim" pitchFamily="34" charset="-127"/>
                          <a:cs typeface="Arial" charset="0"/>
                        </a:rPr>
                        <a:t>10</a:t>
                      </a: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00"/>
                    </a:solidFill>
                  </a:tcPr>
                </a:tc>
                <a:extLst>
                  <a:ext uri="{0D108BD9-81ED-4DB2-BD59-A6C34878D82A}">
                    <a16:rowId xmlns:a16="http://schemas.microsoft.com/office/drawing/2014/main" val="10014"/>
                  </a:ext>
                </a:extLst>
              </a:tr>
              <a:tr h="2413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tx1"/>
                          </a:solidFill>
                          <a:effectLst/>
                          <a:latin typeface="Arial" charset="0"/>
                          <a:ea typeface="Gulim" pitchFamily="34" charset="-127"/>
                          <a:cs typeface="Arial" charset="0"/>
                        </a:rPr>
                        <a:t>55</a:t>
                      </a:r>
                    </a:p>
                  </a:txBody>
                  <a:tcPr anchor="b"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tx1"/>
                          </a:solidFill>
                          <a:effectLst/>
                          <a:latin typeface="Arial" charset="0"/>
                          <a:ea typeface="Gulim" pitchFamily="34" charset="-127"/>
                          <a:cs typeface="Arial" charset="0"/>
                        </a:rPr>
                        <a:t>SWEDEN</a:t>
                      </a: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ko-KR" sz="1200" b="1" i="0" u="none" strike="noStrike" cap="none" normalizeH="0" baseline="0">
                          <a:ln>
                            <a:noFill/>
                          </a:ln>
                          <a:solidFill>
                            <a:schemeClr val="tx1"/>
                          </a:solidFill>
                          <a:effectLst/>
                          <a:latin typeface="Arial" charset="0"/>
                          <a:ea typeface="Gulim" pitchFamily="34" charset="-127"/>
                          <a:cs typeface="Arial" charset="0"/>
                        </a:rPr>
                        <a:t>10</a:t>
                      </a:r>
                    </a:p>
                  </a:txBody>
                  <a:tcPr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15"/>
                  </a:ext>
                </a:extLst>
              </a:tr>
            </a:tbl>
          </a:graphicData>
        </a:graphic>
      </p:graphicFrame>
      <p:graphicFrame>
        <p:nvGraphicFramePr>
          <p:cNvPr id="27966" name="Group 318">
            <a:extLst>
              <a:ext uri="{FF2B5EF4-FFF2-40B4-BE49-F238E27FC236}">
                <a16:creationId xmlns:a16="http://schemas.microsoft.com/office/drawing/2014/main" id="{CC620715-DD75-4D99-902C-4E97781F583B}"/>
              </a:ext>
            </a:extLst>
          </p:cNvPr>
          <p:cNvGraphicFramePr>
            <a:graphicFrameLocks noGrp="1"/>
          </p:cNvGraphicFramePr>
          <p:nvPr/>
        </p:nvGraphicFramePr>
        <p:xfrm>
          <a:off x="5562600" y="1828800"/>
          <a:ext cx="1346200" cy="274638"/>
        </p:xfrm>
        <a:graphic>
          <a:graphicData uri="http://schemas.openxmlformats.org/drawingml/2006/table">
            <a:tbl>
              <a:tblPr/>
              <a:tblGrid>
                <a:gridCol w="1346200">
                  <a:extLst>
                    <a:ext uri="{9D8B030D-6E8A-4147-A177-3AD203B41FA5}">
                      <a16:colId xmlns:a16="http://schemas.microsoft.com/office/drawing/2014/main" val="20000"/>
                    </a:ext>
                  </a:extLst>
                </a:gridCol>
              </a:tblGrid>
              <a:tr h="27463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ko-KR" altLang="en-US" sz="1200" b="0" i="0" u="none" strike="noStrike" cap="none" normalizeH="0" baseline="0">
                          <a:ln>
                            <a:noFill/>
                          </a:ln>
                          <a:solidFill>
                            <a:schemeClr val="tx1"/>
                          </a:solidFill>
                          <a:effectLst/>
                          <a:latin typeface="Arial" charset="0"/>
                          <a:ea typeface="Gulim" pitchFamily="34" charset="-127"/>
                          <a:cs typeface="Arial" charset="0"/>
                        </a:rPr>
                        <a:t>  </a:t>
                      </a:r>
                      <a:r>
                        <a:rPr kumimoji="0" lang="en-US" altLang="ko-KR" sz="1200" b="1" i="0" u="none" strike="noStrike" cap="none" normalizeH="0" baseline="0">
                          <a:ln>
                            <a:noFill/>
                          </a:ln>
                          <a:solidFill>
                            <a:srgbClr val="000066"/>
                          </a:solidFill>
                          <a:effectLst/>
                          <a:latin typeface="Arial" charset="0"/>
                          <a:ea typeface="Gulim" pitchFamily="34" charset="-127"/>
                          <a:cs typeface="Arial" charset="0"/>
                        </a:rPr>
                        <a:t>SPAIN</a:t>
                      </a:r>
                    </a:p>
                  </a:txBody>
                  <a:tcPr marT="45773" marB="45773" anchor="b"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26735" name="Picture 354" descr="G7 1">
            <a:extLst>
              <a:ext uri="{FF2B5EF4-FFF2-40B4-BE49-F238E27FC236}">
                <a16:creationId xmlns:a16="http://schemas.microsoft.com/office/drawing/2014/main" id="{4B94F774-731E-4EC9-8D5F-449AF30DD3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3986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736" name="Rectangle 357">
            <a:extLst>
              <a:ext uri="{FF2B5EF4-FFF2-40B4-BE49-F238E27FC236}">
                <a16:creationId xmlns:a16="http://schemas.microsoft.com/office/drawing/2014/main" id="{BEEFF9A1-7BD9-465D-9E15-C8D9B0F2A324}"/>
              </a:ext>
            </a:extLst>
          </p:cNvPr>
          <p:cNvSpPr>
            <a:spLocks noChangeArrowheads="1"/>
          </p:cNvSpPr>
          <p:nvPr/>
        </p:nvSpPr>
        <p:spPr bwMode="auto">
          <a:xfrm>
            <a:off x="5105400" y="1143000"/>
            <a:ext cx="2971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ko-KR" sz="1400" b="1">
                <a:ea typeface="Gulim" panose="020B0600000101010101" pitchFamily="34" charset="-127"/>
              </a:rPr>
              <a:t>Countries Similar to Korea</a:t>
            </a:r>
          </a:p>
        </p:txBody>
      </p:sp>
      <p:sp>
        <p:nvSpPr>
          <p:cNvPr id="26737" name="Rectangle 358">
            <a:extLst>
              <a:ext uri="{FF2B5EF4-FFF2-40B4-BE49-F238E27FC236}">
                <a16:creationId xmlns:a16="http://schemas.microsoft.com/office/drawing/2014/main" id="{DD494DD5-B9DD-4312-ACA0-F84FD281D2EA}"/>
              </a:ext>
            </a:extLst>
          </p:cNvPr>
          <p:cNvSpPr>
            <a:spLocks noChangeArrowheads="1"/>
          </p:cNvSpPr>
          <p:nvPr/>
        </p:nvSpPr>
        <p:spPr bwMode="auto">
          <a:xfrm>
            <a:off x="1066800" y="1143000"/>
            <a:ext cx="2895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ko-KR" sz="1400" b="1">
                <a:ea typeface="Gulim" panose="020B0600000101010101" pitchFamily="34" charset="-127"/>
              </a:rPr>
              <a:t>Countries Not Similar to Korea</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a:extLst>
              <a:ext uri="{FF2B5EF4-FFF2-40B4-BE49-F238E27FC236}">
                <a16:creationId xmlns:a16="http://schemas.microsoft.com/office/drawing/2014/main" id="{71D4AC9F-14FE-4320-9BE5-F677BDB985DC}"/>
              </a:ext>
            </a:extLst>
          </p:cNvPr>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ko-KR" altLang="en-US"/>
              <a:t>(c) Ian R. Kirkwood (2008-2012)</a:t>
            </a:r>
            <a:endParaRPr lang="en-US" altLang="ko-KR"/>
          </a:p>
        </p:txBody>
      </p:sp>
      <p:sp>
        <p:nvSpPr>
          <p:cNvPr id="27651" name="Slide Number Placeholder 5">
            <a:extLst>
              <a:ext uri="{FF2B5EF4-FFF2-40B4-BE49-F238E27FC236}">
                <a16:creationId xmlns:a16="http://schemas.microsoft.com/office/drawing/2014/main" id="{6EC9F51F-2F49-46BB-A63E-1C88D2D308E9}"/>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046DC0A-E838-4EE1-BB2F-9ED1318E9CD9}" type="slidenum">
              <a:rPr lang="ko-KR" altLang="en-US"/>
              <a:pPr eaLnBrk="1" hangingPunct="1"/>
              <a:t>26</a:t>
            </a:fld>
            <a:endParaRPr lang="en-US" altLang="ko-KR"/>
          </a:p>
        </p:txBody>
      </p:sp>
      <p:sp>
        <p:nvSpPr>
          <p:cNvPr id="27652" name="Rectangle 2">
            <a:extLst>
              <a:ext uri="{FF2B5EF4-FFF2-40B4-BE49-F238E27FC236}">
                <a16:creationId xmlns:a16="http://schemas.microsoft.com/office/drawing/2014/main" id="{1DB7DAE5-F74A-4A10-A823-CF1FC8AE5347}"/>
              </a:ext>
            </a:extLst>
          </p:cNvPr>
          <p:cNvSpPr>
            <a:spLocks noGrp="1" noChangeArrowheads="1"/>
          </p:cNvSpPr>
          <p:nvPr>
            <p:ph type="title"/>
          </p:nvPr>
        </p:nvSpPr>
        <p:spPr/>
        <p:txBody>
          <a:bodyPr/>
          <a:lstStyle/>
          <a:p>
            <a:pPr eaLnBrk="1" hangingPunct="1"/>
            <a:r>
              <a:rPr lang="en-US" altLang="ko-KR" sz="3600" u="sng">
                <a:latin typeface="Times New Roman" panose="02020603050405020304" pitchFamily="18" charset="0"/>
                <a:ea typeface="Gulim" panose="020B0600000101010101" pitchFamily="34" charset="-127"/>
              </a:rPr>
              <a:t>Business Etiquette</a:t>
            </a:r>
          </a:p>
        </p:txBody>
      </p:sp>
      <p:sp>
        <p:nvSpPr>
          <p:cNvPr id="27653" name="Rectangle 3">
            <a:extLst>
              <a:ext uri="{FF2B5EF4-FFF2-40B4-BE49-F238E27FC236}">
                <a16:creationId xmlns:a16="http://schemas.microsoft.com/office/drawing/2014/main" id="{A4CA3F36-FD21-4178-A353-02B7B962EE9C}"/>
              </a:ext>
            </a:extLst>
          </p:cNvPr>
          <p:cNvSpPr>
            <a:spLocks noGrp="1" noChangeArrowheads="1"/>
          </p:cNvSpPr>
          <p:nvPr>
            <p:ph type="body" idx="1"/>
          </p:nvPr>
        </p:nvSpPr>
        <p:spPr/>
        <p:txBody>
          <a:bodyPr/>
          <a:lstStyle/>
          <a:p>
            <a:pPr eaLnBrk="1" hangingPunct="1">
              <a:buFontTx/>
              <a:buNone/>
            </a:pPr>
            <a:r>
              <a:rPr lang="en-US" altLang="ko-KR" sz="3600" b="1">
                <a:solidFill>
                  <a:srgbClr val="FF0000"/>
                </a:solidFill>
                <a:latin typeface="Times New Roman" panose="02020603050405020304" pitchFamily="18" charset="0"/>
                <a:ea typeface="Gulim" panose="020B0600000101010101" pitchFamily="34" charset="-127"/>
              </a:rPr>
              <a:t>Part 5</a:t>
            </a:r>
          </a:p>
          <a:p>
            <a:pPr eaLnBrk="1" hangingPunct="1">
              <a:buFontTx/>
              <a:buNone/>
            </a:pPr>
            <a:endParaRPr lang="en-US" altLang="ko-KR" sz="2000" b="1">
              <a:latin typeface="Times New Roman" panose="02020603050405020304" pitchFamily="18" charset="0"/>
              <a:ea typeface="Gulim" panose="020B0600000101010101" pitchFamily="34" charset="-127"/>
            </a:endParaRPr>
          </a:p>
          <a:p>
            <a:pPr algn="ctr" eaLnBrk="1" hangingPunct="1">
              <a:buFontTx/>
              <a:buNone/>
            </a:pPr>
            <a:r>
              <a:rPr lang="en-US" altLang="ko-KR">
                <a:ea typeface="Gulim" panose="020B0600000101010101" pitchFamily="34" charset="-127"/>
              </a:rPr>
              <a:t>	Possible solutions that both Westerner’s and Easterner’s can use in order to increase Business Etiquette Skills</a:t>
            </a:r>
          </a:p>
        </p:txBody>
      </p:sp>
      <p:pic>
        <p:nvPicPr>
          <p:cNvPr id="27654" name="Picture 4" descr="G7 1">
            <a:extLst>
              <a:ext uri="{FF2B5EF4-FFF2-40B4-BE49-F238E27FC236}">
                <a16:creationId xmlns:a16="http://schemas.microsoft.com/office/drawing/2014/main" id="{7F8CD620-B47A-4201-BB30-BF84F15A4F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3986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a:extLst>
              <a:ext uri="{FF2B5EF4-FFF2-40B4-BE49-F238E27FC236}">
                <a16:creationId xmlns:a16="http://schemas.microsoft.com/office/drawing/2014/main" id="{4DEBB54B-EB2D-4694-8232-ADE7EDD8F9DC}"/>
              </a:ext>
            </a:extLst>
          </p:cNvPr>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ko-KR" altLang="en-US"/>
              <a:t>(c) Ian R. Kirkwood (2008-2012)</a:t>
            </a:r>
            <a:endParaRPr lang="en-US" altLang="ko-KR"/>
          </a:p>
        </p:txBody>
      </p:sp>
      <p:sp>
        <p:nvSpPr>
          <p:cNvPr id="28675" name="Slide Number Placeholder 5">
            <a:extLst>
              <a:ext uri="{FF2B5EF4-FFF2-40B4-BE49-F238E27FC236}">
                <a16:creationId xmlns:a16="http://schemas.microsoft.com/office/drawing/2014/main" id="{FE5F0841-04BB-4DED-8CCF-237A3D703671}"/>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74439FB-030A-47C2-ADA1-B4053A9C2ECD}" type="slidenum">
              <a:rPr lang="ko-KR" altLang="en-US"/>
              <a:pPr eaLnBrk="1" hangingPunct="1"/>
              <a:t>27</a:t>
            </a:fld>
            <a:endParaRPr lang="en-US" altLang="ko-KR"/>
          </a:p>
        </p:txBody>
      </p:sp>
      <p:sp>
        <p:nvSpPr>
          <p:cNvPr id="28676" name="Rectangle 2">
            <a:extLst>
              <a:ext uri="{FF2B5EF4-FFF2-40B4-BE49-F238E27FC236}">
                <a16:creationId xmlns:a16="http://schemas.microsoft.com/office/drawing/2014/main" id="{78645962-A9CD-4E6D-B2C7-CFE8CB61B715}"/>
              </a:ext>
            </a:extLst>
          </p:cNvPr>
          <p:cNvSpPr>
            <a:spLocks noGrp="1" noChangeArrowheads="1"/>
          </p:cNvSpPr>
          <p:nvPr>
            <p:ph type="title"/>
          </p:nvPr>
        </p:nvSpPr>
        <p:spPr/>
        <p:txBody>
          <a:bodyPr/>
          <a:lstStyle/>
          <a:p>
            <a:pPr eaLnBrk="1" hangingPunct="1"/>
            <a:r>
              <a:rPr lang="en-US" altLang="ko-KR" sz="3600" u="sng">
                <a:latin typeface="Times New Roman" panose="02020603050405020304" pitchFamily="18" charset="0"/>
                <a:ea typeface="Gulim" panose="020B0600000101010101" pitchFamily="34" charset="-127"/>
              </a:rPr>
              <a:t>Outline of Issues</a:t>
            </a:r>
          </a:p>
        </p:txBody>
      </p:sp>
      <p:sp>
        <p:nvSpPr>
          <p:cNvPr id="28677" name="Rectangle 3">
            <a:extLst>
              <a:ext uri="{FF2B5EF4-FFF2-40B4-BE49-F238E27FC236}">
                <a16:creationId xmlns:a16="http://schemas.microsoft.com/office/drawing/2014/main" id="{1786858F-C945-4EEE-AB57-D9E472372FC0}"/>
              </a:ext>
            </a:extLst>
          </p:cNvPr>
          <p:cNvSpPr>
            <a:spLocks noGrp="1" noChangeArrowheads="1"/>
          </p:cNvSpPr>
          <p:nvPr>
            <p:ph type="body" idx="1"/>
          </p:nvPr>
        </p:nvSpPr>
        <p:spPr>
          <a:xfrm>
            <a:off x="457200" y="1600200"/>
            <a:ext cx="8229600" cy="5029200"/>
          </a:xfrm>
        </p:spPr>
        <p:txBody>
          <a:bodyPr/>
          <a:lstStyle/>
          <a:p>
            <a:pPr algn="ctr" eaLnBrk="1" hangingPunct="1">
              <a:lnSpc>
                <a:spcPct val="80000"/>
              </a:lnSpc>
              <a:buFontTx/>
              <a:buNone/>
            </a:pPr>
            <a:r>
              <a:rPr lang="ko-KR" altLang="en-US" sz="2000" b="1">
                <a:ea typeface="Gulim" panose="020B0600000101010101" pitchFamily="34" charset="-127"/>
              </a:rPr>
              <a:t>	</a:t>
            </a:r>
            <a:r>
              <a:rPr lang="en-US" altLang="ko-KR" sz="2000" b="1">
                <a:ea typeface="Gulim" panose="020B0600000101010101" pitchFamily="34" charset="-127"/>
              </a:rPr>
              <a:t>Japanese Values, Beliefs and Personal Cultural Sense</a:t>
            </a:r>
          </a:p>
          <a:p>
            <a:pPr eaLnBrk="1" hangingPunct="1">
              <a:lnSpc>
                <a:spcPct val="80000"/>
              </a:lnSpc>
            </a:pPr>
            <a:endParaRPr lang="en-US" altLang="ko-KR" sz="2000">
              <a:ea typeface="Gulim" panose="020B0600000101010101" pitchFamily="34" charset="-127"/>
            </a:endParaRPr>
          </a:p>
          <a:p>
            <a:pPr eaLnBrk="1" hangingPunct="1">
              <a:lnSpc>
                <a:spcPct val="80000"/>
              </a:lnSpc>
              <a:buFontTx/>
              <a:buNone/>
            </a:pPr>
            <a:r>
              <a:rPr lang="en-US" altLang="ko-KR" sz="2000" b="1">
                <a:ea typeface="Gulim" panose="020B0600000101010101" pitchFamily="34" charset="-127"/>
              </a:rPr>
              <a:t>Collectivism</a:t>
            </a:r>
            <a:r>
              <a:rPr lang="en-US" altLang="ko-KR" sz="2000">
                <a:ea typeface="Gulim" panose="020B0600000101010101" pitchFamily="34" charset="-127"/>
              </a:rPr>
              <a:t>: Do not want to be spotlighted in public nor break</a:t>
            </a:r>
          </a:p>
          <a:p>
            <a:pPr eaLnBrk="1" hangingPunct="1">
              <a:lnSpc>
                <a:spcPct val="80000"/>
              </a:lnSpc>
              <a:buFontTx/>
              <a:buNone/>
            </a:pPr>
            <a:r>
              <a:rPr lang="en-US" altLang="ko-KR" sz="2000">
                <a:ea typeface="Gulim" panose="020B0600000101010101" pitchFamily="34" charset="-127"/>
              </a:rPr>
              <a:t>     the group’s harmony. They kept quiet in the meeting because they</a:t>
            </a:r>
          </a:p>
          <a:p>
            <a:pPr eaLnBrk="1" hangingPunct="1">
              <a:lnSpc>
                <a:spcPct val="80000"/>
              </a:lnSpc>
              <a:buFontTx/>
              <a:buNone/>
            </a:pPr>
            <a:r>
              <a:rPr lang="en-US" altLang="ko-KR" sz="2000">
                <a:ea typeface="Gulim" panose="020B0600000101010101" pitchFamily="34" charset="-127"/>
              </a:rPr>
              <a:t>     believe that saying nothing is the safest policy.</a:t>
            </a:r>
          </a:p>
          <a:p>
            <a:pPr eaLnBrk="1" hangingPunct="1">
              <a:lnSpc>
                <a:spcPct val="80000"/>
              </a:lnSpc>
              <a:buFontTx/>
              <a:buNone/>
            </a:pPr>
            <a:endParaRPr lang="en-US" altLang="ko-KR" sz="2000">
              <a:ea typeface="Gulim" panose="020B0600000101010101" pitchFamily="34" charset="-127"/>
            </a:endParaRPr>
          </a:p>
          <a:p>
            <a:pPr eaLnBrk="1" hangingPunct="1">
              <a:lnSpc>
                <a:spcPct val="80000"/>
              </a:lnSpc>
              <a:buFontTx/>
              <a:buNone/>
            </a:pPr>
            <a:r>
              <a:rPr lang="en-US" altLang="ko-KR" sz="2000" b="1">
                <a:ea typeface="Gulim" panose="020B0600000101010101" pitchFamily="34" charset="-127"/>
              </a:rPr>
              <a:t>Protection</a:t>
            </a:r>
            <a:r>
              <a:rPr lang="en-US" altLang="ko-KR" sz="2000">
                <a:ea typeface="Gulim" panose="020B0600000101010101" pitchFamily="34" charset="-127"/>
              </a:rPr>
              <a:t>: Sensitive to others’ views of them; they tend to avoid volatile behaviors that could shake the organization. They</a:t>
            </a:r>
          </a:p>
          <a:p>
            <a:pPr eaLnBrk="1" hangingPunct="1">
              <a:lnSpc>
                <a:spcPct val="80000"/>
              </a:lnSpc>
              <a:buFontTx/>
              <a:buNone/>
            </a:pPr>
            <a:r>
              <a:rPr lang="en-US" altLang="ko-KR" sz="2000">
                <a:ea typeface="Gulim" panose="020B0600000101010101" pitchFamily="34" charset="-127"/>
              </a:rPr>
              <a:t>     also want to protect the ‘face’ of the HR manager and the vice president. If they complain, they feel both people would be embarrassed.</a:t>
            </a:r>
          </a:p>
          <a:p>
            <a:pPr eaLnBrk="1" hangingPunct="1">
              <a:lnSpc>
                <a:spcPct val="80000"/>
              </a:lnSpc>
              <a:buFontTx/>
              <a:buNone/>
            </a:pPr>
            <a:endParaRPr lang="en-US" altLang="ko-KR" sz="2000" b="1">
              <a:ea typeface="Gulim" panose="020B0600000101010101" pitchFamily="34" charset="-127"/>
            </a:endParaRPr>
          </a:p>
          <a:p>
            <a:pPr eaLnBrk="1" hangingPunct="1">
              <a:lnSpc>
                <a:spcPct val="80000"/>
              </a:lnSpc>
              <a:buFontTx/>
              <a:buNone/>
            </a:pPr>
            <a:r>
              <a:rPr lang="en-US" altLang="ko-KR" sz="2000" b="1">
                <a:ea typeface="Gulim" panose="020B0600000101010101" pitchFamily="34" charset="-127"/>
              </a:rPr>
              <a:t>Hierarchy</a:t>
            </a:r>
            <a:r>
              <a:rPr lang="en-US" altLang="ko-KR" sz="2000">
                <a:ea typeface="Gulim" panose="020B0600000101010101" pitchFamily="34" charset="-127"/>
              </a:rPr>
              <a:t>: Conscious of internal rank. “Watching your tongue” in front of seniors is regarded as a tacit rule and even as a virtue.</a:t>
            </a:r>
          </a:p>
        </p:txBody>
      </p:sp>
      <p:pic>
        <p:nvPicPr>
          <p:cNvPr id="28678" name="Picture 4" descr="G7 1">
            <a:extLst>
              <a:ext uri="{FF2B5EF4-FFF2-40B4-BE49-F238E27FC236}">
                <a16:creationId xmlns:a16="http://schemas.microsoft.com/office/drawing/2014/main" id="{280BA7B5-F1AA-4868-9B5F-C0816F0F80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3986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a:extLst>
              <a:ext uri="{FF2B5EF4-FFF2-40B4-BE49-F238E27FC236}">
                <a16:creationId xmlns:a16="http://schemas.microsoft.com/office/drawing/2014/main" id="{ED76C786-B54D-4586-8A06-C294D98BCD2B}"/>
              </a:ext>
            </a:extLst>
          </p:cNvPr>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ko-KR" altLang="en-US"/>
              <a:t>(c) Ian R. Kirkwood (2008-2012)</a:t>
            </a:r>
            <a:endParaRPr lang="en-US" altLang="ko-KR"/>
          </a:p>
        </p:txBody>
      </p:sp>
      <p:sp>
        <p:nvSpPr>
          <p:cNvPr id="29699" name="Slide Number Placeholder 5">
            <a:extLst>
              <a:ext uri="{FF2B5EF4-FFF2-40B4-BE49-F238E27FC236}">
                <a16:creationId xmlns:a16="http://schemas.microsoft.com/office/drawing/2014/main" id="{0C909DAA-1674-40CF-A478-16DF8BAB2A03}"/>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51AF93B-46BB-4572-96D6-1BD2E5AF82D3}" type="slidenum">
              <a:rPr lang="ko-KR" altLang="en-US"/>
              <a:pPr eaLnBrk="1" hangingPunct="1"/>
              <a:t>28</a:t>
            </a:fld>
            <a:endParaRPr lang="en-US" altLang="ko-KR"/>
          </a:p>
        </p:txBody>
      </p:sp>
      <p:sp>
        <p:nvSpPr>
          <p:cNvPr id="29700" name="Rectangle 2">
            <a:extLst>
              <a:ext uri="{FF2B5EF4-FFF2-40B4-BE49-F238E27FC236}">
                <a16:creationId xmlns:a16="http://schemas.microsoft.com/office/drawing/2014/main" id="{8DA784F7-00A5-4EC4-B455-5EEB6FC97FD9}"/>
              </a:ext>
            </a:extLst>
          </p:cNvPr>
          <p:cNvSpPr>
            <a:spLocks noGrp="1" noChangeArrowheads="1"/>
          </p:cNvSpPr>
          <p:nvPr>
            <p:ph type="title"/>
          </p:nvPr>
        </p:nvSpPr>
        <p:spPr/>
        <p:txBody>
          <a:bodyPr/>
          <a:lstStyle/>
          <a:p>
            <a:pPr eaLnBrk="1" hangingPunct="1"/>
            <a:r>
              <a:rPr lang="en-US" altLang="ko-KR" sz="3600" u="sng">
                <a:latin typeface="Times New Roman" panose="02020603050405020304" pitchFamily="18" charset="0"/>
                <a:ea typeface="Gulim" panose="020B0600000101010101" pitchFamily="34" charset="-127"/>
              </a:rPr>
              <a:t>Outline of Issues</a:t>
            </a:r>
          </a:p>
        </p:txBody>
      </p:sp>
      <p:sp>
        <p:nvSpPr>
          <p:cNvPr id="29701" name="Rectangle 3">
            <a:extLst>
              <a:ext uri="{FF2B5EF4-FFF2-40B4-BE49-F238E27FC236}">
                <a16:creationId xmlns:a16="http://schemas.microsoft.com/office/drawing/2014/main" id="{025540B8-0E49-4EC9-A8E8-CCFF006CF970}"/>
              </a:ext>
            </a:extLst>
          </p:cNvPr>
          <p:cNvSpPr>
            <a:spLocks noGrp="1" noChangeArrowheads="1"/>
          </p:cNvSpPr>
          <p:nvPr>
            <p:ph type="body" idx="1"/>
          </p:nvPr>
        </p:nvSpPr>
        <p:spPr/>
        <p:txBody>
          <a:bodyPr/>
          <a:lstStyle/>
          <a:p>
            <a:pPr algn="ctr" eaLnBrk="1" hangingPunct="1">
              <a:lnSpc>
                <a:spcPct val="80000"/>
              </a:lnSpc>
              <a:buFontTx/>
              <a:buNone/>
            </a:pPr>
            <a:r>
              <a:rPr lang="ko-KR" altLang="en-US" sz="2000" b="1">
                <a:ea typeface="Gulim" panose="020B0600000101010101" pitchFamily="34" charset="-127"/>
              </a:rPr>
              <a:t>	</a:t>
            </a:r>
            <a:r>
              <a:rPr lang="en-US" altLang="ko-KR" sz="2000" b="1">
                <a:ea typeface="Gulim" panose="020B0600000101010101" pitchFamily="34" charset="-127"/>
              </a:rPr>
              <a:t>Australian Values, Beliefs and Personal Cultural Sense</a:t>
            </a:r>
          </a:p>
          <a:p>
            <a:pPr eaLnBrk="1" hangingPunct="1">
              <a:lnSpc>
                <a:spcPct val="80000"/>
              </a:lnSpc>
            </a:pPr>
            <a:endParaRPr lang="en-US" altLang="ko-KR" sz="2000" b="1">
              <a:ea typeface="Gulim" panose="020B0600000101010101" pitchFamily="34" charset="-127"/>
            </a:endParaRPr>
          </a:p>
          <a:p>
            <a:pPr eaLnBrk="1" hangingPunct="1">
              <a:lnSpc>
                <a:spcPct val="80000"/>
              </a:lnSpc>
              <a:buFontTx/>
              <a:buNone/>
            </a:pPr>
            <a:r>
              <a:rPr lang="en-US" altLang="ko-KR" sz="2000" b="1">
                <a:ea typeface="Gulim" panose="020B0600000101010101" pitchFamily="34" charset="-127"/>
              </a:rPr>
              <a:t>Speaking up</a:t>
            </a:r>
            <a:r>
              <a:rPr lang="en-US" altLang="ko-KR" sz="2000">
                <a:ea typeface="Gulim" panose="020B0600000101010101" pitchFamily="34" charset="-127"/>
              </a:rPr>
              <a:t>: Communicate openly and directly. Openly share opinions and ideas. Strongly opinionated and aggressive about promoting personal feelings.</a:t>
            </a:r>
          </a:p>
          <a:p>
            <a:pPr eaLnBrk="1" hangingPunct="1">
              <a:lnSpc>
                <a:spcPct val="80000"/>
              </a:lnSpc>
              <a:buFontTx/>
              <a:buNone/>
            </a:pPr>
            <a:endParaRPr lang="en-US" altLang="ko-KR" sz="2000">
              <a:ea typeface="Gulim" panose="020B0600000101010101" pitchFamily="34" charset="-127"/>
            </a:endParaRPr>
          </a:p>
          <a:p>
            <a:pPr eaLnBrk="1" hangingPunct="1">
              <a:lnSpc>
                <a:spcPct val="80000"/>
              </a:lnSpc>
              <a:buFontTx/>
              <a:buNone/>
            </a:pPr>
            <a:r>
              <a:rPr lang="en-US" altLang="ko-KR" sz="2000" b="1">
                <a:ea typeface="Gulim" panose="020B0600000101010101" pitchFamily="34" charset="-127"/>
              </a:rPr>
              <a:t>Individualism</a:t>
            </a:r>
            <a:r>
              <a:rPr lang="en-US" altLang="ko-KR" sz="2000">
                <a:ea typeface="Gulim" panose="020B0600000101010101" pitchFamily="34" charset="-127"/>
              </a:rPr>
              <a:t>: Australian organizations are flatter. Lower level employees can make decisions and have direct contact with upper management.</a:t>
            </a:r>
          </a:p>
          <a:p>
            <a:pPr eaLnBrk="1" hangingPunct="1">
              <a:lnSpc>
                <a:spcPct val="80000"/>
              </a:lnSpc>
              <a:buFontTx/>
              <a:buNone/>
            </a:pPr>
            <a:endParaRPr lang="en-US" altLang="ko-KR" sz="2000">
              <a:ea typeface="Gulim" panose="020B0600000101010101" pitchFamily="34" charset="-127"/>
            </a:endParaRPr>
          </a:p>
          <a:p>
            <a:pPr eaLnBrk="1" hangingPunct="1">
              <a:lnSpc>
                <a:spcPct val="80000"/>
              </a:lnSpc>
              <a:buFontTx/>
              <a:buNone/>
            </a:pPr>
            <a:r>
              <a:rPr lang="en-US" altLang="ko-KR" sz="2000" b="1">
                <a:ea typeface="Gulim" panose="020B0600000101010101" pitchFamily="34" charset="-127"/>
              </a:rPr>
              <a:t>“Time is money”</a:t>
            </a:r>
            <a:r>
              <a:rPr lang="en-US" altLang="ko-KR" sz="2000">
                <a:ea typeface="Gulim" panose="020B0600000101010101" pitchFamily="34" charset="-127"/>
              </a:rPr>
              <a:t>: Efficiency oriented and thinks that talking together, either in formal or informal meetings, is the most effective way to solve a problem.</a:t>
            </a:r>
          </a:p>
        </p:txBody>
      </p:sp>
      <p:pic>
        <p:nvPicPr>
          <p:cNvPr id="29702" name="Picture 4" descr="G7 1">
            <a:extLst>
              <a:ext uri="{FF2B5EF4-FFF2-40B4-BE49-F238E27FC236}">
                <a16:creationId xmlns:a16="http://schemas.microsoft.com/office/drawing/2014/main" id="{0CBF7E43-2100-4F2D-9DE9-BF35FA0A89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3986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a:extLst>
              <a:ext uri="{FF2B5EF4-FFF2-40B4-BE49-F238E27FC236}">
                <a16:creationId xmlns:a16="http://schemas.microsoft.com/office/drawing/2014/main" id="{493955BA-DC5F-454E-BB58-FA4E35616F60}"/>
              </a:ext>
            </a:extLst>
          </p:cNvPr>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ko-KR" altLang="en-US"/>
              <a:t>(c) Ian R. Kirkwood (2008-2012)</a:t>
            </a:r>
            <a:endParaRPr lang="en-US" altLang="ko-KR"/>
          </a:p>
        </p:txBody>
      </p:sp>
      <p:sp>
        <p:nvSpPr>
          <p:cNvPr id="30723" name="Slide Number Placeholder 5">
            <a:extLst>
              <a:ext uri="{FF2B5EF4-FFF2-40B4-BE49-F238E27FC236}">
                <a16:creationId xmlns:a16="http://schemas.microsoft.com/office/drawing/2014/main" id="{5EBF81F0-B556-4097-A1F7-B3A5F2DBE863}"/>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D5C2520-08C1-4DD5-B201-0E84F6162938}" type="slidenum">
              <a:rPr lang="ko-KR" altLang="en-US"/>
              <a:pPr eaLnBrk="1" hangingPunct="1"/>
              <a:t>29</a:t>
            </a:fld>
            <a:endParaRPr lang="en-US" altLang="ko-KR"/>
          </a:p>
        </p:txBody>
      </p:sp>
      <p:sp>
        <p:nvSpPr>
          <p:cNvPr id="30724" name="Rectangle 2">
            <a:extLst>
              <a:ext uri="{FF2B5EF4-FFF2-40B4-BE49-F238E27FC236}">
                <a16:creationId xmlns:a16="http://schemas.microsoft.com/office/drawing/2014/main" id="{D8F9676E-DF4A-4C68-8051-6A0B5D3BD70F}"/>
              </a:ext>
            </a:extLst>
          </p:cNvPr>
          <p:cNvSpPr>
            <a:spLocks noGrp="1" noChangeArrowheads="1"/>
          </p:cNvSpPr>
          <p:nvPr>
            <p:ph type="title"/>
          </p:nvPr>
        </p:nvSpPr>
        <p:spPr/>
        <p:txBody>
          <a:bodyPr/>
          <a:lstStyle/>
          <a:p>
            <a:pPr eaLnBrk="1" hangingPunct="1"/>
            <a:r>
              <a:rPr lang="en-US" altLang="ko-KR" sz="3600" u="sng">
                <a:latin typeface="Times New Roman" panose="02020603050405020304" pitchFamily="18" charset="0"/>
                <a:ea typeface="Gulim" panose="020B0600000101010101" pitchFamily="34" charset="-127"/>
              </a:rPr>
              <a:t>Possible Solutions</a:t>
            </a:r>
          </a:p>
        </p:txBody>
      </p:sp>
      <p:sp>
        <p:nvSpPr>
          <p:cNvPr id="30725" name="Rectangle 3">
            <a:extLst>
              <a:ext uri="{FF2B5EF4-FFF2-40B4-BE49-F238E27FC236}">
                <a16:creationId xmlns:a16="http://schemas.microsoft.com/office/drawing/2014/main" id="{6F018EC1-617C-49AB-BEC4-102462A2C552}"/>
              </a:ext>
            </a:extLst>
          </p:cNvPr>
          <p:cNvSpPr>
            <a:spLocks noGrp="1" noChangeArrowheads="1"/>
          </p:cNvSpPr>
          <p:nvPr>
            <p:ph type="body" idx="1"/>
          </p:nvPr>
        </p:nvSpPr>
        <p:spPr>
          <a:xfrm>
            <a:off x="381000" y="1295400"/>
            <a:ext cx="8382000" cy="4525963"/>
          </a:xfrm>
        </p:spPr>
        <p:txBody>
          <a:bodyPr/>
          <a:lstStyle/>
          <a:p>
            <a:pPr eaLnBrk="1" hangingPunct="1">
              <a:lnSpc>
                <a:spcPct val="80000"/>
              </a:lnSpc>
              <a:buFontTx/>
              <a:buAutoNum type="arabicPeriod"/>
            </a:pPr>
            <a:r>
              <a:rPr lang="en-US" altLang="ko-KR" sz="1800">
                <a:ea typeface="Gulim" panose="020B0600000101010101" pitchFamily="34" charset="-127"/>
              </a:rPr>
              <a:t>Japanese could try to speak up and express their thoughts and ideas more openly, even in a meeting with their seniors. </a:t>
            </a:r>
          </a:p>
          <a:p>
            <a:pPr eaLnBrk="1" hangingPunct="1">
              <a:lnSpc>
                <a:spcPct val="80000"/>
              </a:lnSpc>
              <a:buFontTx/>
              <a:buAutoNum type="arabicPeriod"/>
            </a:pPr>
            <a:endParaRPr lang="en-US" altLang="ko-KR" sz="1800">
              <a:ea typeface="Gulim" panose="020B0600000101010101" pitchFamily="34" charset="-127"/>
            </a:endParaRPr>
          </a:p>
          <a:p>
            <a:pPr eaLnBrk="1" hangingPunct="1">
              <a:lnSpc>
                <a:spcPct val="80000"/>
              </a:lnSpc>
              <a:buFontTx/>
              <a:buAutoNum type="arabicPeriod"/>
            </a:pPr>
            <a:r>
              <a:rPr lang="en-US" altLang="ko-KR" sz="1800">
                <a:ea typeface="Gulim" panose="020B0600000101010101" pitchFamily="34" charset="-127"/>
              </a:rPr>
              <a:t>They also need to understand Australian ways of problem solving, and would benefit from generating creative solutions instead of complaining. Language barriers could be an impediment to communication with  Australian or American management.</a:t>
            </a:r>
          </a:p>
          <a:p>
            <a:pPr eaLnBrk="1" hangingPunct="1">
              <a:lnSpc>
                <a:spcPct val="80000"/>
              </a:lnSpc>
              <a:buFontTx/>
              <a:buAutoNum type="arabicPeriod"/>
            </a:pPr>
            <a:endParaRPr lang="en-US" altLang="ko-KR" sz="1800">
              <a:ea typeface="Gulim" panose="020B0600000101010101" pitchFamily="34" charset="-127"/>
            </a:endParaRPr>
          </a:p>
          <a:p>
            <a:pPr eaLnBrk="1" hangingPunct="1">
              <a:lnSpc>
                <a:spcPct val="80000"/>
              </a:lnSpc>
              <a:buFontTx/>
              <a:buAutoNum type="arabicPeriod"/>
            </a:pPr>
            <a:r>
              <a:rPr lang="en-US" altLang="ko-KR" sz="1800">
                <a:ea typeface="Gulim" panose="020B0600000101010101" pitchFamily="34" charset="-127"/>
              </a:rPr>
              <a:t>Allowing Japanese to report their demands and complaints without giving their names. Needs to understand that Japanese emphasize human relationship and face saving, and make efforts to preserve both.</a:t>
            </a:r>
          </a:p>
          <a:p>
            <a:pPr eaLnBrk="1" hangingPunct="1">
              <a:lnSpc>
                <a:spcPct val="80000"/>
              </a:lnSpc>
              <a:buFontTx/>
              <a:buAutoNum type="arabicPeriod"/>
            </a:pPr>
            <a:endParaRPr lang="en-US" altLang="ko-KR" sz="1800">
              <a:ea typeface="Gulim" panose="020B0600000101010101" pitchFamily="34" charset="-127"/>
            </a:endParaRPr>
          </a:p>
          <a:p>
            <a:pPr eaLnBrk="1" hangingPunct="1">
              <a:lnSpc>
                <a:spcPct val="80000"/>
              </a:lnSpc>
              <a:buFontTx/>
              <a:buAutoNum type="arabicPeriod"/>
            </a:pPr>
            <a:r>
              <a:rPr lang="en-US" altLang="ko-KR" sz="1800">
                <a:ea typeface="Gulim" panose="020B0600000101010101" pitchFamily="34" charset="-127"/>
              </a:rPr>
              <a:t>Australian &amp; American management would do well to create a comfortable atmosphere in which employees can frankly express their ideas and thoughts on the organization. Because Japanese are sensitive to their surroundings, hosting an informal dinner meeting after work might encourage a more open atmosphere and facilitate communication. </a:t>
            </a:r>
          </a:p>
          <a:p>
            <a:pPr eaLnBrk="1" hangingPunct="1">
              <a:lnSpc>
                <a:spcPct val="80000"/>
              </a:lnSpc>
              <a:buFontTx/>
              <a:buAutoNum type="arabicPeriod"/>
            </a:pPr>
            <a:endParaRPr lang="en-US" altLang="ko-KR" sz="1800">
              <a:ea typeface="Gulim" panose="020B0600000101010101" pitchFamily="34" charset="-127"/>
            </a:endParaRPr>
          </a:p>
          <a:p>
            <a:pPr eaLnBrk="1" hangingPunct="1">
              <a:lnSpc>
                <a:spcPct val="80000"/>
              </a:lnSpc>
              <a:buFontTx/>
              <a:buAutoNum type="arabicPeriod"/>
            </a:pPr>
            <a:r>
              <a:rPr lang="en-US" altLang="ko-KR" sz="1800">
                <a:ea typeface="Gulim" panose="020B0600000101010101" pitchFamily="34" charset="-127"/>
              </a:rPr>
              <a:t>Australians would benefit from learning about Japanese language and culture</a:t>
            </a:r>
          </a:p>
        </p:txBody>
      </p:sp>
      <p:pic>
        <p:nvPicPr>
          <p:cNvPr id="30726" name="Picture 4" descr="G7 1">
            <a:extLst>
              <a:ext uri="{FF2B5EF4-FFF2-40B4-BE49-F238E27FC236}">
                <a16:creationId xmlns:a16="http://schemas.microsoft.com/office/drawing/2014/main" id="{E24E1ADE-055F-4C80-A31D-EBC192D621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3986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a:extLst>
              <a:ext uri="{FF2B5EF4-FFF2-40B4-BE49-F238E27FC236}">
                <a16:creationId xmlns:a16="http://schemas.microsoft.com/office/drawing/2014/main" id="{C3AC106D-947C-4487-80DA-C8EBC892B268}"/>
              </a:ext>
            </a:extLst>
          </p:cNvPr>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ko-KR" altLang="en-US"/>
              <a:t>(c) Ian R. Kirkwood (2008-2012)</a:t>
            </a:r>
            <a:endParaRPr lang="en-US" altLang="ko-KR"/>
          </a:p>
        </p:txBody>
      </p:sp>
      <p:sp>
        <p:nvSpPr>
          <p:cNvPr id="4099" name="Slide Number Placeholder 5">
            <a:extLst>
              <a:ext uri="{FF2B5EF4-FFF2-40B4-BE49-F238E27FC236}">
                <a16:creationId xmlns:a16="http://schemas.microsoft.com/office/drawing/2014/main" id="{0A6C3822-7BED-4947-B75D-B7DBACB58667}"/>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08940B3-4E93-484F-AE80-97B0068D7328}" type="slidenum">
              <a:rPr lang="ko-KR" altLang="en-US"/>
              <a:pPr eaLnBrk="1" hangingPunct="1"/>
              <a:t>3</a:t>
            </a:fld>
            <a:endParaRPr lang="en-US" altLang="ko-KR"/>
          </a:p>
        </p:txBody>
      </p:sp>
      <p:sp>
        <p:nvSpPr>
          <p:cNvPr id="4100" name="Rectangle 2">
            <a:extLst>
              <a:ext uri="{FF2B5EF4-FFF2-40B4-BE49-F238E27FC236}">
                <a16:creationId xmlns:a16="http://schemas.microsoft.com/office/drawing/2014/main" id="{040C36AB-3202-46D2-9DC0-B35DC8D0D507}"/>
              </a:ext>
            </a:extLst>
          </p:cNvPr>
          <p:cNvSpPr>
            <a:spLocks noGrp="1" noChangeArrowheads="1"/>
          </p:cNvSpPr>
          <p:nvPr>
            <p:ph type="title"/>
          </p:nvPr>
        </p:nvSpPr>
        <p:spPr/>
        <p:txBody>
          <a:bodyPr/>
          <a:lstStyle/>
          <a:p>
            <a:pPr eaLnBrk="1" hangingPunct="1"/>
            <a:r>
              <a:rPr lang="en-US" altLang="en-US" sz="3600" u="sng">
                <a:latin typeface="Times New Roman" panose="02020603050405020304" pitchFamily="18" charset="0"/>
              </a:rPr>
              <a:t>What is Business Etiquette?</a:t>
            </a:r>
          </a:p>
        </p:txBody>
      </p:sp>
      <p:sp>
        <p:nvSpPr>
          <p:cNvPr id="4101" name="Rectangle 3">
            <a:extLst>
              <a:ext uri="{FF2B5EF4-FFF2-40B4-BE49-F238E27FC236}">
                <a16:creationId xmlns:a16="http://schemas.microsoft.com/office/drawing/2014/main" id="{5F44A4FD-0C04-4942-9770-A0D00CA06515}"/>
              </a:ext>
            </a:extLst>
          </p:cNvPr>
          <p:cNvSpPr>
            <a:spLocks noGrp="1" noChangeArrowheads="1"/>
          </p:cNvSpPr>
          <p:nvPr>
            <p:ph type="body" idx="1"/>
          </p:nvPr>
        </p:nvSpPr>
        <p:spPr/>
        <p:txBody>
          <a:bodyPr/>
          <a:lstStyle/>
          <a:p>
            <a:pPr algn="ctr" eaLnBrk="1" hangingPunct="1">
              <a:buFontTx/>
              <a:buNone/>
            </a:pPr>
            <a:r>
              <a:rPr lang="en-US" altLang="en-US"/>
              <a:t>   </a:t>
            </a:r>
            <a:r>
              <a:rPr lang="en-US" altLang="en-US" sz="2400"/>
              <a:t>Business Etiquette focuses on two key points:</a:t>
            </a:r>
          </a:p>
          <a:p>
            <a:pPr algn="ctr" eaLnBrk="1" hangingPunct="1">
              <a:buFontTx/>
              <a:buNone/>
            </a:pPr>
            <a:endParaRPr lang="en-US" altLang="en-US" sz="2400"/>
          </a:p>
          <a:p>
            <a:pPr algn="ctr" eaLnBrk="1" hangingPunct="1">
              <a:buFontTx/>
              <a:buNone/>
            </a:pPr>
            <a:r>
              <a:rPr lang="en-US" altLang="en-US" sz="2400"/>
              <a:t>1. Cultivating social skills </a:t>
            </a:r>
          </a:p>
          <a:p>
            <a:pPr algn="ctr" eaLnBrk="1" hangingPunct="1">
              <a:buFontTx/>
              <a:buNone/>
            </a:pPr>
            <a:r>
              <a:rPr lang="en-US" altLang="en-US" sz="2400"/>
              <a:t>2. Developing cultural understanding</a:t>
            </a:r>
          </a:p>
          <a:p>
            <a:pPr algn="ctr" eaLnBrk="1" hangingPunct="1">
              <a:buFontTx/>
              <a:buNone/>
            </a:pPr>
            <a:endParaRPr lang="en-US" altLang="en-US" sz="2400"/>
          </a:p>
          <a:p>
            <a:pPr algn="ctr" eaLnBrk="1" hangingPunct="1">
              <a:buFontTx/>
              <a:buNone/>
            </a:pPr>
            <a:r>
              <a:rPr lang="en-US" altLang="en-US" sz="2400"/>
              <a:t>This helps to leverage business communications between people of Eastern, Western, and Restern cultures</a:t>
            </a:r>
          </a:p>
        </p:txBody>
      </p:sp>
      <p:pic>
        <p:nvPicPr>
          <p:cNvPr id="4102" name="Picture 4" descr="G7 1">
            <a:extLst>
              <a:ext uri="{FF2B5EF4-FFF2-40B4-BE49-F238E27FC236}">
                <a16:creationId xmlns:a16="http://schemas.microsoft.com/office/drawing/2014/main" id="{C8F255D9-8936-4AB7-BDE2-C5A62F81B1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3986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a:extLst>
              <a:ext uri="{FF2B5EF4-FFF2-40B4-BE49-F238E27FC236}">
                <a16:creationId xmlns:a16="http://schemas.microsoft.com/office/drawing/2014/main" id="{8DBF39F2-315F-4C15-9CAB-36B4A9EA9538}"/>
              </a:ext>
            </a:extLst>
          </p:cNvPr>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ko-KR" altLang="en-US"/>
              <a:t>(c) Ian R. Kirkwood (2008-2012)</a:t>
            </a:r>
            <a:endParaRPr lang="en-US" altLang="ko-KR"/>
          </a:p>
        </p:txBody>
      </p:sp>
      <p:sp>
        <p:nvSpPr>
          <p:cNvPr id="31747" name="Slide Number Placeholder 5">
            <a:extLst>
              <a:ext uri="{FF2B5EF4-FFF2-40B4-BE49-F238E27FC236}">
                <a16:creationId xmlns:a16="http://schemas.microsoft.com/office/drawing/2014/main" id="{D2ED95CA-5ACC-41B0-B728-DA0D1E246CE5}"/>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50F6DDB-1681-4B8A-A23E-3C026E79B876}" type="slidenum">
              <a:rPr lang="ko-KR" altLang="en-US"/>
              <a:pPr eaLnBrk="1" hangingPunct="1"/>
              <a:t>30</a:t>
            </a:fld>
            <a:endParaRPr lang="en-US" altLang="ko-KR"/>
          </a:p>
        </p:txBody>
      </p:sp>
      <p:sp>
        <p:nvSpPr>
          <p:cNvPr id="31748" name="Rectangle 2">
            <a:extLst>
              <a:ext uri="{FF2B5EF4-FFF2-40B4-BE49-F238E27FC236}">
                <a16:creationId xmlns:a16="http://schemas.microsoft.com/office/drawing/2014/main" id="{D8A550E3-64A5-4689-8E20-FFFEC96A9D9B}"/>
              </a:ext>
            </a:extLst>
          </p:cNvPr>
          <p:cNvSpPr>
            <a:spLocks noGrp="1" noChangeArrowheads="1"/>
          </p:cNvSpPr>
          <p:nvPr>
            <p:ph type="title"/>
          </p:nvPr>
        </p:nvSpPr>
        <p:spPr/>
        <p:txBody>
          <a:bodyPr/>
          <a:lstStyle/>
          <a:p>
            <a:pPr eaLnBrk="1" hangingPunct="1"/>
            <a:r>
              <a:rPr lang="en-US" altLang="ko-KR" sz="3600" u="sng">
                <a:latin typeface="Times New Roman" panose="02020603050405020304" pitchFamily="18" charset="0"/>
                <a:ea typeface="Gulim" panose="020B0600000101010101" pitchFamily="34" charset="-127"/>
              </a:rPr>
              <a:t>Outline of Issues</a:t>
            </a:r>
          </a:p>
        </p:txBody>
      </p:sp>
      <p:sp>
        <p:nvSpPr>
          <p:cNvPr id="31749" name="Rectangle 3">
            <a:extLst>
              <a:ext uri="{FF2B5EF4-FFF2-40B4-BE49-F238E27FC236}">
                <a16:creationId xmlns:a16="http://schemas.microsoft.com/office/drawing/2014/main" id="{5A194280-19AA-4F2A-B222-307BCC7B5C21}"/>
              </a:ext>
            </a:extLst>
          </p:cNvPr>
          <p:cNvSpPr>
            <a:spLocks noGrp="1" noChangeArrowheads="1"/>
          </p:cNvSpPr>
          <p:nvPr>
            <p:ph type="body" idx="1"/>
          </p:nvPr>
        </p:nvSpPr>
        <p:spPr/>
        <p:txBody>
          <a:bodyPr/>
          <a:lstStyle/>
          <a:p>
            <a:pPr algn="ctr" eaLnBrk="1" hangingPunct="1">
              <a:lnSpc>
                <a:spcPct val="80000"/>
              </a:lnSpc>
              <a:buFontTx/>
              <a:buNone/>
            </a:pPr>
            <a:r>
              <a:rPr lang="en-US" altLang="ko-KR" sz="2000" b="1">
                <a:ea typeface="Gulim" panose="020B0600000101010101" pitchFamily="34" charset="-127"/>
              </a:rPr>
              <a:t>Indian Values, Beliefs and Personal Cultural Sense</a:t>
            </a:r>
          </a:p>
          <a:p>
            <a:pPr eaLnBrk="1" hangingPunct="1">
              <a:lnSpc>
                <a:spcPct val="80000"/>
              </a:lnSpc>
              <a:buFontTx/>
              <a:buNone/>
            </a:pPr>
            <a:endParaRPr lang="en-US" altLang="ko-KR" sz="2000">
              <a:ea typeface="Gulim" panose="020B0600000101010101" pitchFamily="34" charset="-127"/>
            </a:endParaRPr>
          </a:p>
          <a:p>
            <a:pPr eaLnBrk="1" hangingPunct="1">
              <a:lnSpc>
                <a:spcPct val="80000"/>
              </a:lnSpc>
              <a:buFontTx/>
              <a:buNone/>
            </a:pPr>
            <a:r>
              <a:rPr lang="en-US" altLang="ko-KR" sz="2000" b="1">
                <a:ea typeface="Gulim" panose="020B0600000101010101" pitchFamily="34" charset="-127"/>
              </a:rPr>
              <a:t>Personal-relationship orientation</a:t>
            </a:r>
            <a:r>
              <a:rPr lang="en-US" altLang="ko-KR" sz="2000">
                <a:ea typeface="Gulim" panose="020B0600000101010101" pitchFamily="34" charset="-127"/>
              </a:rPr>
              <a:t>: Congenial interpersonal atmosphere is a prerequisite to doing business.</a:t>
            </a:r>
          </a:p>
          <a:p>
            <a:pPr eaLnBrk="1" hangingPunct="1">
              <a:lnSpc>
                <a:spcPct val="80000"/>
              </a:lnSpc>
              <a:buFontTx/>
              <a:buNone/>
            </a:pPr>
            <a:endParaRPr lang="en-US" altLang="ko-KR" sz="2000">
              <a:ea typeface="Gulim" panose="020B0600000101010101" pitchFamily="34" charset="-127"/>
            </a:endParaRPr>
          </a:p>
          <a:p>
            <a:pPr eaLnBrk="1" hangingPunct="1">
              <a:lnSpc>
                <a:spcPct val="80000"/>
              </a:lnSpc>
              <a:buFontTx/>
              <a:buNone/>
            </a:pPr>
            <a:r>
              <a:rPr lang="en-US" altLang="ko-KR" sz="2000" b="1">
                <a:ea typeface="Gulim" panose="020B0600000101010101" pitchFamily="34" charset="-127"/>
              </a:rPr>
              <a:t>Contextual worldview</a:t>
            </a:r>
            <a:r>
              <a:rPr lang="en-US" altLang="ko-KR" sz="2000">
                <a:ea typeface="Gulim" panose="020B0600000101010101" pitchFamily="34" charset="-127"/>
              </a:rPr>
              <a:t>: Events can be understood only within their personal, social, and historical context.</a:t>
            </a:r>
          </a:p>
          <a:p>
            <a:pPr eaLnBrk="1" hangingPunct="1">
              <a:lnSpc>
                <a:spcPct val="80000"/>
              </a:lnSpc>
              <a:buFontTx/>
              <a:buNone/>
            </a:pPr>
            <a:endParaRPr lang="en-US" altLang="ko-KR" sz="2000">
              <a:ea typeface="Gulim" panose="020B0600000101010101" pitchFamily="34" charset="-127"/>
            </a:endParaRPr>
          </a:p>
          <a:p>
            <a:pPr eaLnBrk="1" hangingPunct="1">
              <a:lnSpc>
                <a:spcPct val="80000"/>
              </a:lnSpc>
              <a:buFontTx/>
              <a:buNone/>
            </a:pPr>
            <a:r>
              <a:rPr lang="en-US" altLang="ko-KR" sz="2000" b="1">
                <a:ea typeface="Gulim" panose="020B0600000101010101" pitchFamily="34" charset="-127"/>
              </a:rPr>
              <a:t>Cyclical-time orientation</a:t>
            </a:r>
            <a:r>
              <a:rPr lang="en-US" altLang="ko-KR" sz="2000">
                <a:ea typeface="Gulim" panose="020B0600000101010101" pitchFamily="34" charset="-127"/>
              </a:rPr>
              <a:t>: Present and future can be understood and predicted by looking at the past.</a:t>
            </a:r>
          </a:p>
          <a:p>
            <a:pPr eaLnBrk="1" hangingPunct="1">
              <a:lnSpc>
                <a:spcPct val="80000"/>
              </a:lnSpc>
              <a:buFontTx/>
              <a:buNone/>
            </a:pPr>
            <a:endParaRPr lang="en-US" altLang="ko-KR" sz="2000">
              <a:ea typeface="Gulim" panose="020B0600000101010101" pitchFamily="34" charset="-127"/>
            </a:endParaRPr>
          </a:p>
          <a:p>
            <a:pPr eaLnBrk="1" hangingPunct="1">
              <a:lnSpc>
                <a:spcPct val="80000"/>
              </a:lnSpc>
              <a:buFontTx/>
              <a:buNone/>
            </a:pPr>
            <a:r>
              <a:rPr lang="en-US" altLang="ko-KR" sz="2000" b="1">
                <a:ea typeface="Gulim" panose="020B0600000101010101" pitchFamily="34" charset="-127"/>
              </a:rPr>
              <a:t>Hierarchy conscious</a:t>
            </a:r>
            <a:r>
              <a:rPr lang="en-US" altLang="ko-KR" sz="2000">
                <a:ea typeface="Gulim" panose="020B0600000101010101" pitchFamily="34" charset="-127"/>
              </a:rPr>
              <a:t>: Authority is sacrosanct; plans and actions depend on the expectations of those in authority.</a:t>
            </a:r>
          </a:p>
        </p:txBody>
      </p:sp>
      <p:pic>
        <p:nvPicPr>
          <p:cNvPr id="31750" name="Picture 4" descr="G7 1">
            <a:extLst>
              <a:ext uri="{FF2B5EF4-FFF2-40B4-BE49-F238E27FC236}">
                <a16:creationId xmlns:a16="http://schemas.microsoft.com/office/drawing/2014/main" id="{2D18D6B9-FB14-4A90-9307-B121C35008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3986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4">
            <a:extLst>
              <a:ext uri="{FF2B5EF4-FFF2-40B4-BE49-F238E27FC236}">
                <a16:creationId xmlns:a16="http://schemas.microsoft.com/office/drawing/2014/main" id="{012FB6B9-0B38-47A4-9BA8-5035DF345C3F}"/>
              </a:ext>
            </a:extLst>
          </p:cNvPr>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ko-KR" altLang="en-US"/>
              <a:t>(c) Ian R. Kirkwood (2008-2012)</a:t>
            </a:r>
            <a:endParaRPr lang="en-US" altLang="ko-KR"/>
          </a:p>
        </p:txBody>
      </p:sp>
      <p:sp>
        <p:nvSpPr>
          <p:cNvPr id="32771" name="Slide Number Placeholder 5">
            <a:extLst>
              <a:ext uri="{FF2B5EF4-FFF2-40B4-BE49-F238E27FC236}">
                <a16:creationId xmlns:a16="http://schemas.microsoft.com/office/drawing/2014/main" id="{98D9D48E-149D-4EDC-B152-C15880EDEA2A}"/>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9A48DE8-A150-4727-90A5-CC1212E54E4D}" type="slidenum">
              <a:rPr lang="ko-KR" altLang="en-US"/>
              <a:pPr eaLnBrk="1" hangingPunct="1"/>
              <a:t>31</a:t>
            </a:fld>
            <a:endParaRPr lang="en-US" altLang="ko-KR"/>
          </a:p>
        </p:txBody>
      </p:sp>
      <p:sp>
        <p:nvSpPr>
          <p:cNvPr id="32772" name="Rectangle 2">
            <a:extLst>
              <a:ext uri="{FF2B5EF4-FFF2-40B4-BE49-F238E27FC236}">
                <a16:creationId xmlns:a16="http://schemas.microsoft.com/office/drawing/2014/main" id="{11E58E6C-9982-4F9C-9EC9-77441DCA3D82}"/>
              </a:ext>
            </a:extLst>
          </p:cNvPr>
          <p:cNvSpPr>
            <a:spLocks noGrp="1" noChangeArrowheads="1"/>
          </p:cNvSpPr>
          <p:nvPr>
            <p:ph type="title"/>
          </p:nvPr>
        </p:nvSpPr>
        <p:spPr/>
        <p:txBody>
          <a:bodyPr/>
          <a:lstStyle/>
          <a:p>
            <a:pPr eaLnBrk="1" hangingPunct="1"/>
            <a:r>
              <a:rPr lang="en-US" altLang="ko-KR" sz="3600" u="sng">
                <a:latin typeface="Times New Roman" panose="02020603050405020304" pitchFamily="18" charset="0"/>
                <a:ea typeface="Gulim" panose="020B0600000101010101" pitchFamily="34" charset="-127"/>
              </a:rPr>
              <a:t>Outline of Issues</a:t>
            </a:r>
          </a:p>
        </p:txBody>
      </p:sp>
      <p:sp>
        <p:nvSpPr>
          <p:cNvPr id="32773" name="Rectangle 3">
            <a:extLst>
              <a:ext uri="{FF2B5EF4-FFF2-40B4-BE49-F238E27FC236}">
                <a16:creationId xmlns:a16="http://schemas.microsoft.com/office/drawing/2014/main" id="{C37EB9A0-9450-4905-A4CB-236CB9C68811}"/>
              </a:ext>
            </a:extLst>
          </p:cNvPr>
          <p:cNvSpPr>
            <a:spLocks noGrp="1" noChangeArrowheads="1"/>
          </p:cNvSpPr>
          <p:nvPr>
            <p:ph type="body" idx="1"/>
          </p:nvPr>
        </p:nvSpPr>
        <p:spPr/>
        <p:txBody>
          <a:bodyPr/>
          <a:lstStyle/>
          <a:p>
            <a:pPr algn="ctr" eaLnBrk="1" hangingPunct="1">
              <a:lnSpc>
                <a:spcPct val="80000"/>
              </a:lnSpc>
              <a:buFontTx/>
              <a:buNone/>
            </a:pPr>
            <a:r>
              <a:rPr lang="en-US" altLang="ko-KR" sz="2000" b="1">
                <a:ea typeface="Gulim" panose="020B0600000101010101" pitchFamily="34" charset="-127"/>
              </a:rPr>
              <a:t>German Values, Beliefs and Personal Cultural Sense</a:t>
            </a:r>
          </a:p>
          <a:p>
            <a:pPr eaLnBrk="1" hangingPunct="1">
              <a:lnSpc>
                <a:spcPct val="80000"/>
              </a:lnSpc>
              <a:buFontTx/>
              <a:buNone/>
            </a:pPr>
            <a:endParaRPr lang="en-US" altLang="ko-KR" sz="2000" b="1">
              <a:ea typeface="Gulim" panose="020B0600000101010101" pitchFamily="34" charset="-127"/>
            </a:endParaRPr>
          </a:p>
          <a:p>
            <a:pPr eaLnBrk="1" hangingPunct="1">
              <a:lnSpc>
                <a:spcPct val="80000"/>
              </a:lnSpc>
              <a:buFontTx/>
              <a:buNone/>
            </a:pPr>
            <a:r>
              <a:rPr lang="en-US" altLang="ko-KR" sz="2000" b="1">
                <a:ea typeface="Gulim" panose="020B0600000101010101" pitchFamily="34" charset="-127"/>
              </a:rPr>
              <a:t>Order</a:t>
            </a:r>
            <a:r>
              <a:rPr lang="en-US" altLang="ko-KR" sz="2000">
                <a:ea typeface="Gulim" panose="020B0600000101010101" pitchFamily="34" charset="-127"/>
              </a:rPr>
              <a:t>: Things should be punctual and orderly; one should arrive on time for meetings.</a:t>
            </a:r>
          </a:p>
          <a:p>
            <a:pPr eaLnBrk="1" hangingPunct="1">
              <a:lnSpc>
                <a:spcPct val="80000"/>
              </a:lnSpc>
              <a:buFontTx/>
              <a:buNone/>
            </a:pPr>
            <a:endParaRPr lang="en-US" altLang="ko-KR" sz="2000">
              <a:ea typeface="Gulim" panose="020B0600000101010101" pitchFamily="34" charset="-127"/>
            </a:endParaRPr>
          </a:p>
          <a:p>
            <a:pPr eaLnBrk="1" hangingPunct="1">
              <a:lnSpc>
                <a:spcPct val="80000"/>
              </a:lnSpc>
              <a:buFontTx/>
              <a:buNone/>
            </a:pPr>
            <a:r>
              <a:rPr lang="en-US" altLang="ko-KR" sz="2000" b="1">
                <a:ea typeface="Gulim" panose="020B0600000101010101" pitchFamily="34" charset="-127"/>
              </a:rPr>
              <a:t>Personal privacy</a:t>
            </a:r>
            <a:r>
              <a:rPr lang="en-US" altLang="ko-KR" sz="2000">
                <a:ea typeface="Gulim" panose="020B0600000101010101" pitchFamily="34" charset="-127"/>
              </a:rPr>
              <a:t>: Personal and professional matters are kept separate; family matters should not be discussed in professional settings.</a:t>
            </a:r>
          </a:p>
          <a:p>
            <a:pPr eaLnBrk="1" hangingPunct="1">
              <a:lnSpc>
                <a:spcPct val="80000"/>
              </a:lnSpc>
              <a:buFontTx/>
              <a:buNone/>
            </a:pPr>
            <a:endParaRPr lang="en-US" altLang="ko-KR" sz="2000">
              <a:ea typeface="Gulim" panose="020B0600000101010101" pitchFamily="34" charset="-127"/>
            </a:endParaRPr>
          </a:p>
          <a:p>
            <a:pPr eaLnBrk="1" hangingPunct="1">
              <a:lnSpc>
                <a:spcPct val="80000"/>
              </a:lnSpc>
              <a:buFontTx/>
              <a:buNone/>
            </a:pPr>
            <a:r>
              <a:rPr lang="en-US" altLang="ko-KR" sz="2000" b="1">
                <a:ea typeface="Gulim" panose="020B0600000101010101" pitchFamily="34" charset="-127"/>
              </a:rPr>
              <a:t>Thoroughness</a:t>
            </a:r>
            <a:r>
              <a:rPr lang="en-US" altLang="ko-KR" sz="2000">
                <a:ea typeface="Gulim" panose="020B0600000101010101" pitchFamily="34" charset="-127"/>
              </a:rPr>
              <a:t>: To understand an issue, one must be thorough and focus on task-relevant details. To achieve a task, one must systematically and analytically plan each step.</a:t>
            </a:r>
          </a:p>
          <a:p>
            <a:pPr eaLnBrk="1" hangingPunct="1">
              <a:lnSpc>
                <a:spcPct val="80000"/>
              </a:lnSpc>
              <a:buFontTx/>
              <a:buNone/>
            </a:pPr>
            <a:endParaRPr lang="en-US" altLang="ko-KR" sz="2000">
              <a:ea typeface="Gulim" panose="020B0600000101010101" pitchFamily="34" charset="-127"/>
            </a:endParaRPr>
          </a:p>
          <a:p>
            <a:pPr eaLnBrk="1" hangingPunct="1">
              <a:lnSpc>
                <a:spcPct val="80000"/>
              </a:lnSpc>
              <a:buFontTx/>
              <a:buNone/>
            </a:pPr>
            <a:r>
              <a:rPr lang="en-US" altLang="ko-KR" sz="2000" b="1">
                <a:ea typeface="Gulim" panose="020B0600000101010101" pitchFamily="34" charset="-127"/>
              </a:rPr>
              <a:t>Rationality</a:t>
            </a:r>
            <a:r>
              <a:rPr lang="en-US" altLang="ko-KR" sz="2000">
                <a:ea typeface="Gulim" panose="020B0600000101010101" pitchFamily="34" charset="-127"/>
              </a:rPr>
              <a:t>: Expectations are expressed in a direct and candid manner.</a:t>
            </a:r>
          </a:p>
        </p:txBody>
      </p:sp>
      <p:pic>
        <p:nvPicPr>
          <p:cNvPr id="32774" name="Picture 4" descr="G7 1">
            <a:extLst>
              <a:ext uri="{FF2B5EF4-FFF2-40B4-BE49-F238E27FC236}">
                <a16:creationId xmlns:a16="http://schemas.microsoft.com/office/drawing/2014/main" id="{466EE63C-6729-46E9-812E-28A2B14FCD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3986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a:extLst>
              <a:ext uri="{FF2B5EF4-FFF2-40B4-BE49-F238E27FC236}">
                <a16:creationId xmlns:a16="http://schemas.microsoft.com/office/drawing/2014/main" id="{47FED4B2-633D-4114-948B-7F910968F873}"/>
              </a:ext>
            </a:extLst>
          </p:cNvPr>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ko-KR" altLang="en-US"/>
              <a:t>(c) Ian R. Kirkwood (2008-2012)</a:t>
            </a:r>
            <a:endParaRPr lang="en-US" altLang="ko-KR"/>
          </a:p>
        </p:txBody>
      </p:sp>
      <p:sp>
        <p:nvSpPr>
          <p:cNvPr id="33795" name="Slide Number Placeholder 5">
            <a:extLst>
              <a:ext uri="{FF2B5EF4-FFF2-40B4-BE49-F238E27FC236}">
                <a16:creationId xmlns:a16="http://schemas.microsoft.com/office/drawing/2014/main" id="{EE43758F-D9F5-48E6-B2D9-6D91BE8E3803}"/>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E45D86F-ED29-41A4-80D1-4A5F9B7F840F}" type="slidenum">
              <a:rPr lang="ko-KR" altLang="en-US"/>
              <a:pPr eaLnBrk="1" hangingPunct="1"/>
              <a:t>32</a:t>
            </a:fld>
            <a:endParaRPr lang="en-US" altLang="ko-KR"/>
          </a:p>
        </p:txBody>
      </p:sp>
      <p:sp>
        <p:nvSpPr>
          <p:cNvPr id="33796" name="Rectangle 2">
            <a:extLst>
              <a:ext uri="{FF2B5EF4-FFF2-40B4-BE49-F238E27FC236}">
                <a16:creationId xmlns:a16="http://schemas.microsoft.com/office/drawing/2014/main" id="{20614F5F-03E9-4E7B-A4E2-A9E3B187BAE2}"/>
              </a:ext>
            </a:extLst>
          </p:cNvPr>
          <p:cNvSpPr>
            <a:spLocks noGrp="1" noChangeArrowheads="1"/>
          </p:cNvSpPr>
          <p:nvPr>
            <p:ph type="title"/>
          </p:nvPr>
        </p:nvSpPr>
        <p:spPr/>
        <p:txBody>
          <a:bodyPr/>
          <a:lstStyle/>
          <a:p>
            <a:pPr eaLnBrk="1" hangingPunct="1"/>
            <a:r>
              <a:rPr lang="en-US" altLang="ko-KR" sz="3600" u="sng">
                <a:latin typeface="Times New Roman" panose="02020603050405020304" pitchFamily="18" charset="0"/>
                <a:ea typeface="Gulim" panose="020B0600000101010101" pitchFamily="34" charset="-127"/>
              </a:rPr>
              <a:t>Possible Solutions</a:t>
            </a:r>
          </a:p>
        </p:txBody>
      </p:sp>
      <p:sp>
        <p:nvSpPr>
          <p:cNvPr id="33797" name="Rectangle 3">
            <a:extLst>
              <a:ext uri="{FF2B5EF4-FFF2-40B4-BE49-F238E27FC236}">
                <a16:creationId xmlns:a16="http://schemas.microsoft.com/office/drawing/2014/main" id="{F26D7010-F013-45D1-A482-D36F408056BA}"/>
              </a:ext>
            </a:extLst>
          </p:cNvPr>
          <p:cNvSpPr>
            <a:spLocks noGrp="1" noChangeArrowheads="1"/>
          </p:cNvSpPr>
          <p:nvPr>
            <p:ph type="body" idx="1"/>
          </p:nvPr>
        </p:nvSpPr>
        <p:spPr>
          <a:xfrm>
            <a:off x="457200" y="1600200"/>
            <a:ext cx="8229600" cy="4953000"/>
          </a:xfrm>
        </p:spPr>
        <p:txBody>
          <a:bodyPr/>
          <a:lstStyle/>
          <a:p>
            <a:pPr marL="381000" indent="-381000" eaLnBrk="1" hangingPunct="1">
              <a:lnSpc>
                <a:spcPct val="80000"/>
              </a:lnSpc>
              <a:buFontTx/>
              <a:buAutoNum type="arabicPeriod"/>
            </a:pPr>
            <a:r>
              <a:rPr lang="en-US" altLang="ko-KR" sz="2000">
                <a:ea typeface="Gulim" panose="020B0600000101010101" pitchFamily="34" charset="-127"/>
              </a:rPr>
              <a:t>Both managers could benefit by learning about each other’s cultures before meeting, especially regarding communication and expectations in the workplace.</a:t>
            </a:r>
          </a:p>
          <a:p>
            <a:pPr marL="381000" indent="-381000" eaLnBrk="1" hangingPunct="1">
              <a:lnSpc>
                <a:spcPct val="80000"/>
              </a:lnSpc>
              <a:buFontTx/>
              <a:buAutoNum type="arabicPeriod"/>
            </a:pPr>
            <a:endParaRPr lang="en-US" altLang="ko-KR" sz="2000">
              <a:ea typeface="Gulim" panose="020B0600000101010101" pitchFamily="34" charset="-127"/>
            </a:endParaRPr>
          </a:p>
          <a:p>
            <a:pPr marL="381000" indent="-381000" eaLnBrk="1" hangingPunct="1">
              <a:lnSpc>
                <a:spcPct val="80000"/>
              </a:lnSpc>
              <a:buFontTx/>
              <a:buAutoNum type="arabicPeriod"/>
            </a:pPr>
            <a:r>
              <a:rPr lang="en-US" altLang="ko-KR" sz="2000">
                <a:ea typeface="Gulim" panose="020B0600000101010101" pitchFamily="34" charset="-127"/>
              </a:rPr>
              <a:t>Acknowledge and recognize the Indians’ past achievements based on context-based planning and actions, and share a vision of greater success based on joint planning in the new partnership.</a:t>
            </a:r>
          </a:p>
          <a:p>
            <a:pPr marL="381000" indent="-381000" eaLnBrk="1" hangingPunct="1">
              <a:lnSpc>
                <a:spcPct val="80000"/>
              </a:lnSpc>
              <a:buFontTx/>
              <a:buAutoNum type="arabicPeriod"/>
            </a:pPr>
            <a:endParaRPr lang="en-US" altLang="ko-KR" sz="2000">
              <a:ea typeface="Gulim" panose="020B0600000101010101" pitchFamily="34" charset="-127"/>
            </a:endParaRPr>
          </a:p>
          <a:p>
            <a:pPr marL="381000" indent="-381000" eaLnBrk="1" hangingPunct="1">
              <a:lnSpc>
                <a:spcPct val="80000"/>
              </a:lnSpc>
              <a:buFontTx/>
              <a:buAutoNum type="arabicPeriod"/>
            </a:pPr>
            <a:r>
              <a:rPr lang="en-US" altLang="ko-KR" sz="2000">
                <a:ea typeface="Gulim" panose="020B0600000101010101" pitchFamily="34" charset="-127"/>
              </a:rPr>
              <a:t>Germans share expectations for the business plan by providing Indians with a template or an example from another subsidiary.</a:t>
            </a:r>
          </a:p>
          <a:p>
            <a:pPr marL="381000" indent="-381000" eaLnBrk="1" hangingPunct="1">
              <a:lnSpc>
                <a:spcPct val="80000"/>
              </a:lnSpc>
              <a:buFontTx/>
              <a:buAutoNum type="arabicPeriod"/>
            </a:pPr>
            <a:endParaRPr lang="en-US" altLang="ko-KR" sz="2000">
              <a:ea typeface="Gulim" panose="020B0600000101010101" pitchFamily="34" charset="-127"/>
            </a:endParaRPr>
          </a:p>
          <a:p>
            <a:pPr marL="381000" indent="-381000" eaLnBrk="1" hangingPunct="1">
              <a:lnSpc>
                <a:spcPct val="80000"/>
              </a:lnSpc>
              <a:buFontTx/>
              <a:buAutoNum type="arabicPeriod"/>
            </a:pPr>
            <a:r>
              <a:rPr lang="en-US" altLang="ko-KR" sz="2000">
                <a:ea typeface="Gulim" panose="020B0600000101010101" pitchFamily="34" charset="-127"/>
              </a:rPr>
              <a:t>Recognizing the Indian need for a personalized relationship in order to do business, and the German separation of personal and professional lives</a:t>
            </a:r>
          </a:p>
          <a:p>
            <a:pPr marL="381000" indent="-381000" eaLnBrk="1" hangingPunct="1">
              <a:lnSpc>
                <a:spcPct val="80000"/>
              </a:lnSpc>
              <a:buFontTx/>
              <a:buAutoNum type="arabicPeriod"/>
            </a:pPr>
            <a:endParaRPr lang="en-US" altLang="ko-KR" sz="2000">
              <a:ea typeface="Gulim" panose="020B0600000101010101" pitchFamily="34" charset="-127"/>
            </a:endParaRPr>
          </a:p>
          <a:p>
            <a:pPr marL="381000" indent="-381000" eaLnBrk="1" hangingPunct="1">
              <a:lnSpc>
                <a:spcPct val="80000"/>
              </a:lnSpc>
              <a:buFontTx/>
              <a:buAutoNum type="arabicPeriod"/>
            </a:pPr>
            <a:r>
              <a:rPr lang="en-US" altLang="ko-KR" sz="2000">
                <a:ea typeface="Gulim" panose="020B0600000101010101" pitchFamily="34" charset="-127"/>
              </a:rPr>
              <a:t> A gathering could be planned outside of work hours for socializing.</a:t>
            </a:r>
          </a:p>
        </p:txBody>
      </p:sp>
      <p:pic>
        <p:nvPicPr>
          <p:cNvPr id="33798" name="Picture 4" descr="G7 1">
            <a:extLst>
              <a:ext uri="{FF2B5EF4-FFF2-40B4-BE49-F238E27FC236}">
                <a16:creationId xmlns:a16="http://schemas.microsoft.com/office/drawing/2014/main" id="{7542A71A-EC40-47CE-AFF1-ED8B77D043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3986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6">
            <a:extLst>
              <a:ext uri="{FF2B5EF4-FFF2-40B4-BE49-F238E27FC236}">
                <a16:creationId xmlns:a16="http://schemas.microsoft.com/office/drawing/2014/main" id="{FD425BDA-310B-4594-95DB-0EF0CCD5617B}"/>
              </a:ext>
            </a:extLst>
          </p:cNvPr>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ko-KR" altLang="en-US"/>
              <a:t>(c) Ian R. Kirkwood (2008-2012)</a:t>
            </a:r>
            <a:endParaRPr lang="en-US" altLang="ko-KR"/>
          </a:p>
        </p:txBody>
      </p:sp>
      <p:sp>
        <p:nvSpPr>
          <p:cNvPr id="34819" name="Slide Number Placeholder 7">
            <a:extLst>
              <a:ext uri="{FF2B5EF4-FFF2-40B4-BE49-F238E27FC236}">
                <a16:creationId xmlns:a16="http://schemas.microsoft.com/office/drawing/2014/main" id="{156B32BD-64DC-44A2-82CE-E50394D04EF6}"/>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5C62645-5263-499A-93C2-53D7C1908E2D}" type="slidenum">
              <a:rPr lang="ko-KR" altLang="en-US"/>
              <a:pPr eaLnBrk="1" hangingPunct="1"/>
              <a:t>33</a:t>
            </a:fld>
            <a:endParaRPr lang="en-US" altLang="ko-KR"/>
          </a:p>
        </p:txBody>
      </p:sp>
      <p:sp>
        <p:nvSpPr>
          <p:cNvPr id="34820" name="Rectangle 2">
            <a:extLst>
              <a:ext uri="{FF2B5EF4-FFF2-40B4-BE49-F238E27FC236}">
                <a16:creationId xmlns:a16="http://schemas.microsoft.com/office/drawing/2014/main" id="{8160F620-A19C-4834-A305-1F0A60B9A791}"/>
              </a:ext>
            </a:extLst>
          </p:cNvPr>
          <p:cNvSpPr>
            <a:spLocks noGrp="1" noChangeArrowheads="1"/>
          </p:cNvSpPr>
          <p:nvPr>
            <p:ph type="title"/>
          </p:nvPr>
        </p:nvSpPr>
        <p:spPr/>
        <p:txBody>
          <a:bodyPr/>
          <a:lstStyle/>
          <a:p>
            <a:pPr eaLnBrk="1" hangingPunct="1"/>
            <a:r>
              <a:rPr lang="en-US" altLang="ko-KR" sz="3600" u="sng">
                <a:latin typeface="Times New Roman" panose="02020603050405020304" pitchFamily="18" charset="0"/>
                <a:ea typeface="Gulim" panose="020B0600000101010101" pitchFamily="34" charset="-127"/>
              </a:rPr>
              <a:t>Business Etiquette</a:t>
            </a:r>
          </a:p>
        </p:txBody>
      </p:sp>
      <p:sp>
        <p:nvSpPr>
          <p:cNvPr id="34821" name="Rectangle 3">
            <a:extLst>
              <a:ext uri="{FF2B5EF4-FFF2-40B4-BE49-F238E27FC236}">
                <a16:creationId xmlns:a16="http://schemas.microsoft.com/office/drawing/2014/main" id="{007CCB03-B578-4157-B930-CA86712EB7FE}"/>
              </a:ext>
            </a:extLst>
          </p:cNvPr>
          <p:cNvSpPr>
            <a:spLocks noGrp="1" noChangeArrowheads="1"/>
          </p:cNvSpPr>
          <p:nvPr>
            <p:ph type="body" sz="half" idx="1"/>
          </p:nvPr>
        </p:nvSpPr>
        <p:spPr>
          <a:xfrm>
            <a:off x="457200" y="1600200"/>
            <a:ext cx="6019800" cy="4525963"/>
          </a:xfrm>
        </p:spPr>
        <p:txBody>
          <a:bodyPr/>
          <a:lstStyle/>
          <a:p>
            <a:pPr eaLnBrk="1" hangingPunct="1">
              <a:buFontTx/>
              <a:buNone/>
            </a:pPr>
            <a:r>
              <a:rPr lang="en-US" altLang="ko-KR" b="1">
                <a:solidFill>
                  <a:srgbClr val="FF0000"/>
                </a:solidFill>
                <a:latin typeface="Times New Roman" panose="02020603050405020304" pitchFamily="18" charset="0"/>
                <a:ea typeface="Gulim" panose="020B0600000101010101" pitchFamily="34" charset="-127"/>
              </a:rPr>
              <a:t>Part 6</a:t>
            </a:r>
          </a:p>
          <a:p>
            <a:pPr eaLnBrk="1" hangingPunct="1">
              <a:buFontTx/>
              <a:buNone/>
            </a:pPr>
            <a:endParaRPr lang="en-US" altLang="ko-KR" sz="1800" b="1">
              <a:latin typeface="Times New Roman" panose="02020603050405020304" pitchFamily="18" charset="0"/>
              <a:ea typeface="Gulim" panose="020B0600000101010101" pitchFamily="34" charset="-127"/>
            </a:endParaRPr>
          </a:p>
          <a:p>
            <a:pPr algn="ctr" eaLnBrk="1" hangingPunct="1">
              <a:buFontTx/>
              <a:buNone/>
            </a:pPr>
            <a:r>
              <a:rPr lang="en-US" altLang="ko-KR" sz="2800">
                <a:ea typeface="Gulim" panose="020B0600000101010101" pitchFamily="34" charset="-127"/>
              </a:rPr>
              <a:t>	Understanding the differences in High and Low Context societies and what is expected from people operating within these systems.</a:t>
            </a:r>
          </a:p>
        </p:txBody>
      </p:sp>
      <p:pic>
        <p:nvPicPr>
          <p:cNvPr id="34822" name="Picture 5" descr="high context networks have tight clusters, with multi-strand connections between individuals">
            <a:extLst>
              <a:ext uri="{FF2B5EF4-FFF2-40B4-BE49-F238E27FC236}">
                <a16:creationId xmlns:a16="http://schemas.microsoft.com/office/drawing/2014/main" id="{76A0A71F-A9B2-4845-9119-4187C72C9E6F}"/>
              </a:ext>
            </a:extLst>
          </p:cNvPr>
          <p:cNvPicPr>
            <a:picLocks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6934200" y="1828800"/>
            <a:ext cx="1752600" cy="1504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4823" name="Picture 4" descr="G7 1">
            <a:extLst>
              <a:ext uri="{FF2B5EF4-FFF2-40B4-BE49-F238E27FC236}">
                <a16:creationId xmlns:a16="http://schemas.microsoft.com/office/drawing/2014/main" id="{9E731473-B28C-4E9E-B412-AE05310539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43986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7" descr="low context -- individuals will form diffuse networks with many single-strand connections">
            <a:extLst>
              <a:ext uri="{FF2B5EF4-FFF2-40B4-BE49-F238E27FC236}">
                <a16:creationId xmlns:a16="http://schemas.microsoft.com/office/drawing/2014/main" id="{032B7BF9-6BE0-4C0A-895A-F00E70B1FD33}"/>
              </a:ext>
            </a:extLst>
          </p:cNvPr>
          <p:cNvPicPr>
            <a:picLocks noChangeAspect="1" noChangeArrowheads="1"/>
          </p:cNvPicPr>
          <p:nvPr>
            <p:ph sz="quarter" idx="3"/>
          </p:nvPr>
        </p:nvPicPr>
        <p:blipFill>
          <a:blip r:embed="rId5">
            <a:extLst>
              <a:ext uri="{28A0092B-C50C-407E-A947-70E740481C1C}">
                <a14:useLocalDpi xmlns:a14="http://schemas.microsoft.com/office/drawing/2010/main" val="0"/>
              </a:ext>
            </a:extLst>
          </a:blip>
          <a:srcRect/>
          <a:stretch>
            <a:fillRect/>
          </a:stretch>
        </p:blipFill>
        <p:spPr>
          <a:xfrm>
            <a:off x="6934200" y="3505200"/>
            <a:ext cx="1752600" cy="1504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4">
            <a:extLst>
              <a:ext uri="{FF2B5EF4-FFF2-40B4-BE49-F238E27FC236}">
                <a16:creationId xmlns:a16="http://schemas.microsoft.com/office/drawing/2014/main" id="{CA9FD745-7E17-4B81-8C4D-5F42E3D9796F}"/>
              </a:ext>
            </a:extLst>
          </p:cNvPr>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ko-KR" altLang="en-US"/>
              <a:t>(c) Ian R. Kirkwood (2008-2012)</a:t>
            </a:r>
            <a:endParaRPr lang="en-US" altLang="ko-KR"/>
          </a:p>
        </p:txBody>
      </p:sp>
      <p:sp>
        <p:nvSpPr>
          <p:cNvPr id="35843" name="Slide Number Placeholder 5">
            <a:extLst>
              <a:ext uri="{FF2B5EF4-FFF2-40B4-BE49-F238E27FC236}">
                <a16:creationId xmlns:a16="http://schemas.microsoft.com/office/drawing/2014/main" id="{63347813-8D36-421E-9BA3-C49837217929}"/>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7BA063B-CA67-4237-8F3E-AD3BEF1BB9D5}" type="slidenum">
              <a:rPr lang="ko-KR" altLang="en-US"/>
              <a:pPr eaLnBrk="1" hangingPunct="1"/>
              <a:t>34</a:t>
            </a:fld>
            <a:endParaRPr lang="en-US" altLang="ko-KR"/>
          </a:p>
        </p:txBody>
      </p:sp>
      <p:sp>
        <p:nvSpPr>
          <p:cNvPr id="35844" name="Rectangle 2">
            <a:extLst>
              <a:ext uri="{FF2B5EF4-FFF2-40B4-BE49-F238E27FC236}">
                <a16:creationId xmlns:a16="http://schemas.microsoft.com/office/drawing/2014/main" id="{41124EF8-7460-4607-BE09-28026EAC5E5E}"/>
              </a:ext>
            </a:extLst>
          </p:cNvPr>
          <p:cNvSpPr>
            <a:spLocks noGrp="1" noChangeArrowheads="1"/>
          </p:cNvSpPr>
          <p:nvPr>
            <p:ph type="title"/>
          </p:nvPr>
        </p:nvSpPr>
        <p:spPr/>
        <p:txBody>
          <a:bodyPr/>
          <a:lstStyle/>
          <a:p>
            <a:pPr eaLnBrk="1" hangingPunct="1"/>
            <a:r>
              <a:rPr lang="en-US" altLang="ko-KR" sz="3600" u="sng">
                <a:latin typeface="Times New Roman" panose="02020603050405020304" pitchFamily="18" charset="0"/>
                <a:ea typeface="Gulim" panose="020B0600000101010101" pitchFamily="34" charset="-127"/>
              </a:rPr>
              <a:t>High Context Cultures - Japan</a:t>
            </a:r>
          </a:p>
        </p:txBody>
      </p:sp>
      <p:sp>
        <p:nvSpPr>
          <p:cNvPr id="35845" name="Rectangle 3">
            <a:extLst>
              <a:ext uri="{FF2B5EF4-FFF2-40B4-BE49-F238E27FC236}">
                <a16:creationId xmlns:a16="http://schemas.microsoft.com/office/drawing/2014/main" id="{8BD3F7CC-ED46-4B5F-93AF-AE289CF9BBF3}"/>
              </a:ext>
            </a:extLst>
          </p:cNvPr>
          <p:cNvSpPr>
            <a:spLocks noGrp="1" noChangeArrowheads="1"/>
          </p:cNvSpPr>
          <p:nvPr>
            <p:ph type="body" idx="1"/>
          </p:nvPr>
        </p:nvSpPr>
        <p:spPr/>
        <p:txBody>
          <a:bodyPr/>
          <a:lstStyle/>
          <a:p>
            <a:pPr eaLnBrk="1" hangingPunct="1">
              <a:buFontTx/>
              <a:buNone/>
            </a:pPr>
            <a:r>
              <a:rPr lang="en-US" altLang="ko-KR" sz="4000">
                <a:ea typeface="Gulim" panose="020B0600000101010101" pitchFamily="34" charset="-127"/>
              </a:rPr>
              <a:t>	</a:t>
            </a:r>
            <a:r>
              <a:rPr lang="en-US" altLang="ko-KR" sz="2400" b="1" u="sng">
                <a:solidFill>
                  <a:schemeClr val="accent2"/>
                </a:solidFill>
                <a:ea typeface="Gulim" panose="020B0600000101010101" pitchFamily="34" charset="-127"/>
              </a:rPr>
              <a:t>High context cultures</a:t>
            </a:r>
            <a:r>
              <a:rPr lang="en-US" altLang="ko-KR" sz="2400">
                <a:ea typeface="Gulim" panose="020B0600000101010101" pitchFamily="34" charset="-127"/>
              </a:rPr>
              <a:t> are more common in Eastern cultures than in Western, and in countries with low racial diversity. Cultures where the group is valued over the individual promote the in-groups and group reliance that favor high context cultures.</a:t>
            </a:r>
          </a:p>
          <a:p>
            <a:pPr eaLnBrk="1" hangingPunct="1">
              <a:buFontTx/>
              <a:buNone/>
            </a:pPr>
            <a:r>
              <a:rPr lang="en-US" altLang="ko-KR" sz="2400">
                <a:ea typeface="Gulim" panose="020B0600000101010101" pitchFamily="34" charset="-127"/>
              </a:rPr>
              <a:t> 	</a:t>
            </a:r>
          </a:p>
          <a:p>
            <a:pPr eaLnBrk="1" hangingPunct="1">
              <a:buFontTx/>
              <a:buNone/>
            </a:pPr>
            <a:r>
              <a:rPr lang="en-US" altLang="ko-KR" sz="2400">
                <a:ea typeface="Gulim" panose="020B0600000101010101" pitchFamily="34" charset="-127"/>
              </a:rPr>
              <a:t>    </a:t>
            </a:r>
            <a:r>
              <a:rPr lang="en-US" altLang="ko-KR" sz="2400" b="1" u="sng">
                <a:solidFill>
                  <a:schemeClr val="accent2"/>
                </a:solidFill>
                <a:ea typeface="Gulim" panose="020B0600000101010101" pitchFamily="34" charset="-127"/>
              </a:rPr>
              <a:t>High context cultures</a:t>
            </a:r>
            <a:r>
              <a:rPr lang="en-US" altLang="ko-KR" sz="2400">
                <a:ea typeface="Gulim" panose="020B0600000101010101" pitchFamily="34" charset="-127"/>
              </a:rPr>
              <a:t> have a strong sense of tradition and history, and change little over time, such as ‘primitive’ tribal societies and native societies. </a:t>
            </a:r>
          </a:p>
        </p:txBody>
      </p:sp>
      <p:pic>
        <p:nvPicPr>
          <p:cNvPr id="35846" name="Picture 4" descr="G7 1">
            <a:extLst>
              <a:ext uri="{FF2B5EF4-FFF2-40B4-BE49-F238E27FC236}">
                <a16:creationId xmlns:a16="http://schemas.microsoft.com/office/drawing/2014/main" id="{BD290ABE-B4D3-49CB-9592-E4F1A442D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3986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a:extLst>
              <a:ext uri="{FF2B5EF4-FFF2-40B4-BE49-F238E27FC236}">
                <a16:creationId xmlns:a16="http://schemas.microsoft.com/office/drawing/2014/main" id="{18A4035E-719B-42C2-B13E-13528DCF6B88}"/>
              </a:ext>
            </a:extLst>
          </p:cNvPr>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ko-KR" altLang="en-US"/>
              <a:t>(c) Ian R. Kirkwood (2008-2012)</a:t>
            </a:r>
            <a:endParaRPr lang="en-US" altLang="ko-KR"/>
          </a:p>
        </p:txBody>
      </p:sp>
      <p:sp>
        <p:nvSpPr>
          <p:cNvPr id="36867" name="Slide Number Placeholder 5">
            <a:extLst>
              <a:ext uri="{FF2B5EF4-FFF2-40B4-BE49-F238E27FC236}">
                <a16:creationId xmlns:a16="http://schemas.microsoft.com/office/drawing/2014/main" id="{B7922DD8-B1A9-470A-A80F-314E43AD2ABD}"/>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AD8C6FF-B802-439E-97A6-D574FA611305}" type="slidenum">
              <a:rPr lang="ko-KR" altLang="en-US"/>
              <a:pPr eaLnBrk="1" hangingPunct="1"/>
              <a:t>35</a:t>
            </a:fld>
            <a:endParaRPr lang="en-US" altLang="ko-KR"/>
          </a:p>
        </p:txBody>
      </p:sp>
      <p:sp>
        <p:nvSpPr>
          <p:cNvPr id="36868" name="Rectangle 2">
            <a:extLst>
              <a:ext uri="{FF2B5EF4-FFF2-40B4-BE49-F238E27FC236}">
                <a16:creationId xmlns:a16="http://schemas.microsoft.com/office/drawing/2014/main" id="{F827DE6A-4386-4446-8457-59D89BCCC57C}"/>
              </a:ext>
            </a:extLst>
          </p:cNvPr>
          <p:cNvSpPr>
            <a:spLocks noGrp="1" noChangeArrowheads="1"/>
          </p:cNvSpPr>
          <p:nvPr>
            <p:ph type="title"/>
          </p:nvPr>
        </p:nvSpPr>
        <p:spPr/>
        <p:txBody>
          <a:bodyPr/>
          <a:lstStyle/>
          <a:p>
            <a:pPr eaLnBrk="1" hangingPunct="1"/>
            <a:r>
              <a:rPr lang="en-US" altLang="ko-KR" sz="3600" u="sng">
                <a:latin typeface="Times New Roman" panose="02020603050405020304" pitchFamily="18" charset="0"/>
                <a:ea typeface="Gulim" panose="020B0600000101010101" pitchFamily="34" charset="-127"/>
              </a:rPr>
              <a:t>High Context Cultures</a:t>
            </a:r>
          </a:p>
        </p:txBody>
      </p:sp>
      <p:pic>
        <p:nvPicPr>
          <p:cNvPr id="36869" name="Picture 4" descr="high context networks have tight clusters, with multi-strand connections between individuals">
            <a:extLst>
              <a:ext uri="{FF2B5EF4-FFF2-40B4-BE49-F238E27FC236}">
                <a16:creationId xmlns:a16="http://schemas.microsoft.com/office/drawing/2014/main" id="{2D40362A-08A7-4207-B804-C241E630E053}"/>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685800" y="1905000"/>
            <a:ext cx="2057400" cy="1981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6870" name="WordArt 5">
            <a:extLst>
              <a:ext uri="{FF2B5EF4-FFF2-40B4-BE49-F238E27FC236}">
                <a16:creationId xmlns:a16="http://schemas.microsoft.com/office/drawing/2014/main" id="{E530CE28-7CD2-4C77-B1DC-F994D8596373}"/>
              </a:ext>
            </a:extLst>
          </p:cNvPr>
          <p:cNvSpPr>
            <a:spLocks noChangeArrowheads="1" noChangeShapeType="1" noTextEdit="1"/>
          </p:cNvSpPr>
          <p:nvPr/>
        </p:nvSpPr>
        <p:spPr bwMode="auto">
          <a:xfrm>
            <a:off x="1371600" y="2514600"/>
            <a:ext cx="361950" cy="171450"/>
          </a:xfrm>
          <a:prstGeom prst="rect">
            <a:avLst/>
          </a:prstGeom>
        </p:spPr>
        <p:txBody>
          <a:bodyPr wrap="none" fromWordArt="1">
            <a:prstTxWarp prst="textPlain">
              <a:avLst>
                <a:gd name="adj" fmla="val 50000"/>
              </a:avLst>
            </a:prstTxWarp>
          </a:bodyPr>
          <a:lstStyle/>
          <a:p>
            <a:pPr algn="ctr"/>
            <a:r>
              <a:rPr lang="en-AU" sz="1000" kern="10">
                <a:ln w="9525">
                  <a:solidFill>
                    <a:srgbClr val="000000"/>
                  </a:solidFill>
                  <a:round/>
                  <a:headEnd/>
                  <a:tailEnd/>
                </a:ln>
                <a:solidFill>
                  <a:srgbClr val="FFFFFF"/>
                </a:solidFill>
                <a:latin typeface="Arial Black" panose="020B0A04020102020204" pitchFamily="34" charset="0"/>
              </a:rPr>
              <a:t>HIGH</a:t>
            </a:r>
          </a:p>
        </p:txBody>
      </p:sp>
      <p:sp>
        <p:nvSpPr>
          <p:cNvPr id="36871" name="Rectangle 6">
            <a:extLst>
              <a:ext uri="{FF2B5EF4-FFF2-40B4-BE49-F238E27FC236}">
                <a16:creationId xmlns:a16="http://schemas.microsoft.com/office/drawing/2014/main" id="{1C1DE1E5-89CC-4DDC-AB86-D3EF0A1D359D}"/>
              </a:ext>
            </a:extLst>
          </p:cNvPr>
          <p:cNvSpPr>
            <a:spLocks noChangeArrowheads="1"/>
          </p:cNvSpPr>
          <p:nvPr/>
        </p:nvSpPr>
        <p:spPr bwMode="auto">
          <a:xfrm>
            <a:off x="3048000" y="2085975"/>
            <a:ext cx="5124450"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n-US" altLang="ko-KR">
                <a:ea typeface="Gulim" panose="020B0600000101010101" pitchFamily="34" charset="-127"/>
              </a:rPr>
              <a:t>At differences in direction employees from high-context cultures like China and France adapt to their friends, families and close colleagues (in-group members). </a:t>
            </a:r>
          </a:p>
          <a:p>
            <a:pPr eaLnBrk="1" hangingPunct="1">
              <a:buFontTx/>
              <a:buChar char="•"/>
            </a:pPr>
            <a:endParaRPr lang="en-US" altLang="ko-KR">
              <a:ea typeface="Gulim" panose="020B0600000101010101" pitchFamily="34" charset="-127"/>
            </a:endParaRPr>
          </a:p>
          <a:p>
            <a:pPr eaLnBrk="1" hangingPunct="1">
              <a:buFontTx/>
              <a:buChar char="•"/>
            </a:pPr>
            <a:r>
              <a:rPr lang="en-US" altLang="ko-KR">
                <a:ea typeface="Gulim" panose="020B0600000101010101" pitchFamily="34" charset="-127"/>
              </a:rPr>
              <a:t>They communicate with them intensively and exchange specific and detailed information about many different topics. </a:t>
            </a:r>
          </a:p>
          <a:p>
            <a:pPr eaLnBrk="1" hangingPunct="1">
              <a:buFontTx/>
              <a:buChar char="•"/>
            </a:pPr>
            <a:endParaRPr lang="en-US" altLang="ko-KR">
              <a:ea typeface="Gulim" panose="020B0600000101010101" pitchFamily="34" charset="-127"/>
            </a:endParaRPr>
          </a:p>
          <a:p>
            <a:pPr eaLnBrk="1" hangingPunct="1">
              <a:buFontTx/>
              <a:buChar char="•"/>
            </a:pPr>
            <a:r>
              <a:rPr lang="en-US" altLang="ko-KR">
                <a:ea typeface="Gulim" panose="020B0600000101010101" pitchFamily="34" charset="-127"/>
              </a:rPr>
              <a:t>The result is that every in-group member is constantly up-to-date with current relevant facts</a:t>
            </a:r>
          </a:p>
          <a:p>
            <a:pPr eaLnBrk="1" hangingPunct="1"/>
            <a:endParaRPr lang="en-US" altLang="ko-KR">
              <a:ea typeface="Gulim" panose="020B0600000101010101" pitchFamily="34" charset="-127"/>
            </a:endParaRPr>
          </a:p>
        </p:txBody>
      </p:sp>
      <p:pic>
        <p:nvPicPr>
          <p:cNvPr id="36872" name="Picture 7" descr="G7 1">
            <a:extLst>
              <a:ext uri="{FF2B5EF4-FFF2-40B4-BE49-F238E27FC236}">
                <a16:creationId xmlns:a16="http://schemas.microsoft.com/office/drawing/2014/main" id="{0F820235-7B86-449C-91C7-A1BF749E3B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43986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4">
            <a:extLst>
              <a:ext uri="{FF2B5EF4-FFF2-40B4-BE49-F238E27FC236}">
                <a16:creationId xmlns:a16="http://schemas.microsoft.com/office/drawing/2014/main" id="{42FD3A17-0DBB-424A-A98F-AC2D073FDEE9}"/>
              </a:ext>
            </a:extLst>
          </p:cNvPr>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ko-KR" altLang="en-US"/>
              <a:t>(c) Ian R. Kirkwood (2008-2012)</a:t>
            </a:r>
            <a:endParaRPr lang="en-US" altLang="ko-KR"/>
          </a:p>
        </p:txBody>
      </p:sp>
      <p:sp>
        <p:nvSpPr>
          <p:cNvPr id="37891" name="Slide Number Placeholder 5">
            <a:extLst>
              <a:ext uri="{FF2B5EF4-FFF2-40B4-BE49-F238E27FC236}">
                <a16:creationId xmlns:a16="http://schemas.microsoft.com/office/drawing/2014/main" id="{63D37060-2C1A-44FF-AFDF-4F1C7F275559}"/>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EDC2AEA-51ED-4B71-BA17-3462AD2DF6C1}" type="slidenum">
              <a:rPr lang="ko-KR" altLang="en-US"/>
              <a:pPr eaLnBrk="1" hangingPunct="1"/>
              <a:t>36</a:t>
            </a:fld>
            <a:endParaRPr lang="en-US" altLang="ko-KR"/>
          </a:p>
        </p:txBody>
      </p:sp>
      <p:sp>
        <p:nvSpPr>
          <p:cNvPr id="37892" name="Rectangle 2">
            <a:extLst>
              <a:ext uri="{FF2B5EF4-FFF2-40B4-BE49-F238E27FC236}">
                <a16:creationId xmlns:a16="http://schemas.microsoft.com/office/drawing/2014/main" id="{9953D675-2F96-43E0-96B2-CFF860142978}"/>
              </a:ext>
            </a:extLst>
          </p:cNvPr>
          <p:cNvSpPr>
            <a:spLocks noGrp="1" noChangeArrowheads="1"/>
          </p:cNvSpPr>
          <p:nvPr>
            <p:ph type="title"/>
          </p:nvPr>
        </p:nvSpPr>
        <p:spPr/>
        <p:txBody>
          <a:bodyPr/>
          <a:lstStyle/>
          <a:p>
            <a:pPr eaLnBrk="1" hangingPunct="1"/>
            <a:r>
              <a:rPr lang="en-US" altLang="ko-KR" sz="3600">
                <a:latin typeface="Times New Roman" panose="02020603050405020304" pitchFamily="18" charset="0"/>
                <a:ea typeface="Gulim" panose="020B0600000101010101" pitchFamily="34" charset="-127"/>
              </a:rPr>
              <a:t>   </a:t>
            </a:r>
            <a:r>
              <a:rPr lang="en-US" altLang="ko-KR" sz="3600" u="sng">
                <a:latin typeface="Times New Roman" panose="02020603050405020304" pitchFamily="18" charset="0"/>
                <a:ea typeface="Gulim" panose="020B0600000101010101" pitchFamily="34" charset="-127"/>
              </a:rPr>
              <a:t>Low Context Cultures-AUS &amp; USA</a:t>
            </a:r>
          </a:p>
        </p:txBody>
      </p:sp>
      <p:sp>
        <p:nvSpPr>
          <p:cNvPr id="37893" name="Rectangle 3">
            <a:extLst>
              <a:ext uri="{FF2B5EF4-FFF2-40B4-BE49-F238E27FC236}">
                <a16:creationId xmlns:a16="http://schemas.microsoft.com/office/drawing/2014/main" id="{85BFEF9C-D29C-4C97-AE3F-0615DD9AFD9A}"/>
              </a:ext>
            </a:extLst>
          </p:cNvPr>
          <p:cNvSpPr>
            <a:spLocks noGrp="1" noChangeArrowheads="1"/>
          </p:cNvSpPr>
          <p:nvPr>
            <p:ph type="body" idx="1"/>
          </p:nvPr>
        </p:nvSpPr>
        <p:spPr/>
        <p:txBody>
          <a:bodyPr/>
          <a:lstStyle/>
          <a:p>
            <a:pPr eaLnBrk="1" hangingPunct="1">
              <a:buFontTx/>
              <a:buNone/>
            </a:pPr>
            <a:r>
              <a:rPr lang="en-US" altLang="ko-KR">
                <a:ea typeface="Gulim" panose="020B0600000101010101" pitchFamily="34" charset="-127"/>
              </a:rPr>
              <a:t>	</a:t>
            </a:r>
            <a:r>
              <a:rPr lang="en-US" altLang="ko-KR" sz="2400" b="1" u="sng">
                <a:solidFill>
                  <a:schemeClr val="accent2"/>
                </a:solidFill>
                <a:ea typeface="Gulim" panose="020B0600000101010101" pitchFamily="34" charset="-127"/>
              </a:rPr>
              <a:t>A low context culture</a:t>
            </a:r>
            <a:r>
              <a:rPr lang="en-US" altLang="ko-KR" sz="2400">
                <a:ea typeface="Gulim" panose="020B0600000101010101" pitchFamily="34" charset="-127"/>
              </a:rPr>
              <a:t> explains things further, because those in a low context culture have a wide variety of different backgrounds.</a:t>
            </a:r>
          </a:p>
          <a:p>
            <a:pPr eaLnBrk="1" hangingPunct="1">
              <a:buFontTx/>
              <a:buNone/>
            </a:pPr>
            <a:r>
              <a:rPr lang="en-US" altLang="ko-KR" sz="2400">
                <a:ea typeface="Gulim" panose="020B0600000101010101" pitchFamily="34" charset="-127"/>
              </a:rPr>
              <a:t> </a:t>
            </a:r>
          </a:p>
          <a:p>
            <a:pPr eaLnBrk="1" hangingPunct="1">
              <a:buFontTx/>
              <a:buNone/>
            </a:pPr>
            <a:r>
              <a:rPr lang="en-US" altLang="ko-KR" sz="2400">
                <a:ea typeface="Gulim" panose="020B0600000101010101" pitchFamily="34" charset="-127"/>
              </a:rPr>
              <a:t>	</a:t>
            </a:r>
            <a:r>
              <a:rPr lang="en-US" altLang="ko-KR" sz="2400" b="1" u="sng">
                <a:solidFill>
                  <a:schemeClr val="accent2"/>
                </a:solidFill>
                <a:ea typeface="Gulim" panose="020B0600000101010101" pitchFamily="34" charset="-127"/>
              </a:rPr>
              <a:t>Low context cultures</a:t>
            </a:r>
            <a:r>
              <a:rPr lang="en-US" altLang="ko-KR" sz="2400">
                <a:ea typeface="Gulim" panose="020B0600000101010101" pitchFamily="34" charset="-127"/>
              </a:rPr>
              <a:t> change a lot from one generation to the next, like the USA and Australia. </a:t>
            </a:r>
          </a:p>
        </p:txBody>
      </p:sp>
      <p:pic>
        <p:nvPicPr>
          <p:cNvPr id="37894" name="Picture 4" descr="G7 1">
            <a:extLst>
              <a:ext uri="{FF2B5EF4-FFF2-40B4-BE49-F238E27FC236}">
                <a16:creationId xmlns:a16="http://schemas.microsoft.com/office/drawing/2014/main" id="{3818AB44-D11F-4BEC-8982-C81D2598C8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3986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4">
            <a:extLst>
              <a:ext uri="{FF2B5EF4-FFF2-40B4-BE49-F238E27FC236}">
                <a16:creationId xmlns:a16="http://schemas.microsoft.com/office/drawing/2014/main" id="{12BE08BA-5097-4FB6-A604-D3102B5355DC}"/>
              </a:ext>
            </a:extLst>
          </p:cNvPr>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ko-KR" altLang="en-US"/>
              <a:t>(c) Ian R. Kirkwood (2008-2012)</a:t>
            </a:r>
            <a:endParaRPr lang="en-US" altLang="ko-KR"/>
          </a:p>
        </p:txBody>
      </p:sp>
      <p:sp>
        <p:nvSpPr>
          <p:cNvPr id="38915" name="Slide Number Placeholder 5">
            <a:extLst>
              <a:ext uri="{FF2B5EF4-FFF2-40B4-BE49-F238E27FC236}">
                <a16:creationId xmlns:a16="http://schemas.microsoft.com/office/drawing/2014/main" id="{2CE1A45C-62B7-48B3-AC30-F352E8EAF2A4}"/>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5347169-77E0-4409-95C0-DED37BEF97C8}" type="slidenum">
              <a:rPr lang="ko-KR" altLang="en-US"/>
              <a:pPr eaLnBrk="1" hangingPunct="1"/>
              <a:t>37</a:t>
            </a:fld>
            <a:endParaRPr lang="en-US" altLang="ko-KR"/>
          </a:p>
        </p:txBody>
      </p:sp>
      <p:sp>
        <p:nvSpPr>
          <p:cNvPr id="38916" name="Rectangle 2">
            <a:extLst>
              <a:ext uri="{FF2B5EF4-FFF2-40B4-BE49-F238E27FC236}">
                <a16:creationId xmlns:a16="http://schemas.microsoft.com/office/drawing/2014/main" id="{6EBCF698-5818-42FE-9E7D-0FCE08C51B88}"/>
              </a:ext>
            </a:extLst>
          </p:cNvPr>
          <p:cNvSpPr>
            <a:spLocks noGrp="1" noChangeArrowheads="1"/>
          </p:cNvSpPr>
          <p:nvPr>
            <p:ph type="title"/>
          </p:nvPr>
        </p:nvSpPr>
        <p:spPr/>
        <p:txBody>
          <a:bodyPr/>
          <a:lstStyle/>
          <a:p>
            <a:pPr eaLnBrk="1" hangingPunct="1"/>
            <a:r>
              <a:rPr lang="en-US" altLang="ko-KR" sz="3600" u="sng">
                <a:latin typeface="Times New Roman" panose="02020603050405020304" pitchFamily="18" charset="0"/>
                <a:ea typeface="Gulim" panose="020B0600000101010101" pitchFamily="34" charset="-127"/>
              </a:rPr>
              <a:t>Low Context Cultures</a:t>
            </a:r>
          </a:p>
        </p:txBody>
      </p:sp>
      <p:sp>
        <p:nvSpPr>
          <p:cNvPr id="38917" name="Rectangle 3">
            <a:extLst>
              <a:ext uri="{FF2B5EF4-FFF2-40B4-BE49-F238E27FC236}">
                <a16:creationId xmlns:a16="http://schemas.microsoft.com/office/drawing/2014/main" id="{8FB53A21-2DEC-4EC4-9796-2083C02FCEE5}"/>
              </a:ext>
            </a:extLst>
          </p:cNvPr>
          <p:cNvSpPr>
            <a:spLocks noGrp="1" noChangeArrowheads="1"/>
          </p:cNvSpPr>
          <p:nvPr>
            <p:ph type="body" idx="1"/>
          </p:nvPr>
        </p:nvSpPr>
        <p:spPr>
          <a:xfrm>
            <a:off x="2819400" y="1600200"/>
            <a:ext cx="5867400" cy="4525963"/>
          </a:xfrm>
        </p:spPr>
        <p:txBody>
          <a:bodyPr/>
          <a:lstStyle/>
          <a:p>
            <a:pPr eaLnBrk="1" hangingPunct="1">
              <a:lnSpc>
                <a:spcPct val="80000"/>
              </a:lnSpc>
            </a:pPr>
            <a:r>
              <a:rPr lang="en-US" altLang="zh-CN" sz="2000">
                <a:ea typeface="宋体" panose="02010600030101010101" pitchFamily="2" charset="-122"/>
              </a:rPr>
              <a:t>Low-context cultures like Australia, USA and Germany orientate around many people in their daily lives with very little differentiation.</a:t>
            </a:r>
          </a:p>
          <a:p>
            <a:pPr eaLnBrk="1" hangingPunct="1">
              <a:lnSpc>
                <a:spcPct val="80000"/>
              </a:lnSpc>
              <a:buFontTx/>
              <a:buNone/>
            </a:pPr>
            <a:r>
              <a:rPr lang="en-US" altLang="zh-CN" sz="2000">
                <a:ea typeface="宋体" panose="02010600030101010101" pitchFamily="2" charset="-122"/>
              </a:rPr>
              <a:t> </a:t>
            </a:r>
          </a:p>
          <a:p>
            <a:pPr eaLnBrk="1" hangingPunct="1">
              <a:lnSpc>
                <a:spcPct val="80000"/>
              </a:lnSpc>
            </a:pPr>
            <a:r>
              <a:rPr lang="en-US" altLang="zh-CN" sz="2000">
                <a:ea typeface="宋体" panose="02010600030101010101" pitchFamily="2" charset="-122"/>
              </a:rPr>
              <a:t>They mostly communicate within everyone in a broad and diffuse way</a:t>
            </a:r>
          </a:p>
          <a:p>
            <a:pPr eaLnBrk="1" hangingPunct="1">
              <a:lnSpc>
                <a:spcPct val="80000"/>
              </a:lnSpc>
            </a:pPr>
            <a:endParaRPr lang="en-US" altLang="zh-CN" sz="2000">
              <a:ea typeface="宋体" panose="02010600030101010101" pitchFamily="2" charset="-122"/>
            </a:endParaRPr>
          </a:p>
          <a:p>
            <a:pPr eaLnBrk="1" hangingPunct="1">
              <a:lnSpc>
                <a:spcPct val="80000"/>
              </a:lnSpc>
            </a:pPr>
            <a:r>
              <a:rPr lang="en-US" altLang="zh-CN" sz="2000">
                <a:ea typeface="宋体" panose="02010600030101010101" pitchFamily="2" charset="-122"/>
              </a:rPr>
              <a:t>They mostly only exchange sufficient information to communicate meaning and to ‘get the job done’ </a:t>
            </a:r>
          </a:p>
          <a:p>
            <a:pPr eaLnBrk="1" hangingPunct="1">
              <a:lnSpc>
                <a:spcPct val="80000"/>
              </a:lnSpc>
            </a:pPr>
            <a:endParaRPr lang="en-US" altLang="zh-CN" sz="2000">
              <a:ea typeface="宋体" panose="02010600030101010101" pitchFamily="2" charset="-122"/>
            </a:endParaRPr>
          </a:p>
          <a:p>
            <a:pPr eaLnBrk="1" hangingPunct="1">
              <a:lnSpc>
                <a:spcPct val="80000"/>
              </a:lnSpc>
            </a:pPr>
            <a:r>
              <a:rPr lang="en-US" altLang="zh-CN" sz="2000">
                <a:ea typeface="宋体" panose="02010600030101010101" pitchFamily="2" charset="-122"/>
              </a:rPr>
              <a:t>Low context cultures are often considered ‘rude’ for not considering that ‘others’ may already know about the issue they are discussing</a:t>
            </a:r>
          </a:p>
          <a:p>
            <a:pPr eaLnBrk="1" hangingPunct="1">
              <a:lnSpc>
                <a:spcPct val="80000"/>
              </a:lnSpc>
              <a:buFontTx/>
              <a:buNone/>
            </a:pPr>
            <a:endParaRPr lang="en-US" altLang="ko-KR" sz="2000">
              <a:ea typeface="Gulim" panose="020B0600000101010101" pitchFamily="34" charset="-127"/>
            </a:endParaRPr>
          </a:p>
        </p:txBody>
      </p:sp>
      <p:pic>
        <p:nvPicPr>
          <p:cNvPr id="38918" name="Picture 4" descr="low context -- individuals will form diffuse networks with many single-strand connections">
            <a:extLst>
              <a:ext uri="{FF2B5EF4-FFF2-40B4-BE49-F238E27FC236}">
                <a16:creationId xmlns:a16="http://schemas.microsoft.com/office/drawing/2014/main" id="{7C2BD650-E281-4026-AFD4-28B2EA1948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76400"/>
            <a:ext cx="20574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9" name="WordArt 5">
            <a:extLst>
              <a:ext uri="{FF2B5EF4-FFF2-40B4-BE49-F238E27FC236}">
                <a16:creationId xmlns:a16="http://schemas.microsoft.com/office/drawing/2014/main" id="{F0D3BECD-0B05-4FC3-9845-2347CC1B6EDF}"/>
              </a:ext>
            </a:extLst>
          </p:cNvPr>
          <p:cNvSpPr>
            <a:spLocks noChangeArrowheads="1" noChangeShapeType="1" noTextEdit="1"/>
          </p:cNvSpPr>
          <p:nvPr/>
        </p:nvSpPr>
        <p:spPr bwMode="auto">
          <a:xfrm>
            <a:off x="1371600" y="2133600"/>
            <a:ext cx="314325" cy="228600"/>
          </a:xfrm>
          <a:prstGeom prst="rect">
            <a:avLst/>
          </a:prstGeom>
        </p:spPr>
        <p:txBody>
          <a:bodyPr wrap="none" fromWordArt="1">
            <a:prstTxWarp prst="textPlain">
              <a:avLst>
                <a:gd name="adj" fmla="val 50000"/>
              </a:avLst>
            </a:prstTxWarp>
          </a:bodyPr>
          <a:lstStyle/>
          <a:p>
            <a:pPr algn="ctr"/>
            <a:r>
              <a:rPr lang="en-AU" sz="1000" kern="10">
                <a:ln w="9525">
                  <a:solidFill>
                    <a:srgbClr val="000000"/>
                  </a:solidFill>
                  <a:round/>
                  <a:headEnd/>
                  <a:tailEnd/>
                </a:ln>
                <a:solidFill>
                  <a:srgbClr val="FFFFFF"/>
                </a:solidFill>
                <a:latin typeface="Arial Black" panose="020B0A04020102020204" pitchFamily="34" charset="0"/>
              </a:rPr>
              <a:t>LOW</a:t>
            </a:r>
          </a:p>
        </p:txBody>
      </p:sp>
      <p:pic>
        <p:nvPicPr>
          <p:cNvPr id="38920" name="Picture 6" descr="G7 1">
            <a:extLst>
              <a:ext uri="{FF2B5EF4-FFF2-40B4-BE49-F238E27FC236}">
                <a16:creationId xmlns:a16="http://schemas.microsoft.com/office/drawing/2014/main" id="{388A285F-A53F-46DE-AE3D-DEC1228AF9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43986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a:extLst>
              <a:ext uri="{FF2B5EF4-FFF2-40B4-BE49-F238E27FC236}">
                <a16:creationId xmlns:a16="http://schemas.microsoft.com/office/drawing/2014/main" id="{970D91BD-0C5D-45B3-8CA2-712BE3DA2365}"/>
              </a:ext>
            </a:extLst>
          </p:cNvPr>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ko-KR" altLang="en-US"/>
              <a:t>(c) Ian R. Kirkwood (2008-2012)</a:t>
            </a:r>
            <a:endParaRPr lang="en-US" altLang="ko-KR"/>
          </a:p>
        </p:txBody>
      </p:sp>
      <p:sp>
        <p:nvSpPr>
          <p:cNvPr id="39939" name="Slide Number Placeholder 5">
            <a:extLst>
              <a:ext uri="{FF2B5EF4-FFF2-40B4-BE49-F238E27FC236}">
                <a16:creationId xmlns:a16="http://schemas.microsoft.com/office/drawing/2014/main" id="{00A0FAE6-5D7A-4B54-825B-F63267713445}"/>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DCE5723-5A79-4F4C-ACE4-22ED976E8ACD}" type="slidenum">
              <a:rPr lang="ko-KR" altLang="en-US"/>
              <a:pPr eaLnBrk="1" hangingPunct="1"/>
              <a:t>38</a:t>
            </a:fld>
            <a:endParaRPr lang="en-US" altLang="ko-KR"/>
          </a:p>
        </p:txBody>
      </p:sp>
      <p:sp>
        <p:nvSpPr>
          <p:cNvPr id="39940" name="Rectangle 2">
            <a:extLst>
              <a:ext uri="{FF2B5EF4-FFF2-40B4-BE49-F238E27FC236}">
                <a16:creationId xmlns:a16="http://schemas.microsoft.com/office/drawing/2014/main" id="{01D7D34A-59DC-473A-9EE5-735A129469FC}"/>
              </a:ext>
            </a:extLst>
          </p:cNvPr>
          <p:cNvSpPr>
            <a:spLocks noGrp="1" noChangeArrowheads="1"/>
          </p:cNvSpPr>
          <p:nvPr>
            <p:ph type="title"/>
          </p:nvPr>
        </p:nvSpPr>
        <p:spPr/>
        <p:txBody>
          <a:bodyPr/>
          <a:lstStyle/>
          <a:p>
            <a:pPr eaLnBrk="1" hangingPunct="1"/>
            <a:r>
              <a:rPr lang="en-US" altLang="ko-KR" sz="3600" u="sng">
                <a:latin typeface="Times New Roman" panose="02020603050405020304" pitchFamily="18" charset="0"/>
                <a:ea typeface="Gulim" panose="020B0600000101010101" pitchFamily="34" charset="-127"/>
              </a:rPr>
              <a:t>High Context Cultures</a:t>
            </a:r>
          </a:p>
        </p:txBody>
      </p:sp>
      <p:sp>
        <p:nvSpPr>
          <p:cNvPr id="39941" name="Rectangle 3">
            <a:extLst>
              <a:ext uri="{FF2B5EF4-FFF2-40B4-BE49-F238E27FC236}">
                <a16:creationId xmlns:a16="http://schemas.microsoft.com/office/drawing/2014/main" id="{CB8227DF-96D8-478D-AE6E-AB687000B423}"/>
              </a:ext>
            </a:extLst>
          </p:cNvPr>
          <p:cNvSpPr>
            <a:spLocks noGrp="1" noChangeArrowheads="1"/>
          </p:cNvSpPr>
          <p:nvPr>
            <p:ph type="body" idx="1"/>
          </p:nvPr>
        </p:nvSpPr>
        <p:spPr>
          <a:xfrm>
            <a:off x="457200" y="1600200"/>
            <a:ext cx="8229600" cy="4876800"/>
          </a:xfrm>
        </p:spPr>
        <p:txBody>
          <a:bodyPr/>
          <a:lstStyle/>
          <a:p>
            <a:pPr eaLnBrk="1" hangingPunct="1">
              <a:buFontTx/>
              <a:buNone/>
            </a:pPr>
            <a:r>
              <a:rPr lang="en-US" altLang="ko-KR" sz="2800" b="1" u="sng">
                <a:ea typeface="Gulim" panose="020B0600000101010101" pitchFamily="34" charset="-127"/>
              </a:rPr>
              <a:t>High Context</a:t>
            </a:r>
          </a:p>
          <a:p>
            <a:pPr eaLnBrk="1" hangingPunct="1">
              <a:buFontTx/>
              <a:buNone/>
            </a:pPr>
            <a:endParaRPr lang="en-US" altLang="ko-KR" sz="2800" b="1" i="1" u="sng">
              <a:ea typeface="Gulim" panose="020B0600000101010101" pitchFamily="34" charset="-127"/>
            </a:endParaRPr>
          </a:p>
          <a:p>
            <a:pPr eaLnBrk="1" hangingPunct="1"/>
            <a:r>
              <a:rPr lang="en-US" altLang="ko-KR" sz="2000">
                <a:ea typeface="Gulim" panose="020B0600000101010101" pitchFamily="34" charset="-127"/>
              </a:rPr>
              <a:t>Less verbally explicit communication: less written/formal information </a:t>
            </a:r>
          </a:p>
          <a:p>
            <a:pPr eaLnBrk="1" hangingPunct="1"/>
            <a:r>
              <a:rPr lang="en-US" altLang="ko-KR" sz="2000">
                <a:ea typeface="Gulim" panose="020B0600000101010101" pitchFamily="34" charset="-127"/>
              </a:rPr>
              <a:t>More internalized understandings of what is communicated </a:t>
            </a:r>
          </a:p>
          <a:p>
            <a:pPr eaLnBrk="1" hangingPunct="1"/>
            <a:r>
              <a:rPr lang="en-US" altLang="ko-KR" sz="2000">
                <a:ea typeface="Gulim" panose="020B0600000101010101" pitchFamily="34" charset="-127"/>
              </a:rPr>
              <a:t>Multiple cross-cutting ties and intersections with others </a:t>
            </a:r>
          </a:p>
          <a:p>
            <a:pPr eaLnBrk="1" hangingPunct="1"/>
            <a:r>
              <a:rPr lang="en-US" altLang="ko-KR" sz="2000">
                <a:ea typeface="Gulim" panose="020B0600000101010101" pitchFamily="34" charset="-127"/>
              </a:rPr>
              <a:t>Long term relationships </a:t>
            </a:r>
          </a:p>
          <a:p>
            <a:pPr eaLnBrk="1" hangingPunct="1"/>
            <a:r>
              <a:rPr lang="en-US" altLang="ko-KR" sz="2000">
                <a:ea typeface="Gulim" panose="020B0600000101010101" pitchFamily="34" charset="-127"/>
              </a:rPr>
              <a:t>Strong boundaries - who is accepted as belonging V who is considered an "outsider" </a:t>
            </a:r>
          </a:p>
          <a:p>
            <a:pPr eaLnBrk="1" hangingPunct="1"/>
            <a:r>
              <a:rPr lang="en-US" altLang="ko-KR" sz="2000">
                <a:ea typeface="Gulim" panose="020B0600000101010101" pitchFamily="34" charset="-127"/>
              </a:rPr>
              <a:t>Knowledge is situational, relational. </a:t>
            </a:r>
          </a:p>
          <a:p>
            <a:pPr eaLnBrk="1" hangingPunct="1"/>
            <a:r>
              <a:rPr lang="en-US" altLang="ko-KR" sz="2000">
                <a:ea typeface="Gulim" panose="020B0600000101010101" pitchFamily="34" charset="-127"/>
              </a:rPr>
              <a:t>Decisions and activities focus around personal face-to-face relationships, often around a central person who has authority. </a:t>
            </a:r>
          </a:p>
        </p:txBody>
      </p:sp>
      <p:pic>
        <p:nvPicPr>
          <p:cNvPr id="39942" name="Picture 4" descr="G7 1">
            <a:extLst>
              <a:ext uri="{FF2B5EF4-FFF2-40B4-BE49-F238E27FC236}">
                <a16:creationId xmlns:a16="http://schemas.microsoft.com/office/drawing/2014/main" id="{E1FFC924-76BB-4C4F-8902-ED820C7EFF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3986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4">
            <a:extLst>
              <a:ext uri="{FF2B5EF4-FFF2-40B4-BE49-F238E27FC236}">
                <a16:creationId xmlns:a16="http://schemas.microsoft.com/office/drawing/2014/main" id="{AB3E2114-A6A7-45A1-8BC3-B25DB7F87B44}"/>
              </a:ext>
            </a:extLst>
          </p:cNvPr>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ko-KR" altLang="en-US"/>
              <a:t>(c) Ian R. Kirkwood (2008-2012)</a:t>
            </a:r>
            <a:endParaRPr lang="en-US" altLang="ko-KR"/>
          </a:p>
        </p:txBody>
      </p:sp>
      <p:sp>
        <p:nvSpPr>
          <p:cNvPr id="40963" name="Slide Number Placeholder 5">
            <a:extLst>
              <a:ext uri="{FF2B5EF4-FFF2-40B4-BE49-F238E27FC236}">
                <a16:creationId xmlns:a16="http://schemas.microsoft.com/office/drawing/2014/main" id="{E7D3E790-CD1D-4EA1-B151-521BE58768F9}"/>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05448DB-6DBD-4F4A-8B91-A05B6BB6CA47}" type="slidenum">
              <a:rPr lang="ko-KR" altLang="en-US"/>
              <a:pPr eaLnBrk="1" hangingPunct="1"/>
              <a:t>39</a:t>
            </a:fld>
            <a:endParaRPr lang="en-US" altLang="ko-KR"/>
          </a:p>
        </p:txBody>
      </p:sp>
      <p:sp>
        <p:nvSpPr>
          <p:cNvPr id="40964" name="Rectangle 2">
            <a:extLst>
              <a:ext uri="{FF2B5EF4-FFF2-40B4-BE49-F238E27FC236}">
                <a16:creationId xmlns:a16="http://schemas.microsoft.com/office/drawing/2014/main" id="{49D8B60A-55D7-4DED-B64D-73FA971E7983}"/>
              </a:ext>
            </a:extLst>
          </p:cNvPr>
          <p:cNvSpPr>
            <a:spLocks noGrp="1" noChangeArrowheads="1"/>
          </p:cNvSpPr>
          <p:nvPr>
            <p:ph type="title"/>
          </p:nvPr>
        </p:nvSpPr>
        <p:spPr/>
        <p:txBody>
          <a:bodyPr/>
          <a:lstStyle/>
          <a:p>
            <a:pPr eaLnBrk="1" hangingPunct="1"/>
            <a:r>
              <a:rPr lang="en-US" altLang="ko-KR" sz="3600" u="sng">
                <a:latin typeface="Times New Roman" panose="02020603050405020304" pitchFamily="18" charset="0"/>
                <a:ea typeface="Gulim" panose="020B0600000101010101" pitchFamily="34" charset="-127"/>
              </a:rPr>
              <a:t>Low Context Cultures</a:t>
            </a:r>
          </a:p>
        </p:txBody>
      </p:sp>
      <p:sp>
        <p:nvSpPr>
          <p:cNvPr id="40965" name="Rectangle 3">
            <a:extLst>
              <a:ext uri="{FF2B5EF4-FFF2-40B4-BE49-F238E27FC236}">
                <a16:creationId xmlns:a16="http://schemas.microsoft.com/office/drawing/2014/main" id="{50528905-1DD7-4EF0-BE15-CAFEBF6DE810}"/>
              </a:ext>
            </a:extLst>
          </p:cNvPr>
          <p:cNvSpPr>
            <a:spLocks noGrp="1" noChangeArrowheads="1"/>
          </p:cNvSpPr>
          <p:nvPr>
            <p:ph type="body" idx="1"/>
          </p:nvPr>
        </p:nvSpPr>
        <p:spPr/>
        <p:txBody>
          <a:bodyPr/>
          <a:lstStyle/>
          <a:p>
            <a:pPr eaLnBrk="1" hangingPunct="1">
              <a:buFontTx/>
              <a:buNone/>
            </a:pPr>
            <a:r>
              <a:rPr lang="en-US" altLang="ko-KR" sz="2800" b="1" u="sng">
                <a:ea typeface="Gulim" panose="020B0600000101010101" pitchFamily="34" charset="-127"/>
              </a:rPr>
              <a:t>Low Context</a:t>
            </a:r>
            <a:r>
              <a:rPr lang="en-US" altLang="ko-KR" sz="2800" b="1">
                <a:ea typeface="Gulim" panose="020B0600000101010101" pitchFamily="34" charset="-127"/>
              </a:rPr>
              <a:t> </a:t>
            </a:r>
          </a:p>
          <a:p>
            <a:pPr eaLnBrk="1" hangingPunct="1">
              <a:buFontTx/>
              <a:buNone/>
            </a:pPr>
            <a:endParaRPr lang="en-US" altLang="ko-KR" sz="2800" b="1" i="1">
              <a:ea typeface="Gulim" panose="020B0600000101010101" pitchFamily="34" charset="-127"/>
            </a:endParaRPr>
          </a:p>
          <a:p>
            <a:pPr eaLnBrk="1" hangingPunct="1"/>
            <a:r>
              <a:rPr lang="en-US" altLang="ko-KR" sz="2000">
                <a:ea typeface="Gulim" panose="020B0600000101010101" pitchFamily="34" charset="-127"/>
              </a:rPr>
              <a:t>Rule oriented, people play by external rules </a:t>
            </a:r>
          </a:p>
          <a:p>
            <a:pPr eaLnBrk="1" hangingPunct="1"/>
            <a:r>
              <a:rPr lang="en-US" altLang="ko-KR" sz="2000">
                <a:ea typeface="Gulim" panose="020B0600000101010101" pitchFamily="34" charset="-127"/>
              </a:rPr>
              <a:t>More knowledge is codified, public, external, and accessible. </a:t>
            </a:r>
          </a:p>
          <a:p>
            <a:pPr eaLnBrk="1" hangingPunct="1"/>
            <a:r>
              <a:rPr lang="en-US" altLang="ko-KR" sz="2000">
                <a:ea typeface="Gulim" panose="020B0600000101010101" pitchFamily="34" charset="-127"/>
              </a:rPr>
              <a:t>Sequencing: separation of time, of space, of activities, of relationships </a:t>
            </a:r>
          </a:p>
          <a:p>
            <a:pPr eaLnBrk="1" hangingPunct="1"/>
            <a:r>
              <a:rPr lang="en-US" altLang="ko-KR" sz="2000">
                <a:ea typeface="Gulim" panose="020B0600000101010101" pitchFamily="34" charset="-127"/>
              </a:rPr>
              <a:t>More interpersonal connections of shorter duration </a:t>
            </a:r>
          </a:p>
          <a:p>
            <a:pPr eaLnBrk="1" hangingPunct="1"/>
            <a:r>
              <a:rPr lang="en-US" altLang="ko-KR" sz="2000">
                <a:ea typeface="Gulim" panose="020B0600000101010101" pitchFamily="34" charset="-127"/>
              </a:rPr>
              <a:t>Knowledge is more often transferable </a:t>
            </a:r>
          </a:p>
          <a:p>
            <a:pPr eaLnBrk="1" hangingPunct="1"/>
            <a:r>
              <a:rPr lang="en-US" altLang="ko-KR" sz="2000">
                <a:ea typeface="Gulim" panose="020B0600000101010101" pitchFamily="34" charset="-127"/>
              </a:rPr>
              <a:t>Task-centered - decisions and activities focus around what needs to be done, division of responsibilities.</a:t>
            </a:r>
            <a:r>
              <a:rPr lang="en-US" altLang="ko-KR" sz="2800">
                <a:ea typeface="Gulim" panose="020B0600000101010101" pitchFamily="34" charset="-127"/>
              </a:rPr>
              <a:t> </a:t>
            </a:r>
          </a:p>
        </p:txBody>
      </p:sp>
      <p:pic>
        <p:nvPicPr>
          <p:cNvPr id="40966" name="Picture 4" descr="G7 1">
            <a:extLst>
              <a:ext uri="{FF2B5EF4-FFF2-40B4-BE49-F238E27FC236}">
                <a16:creationId xmlns:a16="http://schemas.microsoft.com/office/drawing/2014/main" id="{478CC44C-AF6D-4DFB-9E5E-9AB7F27AAB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3986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5">
            <a:extLst>
              <a:ext uri="{FF2B5EF4-FFF2-40B4-BE49-F238E27FC236}">
                <a16:creationId xmlns:a16="http://schemas.microsoft.com/office/drawing/2014/main" id="{863B64AB-980F-4F03-80F0-CA817CC6821B}"/>
              </a:ext>
            </a:extLst>
          </p:cNvPr>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ko-KR" altLang="en-US"/>
              <a:t>(c) Ian R. Kirkwood (2008-2012)</a:t>
            </a:r>
            <a:endParaRPr lang="en-US" altLang="ko-KR"/>
          </a:p>
        </p:txBody>
      </p:sp>
      <p:sp>
        <p:nvSpPr>
          <p:cNvPr id="5123" name="Slide Number Placeholder 6">
            <a:extLst>
              <a:ext uri="{FF2B5EF4-FFF2-40B4-BE49-F238E27FC236}">
                <a16:creationId xmlns:a16="http://schemas.microsoft.com/office/drawing/2014/main" id="{8564BA87-BE45-4AB2-885B-EBC5F5EB6A76}"/>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099E84E-A64B-4994-9F0E-9222A8129B7C}" type="slidenum">
              <a:rPr lang="ko-KR" altLang="en-US"/>
              <a:pPr eaLnBrk="1" hangingPunct="1"/>
              <a:t>4</a:t>
            </a:fld>
            <a:endParaRPr lang="en-US" altLang="ko-KR"/>
          </a:p>
        </p:txBody>
      </p:sp>
      <p:sp>
        <p:nvSpPr>
          <p:cNvPr id="5124" name="Rectangle 2">
            <a:extLst>
              <a:ext uri="{FF2B5EF4-FFF2-40B4-BE49-F238E27FC236}">
                <a16:creationId xmlns:a16="http://schemas.microsoft.com/office/drawing/2014/main" id="{244976C7-F7DD-4503-BD7E-B12CE5922972}"/>
              </a:ext>
            </a:extLst>
          </p:cNvPr>
          <p:cNvSpPr>
            <a:spLocks noGrp="1" noChangeArrowheads="1"/>
          </p:cNvSpPr>
          <p:nvPr>
            <p:ph type="title"/>
          </p:nvPr>
        </p:nvSpPr>
        <p:spPr>
          <a:xfrm>
            <a:off x="1295400" y="304800"/>
            <a:ext cx="7696200" cy="1143000"/>
          </a:xfrm>
        </p:spPr>
        <p:txBody>
          <a:bodyPr/>
          <a:lstStyle/>
          <a:p>
            <a:pPr algn="l" eaLnBrk="1" hangingPunct="1"/>
            <a:r>
              <a:rPr lang="en-US" altLang="en-US" sz="3600">
                <a:latin typeface="Times New Roman" panose="02020603050405020304" pitchFamily="18" charset="0"/>
              </a:rPr>
              <a:t>   </a:t>
            </a:r>
            <a:r>
              <a:rPr lang="en-US" altLang="en-US" sz="3600" u="sng">
                <a:latin typeface="Times New Roman" panose="02020603050405020304" pitchFamily="18" charset="0"/>
              </a:rPr>
              <a:t>How Should We Look at any Society?</a:t>
            </a:r>
          </a:p>
        </p:txBody>
      </p:sp>
      <p:sp>
        <p:nvSpPr>
          <p:cNvPr id="5125" name="Rectangle 3">
            <a:extLst>
              <a:ext uri="{FF2B5EF4-FFF2-40B4-BE49-F238E27FC236}">
                <a16:creationId xmlns:a16="http://schemas.microsoft.com/office/drawing/2014/main" id="{9E073122-C82E-41DF-A58E-56611E65D861}"/>
              </a:ext>
            </a:extLst>
          </p:cNvPr>
          <p:cNvSpPr>
            <a:spLocks noGrp="1" noChangeArrowheads="1"/>
          </p:cNvSpPr>
          <p:nvPr>
            <p:ph type="body" sz="half" idx="1"/>
          </p:nvPr>
        </p:nvSpPr>
        <p:spPr>
          <a:xfrm>
            <a:off x="1219200" y="1371600"/>
            <a:ext cx="4038600" cy="4525963"/>
          </a:xfrm>
        </p:spPr>
        <p:txBody>
          <a:bodyPr/>
          <a:lstStyle/>
          <a:p>
            <a:pPr algn="ctr" eaLnBrk="1" hangingPunct="1">
              <a:buFontTx/>
              <a:buNone/>
            </a:pPr>
            <a:endParaRPr lang="en-US" altLang="en-US" sz="2800"/>
          </a:p>
          <a:p>
            <a:pPr algn="ctr" eaLnBrk="1" hangingPunct="1">
              <a:buFontTx/>
              <a:buNone/>
            </a:pPr>
            <a:r>
              <a:rPr lang="en-US" altLang="en-US" sz="2800"/>
              <a:t>Those who wish to influence the future </a:t>
            </a:r>
          </a:p>
          <a:p>
            <a:pPr algn="ctr" eaLnBrk="1" hangingPunct="1">
              <a:buFontTx/>
              <a:buNone/>
            </a:pPr>
            <a:r>
              <a:rPr lang="en-US" altLang="en-US" sz="2800"/>
              <a:t>must prepare for it. </a:t>
            </a:r>
          </a:p>
          <a:p>
            <a:pPr eaLnBrk="1" hangingPunct="1">
              <a:buFontTx/>
              <a:buNone/>
            </a:pPr>
            <a:endParaRPr lang="en-US" altLang="en-US" sz="2800"/>
          </a:p>
          <a:p>
            <a:pPr eaLnBrk="1" hangingPunct="1">
              <a:buFontTx/>
              <a:buNone/>
            </a:pPr>
            <a:endParaRPr lang="en-US" altLang="en-US" sz="2800"/>
          </a:p>
          <a:p>
            <a:pPr algn="ctr" eaLnBrk="1" hangingPunct="1">
              <a:buFontTx/>
              <a:buNone/>
            </a:pPr>
            <a:r>
              <a:rPr lang="en-US" altLang="en-US" sz="2800"/>
              <a:t>       How do we accomplish this?</a:t>
            </a:r>
          </a:p>
        </p:txBody>
      </p:sp>
      <p:pic>
        <p:nvPicPr>
          <p:cNvPr id="5126" name="Picture 4" descr="G7 1">
            <a:extLst>
              <a:ext uri="{FF2B5EF4-FFF2-40B4-BE49-F238E27FC236}">
                <a16:creationId xmlns:a16="http://schemas.microsoft.com/office/drawing/2014/main" id="{4CB8BB65-B36A-4F47-B9B8-983A68A779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3986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5" descr="CCC1">
            <a:extLst>
              <a:ext uri="{FF2B5EF4-FFF2-40B4-BE49-F238E27FC236}">
                <a16:creationId xmlns:a16="http://schemas.microsoft.com/office/drawing/2014/main" id="{E81E4D01-DF87-4F44-8ACC-6A8FF31910A0}"/>
              </a:ext>
            </a:extLst>
          </p:cNvPr>
          <p:cNvPicPr>
            <a:picLocks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5486400" y="3352800"/>
            <a:ext cx="3352800" cy="240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4">
            <a:extLst>
              <a:ext uri="{FF2B5EF4-FFF2-40B4-BE49-F238E27FC236}">
                <a16:creationId xmlns:a16="http://schemas.microsoft.com/office/drawing/2014/main" id="{625B5256-9232-4C1A-BF31-D1272573FB59}"/>
              </a:ext>
            </a:extLst>
          </p:cNvPr>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ko-KR" altLang="en-US"/>
              <a:t>(c) Ian R. Kirkwood (2008-2012)</a:t>
            </a:r>
            <a:endParaRPr lang="en-US" altLang="ko-KR"/>
          </a:p>
        </p:txBody>
      </p:sp>
      <p:sp>
        <p:nvSpPr>
          <p:cNvPr id="41987" name="Slide Number Placeholder 5">
            <a:extLst>
              <a:ext uri="{FF2B5EF4-FFF2-40B4-BE49-F238E27FC236}">
                <a16:creationId xmlns:a16="http://schemas.microsoft.com/office/drawing/2014/main" id="{4095200F-4CED-4F91-A1DD-751B135FC73D}"/>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55C9B36-BCE1-468B-A9D8-9EE14D6AB355}" type="slidenum">
              <a:rPr lang="ko-KR" altLang="en-US"/>
              <a:pPr eaLnBrk="1" hangingPunct="1"/>
              <a:t>40</a:t>
            </a:fld>
            <a:endParaRPr lang="en-US" altLang="ko-KR"/>
          </a:p>
        </p:txBody>
      </p:sp>
      <p:sp>
        <p:nvSpPr>
          <p:cNvPr id="41988" name="Rectangle 2">
            <a:extLst>
              <a:ext uri="{FF2B5EF4-FFF2-40B4-BE49-F238E27FC236}">
                <a16:creationId xmlns:a16="http://schemas.microsoft.com/office/drawing/2014/main" id="{88675596-1F93-4DCA-B98C-ECD6DDA230B6}"/>
              </a:ext>
            </a:extLst>
          </p:cNvPr>
          <p:cNvSpPr>
            <a:spLocks noGrp="1" noChangeArrowheads="1"/>
          </p:cNvSpPr>
          <p:nvPr>
            <p:ph type="title"/>
          </p:nvPr>
        </p:nvSpPr>
        <p:spPr/>
        <p:txBody>
          <a:bodyPr/>
          <a:lstStyle/>
          <a:p>
            <a:pPr eaLnBrk="1" hangingPunct="1"/>
            <a:r>
              <a:rPr lang="en-US" altLang="ko-KR" sz="3600" u="sng">
                <a:latin typeface="Times New Roman" panose="02020603050405020304" pitchFamily="18" charset="0"/>
                <a:ea typeface="Gulim" panose="020B0600000101010101" pitchFamily="34" charset="-127"/>
              </a:rPr>
              <a:t>High &amp; Low Context Cultures</a:t>
            </a:r>
          </a:p>
        </p:txBody>
      </p:sp>
      <p:sp>
        <p:nvSpPr>
          <p:cNvPr id="41989" name="Rectangle 3">
            <a:extLst>
              <a:ext uri="{FF2B5EF4-FFF2-40B4-BE49-F238E27FC236}">
                <a16:creationId xmlns:a16="http://schemas.microsoft.com/office/drawing/2014/main" id="{478E0195-78B8-48EA-AD33-9FAB76236ABA}"/>
              </a:ext>
            </a:extLst>
          </p:cNvPr>
          <p:cNvSpPr>
            <a:spLocks noGrp="1" noChangeArrowheads="1"/>
          </p:cNvSpPr>
          <p:nvPr>
            <p:ph type="body" idx="1"/>
          </p:nvPr>
        </p:nvSpPr>
        <p:spPr>
          <a:xfrm>
            <a:off x="457200" y="1600200"/>
            <a:ext cx="8458200" cy="4953000"/>
          </a:xfrm>
        </p:spPr>
        <p:txBody>
          <a:bodyPr/>
          <a:lstStyle/>
          <a:p>
            <a:pPr algn="ctr" eaLnBrk="1" hangingPunct="1">
              <a:lnSpc>
                <a:spcPct val="80000"/>
              </a:lnSpc>
              <a:buFontTx/>
              <a:buNone/>
            </a:pPr>
            <a:r>
              <a:rPr lang="en-US" altLang="ko-KR" sz="1800" b="1">
                <a:ea typeface="Gulim" panose="020B0600000101010101" pitchFamily="34" charset="-127"/>
              </a:rPr>
              <a:t>Ways that High and Low Context Differ</a:t>
            </a:r>
          </a:p>
          <a:p>
            <a:pPr eaLnBrk="1" hangingPunct="1">
              <a:lnSpc>
                <a:spcPct val="80000"/>
              </a:lnSpc>
              <a:buFontTx/>
              <a:buNone/>
            </a:pPr>
            <a:endParaRPr lang="en-US" altLang="ko-KR" sz="1800" b="1">
              <a:ea typeface="Gulim" panose="020B0600000101010101" pitchFamily="34" charset="-127"/>
            </a:endParaRPr>
          </a:p>
          <a:p>
            <a:pPr eaLnBrk="1" hangingPunct="1">
              <a:lnSpc>
                <a:spcPct val="80000"/>
              </a:lnSpc>
              <a:buFontTx/>
              <a:buNone/>
            </a:pPr>
            <a:r>
              <a:rPr lang="en-US" altLang="ko-KR" sz="1800" u="sng">
                <a:ea typeface="Gulim" panose="020B0600000101010101" pitchFamily="34" charset="-127"/>
              </a:rPr>
              <a:t>The Structure of Relationships</a:t>
            </a:r>
          </a:p>
          <a:p>
            <a:pPr eaLnBrk="1" hangingPunct="1">
              <a:lnSpc>
                <a:spcPct val="80000"/>
              </a:lnSpc>
              <a:buFontTx/>
              <a:buNone/>
            </a:pPr>
            <a:r>
              <a:rPr lang="en-US" altLang="ko-KR" sz="1800">
                <a:ea typeface="Gulim" panose="020B0600000101010101" pitchFamily="34" charset="-127"/>
              </a:rPr>
              <a:t> </a:t>
            </a:r>
            <a:endParaRPr lang="en-US" altLang="ko-KR" sz="1800" b="1" i="1">
              <a:ea typeface="Gulim" panose="020B0600000101010101" pitchFamily="34" charset="-127"/>
            </a:endParaRPr>
          </a:p>
          <a:p>
            <a:pPr eaLnBrk="1" hangingPunct="1">
              <a:lnSpc>
                <a:spcPct val="80000"/>
              </a:lnSpc>
              <a:buFontTx/>
              <a:buNone/>
            </a:pPr>
            <a:r>
              <a:rPr lang="en-US" altLang="ko-KR" sz="1800" b="1">
                <a:ea typeface="Gulim" panose="020B0600000101010101" pitchFamily="34" charset="-127"/>
              </a:rPr>
              <a:t>High: </a:t>
            </a:r>
            <a:r>
              <a:rPr lang="en-US" altLang="ko-KR" sz="1800">
                <a:ea typeface="Gulim" panose="020B0600000101010101" pitchFamily="34" charset="-127"/>
              </a:rPr>
              <a:t>Dense, intersecting networks and long-term relationships, strong boundaries, relationship more important than task</a:t>
            </a:r>
          </a:p>
          <a:p>
            <a:pPr eaLnBrk="1" hangingPunct="1">
              <a:lnSpc>
                <a:spcPct val="80000"/>
              </a:lnSpc>
              <a:buFontTx/>
              <a:buNone/>
            </a:pPr>
            <a:r>
              <a:rPr lang="en-US" altLang="ko-KR" sz="1800">
                <a:ea typeface="Gulim" panose="020B0600000101010101" pitchFamily="34" charset="-127"/>
              </a:rPr>
              <a:t> </a:t>
            </a:r>
            <a:endParaRPr lang="en-US" altLang="ko-KR" sz="1800" b="1" i="1">
              <a:ea typeface="Gulim" panose="020B0600000101010101" pitchFamily="34" charset="-127"/>
            </a:endParaRPr>
          </a:p>
          <a:p>
            <a:pPr eaLnBrk="1" hangingPunct="1">
              <a:lnSpc>
                <a:spcPct val="80000"/>
              </a:lnSpc>
              <a:buFontTx/>
              <a:buNone/>
            </a:pPr>
            <a:r>
              <a:rPr lang="en-US" altLang="ko-KR" sz="1800" b="1">
                <a:ea typeface="Gulim" panose="020B0600000101010101" pitchFamily="34" charset="-127"/>
              </a:rPr>
              <a:t>Low:</a:t>
            </a:r>
            <a:r>
              <a:rPr lang="en-US" altLang="ko-KR" sz="1800">
                <a:ea typeface="Gulim" panose="020B0600000101010101" pitchFamily="34" charset="-127"/>
              </a:rPr>
              <a:t> Loose, wide networks, shorter term, compartmentalized relationships, task more important than relationship</a:t>
            </a:r>
          </a:p>
          <a:p>
            <a:pPr eaLnBrk="1" hangingPunct="1">
              <a:lnSpc>
                <a:spcPct val="80000"/>
              </a:lnSpc>
              <a:buFontTx/>
              <a:buNone/>
            </a:pPr>
            <a:r>
              <a:rPr lang="en-US" altLang="ko-KR" sz="1800">
                <a:ea typeface="Gulim" panose="020B0600000101010101" pitchFamily="34" charset="-127"/>
              </a:rPr>
              <a:t> </a:t>
            </a:r>
            <a:endParaRPr lang="en-US" altLang="ko-KR" sz="1800" b="1" i="1">
              <a:ea typeface="Gulim" panose="020B0600000101010101" pitchFamily="34" charset="-127"/>
            </a:endParaRPr>
          </a:p>
          <a:p>
            <a:pPr eaLnBrk="1" hangingPunct="1">
              <a:lnSpc>
                <a:spcPct val="80000"/>
              </a:lnSpc>
              <a:buFontTx/>
              <a:buNone/>
            </a:pPr>
            <a:r>
              <a:rPr lang="en-US" altLang="ko-KR" sz="1800" u="sng">
                <a:ea typeface="Gulim" panose="020B0600000101010101" pitchFamily="34" charset="-127"/>
              </a:rPr>
              <a:t>Main Type of Cultural Knowledge</a:t>
            </a:r>
            <a:r>
              <a:rPr lang="en-US" altLang="ko-KR" sz="1800">
                <a:ea typeface="Gulim" panose="020B0600000101010101" pitchFamily="34" charset="-127"/>
              </a:rPr>
              <a:t> </a:t>
            </a:r>
          </a:p>
          <a:p>
            <a:pPr eaLnBrk="1" hangingPunct="1">
              <a:lnSpc>
                <a:spcPct val="80000"/>
              </a:lnSpc>
              <a:buFontTx/>
              <a:buNone/>
            </a:pPr>
            <a:endParaRPr lang="en-US" altLang="ko-KR" sz="1800" b="1">
              <a:ea typeface="Gulim" panose="020B0600000101010101" pitchFamily="34" charset="-127"/>
            </a:endParaRPr>
          </a:p>
          <a:p>
            <a:pPr eaLnBrk="1" hangingPunct="1">
              <a:lnSpc>
                <a:spcPct val="80000"/>
              </a:lnSpc>
              <a:buFontTx/>
              <a:buNone/>
            </a:pPr>
            <a:r>
              <a:rPr lang="en-US" altLang="ko-KR" sz="1800" b="1">
                <a:ea typeface="Gulim" panose="020B0600000101010101" pitchFamily="34" charset="-127"/>
              </a:rPr>
              <a:t>High:</a:t>
            </a:r>
            <a:r>
              <a:rPr lang="en-US" altLang="ko-KR" sz="1800">
                <a:ea typeface="Gulim" panose="020B0600000101010101" pitchFamily="34" charset="-127"/>
              </a:rPr>
              <a:t> More knowledge is ‘beneath the surface’ - implicit, patterns that are not fully conscious, hard to explain even if you are a member of that culture</a:t>
            </a:r>
          </a:p>
          <a:p>
            <a:pPr eaLnBrk="1" hangingPunct="1">
              <a:lnSpc>
                <a:spcPct val="80000"/>
              </a:lnSpc>
              <a:buFontTx/>
              <a:buNone/>
            </a:pPr>
            <a:r>
              <a:rPr lang="en-US" altLang="ko-KR" sz="1800">
                <a:ea typeface="Gulim" panose="020B0600000101010101" pitchFamily="34" charset="-127"/>
              </a:rPr>
              <a:t> </a:t>
            </a:r>
            <a:endParaRPr lang="en-US" altLang="ko-KR" sz="1800" b="1" i="1">
              <a:ea typeface="Gulim" panose="020B0600000101010101" pitchFamily="34" charset="-127"/>
            </a:endParaRPr>
          </a:p>
          <a:p>
            <a:pPr eaLnBrk="1" hangingPunct="1">
              <a:lnSpc>
                <a:spcPct val="80000"/>
              </a:lnSpc>
              <a:buFontTx/>
              <a:buNone/>
            </a:pPr>
            <a:r>
              <a:rPr lang="en-US" altLang="ko-KR" sz="1800" b="1">
                <a:ea typeface="Gulim" panose="020B0600000101010101" pitchFamily="34" charset="-127"/>
              </a:rPr>
              <a:t>Low:</a:t>
            </a:r>
            <a:r>
              <a:rPr lang="en-US" altLang="ko-KR" sz="1800">
                <a:ea typeface="Gulim" panose="020B0600000101010101" pitchFamily="34" charset="-127"/>
              </a:rPr>
              <a:t> More knowledge is ‘above the waterline’ - explicit, consciously organized </a:t>
            </a:r>
            <a:endParaRPr lang="en-US" altLang="ko-KR" sz="1800" b="1" i="1">
              <a:ea typeface="Gulim" panose="020B0600000101010101" pitchFamily="34" charset="-127"/>
            </a:endParaRPr>
          </a:p>
          <a:p>
            <a:pPr eaLnBrk="1" hangingPunct="1">
              <a:lnSpc>
                <a:spcPct val="80000"/>
              </a:lnSpc>
              <a:buFontTx/>
              <a:buNone/>
            </a:pPr>
            <a:endParaRPr lang="ko-KR" altLang="en-US" sz="1800">
              <a:ea typeface="Gulim" panose="020B0600000101010101" pitchFamily="34" charset="-127"/>
            </a:endParaRPr>
          </a:p>
        </p:txBody>
      </p:sp>
      <p:pic>
        <p:nvPicPr>
          <p:cNvPr id="41990" name="Picture 4" descr="G7 1">
            <a:extLst>
              <a:ext uri="{FF2B5EF4-FFF2-40B4-BE49-F238E27FC236}">
                <a16:creationId xmlns:a16="http://schemas.microsoft.com/office/drawing/2014/main" id="{5C10757F-25A9-4EC2-A6F8-3EDFC44D6E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3986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4">
            <a:extLst>
              <a:ext uri="{FF2B5EF4-FFF2-40B4-BE49-F238E27FC236}">
                <a16:creationId xmlns:a16="http://schemas.microsoft.com/office/drawing/2014/main" id="{4A4BA919-B34A-4702-A521-0958D588A95A}"/>
              </a:ext>
            </a:extLst>
          </p:cNvPr>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ko-KR" altLang="en-US"/>
              <a:t>(c) Ian R. Kirkwood (2008-2012)</a:t>
            </a:r>
            <a:endParaRPr lang="en-US" altLang="ko-KR"/>
          </a:p>
        </p:txBody>
      </p:sp>
      <p:sp>
        <p:nvSpPr>
          <p:cNvPr id="43011" name="Slide Number Placeholder 5">
            <a:extLst>
              <a:ext uri="{FF2B5EF4-FFF2-40B4-BE49-F238E27FC236}">
                <a16:creationId xmlns:a16="http://schemas.microsoft.com/office/drawing/2014/main" id="{E4FD5D8B-FB28-472E-943E-38C4A97CAE95}"/>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E20E6CA-D8C5-4398-BB0F-AB583368765F}" type="slidenum">
              <a:rPr lang="ko-KR" altLang="en-US"/>
              <a:pPr eaLnBrk="1" hangingPunct="1"/>
              <a:t>41</a:t>
            </a:fld>
            <a:endParaRPr lang="en-US" altLang="ko-KR"/>
          </a:p>
        </p:txBody>
      </p:sp>
      <p:sp>
        <p:nvSpPr>
          <p:cNvPr id="43012" name="Rectangle 2">
            <a:extLst>
              <a:ext uri="{FF2B5EF4-FFF2-40B4-BE49-F238E27FC236}">
                <a16:creationId xmlns:a16="http://schemas.microsoft.com/office/drawing/2014/main" id="{36F8C3C2-59A5-48B5-A84D-B5431E077528}"/>
              </a:ext>
            </a:extLst>
          </p:cNvPr>
          <p:cNvSpPr>
            <a:spLocks noGrp="1" noChangeArrowheads="1"/>
          </p:cNvSpPr>
          <p:nvPr>
            <p:ph type="title"/>
          </p:nvPr>
        </p:nvSpPr>
        <p:spPr/>
        <p:txBody>
          <a:bodyPr/>
          <a:lstStyle/>
          <a:p>
            <a:pPr eaLnBrk="1" hangingPunct="1"/>
            <a:r>
              <a:rPr lang="en-US" altLang="ko-KR" sz="3600" u="sng">
                <a:latin typeface="Times New Roman" panose="02020603050405020304" pitchFamily="18" charset="0"/>
                <a:ea typeface="Gulim" panose="020B0600000101010101" pitchFamily="34" charset="-127"/>
              </a:rPr>
              <a:t>High &amp; Low Context Cultures</a:t>
            </a:r>
          </a:p>
        </p:txBody>
      </p:sp>
      <p:pic>
        <p:nvPicPr>
          <p:cNvPr id="43013" name="Picture 4" descr="CCC NL-Korea">
            <a:extLst>
              <a:ext uri="{FF2B5EF4-FFF2-40B4-BE49-F238E27FC236}">
                <a16:creationId xmlns:a16="http://schemas.microsoft.com/office/drawing/2014/main" id="{ED8C5E27-C4BF-45E2-81EF-97E9AE7BB0E2}"/>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533400" y="1905000"/>
            <a:ext cx="38100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3014" name="Picture 5" descr="CCC India-Korea">
            <a:extLst>
              <a:ext uri="{FF2B5EF4-FFF2-40B4-BE49-F238E27FC236}">
                <a16:creationId xmlns:a16="http://schemas.microsoft.com/office/drawing/2014/main" id="{45478D43-F5B0-4669-9467-7C6AD2B472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828800"/>
            <a:ext cx="37338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5" name="Picture 6" descr="G7 1">
            <a:extLst>
              <a:ext uri="{FF2B5EF4-FFF2-40B4-BE49-F238E27FC236}">
                <a16:creationId xmlns:a16="http://schemas.microsoft.com/office/drawing/2014/main" id="{EB3F5334-749C-4676-A4FA-52E500D8B5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3986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a:extLst>
              <a:ext uri="{FF2B5EF4-FFF2-40B4-BE49-F238E27FC236}">
                <a16:creationId xmlns:a16="http://schemas.microsoft.com/office/drawing/2014/main" id="{68838116-9A54-4FED-A5AA-DB109CA9A14E}"/>
              </a:ext>
            </a:extLst>
          </p:cNvPr>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ko-KR" altLang="en-US"/>
              <a:t>(c) Ian R. Kirkwood (2008-2012)</a:t>
            </a:r>
            <a:endParaRPr lang="en-US" altLang="ko-KR"/>
          </a:p>
        </p:txBody>
      </p:sp>
      <p:sp>
        <p:nvSpPr>
          <p:cNvPr id="44035" name="Slide Number Placeholder 5">
            <a:extLst>
              <a:ext uri="{FF2B5EF4-FFF2-40B4-BE49-F238E27FC236}">
                <a16:creationId xmlns:a16="http://schemas.microsoft.com/office/drawing/2014/main" id="{753E5EBA-F356-4387-B244-91735269E214}"/>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D723DD4-6CF2-4E14-86C2-4D9336FEFBF3}" type="slidenum">
              <a:rPr lang="ko-KR" altLang="en-US"/>
              <a:pPr eaLnBrk="1" hangingPunct="1"/>
              <a:t>42</a:t>
            </a:fld>
            <a:endParaRPr lang="en-US" altLang="ko-KR"/>
          </a:p>
        </p:txBody>
      </p:sp>
      <p:sp>
        <p:nvSpPr>
          <p:cNvPr id="44036" name="Rectangle 2">
            <a:extLst>
              <a:ext uri="{FF2B5EF4-FFF2-40B4-BE49-F238E27FC236}">
                <a16:creationId xmlns:a16="http://schemas.microsoft.com/office/drawing/2014/main" id="{C498D1F4-5421-47FE-85F3-D83D6F150A83}"/>
              </a:ext>
            </a:extLst>
          </p:cNvPr>
          <p:cNvSpPr>
            <a:spLocks noGrp="1" noChangeArrowheads="1"/>
          </p:cNvSpPr>
          <p:nvPr>
            <p:ph type="title"/>
          </p:nvPr>
        </p:nvSpPr>
        <p:spPr/>
        <p:txBody>
          <a:bodyPr/>
          <a:lstStyle/>
          <a:p>
            <a:pPr eaLnBrk="1" hangingPunct="1"/>
            <a:r>
              <a:rPr lang="en-US" altLang="ko-KR" sz="3600" u="sng">
                <a:latin typeface="Times New Roman" panose="02020603050405020304" pitchFamily="18" charset="0"/>
                <a:ea typeface="Gulim" panose="020B0600000101010101" pitchFamily="34" charset="-127"/>
              </a:rPr>
              <a:t>High &amp; Low Context Cultures</a:t>
            </a:r>
          </a:p>
        </p:txBody>
      </p:sp>
      <p:pic>
        <p:nvPicPr>
          <p:cNvPr id="44037" name="Picture 4" descr="CCC AUS-Korea">
            <a:extLst>
              <a:ext uri="{FF2B5EF4-FFF2-40B4-BE49-F238E27FC236}">
                <a16:creationId xmlns:a16="http://schemas.microsoft.com/office/drawing/2014/main" id="{2BDCB457-CAFC-478F-AE37-BD28BED6D553}"/>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609600" y="1828800"/>
            <a:ext cx="3810000" cy="419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4038" name="Picture 5" descr="CCC AUS-USA">
            <a:extLst>
              <a:ext uri="{FF2B5EF4-FFF2-40B4-BE49-F238E27FC236}">
                <a16:creationId xmlns:a16="http://schemas.microsoft.com/office/drawing/2014/main" id="{14DAD1ED-7D9A-46F6-A458-E8D4D493CB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1828800"/>
            <a:ext cx="3810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9" name="Picture 6" descr="G7 1">
            <a:extLst>
              <a:ext uri="{FF2B5EF4-FFF2-40B4-BE49-F238E27FC236}">
                <a16:creationId xmlns:a16="http://schemas.microsoft.com/office/drawing/2014/main" id="{4312F9C7-8E18-4721-837F-01E2D8FD36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3986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a:extLst>
              <a:ext uri="{FF2B5EF4-FFF2-40B4-BE49-F238E27FC236}">
                <a16:creationId xmlns:a16="http://schemas.microsoft.com/office/drawing/2014/main" id="{17C77759-1B91-4D2D-BCCA-44B5FE10E7F6}"/>
              </a:ext>
            </a:extLst>
          </p:cNvPr>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ko-KR" altLang="en-US"/>
              <a:t>(c) Ian R. Kirkwood (2008-2012)</a:t>
            </a:r>
            <a:endParaRPr lang="en-US" altLang="ko-KR"/>
          </a:p>
        </p:txBody>
      </p:sp>
      <p:sp>
        <p:nvSpPr>
          <p:cNvPr id="45059" name="Slide Number Placeholder 5">
            <a:extLst>
              <a:ext uri="{FF2B5EF4-FFF2-40B4-BE49-F238E27FC236}">
                <a16:creationId xmlns:a16="http://schemas.microsoft.com/office/drawing/2014/main" id="{D41F390C-CAB0-4AB3-9A9C-FC510ECECD36}"/>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DF2AA4C-9B1C-41EC-A534-FD3DC42F6A24}" type="slidenum">
              <a:rPr lang="ko-KR" altLang="en-US"/>
              <a:pPr eaLnBrk="1" hangingPunct="1"/>
              <a:t>43</a:t>
            </a:fld>
            <a:endParaRPr lang="en-US" altLang="ko-KR"/>
          </a:p>
        </p:txBody>
      </p:sp>
      <p:sp>
        <p:nvSpPr>
          <p:cNvPr id="45060" name="Rectangle 2">
            <a:extLst>
              <a:ext uri="{FF2B5EF4-FFF2-40B4-BE49-F238E27FC236}">
                <a16:creationId xmlns:a16="http://schemas.microsoft.com/office/drawing/2014/main" id="{34713B40-69B5-4B88-9598-0FA8EA708DDD}"/>
              </a:ext>
            </a:extLst>
          </p:cNvPr>
          <p:cNvSpPr>
            <a:spLocks noGrp="1" noChangeArrowheads="1"/>
          </p:cNvSpPr>
          <p:nvPr>
            <p:ph type="title"/>
          </p:nvPr>
        </p:nvSpPr>
        <p:spPr/>
        <p:txBody>
          <a:bodyPr/>
          <a:lstStyle/>
          <a:p>
            <a:pPr eaLnBrk="1" hangingPunct="1"/>
            <a:r>
              <a:rPr lang="en-US" altLang="ko-KR" sz="3600" u="sng">
                <a:latin typeface="Times New Roman" panose="02020603050405020304" pitchFamily="18" charset="0"/>
                <a:ea typeface="Gulim" panose="020B0600000101010101" pitchFamily="34" charset="-127"/>
              </a:rPr>
              <a:t>High &amp; Low Context Cultures</a:t>
            </a:r>
          </a:p>
        </p:txBody>
      </p:sp>
      <p:sp>
        <p:nvSpPr>
          <p:cNvPr id="45061" name="Rectangle 3">
            <a:extLst>
              <a:ext uri="{FF2B5EF4-FFF2-40B4-BE49-F238E27FC236}">
                <a16:creationId xmlns:a16="http://schemas.microsoft.com/office/drawing/2014/main" id="{C4D35BE1-1CBC-40C0-9C83-8DD781B4C470}"/>
              </a:ext>
            </a:extLst>
          </p:cNvPr>
          <p:cNvSpPr>
            <a:spLocks noGrp="1" noChangeArrowheads="1"/>
          </p:cNvSpPr>
          <p:nvPr>
            <p:ph type="body" idx="1"/>
          </p:nvPr>
        </p:nvSpPr>
        <p:spPr>
          <a:xfrm>
            <a:off x="1371600" y="1600200"/>
            <a:ext cx="6324600" cy="4525963"/>
          </a:xfrm>
        </p:spPr>
        <p:txBody>
          <a:bodyPr/>
          <a:lstStyle/>
          <a:p>
            <a:pPr algn="ctr" eaLnBrk="1" hangingPunct="1">
              <a:lnSpc>
                <a:spcPct val="80000"/>
              </a:lnSpc>
              <a:buFontTx/>
              <a:buNone/>
            </a:pPr>
            <a:r>
              <a:rPr lang="en-US" altLang="ko-KR" sz="2000" b="1" u="sng">
                <a:solidFill>
                  <a:srgbClr val="CC3300"/>
                </a:solidFill>
                <a:ea typeface="Gulim" panose="020B0600000101010101" pitchFamily="34" charset="-127"/>
              </a:rPr>
              <a:t>High Context Cultures</a:t>
            </a:r>
            <a:r>
              <a:rPr lang="en-US" altLang="ko-KR" sz="2000">
                <a:ea typeface="Gulim" panose="020B0600000101010101" pitchFamily="34" charset="-127"/>
              </a:rPr>
              <a:t> </a:t>
            </a:r>
          </a:p>
          <a:p>
            <a:pPr algn="ctr" eaLnBrk="1" hangingPunct="1">
              <a:lnSpc>
                <a:spcPct val="80000"/>
              </a:lnSpc>
              <a:buFontTx/>
              <a:buNone/>
            </a:pPr>
            <a:br>
              <a:rPr lang="en-US" altLang="ko-KR" sz="1800">
                <a:ea typeface="Gulim" panose="020B0600000101010101" pitchFamily="34" charset="-127"/>
              </a:rPr>
            </a:br>
            <a:r>
              <a:rPr lang="en-US" altLang="ko-KR" sz="1800">
                <a:ea typeface="Gulim" panose="020B0600000101010101" pitchFamily="34" charset="-127"/>
              </a:rPr>
              <a:t>Japan, Korea, China </a:t>
            </a:r>
            <a:br>
              <a:rPr lang="en-US" altLang="ko-KR" sz="1800">
                <a:ea typeface="Gulim" panose="020B0600000101010101" pitchFamily="34" charset="-127"/>
              </a:rPr>
            </a:br>
            <a:r>
              <a:rPr lang="en-US" altLang="ko-KR" sz="1800">
                <a:ea typeface="Gulim" panose="020B0600000101010101" pitchFamily="34" charset="-127"/>
              </a:rPr>
              <a:t>Arab Countries </a:t>
            </a:r>
            <a:br>
              <a:rPr lang="en-US" altLang="ko-KR" sz="1800">
                <a:ea typeface="Gulim" panose="020B0600000101010101" pitchFamily="34" charset="-127"/>
              </a:rPr>
            </a:br>
            <a:r>
              <a:rPr lang="en-US" altLang="ko-KR" sz="1800">
                <a:ea typeface="Gulim" panose="020B0600000101010101" pitchFamily="34" charset="-127"/>
              </a:rPr>
              <a:t>Greece </a:t>
            </a:r>
            <a:br>
              <a:rPr lang="en-US" altLang="ko-KR" sz="1800">
                <a:ea typeface="Gulim" panose="020B0600000101010101" pitchFamily="34" charset="-127"/>
              </a:rPr>
            </a:br>
            <a:r>
              <a:rPr lang="en-US" altLang="ko-KR" sz="1800">
                <a:ea typeface="Gulim" panose="020B0600000101010101" pitchFamily="34" charset="-127"/>
              </a:rPr>
              <a:t>Spain </a:t>
            </a:r>
            <a:br>
              <a:rPr lang="en-US" altLang="ko-KR" sz="1800">
                <a:ea typeface="Gulim" panose="020B0600000101010101" pitchFamily="34" charset="-127"/>
              </a:rPr>
            </a:br>
            <a:r>
              <a:rPr lang="en-US" altLang="ko-KR" sz="1800">
                <a:ea typeface="Gulim" panose="020B0600000101010101" pitchFamily="34" charset="-127"/>
              </a:rPr>
              <a:t>Italy </a:t>
            </a:r>
            <a:br>
              <a:rPr lang="en-US" altLang="ko-KR" sz="1800">
                <a:ea typeface="Gulim" panose="020B0600000101010101" pitchFamily="34" charset="-127"/>
              </a:rPr>
            </a:br>
            <a:r>
              <a:rPr lang="en-US" altLang="ko-KR" sz="1800">
                <a:ea typeface="Gulim" panose="020B0600000101010101" pitchFamily="34" charset="-127"/>
              </a:rPr>
              <a:t>England </a:t>
            </a:r>
            <a:br>
              <a:rPr lang="en-US" altLang="ko-KR" sz="1800">
                <a:ea typeface="Gulim" panose="020B0600000101010101" pitchFamily="34" charset="-127"/>
              </a:rPr>
            </a:br>
            <a:r>
              <a:rPr lang="en-US" altLang="ko-KR" sz="1800">
                <a:ea typeface="Gulim" panose="020B0600000101010101" pitchFamily="34" charset="-127"/>
              </a:rPr>
              <a:t>France </a:t>
            </a:r>
            <a:br>
              <a:rPr lang="en-US" altLang="ko-KR" sz="1800">
                <a:ea typeface="Gulim" panose="020B0600000101010101" pitchFamily="34" charset="-127"/>
              </a:rPr>
            </a:br>
            <a:r>
              <a:rPr lang="en-US" altLang="ko-KR" sz="1800">
                <a:ea typeface="Gulim" panose="020B0600000101010101" pitchFamily="34" charset="-127"/>
              </a:rPr>
              <a:t>North America </a:t>
            </a:r>
            <a:br>
              <a:rPr lang="en-US" altLang="ko-KR" sz="1800">
                <a:ea typeface="Gulim" panose="020B0600000101010101" pitchFamily="34" charset="-127"/>
              </a:rPr>
            </a:br>
            <a:r>
              <a:rPr lang="en-US" altLang="ko-KR" sz="1800">
                <a:ea typeface="Gulim" panose="020B0600000101010101" pitchFamily="34" charset="-127"/>
              </a:rPr>
              <a:t>Scandinavian Countries </a:t>
            </a:r>
            <a:br>
              <a:rPr lang="en-US" altLang="ko-KR" sz="1800">
                <a:ea typeface="Gulim" panose="020B0600000101010101" pitchFamily="34" charset="-127"/>
              </a:rPr>
            </a:br>
            <a:r>
              <a:rPr lang="en-US" altLang="ko-KR" sz="1800">
                <a:ea typeface="Gulim" panose="020B0600000101010101" pitchFamily="34" charset="-127"/>
              </a:rPr>
              <a:t>German-speaking Countries </a:t>
            </a:r>
          </a:p>
          <a:p>
            <a:pPr algn="ctr" eaLnBrk="1" hangingPunct="1">
              <a:lnSpc>
                <a:spcPct val="80000"/>
              </a:lnSpc>
              <a:buFontTx/>
              <a:buNone/>
            </a:pPr>
            <a:r>
              <a:rPr lang="en-US" altLang="ko-KR" sz="1800">
                <a:ea typeface="Gulim" panose="020B0600000101010101" pitchFamily="34" charset="-127"/>
              </a:rPr>
              <a:t>	Australia, USA </a:t>
            </a:r>
          </a:p>
          <a:p>
            <a:pPr algn="ctr" eaLnBrk="1" hangingPunct="1">
              <a:lnSpc>
                <a:spcPct val="80000"/>
              </a:lnSpc>
              <a:buFontTx/>
              <a:buNone/>
            </a:pPr>
            <a:br>
              <a:rPr lang="en-US" altLang="ko-KR" sz="1800">
                <a:ea typeface="Gulim" panose="020B0600000101010101" pitchFamily="34" charset="-127"/>
              </a:rPr>
            </a:br>
            <a:r>
              <a:rPr lang="en-US" altLang="ko-KR" sz="2000" b="1" u="sng">
                <a:solidFill>
                  <a:srgbClr val="CC3300"/>
                </a:solidFill>
                <a:ea typeface="Gulim" panose="020B0600000101010101" pitchFamily="34" charset="-127"/>
              </a:rPr>
              <a:t>Low Context Cultures</a:t>
            </a:r>
            <a:r>
              <a:rPr lang="en-US" altLang="ko-KR" sz="1800">
                <a:ea typeface="Gulim" panose="020B0600000101010101" pitchFamily="34" charset="-127"/>
              </a:rPr>
              <a:t> </a:t>
            </a:r>
            <a:br>
              <a:rPr lang="en-US" altLang="ko-KR" sz="1800">
                <a:ea typeface="Gulim" panose="020B0600000101010101" pitchFamily="34" charset="-127"/>
              </a:rPr>
            </a:br>
            <a:endParaRPr lang="en-US" altLang="ko-KR" sz="1800">
              <a:ea typeface="Gulim" panose="020B0600000101010101" pitchFamily="34" charset="-127"/>
            </a:endParaRPr>
          </a:p>
          <a:p>
            <a:pPr algn="ctr" eaLnBrk="1" hangingPunct="1">
              <a:lnSpc>
                <a:spcPct val="80000"/>
              </a:lnSpc>
              <a:buFontTx/>
              <a:buNone/>
            </a:pPr>
            <a:br>
              <a:rPr lang="en-US" altLang="ko-KR" sz="1800">
                <a:ea typeface="Gulim" panose="020B0600000101010101" pitchFamily="34" charset="-127"/>
              </a:rPr>
            </a:br>
            <a:r>
              <a:rPr lang="en-US" altLang="ko-KR" sz="1200">
                <a:ea typeface="Gulim" panose="020B0600000101010101" pitchFamily="34" charset="-127"/>
              </a:rPr>
              <a:t>Source: Hall, E. and M. Hall    </a:t>
            </a:r>
          </a:p>
          <a:p>
            <a:pPr algn="ctr" eaLnBrk="1" hangingPunct="1">
              <a:lnSpc>
                <a:spcPct val="80000"/>
              </a:lnSpc>
              <a:buFontTx/>
              <a:buNone/>
            </a:pPr>
            <a:r>
              <a:rPr lang="en-US" altLang="ko-KR" sz="1200">
                <a:ea typeface="Gulim" panose="020B0600000101010101" pitchFamily="34" charset="-127"/>
              </a:rPr>
              <a:t>           (1990) </a:t>
            </a:r>
            <a:r>
              <a:rPr lang="en-US" altLang="ko-KR" sz="1200" i="1">
                <a:ea typeface="Gulim" panose="020B0600000101010101" pitchFamily="34" charset="-127"/>
              </a:rPr>
              <a:t>Understanding Cultural Differences</a:t>
            </a:r>
            <a:r>
              <a:rPr lang="en-US" altLang="ko-KR" sz="1200">
                <a:ea typeface="Gulim" panose="020B0600000101010101" pitchFamily="34" charset="-127"/>
              </a:rPr>
              <a:t> </a:t>
            </a:r>
          </a:p>
        </p:txBody>
      </p:sp>
      <p:pic>
        <p:nvPicPr>
          <p:cNvPr id="45062" name="Picture 4" descr="G7 1">
            <a:extLst>
              <a:ext uri="{FF2B5EF4-FFF2-40B4-BE49-F238E27FC236}">
                <a16:creationId xmlns:a16="http://schemas.microsoft.com/office/drawing/2014/main" id="{5715CF6E-59DE-40E9-8565-5FFAAA127C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3986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4">
            <a:extLst>
              <a:ext uri="{FF2B5EF4-FFF2-40B4-BE49-F238E27FC236}">
                <a16:creationId xmlns:a16="http://schemas.microsoft.com/office/drawing/2014/main" id="{94E89DE8-54BD-4EDE-8D20-2D9641027EB1}"/>
              </a:ext>
            </a:extLst>
          </p:cNvPr>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ko-KR" altLang="en-US"/>
              <a:t>(c) Ian R. Kirkwood (2008-2012)</a:t>
            </a:r>
            <a:endParaRPr lang="en-US" altLang="ko-KR"/>
          </a:p>
        </p:txBody>
      </p:sp>
      <p:sp>
        <p:nvSpPr>
          <p:cNvPr id="46083" name="Slide Number Placeholder 5">
            <a:extLst>
              <a:ext uri="{FF2B5EF4-FFF2-40B4-BE49-F238E27FC236}">
                <a16:creationId xmlns:a16="http://schemas.microsoft.com/office/drawing/2014/main" id="{8AAC15BD-F478-43F1-9A05-C5388C5EE99F}"/>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1D5F7B8-6CB5-4D6C-B8FB-2451623FD331}" type="slidenum">
              <a:rPr lang="ko-KR" altLang="en-US"/>
              <a:pPr eaLnBrk="1" hangingPunct="1"/>
              <a:t>44</a:t>
            </a:fld>
            <a:endParaRPr lang="en-US" altLang="ko-KR"/>
          </a:p>
        </p:txBody>
      </p:sp>
      <p:sp>
        <p:nvSpPr>
          <p:cNvPr id="46084" name="Rectangle 2">
            <a:extLst>
              <a:ext uri="{FF2B5EF4-FFF2-40B4-BE49-F238E27FC236}">
                <a16:creationId xmlns:a16="http://schemas.microsoft.com/office/drawing/2014/main" id="{E7219B2C-BAED-464C-B6D0-B5E347EB0FC2}"/>
              </a:ext>
            </a:extLst>
          </p:cNvPr>
          <p:cNvSpPr>
            <a:spLocks noGrp="1" noChangeArrowheads="1"/>
          </p:cNvSpPr>
          <p:nvPr>
            <p:ph type="title"/>
          </p:nvPr>
        </p:nvSpPr>
        <p:spPr/>
        <p:txBody>
          <a:bodyPr/>
          <a:lstStyle/>
          <a:p>
            <a:pPr eaLnBrk="1" hangingPunct="1"/>
            <a:r>
              <a:rPr lang="en-US" altLang="en-US" sz="3600" u="sng">
                <a:latin typeface="Times New Roman" panose="02020603050405020304" pitchFamily="18" charset="0"/>
              </a:rPr>
              <a:t>Consequences of Poor Etiquette</a:t>
            </a:r>
          </a:p>
        </p:txBody>
      </p:sp>
      <p:sp>
        <p:nvSpPr>
          <p:cNvPr id="46085" name="Rectangle 3">
            <a:extLst>
              <a:ext uri="{FF2B5EF4-FFF2-40B4-BE49-F238E27FC236}">
                <a16:creationId xmlns:a16="http://schemas.microsoft.com/office/drawing/2014/main" id="{3CF93FBE-B9A3-4CC3-908F-9CBFD97C2247}"/>
              </a:ext>
            </a:extLst>
          </p:cNvPr>
          <p:cNvSpPr>
            <a:spLocks noGrp="1" noChangeArrowheads="1"/>
          </p:cNvSpPr>
          <p:nvPr>
            <p:ph type="body" idx="1"/>
          </p:nvPr>
        </p:nvSpPr>
        <p:spPr/>
        <p:txBody>
          <a:bodyPr/>
          <a:lstStyle/>
          <a:p>
            <a:pPr eaLnBrk="1" hangingPunct="1">
              <a:buFontTx/>
              <a:buNone/>
            </a:pPr>
            <a:endParaRPr lang="it-IT" altLang="en-US"/>
          </a:p>
          <a:p>
            <a:pPr eaLnBrk="1" hangingPunct="1">
              <a:buFontTx/>
              <a:buNone/>
            </a:pPr>
            <a:r>
              <a:rPr lang="it-IT" altLang="en-US"/>
              <a:t>Lack of Business Etiquette may:</a:t>
            </a:r>
          </a:p>
          <a:p>
            <a:pPr lvl="1" eaLnBrk="1" hangingPunct="1"/>
            <a:r>
              <a:rPr lang="it-IT" altLang="en-US" sz="2400">
                <a:solidFill>
                  <a:schemeClr val="accent2"/>
                </a:solidFill>
              </a:rPr>
              <a:t>Adversely affect relationships</a:t>
            </a:r>
          </a:p>
          <a:p>
            <a:pPr lvl="1" eaLnBrk="1" hangingPunct="1"/>
            <a:r>
              <a:rPr lang="it-IT" altLang="en-US" sz="2400">
                <a:solidFill>
                  <a:schemeClr val="accent2"/>
                </a:solidFill>
              </a:rPr>
              <a:t>Lead to long-term misunderstanding and mistrust of another culture</a:t>
            </a:r>
          </a:p>
          <a:p>
            <a:pPr lvl="1" eaLnBrk="1" hangingPunct="1"/>
            <a:r>
              <a:rPr lang="it-IT" altLang="en-US" sz="2400">
                <a:solidFill>
                  <a:schemeClr val="accent2"/>
                </a:solidFill>
              </a:rPr>
              <a:t>Result in lost business opportunities</a:t>
            </a:r>
          </a:p>
          <a:p>
            <a:pPr lvl="1" eaLnBrk="1" hangingPunct="1"/>
            <a:r>
              <a:rPr lang="it-IT" altLang="en-US" sz="2400">
                <a:solidFill>
                  <a:schemeClr val="accent2"/>
                </a:solidFill>
              </a:rPr>
              <a:t>Cause a complete breakdown in communications</a:t>
            </a:r>
          </a:p>
          <a:p>
            <a:pPr eaLnBrk="1" hangingPunct="1"/>
            <a:endParaRPr lang="en-US" altLang="en-US" sz="2400"/>
          </a:p>
        </p:txBody>
      </p:sp>
      <p:pic>
        <p:nvPicPr>
          <p:cNvPr id="46086" name="Picture 4" descr="G7 1">
            <a:extLst>
              <a:ext uri="{FF2B5EF4-FFF2-40B4-BE49-F238E27FC236}">
                <a16:creationId xmlns:a16="http://schemas.microsoft.com/office/drawing/2014/main" id="{1B3F8F11-2504-43DB-B417-706EE91C9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3986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4">
            <a:extLst>
              <a:ext uri="{FF2B5EF4-FFF2-40B4-BE49-F238E27FC236}">
                <a16:creationId xmlns:a16="http://schemas.microsoft.com/office/drawing/2014/main" id="{A23288B4-D3BA-45D0-95C1-2FFE9C4EA68C}"/>
              </a:ext>
            </a:extLst>
          </p:cNvPr>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ko-KR" altLang="en-US"/>
              <a:t>(c) Ian R. Kirkwood (2008-2012)</a:t>
            </a:r>
            <a:endParaRPr lang="en-US" altLang="ko-KR"/>
          </a:p>
        </p:txBody>
      </p:sp>
      <p:sp>
        <p:nvSpPr>
          <p:cNvPr id="47107" name="Slide Number Placeholder 5">
            <a:extLst>
              <a:ext uri="{FF2B5EF4-FFF2-40B4-BE49-F238E27FC236}">
                <a16:creationId xmlns:a16="http://schemas.microsoft.com/office/drawing/2014/main" id="{0372B385-69BF-4F01-A884-5967546B4281}"/>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8C13AE9-6B5A-41F4-A6B9-179E141C415E}" type="slidenum">
              <a:rPr lang="ko-KR" altLang="en-US"/>
              <a:pPr eaLnBrk="1" hangingPunct="1"/>
              <a:t>45</a:t>
            </a:fld>
            <a:endParaRPr lang="en-US" altLang="ko-KR"/>
          </a:p>
        </p:txBody>
      </p:sp>
      <p:sp>
        <p:nvSpPr>
          <p:cNvPr id="47108" name="Rectangle 2">
            <a:extLst>
              <a:ext uri="{FF2B5EF4-FFF2-40B4-BE49-F238E27FC236}">
                <a16:creationId xmlns:a16="http://schemas.microsoft.com/office/drawing/2014/main" id="{09766465-2D73-4EE2-AB6F-99FD59B3F109}"/>
              </a:ext>
            </a:extLst>
          </p:cNvPr>
          <p:cNvSpPr>
            <a:spLocks noGrp="1" noChangeArrowheads="1"/>
          </p:cNvSpPr>
          <p:nvPr>
            <p:ph type="title"/>
          </p:nvPr>
        </p:nvSpPr>
        <p:spPr>
          <a:xfrm>
            <a:off x="1143000" y="274638"/>
            <a:ext cx="7543800" cy="1143000"/>
          </a:xfrm>
        </p:spPr>
        <p:txBody>
          <a:bodyPr/>
          <a:lstStyle/>
          <a:p>
            <a:pPr eaLnBrk="1" hangingPunct="1"/>
            <a:r>
              <a:rPr lang="en-US" altLang="en-US" sz="3600" u="sng">
                <a:latin typeface="Times New Roman" panose="02020603050405020304" pitchFamily="18" charset="0"/>
              </a:rPr>
              <a:t> How Business Etiquette is Developed</a:t>
            </a:r>
          </a:p>
        </p:txBody>
      </p:sp>
      <p:sp>
        <p:nvSpPr>
          <p:cNvPr id="47109" name="AutoShape 5">
            <a:extLst>
              <a:ext uri="{FF2B5EF4-FFF2-40B4-BE49-F238E27FC236}">
                <a16:creationId xmlns:a16="http://schemas.microsoft.com/office/drawing/2014/main" id="{2F298A53-864D-43E5-885B-91C9FE0A8ADA}"/>
              </a:ext>
            </a:extLst>
          </p:cNvPr>
          <p:cNvSpPr>
            <a:spLocks noChangeArrowheads="1"/>
          </p:cNvSpPr>
          <p:nvPr/>
        </p:nvSpPr>
        <p:spPr bwMode="auto">
          <a:xfrm>
            <a:off x="1447800" y="1676400"/>
            <a:ext cx="6096000" cy="4267200"/>
          </a:xfrm>
          <a:prstGeom prst="triangle">
            <a:avLst>
              <a:gd name="adj" fmla="val 50000"/>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it-IT" altLang="en-US" sz="2400">
              <a:latin typeface="Tahoma" panose="020B0604030504040204" pitchFamily="34" charset="0"/>
            </a:endParaRPr>
          </a:p>
        </p:txBody>
      </p:sp>
      <p:sp>
        <p:nvSpPr>
          <p:cNvPr id="47110" name="Line 6">
            <a:extLst>
              <a:ext uri="{FF2B5EF4-FFF2-40B4-BE49-F238E27FC236}">
                <a16:creationId xmlns:a16="http://schemas.microsoft.com/office/drawing/2014/main" id="{C02867C7-2E93-47B9-A053-E5D5D6920FB1}"/>
              </a:ext>
            </a:extLst>
          </p:cNvPr>
          <p:cNvSpPr>
            <a:spLocks noChangeShapeType="1"/>
          </p:cNvSpPr>
          <p:nvPr/>
        </p:nvSpPr>
        <p:spPr bwMode="auto">
          <a:xfrm>
            <a:off x="2667000" y="4724400"/>
            <a:ext cx="3657600" cy="0"/>
          </a:xfrm>
          <a:prstGeom prst="line">
            <a:avLst/>
          </a:prstGeom>
          <a:noFill/>
          <a:ln w="9525">
            <a:solidFill>
              <a:srgbClr val="F0EFE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04455" name="Text Box 7">
            <a:extLst>
              <a:ext uri="{FF2B5EF4-FFF2-40B4-BE49-F238E27FC236}">
                <a16:creationId xmlns:a16="http://schemas.microsoft.com/office/drawing/2014/main" id="{F0363614-BAC2-434D-A8CE-C89A0CE1C376}"/>
              </a:ext>
            </a:extLst>
          </p:cNvPr>
          <p:cNvSpPr txBox="1">
            <a:spLocks noChangeArrowheads="1"/>
          </p:cNvSpPr>
          <p:nvPr/>
        </p:nvSpPr>
        <p:spPr bwMode="auto">
          <a:xfrm>
            <a:off x="3048000" y="5029200"/>
            <a:ext cx="2819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0EFE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it-IT" altLang="en-US" sz="2400">
                <a:solidFill>
                  <a:schemeClr val="bg1"/>
                </a:solidFill>
                <a:latin typeface="Tahoma" panose="020B0604030504040204" pitchFamily="34" charset="0"/>
              </a:rPr>
              <a:t>     </a:t>
            </a:r>
            <a:r>
              <a:rPr lang="it-IT" altLang="en-US" sz="3200">
                <a:solidFill>
                  <a:schemeClr val="bg1"/>
                </a:solidFill>
                <a:latin typeface="Tahoma" panose="020B0604030504040204" pitchFamily="34" charset="0"/>
              </a:rPr>
              <a:t>Awareness</a:t>
            </a:r>
          </a:p>
        </p:txBody>
      </p:sp>
      <p:sp>
        <p:nvSpPr>
          <p:cNvPr id="47112" name="Line 8">
            <a:extLst>
              <a:ext uri="{FF2B5EF4-FFF2-40B4-BE49-F238E27FC236}">
                <a16:creationId xmlns:a16="http://schemas.microsoft.com/office/drawing/2014/main" id="{ED2E317C-806D-468B-AF76-8110118F27E8}"/>
              </a:ext>
            </a:extLst>
          </p:cNvPr>
          <p:cNvSpPr>
            <a:spLocks noChangeShapeType="1"/>
          </p:cNvSpPr>
          <p:nvPr/>
        </p:nvSpPr>
        <p:spPr bwMode="auto">
          <a:xfrm>
            <a:off x="3352800" y="3581400"/>
            <a:ext cx="2362200" cy="0"/>
          </a:xfrm>
          <a:prstGeom prst="line">
            <a:avLst/>
          </a:prstGeom>
          <a:noFill/>
          <a:ln w="9525">
            <a:solidFill>
              <a:srgbClr val="F0EFE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04457" name="Text Box 9">
            <a:extLst>
              <a:ext uri="{FF2B5EF4-FFF2-40B4-BE49-F238E27FC236}">
                <a16:creationId xmlns:a16="http://schemas.microsoft.com/office/drawing/2014/main" id="{9E8E8DB3-D1BD-41E5-9CCF-ACDCA5942623}"/>
              </a:ext>
            </a:extLst>
          </p:cNvPr>
          <p:cNvSpPr txBox="1">
            <a:spLocks noChangeArrowheads="1"/>
          </p:cNvSpPr>
          <p:nvPr/>
        </p:nvSpPr>
        <p:spPr bwMode="auto">
          <a:xfrm>
            <a:off x="3352800" y="3886200"/>
            <a:ext cx="2286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it-IT" altLang="en-US" sz="3200">
                <a:solidFill>
                  <a:schemeClr val="bg1"/>
                </a:solidFill>
                <a:latin typeface="Tahoma" panose="020B0604030504040204" pitchFamily="34" charset="0"/>
              </a:rPr>
              <a:t> Knowledge</a:t>
            </a:r>
          </a:p>
        </p:txBody>
      </p:sp>
      <p:sp>
        <p:nvSpPr>
          <p:cNvPr id="104458" name="Text Box 10">
            <a:extLst>
              <a:ext uri="{FF2B5EF4-FFF2-40B4-BE49-F238E27FC236}">
                <a16:creationId xmlns:a16="http://schemas.microsoft.com/office/drawing/2014/main" id="{9ECB1B33-914C-4DE9-B5C8-CF5D8816947C}"/>
              </a:ext>
            </a:extLst>
          </p:cNvPr>
          <p:cNvSpPr txBox="1">
            <a:spLocks noChangeArrowheads="1"/>
          </p:cNvSpPr>
          <p:nvPr/>
        </p:nvSpPr>
        <p:spPr bwMode="auto">
          <a:xfrm>
            <a:off x="3886200" y="2743200"/>
            <a:ext cx="1219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it-IT" altLang="en-US" sz="3200">
                <a:solidFill>
                  <a:schemeClr val="bg1"/>
                </a:solidFill>
                <a:latin typeface="Tahoma" panose="020B0604030504040204" pitchFamily="34" charset="0"/>
              </a:rPr>
              <a:t>Skills</a:t>
            </a:r>
          </a:p>
        </p:txBody>
      </p:sp>
      <p:pic>
        <p:nvPicPr>
          <p:cNvPr id="47115" name="Picture 11" descr="G7 1">
            <a:extLst>
              <a:ext uri="{FF2B5EF4-FFF2-40B4-BE49-F238E27FC236}">
                <a16:creationId xmlns:a16="http://schemas.microsoft.com/office/drawing/2014/main" id="{D9E8CF80-1421-48FF-8D43-66E638D7BF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3986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455"/>
                                        </p:tgtEl>
                                        <p:attrNameLst>
                                          <p:attrName>style.visibility</p:attrName>
                                        </p:attrNameLst>
                                      </p:cBhvr>
                                      <p:to>
                                        <p:strVal val="visible"/>
                                      </p:to>
                                    </p:set>
                                    <p:anim calcmode="lin" valueType="num">
                                      <p:cBhvr additive="base">
                                        <p:cTn id="7" dur="500" fill="hold"/>
                                        <p:tgtEl>
                                          <p:spTgt spid="104455"/>
                                        </p:tgtEl>
                                        <p:attrNameLst>
                                          <p:attrName>ppt_x</p:attrName>
                                        </p:attrNameLst>
                                      </p:cBhvr>
                                      <p:tavLst>
                                        <p:tav tm="0">
                                          <p:val>
                                            <p:strVal val="#ppt_x"/>
                                          </p:val>
                                        </p:tav>
                                        <p:tav tm="100000">
                                          <p:val>
                                            <p:strVal val="#ppt_x"/>
                                          </p:val>
                                        </p:tav>
                                      </p:tavLst>
                                    </p:anim>
                                    <p:anim calcmode="lin" valueType="num">
                                      <p:cBhvr additive="base">
                                        <p:cTn id="8" dur="500" fill="hold"/>
                                        <p:tgtEl>
                                          <p:spTgt spid="10445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457"/>
                                        </p:tgtEl>
                                        <p:attrNameLst>
                                          <p:attrName>style.visibility</p:attrName>
                                        </p:attrNameLst>
                                      </p:cBhvr>
                                      <p:to>
                                        <p:strVal val="visible"/>
                                      </p:to>
                                    </p:set>
                                    <p:anim calcmode="lin" valueType="num">
                                      <p:cBhvr additive="base">
                                        <p:cTn id="13" dur="500" fill="hold"/>
                                        <p:tgtEl>
                                          <p:spTgt spid="104457"/>
                                        </p:tgtEl>
                                        <p:attrNameLst>
                                          <p:attrName>ppt_x</p:attrName>
                                        </p:attrNameLst>
                                      </p:cBhvr>
                                      <p:tavLst>
                                        <p:tav tm="0">
                                          <p:val>
                                            <p:strVal val="#ppt_x"/>
                                          </p:val>
                                        </p:tav>
                                        <p:tav tm="100000">
                                          <p:val>
                                            <p:strVal val="#ppt_x"/>
                                          </p:val>
                                        </p:tav>
                                      </p:tavLst>
                                    </p:anim>
                                    <p:anim calcmode="lin" valueType="num">
                                      <p:cBhvr additive="base">
                                        <p:cTn id="14" dur="500" fill="hold"/>
                                        <p:tgtEl>
                                          <p:spTgt spid="10445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458"/>
                                        </p:tgtEl>
                                        <p:attrNameLst>
                                          <p:attrName>style.visibility</p:attrName>
                                        </p:attrNameLst>
                                      </p:cBhvr>
                                      <p:to>
                                        <p:strVal val="visible"/>
                                      </p:to>
                                    </p:set>
                                    <p:anim calcmode="lin" valueType="num">
                                      <p:cBhvr additive="base">
                                        <p:cTn id="19" dur="500" fill="hold"/>
                                        <p:tgtEl>
                                          <p:spTgt spid="104458"/>
                                        </p:tgtEl>
                                        <p:attrNameLst>
                                          <p:attrName>ppt_x</p:attrName>
                                        </p:attrNameLst>
                                      </p:cBhvr>
                                      <p:tavLst>
                                        <p:tav tm="0">
                                          <p:val>
                                            <p:strVal val="#ppt_x"/>
                                          </p:val>
                                        </p:tav>
                                        <p:tav tm="100000">
                                          <p:val>
                                            <p:strVal val="#ppt_x"/>
                                          </p:val>
                                        </p:tav>
                                      </p:tavLst>
                                    </p:anim>
                                    <p:anim calcmode="lin" valueType="num">
                                      <p:cBhvr additive="base">
                                        <p:cTn id="20" dur="500" fill="hold"/>
                                        <p:tgtEl>
                                          <p:spTgt spid="1044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5" grpId="0"/>
      <p:bldP spid="104457" grpId="0"/>
      <p:bldP spid="10445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4">
            <a:extLst>
              <a:ext uri="{FF2B5EF4-FFF2-40B4-BE49-F238E27FC236}">
                <a16:creationId xmlns:a16="http://schemas.microsoft.com/office/drawing/2014/main" id="{D88503D6-E3BE-4725-8518-6CAD1987293D}"/>
              </a:ext>
            </a:extLst>
          </p:cNvPr>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ko-KR" altLang="en-US"/>
              <a:t>(c) Ian R. Kirkwood (2008-2012)</a:t>
            </a:r>
            <a:endParaRPr lang="en-US" altLang="ko-KR"/>
          </a:p>
        </p:txBody>
      </p:sp>
      <p:sp>
        <p:nvSpPr>
          <p:cNvPr id="48131" name="Slide Number Placeholder 5">
            <a:extLst>
              <a:ext uri="{FF2B5EF4-FFF2-40B4-BE49-F238E27FC236}">
                <a16:creationId xmlns:a16="http://schemas.microsoft.com/office/drawing/2014/main" id="{945E5091-E6B9-47E7-AC16-50DD4A664132}"/>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88087E7-B2F5-46CB-BD5D-DD5AFAEA7ED5}" type="slidenum">
              <a:rPr lang="ko-KR" altLang="en-US"/>
              <a:pPr eaLnBrk="1" hangingPunct="1"/>
              <a:t>46</a:t>
            </a:fld>
            <a:endParaRPr lang="en-US" altLang="ko-KR"/>
          </a:p>
        </p:txBody>
      </p:sp>
      <p:sp>
        <p:nvSpPr>
          <p:cNvPr id="48132" name="Rectangle 2">
            <a:extLst>
              <a:ext uri="{FF2B5EF4-FFF2-40B4-BE49-F238E27FC236}">
                <a16:creationId xmlns:a16="http://schemas.microsoft.com/office/drawing/2014/main" id="{FBB66E4E-A345-4512-B7CD-9E00D0AE9FB1}"/>
              </a:ext>
            </a:extLst>
          </p:cNvPr>
          <p:cNvSpPr>
            <a:spLocks noGrp="1" noChangeArrowheads="1"/>
          </p:cNvSpPr>
          <p:nvPr>
            <p:ph type="title"/>
          </p:nvPr>
        </p:nvSpPr>
        <p:spPr>
          <a:xfrm>
            <a:off x="1143000" y="274638"/>
            <a:ext cx="7543800" cy="1143000"/>
          </a:xfrm>
        </p:spPr>
        <p:txBody>
          <a:bodyPr/>
          <a:lstStyle/>
          <a:p>
            <a:pPr eaLnBrk="1" hangingPunct="1"/>
            <a:r>
              <a:rPr lang="en-US" altLang="en-US" sz="4000" u="sng">
                <a:latin typeface="Times New Roman" panose="02020603050405020304" pitchFamily="18" charset="0"/>
              </a:rPr>
              <a:t> How It All Happens</a:t>
            </a:r>
          </a:p>
        </p:txBody>
      </p:sp>
      <p:sp>
        <p:nvSpPr>
          <p:cNvPr id="48133" name="AutoShape 3">
            <a:extLst>
              <a:ext uri="{FF2B5EF4-FFF2-40B4-BE49-F238E27FC236}">
                <a16:creationId xmlns:a16="http://schemas.microsoft.com/office/drawing/2014/main" id="{2D8CF5DC-D744-4D80-A5E3-EC1383112583}"/>
              </a:ext>
            </a:extLst>
          </p:cNvPr>
          <p:cNvSpPr>
            <a:spLocks noChangeArrowheads="1"/>
          </p:cNvSpPr>
          <p:nvPr/>
        </p:nvSpPr>
        <p:spPr bwMode="auto">
          <a:xfrm>
            <a:off x="1447800" y="1676400"/>
            <a:ext cx="6096000" cy="4267200"/>
          </a:xfrm>
          <a:prstGeom prst="triangle">
            <a:avLst>
              <a:gd name="adj" fmla="val 50000"/>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it-IT" altLang="en-US" sz="2400">
              <a:latin typeface="Tahoma" panose="020B0604030504040204" pitchFamily="34" charset="0"/>
            </a:endParaRPr>
          </a:p>
        </p:txBody>
      </p:sp>
      <p:sp>
        <p:nvSpPr>
          <p:cNvPr id="48134" name="Line 4">
            <a:extLst>
              <a:ext uri="{FF2B5EF4-FFF2-40B4-BE49-F238E27FC236}">
                <a16:creationId xmlns:a16="http://schemas.microsoft.com/office/drawing/2014/main" id="{229D3799-3CA0-48A6-8FBD-3247AE95DA2C}"/>
              </a:ext>
            </a:extLst>
          </p:cNvPr>
          <p:cNvSpPr>
            <a:spLocks noChangeShapeType="1"/>
          </p:cNvSpPr>
          <p:nvPr/>
        </p:nvSpPr>
        <p:spPr bwMode="auto">
          <a:xfrm>
            <a:off x="2667000" y="4724400"/>
            <a:ext cx="3657600" cy="0"/>
          </a:xfrm>
          <a:prstGeom prst="line">
            <a:avLst/>
          </a:prstGeom>
          <a:noFill/>
          <a:ln w="9525">
            <a:solidFill>
              <a:srgbClr val="F0EFE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24933" name="Text Box 5">
            <a:extLst>
              <a:ext uri="{FF2B5EF4-FFF2-40B4-BE49-F238E27FC236}">
                <a16:creationId xmlns:a16="http://schemas.microsoft.com/office/drawing/2014/main" id="{74451200-DE59-4192-8DA6-BA3098A09B86}"/>
              </a:ext>
            </a:extLst>
          </p:cNvPr>
          <p:cNvSpPr txBox="1">
            <a:spLocks noChangeArrowheads="1"/>
          </p:cNvSpPr>
          <p:nvPr/>
        </p:nvSpPr>
        <p:spPr bwMode="auto">
          <a:xfrm>
            <a:off x="3048000" y="5029200"/>
            <a:ext cx="2819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0EFE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it-IT" altLang="en-US" sz="2400">
                <a:solidFill>
                  <a:schemeClr val="bg1"/>
                </a:solidFill>
                <a:latin typeface="Tahoma" panose="020B0604030504040204" pitchFamily="34" charset="0"/>
              </a:rPr>
              <a:t>         </a:t>
            </a:r>
            <a:r>
              <a:rPr lang="it-IT" altLang="en-US" sz="3200">
                <a:solidFill>
                  <a:schemeClr val="bg1"/>
                </a:solidFill>
                <a:latin typeface="Tahoma" panose="020B0604030504040204" pitchFamily="34" charset="0"/>
              </a:rPr>
              <a:t>Nature</a:t>
            </a:r>
          </a:p>
        </p:txBody>
      </p:sp>
      <p:sp>
        <p:nvSpPr>
          <p:cNvPr id="48136" name="Line 6">
            <a:extLst>
              <a:ext uri="{FF2B5EF4-FFF2-40B4-BE49-F238E27FC236}">
                <a16:creationId xmlns:a16="http://schemas.microsoft.com/office/drawing/2014/main" id="{29926B81-95B2-43B8-BA8E-E7ED07D1F755}"/>
              </a:ext>
            </a:extLst>
          </p:cNvPr>
          <p:cNvSpPr>
            <a:spLocks noChangeShapeType="1"/>
          </p:cNvSpPr>
          <p:nvPr/>
        </p:nvSpPr>
        <p:spPr bwMode="auto">
          <a:xfrm>
            <a:off x="3352800" y="3581400"/>
            <a:ext cx="2362200" cy="0"/>
          </a:xfrm>
          <a:prstGeom prst="line">
            <a:avLst/>
          </a:prstGeom>
          <a:noFill/>
          <a:ln w="9525">
            <a:solidFill>
              <a:srgbClr val="F0EFE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24935" name="Text Box 7">
            <a:extLst>
              <a:ext uri="{FF2B5EF4-FFF2-40B4-BE49-F238E27FC236}">
                <a16:creationId xmlns:a16="http://schemas.microsoft.com/office/drawing/2014/main" id="{3829507E-6AAE-4AE0-9398-A60C1812815E}"/>
              </a:ext>
            </a:extLst>
          </p:cNvPr>
          <p:cNvSpPr txBox="1">
            <a:spLocks noChangeArrowheads="1"/>
          </p:cNvSpPr>
          <p:nvPr/>
        </p:nvSpPr>
        <p:spPr bwMode="auto">
          <a:xfrm>
            <a:off x="3352800" y="3886200"/>
            <a:ext cx="2286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it-IT" altLang="en-US" sz="3200">
                <a:solidFill>
                  <a:schemeClr val="bg1"/>
                </a:solidFill>
                <a:latin typeface="Tahoma" panose="020B0604030504040204" pitchFamily="34" charset="0"/>
              </a:rPr>
              <a:t> Nurture</a:t>
            </a:r>
          </a:p>
        </p:txBody>
      </p:sp>
      <p:sp>
        <p:nvSpPr>
          <p:cNvPr id="124936" name="Text Box 8">
            <a:extLst>
              <a:ext uri="{FF2B5EF4-FFF2-40B4-BE49-F238E27FC236}">
                <a16:creationId xmlns:a16="http://schemas.microsoft.com/office/drawing/2014/main" id="{BD38D2C9-8712-4F24-AB1D-D9C890F3DBA5}"/>
              </a:ext>
            </a:extLst>
          </p:cNvPr>
          <p:cNvSpPr txBox="1">
            <a:spLocks noChangeArrowheads="1"/>
          </p:cNvSpPr>
          <p:nvPr/>
        </p:nvSpPr>
        <p:spPr bwMode="auto">
          <a:xfrm>
            <a:off x="3581400" y="28956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it-IT" altLang="en-US" sz="2400">
                <a:solidFill>
                  <a:schemeClr val="bg1"/>
                </a:solidFill>
                <a:latin typeface="Tahoma" panose="020B0604030504040204" pitchFamily="34" charset="0"/>
              </a:rPr>
              <a:t>Personality</a:t>
            </a:r>
          </a:p>
        </p:txBody>
      </p:sp>
      <p:pic>
        <p:nvPicPr>
          <p:cNvPr id="48139" name="Picture 9" descr="G7 1">
            <a:extLst>
              <a:ext uri="{FF2B5EF4-FFF2-40B4-BE49-F238E27FC236}">
                <a16:creationId xmlns:a16="http://schemas.microsoft.com/office/drawing/2014/main" id="{15162037-74BF-432F-A79C-F73E87E94F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3986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40" name="AutoShape 10">
            <a:extLst>
              <a:ext uri="{FF2B5EF4-FFF2-40B4-BE49-F238E27FC236}">
                <a16:creationId xmlns:a16="http://schemas.microsoft.com/office/drawing/2014/main" id="{F5D871FF-895E-447C-8EFC-A2BA20A8F9B2}"/>
              </a:ext>
            </a:extLst>
          </p:cNvPr>
          <p:cNvSpPr>
            <a:spLocks noChangeArrowheads="1"/>
          </p:cNvSpPr>
          <p:nvPr/>
        </p:nvSpPr>
        <p:spPr bwMode="auto">
          <a:xfrm>
            <a:off x="685800" y="2438400"/>
            <a:ext cx="1600200" cy="1600200"/>
          </a:xfrm>
          <a:prstGeom prst="wedgeEllipseCallout">
            <a:avLst>
              <a:gd name="adj1" fmla="val 73907"/>
              <a:gd name="adj2" fmla="val 44843"/>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AU" altLang="en-US"/>
              <a:t>How we’re raised</a:t>
            </a:r>
          </a:p>
        </p:txBody>
      </p:sp>
      <p:sp>
        <p:nvSpPr>
          <p:cNvPr id="48141" name="AutoShape 11">
            <a:extLst>
              <a:ext uri="{FF2B5EF4-FFF2-40B4-BE49-F238E27FC236}">
                <a16:creationId xmlns:a16="http://schemas.microsoft.com/office/drawing/2014/main" id="{A81EE9C7-0670-41EA-897B-56CB0395544C}"/>
              </a:ext>
            </a:extLst>
          </p:cNvPr>
          <p:cNvSpPr>
            <a:spLocks noChangeArrowheads="1"/>
          </p:cNvSpPr>
          <p:nvPr/>
        </p:nvSpPr>
        <p:spPr bwMode="auto">
          <a:xfrm>
            <a:off x="7239000" y="3429000"/>
            <a:ext cx="1600200" cy="1600200"/>
          </a:xfrm>
          <a:prstGeom prst="wedgeEllipseCallout">
            <a:avLst>
              <a:gd name="adj1" fmla="val -63491"/>
              <a:gd name="adj2" fmla="val 52282"/>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AU" altLang="en-US"/>
              <a:t>Where we’re born</a:t>
            </a:r>
          </a:p>
        </p:txBody>
      </p:sp>
      <p:sp>
        <p:nvSpPr>
          <p:cNvPr id="48142" name="AutoShape 12">
            <a:extLst>
              <a:ext uri="{FF2B5EF4-FFF2-40B4-BE49-F238E27FC236}">
                <a16:creationId xmlns:a16="http://schemas.microsoft.com/office/drawing/2014/main" id="{FA6FBCD5-3764-4CC8-BE34-B2B2F595D4D8}"/>
              </a:ext>
            </a:extLst>
          </p:cNvPr>
          <p:cNvSpPr>
            <a:spLocks noChangeArrowheads="1"/>
          </p:cNvSpPr>
          <p:nvPr/>
        </p:nvSpPr>
        <p:spPr bwMode="auto">
          <a:xfrm>
            <a:off x="5943600" y="1524000"/>
            <a:ext cx="1600200" cy="1600200"/>
          </a:xfrm>
          <a:prstGeom prst="wedgeEllipseCallout">
            <a:avLst>
              <a:gd name="adj1" fmla="val -100199"/>
              <a:gd name="adj2" fmla="val 21032"/>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AU" altLang="en-US" sz="1400"/>
              <a:t>How we develop as a mix of nature &amp; nurture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4933"/>
                                        </p:tgtEl>
                                        <p:attrNameLst>
                                          <p:attrName>style.visibility</p:attrName>
                                        </p:attrNameLst>
                                      </p:cBhvr>
                                      <p:to>
                                        <p:strVal val="visible"/>
                                      </p:to>
                                    </p:set>
                                    <p:anim calcmode="lin" valueType="num">
                                      <p:cBhvr additive="base">
                                        <p:cTn id="7" dur="500" fill="hold"/>
                                        <p:tgtEl>
                                          <p:spTgt spid="124933"/>
                                        </p:tgtEl>
                                        <p:attrNameLst>
                                          <p:attrName>ppt_x</p:attrName>
                                        </p:attrNameLst>
                                      </p:cBhvr>
                                      <p:tavLst>
                                        <p:tav tm="0">
                                          <p:val>
                                            <p:strVal val="#ppt_x"/>
                                          </p:val>
                                        </p:tav>
                                        <p:tav tm="100000">
                                          <p:val>
                                            <p:strVal val="#ppt_x"/>
                                          </p:val>
                                        </p:tav>
                                      </p:tavLst>
                                    </p:anim>
                                    <p:anim calcmode="lin" valueType="num">
                                      <p:cBhvr additive="base">
                                        <p:cTn id="8" dur="500" fill="hold"/>
                                        <p:tgtEl>
                                          <p:spTgt spid="12493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4935"/>
                                        </p:tgtEl>
                                        <p:attrNameLst>
                                          <p:attrName>style.visibility</p:attrName>
                                        </p:attrNameLst>
                                      </p:cBhvr>
                                      <p:to>
                                        <p:strVal val="visible"/>
                                      </p:to>
                                    </p:set>
                                    <p:anim calcmode="lin" valueType="num">
                                      <p:cBhvr additive="base">
                                        <p:cTn id="13" dur="500" fill="hold"/>
                                        <p:tgtEl>
                                          <p:spTgt spid="124935"/>
                                        </p:tgtEl>
                                        <p:attrNameLst>
                                          <p:attrName>ppt_x</p:attrName>
                                        </p:attrNameLst>
                                      </p:cBhvr>
                                      <p:tavLst>
                                        <p:tav tm="0">
                                          <p:val>
                                            <p:strVal val="#ppt_x"/>
                                          </p:val>
                                        </p:tav>
                                        <p:tav tm="100000">
                                          <p:val>
                                            <p:strVal val="#ppt_x"/>
                                          </p:val>
                                        </p:tav>
                                      </p:tavLst>
                                    </p:anim>
                                    <p:anim calcmode="lin" valueType="num">
                                      <p:cBhvr additive="base">
                                        <p:cTn id="14" dur="500" fill="hold"/>
                                        <p:tgtEl>
                                          <p:spTgt spid="12493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4936"/>
                                        </p:tgtEl>
                                        <p:attrNameLst>
                                          <p:attrName>style.visibility</p:attrName>
                                        </p:attrNameLst>
                                      </p:cBhvr>
                                      <p:to>
                                        <p:strVal val="visible"/>
                                      </p:to>
                                    </p:set>
                                    <p:anim calcmode="lin" valueType="num">
                                      <p:cBhvr additive="base">
                                        <p:cTn id="19" dur="500" fill="hold"/>
                                        <p:tgtEl>
                                          <p:spTgt spid="124936"/>
                                        </p:tgtEl>
                                        <p:attrNameLst>
                                          <p:attrName>ppt_x</p:attrName>
                                        </p:attrNameLst>
                                      </p:cBhvr>
                                      <p:tavLst>
                                        <p:tav tm="0">
                                          <p:val>
                                            <p:strVal val="#ppt_x"/>
                                          </p:val>
                                        </p:tav>
                                        <p:tav tm="100000">
                                          <p:val>
                                            <p:strVal val="#ppt_x"/>
                                          </p:val>
                                        </p:tav>
                                      </p:tavLst>
                                    </p:anim>
                                    <p:anim calcmode="lin" valueType="num">
                                      <p:cBhvr additive="base">
                                        <p:cTn id="20" dur="500" fill="hold"/>
                                        <p:tgtEl>
                                          <p:spTgt spid="1249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3" grpId="0"/>
      <p:bldP spid="124935" grpId="0"/>
      <p:bldP spid="12493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6">
            <a:extLst>
              <a:ext uri="{FF2B5EF4-FFF2-40B4-BE49-F238E27FC236}">
                <a16:creationId xmlns:a16="http://schemas.microsoft.com/office/drawing/2014/main" id="{620FA7DE-42E6-4F61-B721-611304718136}"/>
              </a:ext>
            </a:extLst>
          </p:cNvPr>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ko-KR" altLang="en-US"/>
              <a:t>(c) Ian R. Kirkwood (2008-2012)</a:t>
            </a:r>
            <a:endParaRPr lang="en-US" altLang="ko-KR"/>
          </a:p>
        </p:txBody>
      </p:sp>
      <p:sp>
        <p:nvSpPr>
          <p:cNvPr id="49155" name="Slide Number Placeholder 7">
            <a:extLst>
              <a:ext uri="{FF2B5EF4-FFF2-40B4-BE49-F238E27FC236}">
                <a16:creationId xmlns:a16="http://schemas.microsoft.com/office/drawing/2014/main" id="{225BDCD3-F68A-470E-99FF-A2E1635DE5F2}"/>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3AE8221-F59E-4628-AAFB-F22689EA5127}" type="slidenum">
              <a:rPr lang="ko-KR" altLang="en-US"/>
              <a:pPr eaLnBrk="1" hangingPunct="1"/>
              <a:t>47</a:t>
            </a:fld>
            <a:endParaRPr lang="en-US" altLang="ko-KR"/>
          </a:p>
        </p:txBody>
      </p:sp>
      <p:sp>
        <p:nvSpPr>
          <p:cNvPr id="49156" name="Rectangle 2">
            <a:extLst>
              <a:ext uri="{FF2B5EF4-FFF2-40B4-BE49-F238E27FC236}">
                <a16:creationId xmlns:a16="http://schemas.microsoft.com/office/drawing/2014/main" id="{87795663-4248-4EE3-9067-053337989CA6}"/>
              </a:ext>
            </a:extLst>
          </p:cNvPr>
          <p:cNvSpPr>
            <a:spLocks noGrp="1" noChangeArrowheads="1"/>
          </p:cNvSpPr>
          <p:nvPr>
            <p:ph type="title"/>
          </p:nvPr>
        </p:nvSpPr>
        <p:spPr>
          <a:xfrm>
            <a:off x="1905000" y="304800"/>
            <a:ext cx="6934200" cy="1143000"/>
          </a:xfrm>
        </p:spPr>
        <p:txBody>
          <a:bodyPr/>
          <a:lstStyle/>
          <a:p>
            <a:pPr algn="l" eaLnBrk="1" hangingPunct="1"/>
            <a:r>
              <a:rPr lang="en-US" altLang="en-US" sz="3600" u="sng">
                <a:latin typeface="Times New Roman" panose="02020603050405020304" pitchFamily="18" charset="0"/>
              </a:rPr>
              <a:t>Benefits of Good Business Etiquette</a:t>
            </a:r>
            <a:r>
              <a:rPr lang="en-US" altLang="en-US" sz="3600"/>
              <a:t> </a:t>
            </a:r>
          </a:p>
        </p:txBody>
      </p:sp>
      <p:sp>
        <p:nvSpPr>
          <p:cNvPr id="49157" name="Rectangle 3">
            <a:extLst>
              <a:ext uri="{FF2B5EF4-FFF2-40B4-BE49-F238E27FC236}">
                <a16:creationId xmlns:a16="http://schemas.microsoft.com/office/drawing/2014/main" id="{3ED6994D-BF16-4CD2-BAE5-595652D48AC0}"/>
              </a:ext>
            </a:extLst>
          </p:cNvPr>
          <p:cNvSpPr>
            <a:spLocks noGrp="1" noChangeArrowheads="1"/>
          </p:cNvSpPr>
          <p:nvPr>
            <p:ph type="body" sz="half" idx="1"/>
          </p:nvPr>
        </p:nvSpPr>
        <p:spPr>
          <a:xfrm>
            <a:off x="2133600" y="1676400"/>
            <a:ext cx="4038600" cy="4525963"/>
          </a:xfrm>
        </p:spPr>
        <p:txBody>
          <a:bodyPr/>
          <a:lstStyle/>
          <a:p>
            <a:pPr algn="ctr" eaLnBrk="1" hangingPunct="1">
              <a:spcBef>
                <a:spcPct val="0"/>
              </a:spcBef>
              <a:buFontTx/>
              <a:buNone/>
            </a:pPr>
            <a:endParaRPr lang="it-IT" altLang="en-US" sz="2800" b="1">
              <a:solidFill>
                <a:schemeClr val="accent2"/>
              </a:solidFill>
              <a:latin typeface="Times New Roman" panose="02020603050405020304" pitchFamily="18" charset="0"/>
            </a:endParaRPr>
          </a:p>
          <a:p>
            <a:pPr algn="ctr" eaLnBrk="1" hangingPunct="1">
              <a:spcBef>
                <a:spcPct val="0"/>
              </a:spcBef>
              <a:buFontTx/>
              <a:buNone/>
            </a:pPr>
            <a:r>
              <a:rPr lang="it-IT" altLang="en-US" b="1">
                <a:solidFill>
                  <a:schemeClr val="accent2"/>
                </a:solidFill>
              </a:rPr>
              <a:t>The Ability to Know what to Say .....</a:t>
            </a:r>
          </a:p>
          <a:p>
            <a:pPr algn="ctr" eaLnBrk="1" hangingPunct="1">
              <a:spcBef>
                <a:spcPct val="0"/>
              </a:spcBef>
              <a:buFontTx/>
              <a:buNone/>
            </a:pPr>
            <a:r>
              <a:rPr lang="it-IT" altLang="en-US" b="1">
                <a:solidFill>
                  <a:schemeClr val="accent2"/>
                </a:solidFill>
              </a:rPr>
              <a:t> .... and how, when, and where to say it.</a:t>
            </a:r>
          </a:p>
          <a:p>
            <a:pPr algn="ctr" eaLnBrk="1" hangingPunct="1">
              <a:spcBef>
                <a:spcPct val="0"/>
              </a:spcBef>
              <a:buFontTx/>
              <a:buNone/>
            </a:pPr>
            <a:endParaRPr lang="it-IT" altLang="en-US" b="1">
              <a:solidFill>
                <a:schemeClr val="accent2"/>
              </a:solidFill>
            </a:endParaRPr>
          </a:p>
          <a:p>
            <a:pPr algn="ctr" eaLnBrk="1" hangingPunct="1">
              <a:spcBef>
                <a:spcPct val="0"/>
              </a:spcBef>
              <a:buFontTx/>
              <a:buNone/>
            </a:pPr>
            <a:endParaRPr lang="it-IT" altLang="en-US" b="1">
              <a:solidFill>
                <a:schemeClr val="accent2"/>
              </a:solidFill>
            </a:endParaRPr>
          </a:p>
          <a:p>
            <a:pPr algn="ctr" eaLnBrk="1" hangingPunct="1">
              <a:spcBef>
                <a:spcPct val="0"/>
              </a:spcBef>
              <a:buFontTx/>
              <a:buNone/>
            </a:pPr>
            <a:endParaRPr lang="it-IT" altLang="en-US" sz="2400" b="1">
              <a:solidFill>
                <a:schemeClr val="accent2"/>
              </a:solidFill>
            </a:endParaRPr>
          </a:p>
          <a:p>
            <a:pPr eaLnBrk="1" hangingPunct="1">
              <a:buFontTx/>
              <a:buNone/>
            </a:pPr>
            <a:endParaRPr lang="en-US" altLang="en-US" sz="2800"/>
          </a:p>
        </p:txBody>
      </p:sp>
      <p:pic>
        <p:nvPicPr>
          <p:cNvPr id="49158" name="Picture 5" descr="The End1">
            <a:extLst>
              <a:ext uri="{FF2B5EF4-FFF2-40B4-BE49-F238E27FC236}">
                <a16:creationId xmlns:a16="http://schemas.microsoft.com/office/drawing/2014/main" id="{25E2792A-6C21-472E-84F3-2014D1A67AC5}"/>
              </a:ext>
            </a:extLst>
          </p:cNvPr>
          <p:cNvPicPr>
            <a:picLocks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6400800" y="3733800"/>
            <a:ext cx="2282825" cy="21859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9159" name="Picture 4" descr="G7 1">
            <a:extLst>
              <a:ext uri="{FF2B5EF4-FFF2-40B4-BE49-F238E27FC236}">
                <a16:creationId xmlns:a16="http://schemas.microsoft.com/office/drawing/2014/main" id="{0C99E158-C418-4272-BAFB-361C50E1D3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43986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0" name="Picture 7" descr="money large">
            <a:extLst>
              <a:ext uri="{FF2B5EF4-FFF2-40B4-BE49-F238E27FC236}">
                <a16:creationId xmlns:a16="http://schemas.microsoft.com/office/drawing/2014/main" id="{12AA9DCF-11DF-45A8-90D4-04AAD7D7DB10}"/>
              </a:ext>
            </a:extLst>
          </p:cNvPr>
          <p:cNvPicPr>
            <a:picLocks noChangeAspect="1" noChangeArrowheads="1"/>
          </p:cNvPicPr>
          <p:nvPr>
            <p:ph sz="quarter" idx="3"/>
          </p:nvPr>
        </p:nvPicPr>
        <p:blipFill>
          <a:blip r:embed="rId5">
            <a:extLst>
              <a:ext uri="{28A0092B-C50C-407E-A947-70E740481C1C}">
                <a14:useLocalDpi xmlns:a14="http://schemas.microsoft.com/office/drawing/2010/main" val="0"/>
              </a:ext>
            </a:extLst>
          </a:blip>
          <a:srcRect/>
          <a:stretch>
            <a:fillRect/>
          </a:stretch>
        </p:blipFill>
        <p:spPr>
          <a:xfrm>
            <a:off x="381000" y="1295400"/>
            <a:ext cx="1628775" cy="21875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5">
            <a:extLst>
              <a:ext uri="{FF2B5EF4-FFF2-40B4-BE49-F238E27FC236}">
                <a16:creationId xmlns:a16="http://schemas.microsoft.com/office/drawing/2014/main" id="{F4186584-8756-4D30-B44A-73D904D2D87C}"/>
              </a:ext>
            </a:extLst>
          </p:cNvPr>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ko-KR" altLang="en-US"/>
              <a:t>(c) Ian R. Kirkwood (2008-2012)</a:t>
            </a:r>
            <a:endParaRPr lang="en-US" altLang="ko-KR"/>
          </a:p>
        </p:txBody>
      </p:sp>
      <p:sp>
        <p:nvSpPr>
          <p:cNvPr id="6147" name="Slide Number Placeholder 6">
            <a:extLst>
              <a:ext uri="{FF2B5EF4-FFF2-40B4-BE49-F238E27FC236}">
                <a16:creationId xmlns:a16="http://schemas.microsoft.com/office/drawing/2014/main" id="{5D78FE04-01AF-4D0B-9DBE-A14ECE6B1C4A}"/>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8A1ADE1-0BF3-4473-9712-6F8CA01D86DD}" type="slidenum">
              <a:rPr lang="ko-KR" altLang="en-US"/>
              <a:pPr eaLnBrk="1" hangingPunct="1"/>
              <a:t>5</a:t>
            </a:fld>
            <a:endParaRPr lang="en-US" altLang="ko-KR"/>
          </a:p>
        </p:txBody>
      </p:sp>
      <p:sp>
        <p:nvSpPr>
          <p:cNvPr id="6148" name="Rectangle 2">
            <a:extLst>
              <a:ext uri="{FF2B5EF4-FFF2-40B4-BE49-F238E27FC236}">
                <a16:creationId xmlns:a16="http://schemas.microsoft.com/office/drawing/2014/main" id="{33FB6AAE-1A2E-41F1-9B9B-F02DC61BFDE7}"/>
              </a:ext>
            </a:extLst>
          </p:cNvPr>
          <p:cNvSpPr>
            <a:spLocks noGrp="1" noChangeArrowheads="1"/>
          </p:cNvSpPr>
          <p:nvPr>
            <p:ph type="title"/>
          </p:nvPr>
        </p:nvSpPr>
        <p:spPr/>
        <p:txBody>
          <a:bodyPr/>
          <a:lstStyle/>
          <a:p>
            <a:pPr eaLnBrk="1" hangingPunct="1"/>
            <a:r>
              <a:rPr lang="en-US" altLang="ko-KR" sz="3600" u="sng">
                <a:latin typeface="Times New Roman" panose="02020603050405020304" pitchFamily="18" charset="0"/>
                <a:ea typeface="Gulim" panose="020B0600000101010101" pitchFamily="34" charset="-127"/>
              </a:rPr>
              <a:t>Business Etiquette - Indonesia</a:t>
            </a:r>
          </a:p>
        </p:txBody>
      </p:sp>
      <p:sp>
        <p:nvSpPr>
          <p:cNvPr id="6149" name="Rectangle 3">
            <a:extLst>
              <a:ext uri="{FF2B5EF4-FFF2-40B4-BE49-F238E27FC236}">
                <a16:creationId xmlns:a16="http://schemas.microsoft.com/office/drawing/2014/main" id="{30B6E1B3-3B83-4097-9C14-27E2C2E1C377}"/>
              </a:ext>
            </a:extLst>
          </p:cNvPr>
          <p:cNvSpPr>
            <a:spLocks noGrp="1" noChangeArrowheads="1"/>
          </p:cNvSpPr>
          <p:nvPr>
            <p:ph type="body" sz="half" idx="1"/>
          </p:nvPr>
        </p:nvSpPr>
        <p:spPr>
          <a:xfrm>
            <a:off x="457200" y="1219200"/>
            <a:ext cx="8229600" cy="4525963"/>
          </a:xfrm>
        </p:spPr>
        <p:txBody>
          <a:bodyPr/>
          <a:lstStyle/>
          <a:p>
            <a:pPr eaLnBrk="1" hangingPunct="1">
              <a:lnSpc>
                <a:spcPct val="80000"/>
              </a:lnSpc>
              <a:buFontTx/>
              <a:buNone/>
            </a:pPr>
            <a:r>
              <a:rPr lang="en-US" altLang="ko-KR" sz="1400" b="1">
                <a:ea typeface="Gulim" panose="020B0600000101010101" pitchFamily="34" charset="-127"/>
              </a:rPr>
              <a:t>Appearance</a:t>
            </a:r>
          </a:p>
          <a:p>
            <a:pPr eaLnBrk="1" hangingPunct="1">
              <a:lnSpc>
                <a:spcPct val="80000"/>
              </a:lnSpc>
            </a:pPr>
            <a:r>
              <a:rPr lang="en-US" altLang="ko-KR" sz="1400">
                <a:ea typeface="Gulim" panose="020B0600000101010101" pitchFamily="34" charset="-127"/>
              </a:rPr>
              <a:t>Women meeting in a more formal office should wear a suit with hosiery.</a:t>
            </a:r>
          </a:p>
          <a:p>
            <a:pPr eaLnBrk="1" hangingPunct="1">
              <a:lnSpc>
                <a:spcPct val="80000"/>
              </a:lnSpc>
            </a:pPr>
            <a:r>
              <a:rPr lang="en-US" altLang="ko-KR" sz="1400">
                <a:ea typeface="Gulim" panose="020B0600000101010101" pitchFamily="34" charset="-127"/>
              </a:rPr>
              <a:t>  Women are limited to clothing colors that are muted or dark. Leave brightly colored clothing at home. </a:t>
            </a:r>
          </a:p>
          <a:p>
            <a:pPr eaLnBrk="1" hangingPunct="1">
              <a:lnSpc>
                <a:spcPct val="80000"/>
              </a:lnSpc>
            </a:pPr>
            <a:r>
              <a:rPr lang="en-US" altLang="ko-KR" sz="1400">
                <a:ea typeface="Gulim" panose="020B0600000101010101" pitchFamily="34" charset="-127"/>
              </a:rPr>
              <a:t>  Men should wear coat and tie until appropriate to dress more casually. Follow the lead of those you are meeting with.</a:t>
            </a:r>
          </a:p>
          <a:p>
            <a:pPr eaLnBrk="1" hangingPunct="1">
              <a:lnSpc>
                <a:spcPct val="80000"/>
              </a:lnSpc>
            </a:pPr>
            <a:endParaRPr lang="en-US" altLang="ko-KR" sz="1400">
              <a:ea typeface="Gulim" panose="020B0600000101010101" pitchFamily="34" charset="-127"/>
            </a:endParaRPr>
          </a:p>
          <a:p>
            <a:pPr eaLnBrk="1" hangingPunct="1">
              <a:lnSpc>
                <a:spcPct val="80000"/>
              </a:lnSpc>
              <a:buFontTx/>
              <a:buNone/>
            </a:pPr>
            <a:r>
              <a:rPr lang="en-US" altLang="ko-KR" sz="1400" b="1">
                <a:ea typeface="Gulim" panose="020B0600000101010101" pitchFamily="34" charset="-127"/>
              </a:rPr>
              <a:t>Behavior  </a:t>
            </a:r>
          </a:p>
          <a:p>
            <a:pPr eaLnBrk="1" hangingPunct="1">
              <a:lnSpc>
                <a:spcPct val="80000"/>
              </a:lnSpc>
            </a:pPr>
            <a:r>
              <a:rPr lang="en-US" altLang="ko-KR" sz="1400">
                <a:ea typeface="Gulim" panose="020B0600000101010101" pitchFamily="34" charset="-127"/>
              </a:rPr>
              <a:t> No physical contact between men and women is made in public, except a possible handshake.</a:t>
            </a:r>
          </a:p>
          <a:p>
            <a:pPr eaLnBrk="1" hangingPunct="1">
              <a:lnSpc>
                <a:spcPct val="80000"/>
              </a:lnSpc>
            </a:pPr>
            <a:r>
              <a:rPr lang="en-US" altLang="ko-KR" sz="1400">
                <a:ea typeface="Gulim" panose="020B0600000101010101" pitchFamily="34" charset="-127"/>
              </a:rPr>
              <a:t> Be on time for any meetings. The meetings traditionally start late, and your Indonesian business associates will probably arrive late. However, you are expected on time, and should never make any comment about the meeting starting late or any person arriving late. </a:t>
            </a:r>
          </a:p>
          <a:p>
            <a:pPr eaLnBrk="1" hangingPunct="1">
              <a:lnSpc>
                <a:spcPct val="80000"/>
              </a:lnSpc>
            </a:pPr>
            <a:r>
              <a:rPr lang="en-US" altLang="ko-KR" sz="1400">
                <a:ea typeface="Gulim" panose="020B0600000101010101" pitchFamily="34" charset="-127"/>
              </a:rPr>
              <a:t> Always rise when your host/hostess enters the room.</a:t>
            </a:r>
          </a:p>
          <a:p>
            <a:pPr eaLnBrk="1" hangingPunct="1">
              <a:lnSpc>
                <a:spcPct val="80000"/>
              </a:lnSpc>
            </a:pPr>
            <a:endParaRPr lang="en-US" altLang="ko-KR" sz="1400">
              <a:ea typeface="Gulim" panose="020B0600000101010101" pitchFamily="34" charset="-127"/>
            </a:endParaRPr>
          </a:p>
          <a:p>
            <a:pPr eaLnBrk="1" hangingPunct="1">
              <a:lnSpc>
                <a:spcPct val="80000"/>
              </a:lnSpc>
              <a:buFontTx/>
              <a:buNone/>
            </a:pPr>
            <a:r>
              <a:rPr lang="en-US" altLang="ko-KR" sz="1400" b="1">
                <a:ea typeface="Gulim" panose="020B0600000101010101" pitchFamily="34" charset="-127"/>
              </a:rPr>
              <a:t>Communications  </a:t>
            </a:r>
          </a:p>
          <a:p>
            <a:pPr eaLnBrk="1" hangingPunct="1">
              <a:lnSpc>
                <a:spcPct val="80000"/>
              </a:lnSpc>
            </a:pPr>
            <a:r>
              <a:rPr lang="en-US" altLang="ko-KR" sz="1400">
                <a:ea typeface="Gulim" panose="020B0600000101010101" pitchFamily="34" charset="-127"/>
              </a:rPr>
              <a:t> Shake hands upon greeting and leaving, and always using your right hand. The handshake is limp and lasts 10-15 seconds. </a:t>
            </a:r>
          </a:p>
          <a:p>
            <a:pPr eaLnBrk="1" hangingPunct="1">
              <a:lnSpc>
                <a:spcPct val="80000"/>
              </a:lnSpc>
            </a:pPr>
            <a:r>
              <a:rPr lang="en-US" altLang="ko-KR" sz="1400">
                <a:ea typeface="Gulim" panose="020B0600000101010101" pitchFamily="34" charset="-127"/>
              </a:rPr>
              <a:t> For religious reasons (Muslim and Hindu) men and women do not touch in public in this culture. </a:t>
            </a:r>
          </a:p>
          <a:p>
            <a:pPr eaLnBrk="1" hangingPunct="1">
              <a:lnSpc>
                <a:spcPct val="80000"/>
              </a:lnSpc>
            </a:pPr>
            <a:r>
              <a:rPr lang="en-US" altLang="ko-KR" sz="1400">
                <a:ea typeface="Gulim" panose="020B0600000101010101" pitchFamily="34" charset="-127"/>
              </a:rPr>
              <a:t> Women do not offer a handshake to an Indonesian man. However, should a man extend his hand, always shake hands. Some Indonesian men may follow western business rules in a business setting. </a:t>
            </a:r>
          </a:p>
        </p:txBody>
      </p:sp>
      <p:pic>
        <p:nvPicPr>
          <p:cNvPr id="6150" name="Picture 4" descr="G7 1">
            <a:extLst>
              <a:ext uri="{FF2B5EF4-FFF2-40B4-BE49-F238E27FC236}">
                <a16:creationId xmlns:a16="http://schemas.microsoft.com/office/drawing/2014/main" id="{D199BED9-FE6E-417B-98FA-837CF6C885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3986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Picture 5" descr="Indonesia1">
            <a:extLst>
              <a:ext uri="{FF2B5EF4-FFF2-40B4-BE49-F238E27FC236}">
                <a16:creationId xmlns:a16="http://schemas.microsoft.com/office/drawing/2014/main" id="{EF31075F-4E68-47E7-B5E1-A22D4B4DFE9B}"/>
              </a:ext>
            </a:extLst>
          </p:cNvPr>
          <p:cNvPicPr>
            <a:picLocks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6096000" y="5562600"/>
            <a:ext cx="2819400" cy="11096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6">
            <a:extLst>
              <a:ext uri="{FF2B5EF4-FFF2-40B4-BE49-F238E27FC236}">
                <a16:creationId xmlns:a16="http://schemas.microsoft.com/office/drawing/2014/main" id="{9D7618BF-96E6-458F-9BC3-AB6B42C86971}"/>
              </a:ext>
            </a:extLst>
          </p:cNvPr>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ko-KR" altLang="en-US"/>
              <a:t>(c) Ian R. Kirkwood (2008-2012)</a:t>
            </a:r>
            <a:endParaRPr lang="en-US" altLang="ko-KR"/>
          </a:p>
        </p:txBody>
      </p:sp>
      <p:sp>
        <p:nvSpPr>
          <p:cNvPr id="7171" name="Slide Number Placeholder 7">
            <a:extLst>
              <a:ext uri="{FF2B5EF4-FFF2-40B4-BE49-F238E27FC236}">
                <a16:creationId xmlns:a16="http://schemas.microsoft.com/office/drawing/2014/main" id="{7511FC88-B47F-4194-AA22-5F762BBE4D63}"/>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D02C8B5-D2B0-463F-AD9F-E3B058CC6F06}" type="slidenum">
              <a:rPr lang="ko-KR" altLang="en-US"/>
              <a:pPr eaLnBrk="1" hangingPunct="1"/>
              <a:t>6</a:t>
            </a:fld>
            <a:endParaRPr lang="en-US" altLang="ko-KR"/>
          </a:p>
        </p:txBody>
      </p:sp>
      <p:sp>
        <p:nvSpPr>
          <p:cNvPr id="7172" name="Rectangle 2">
            <a:extLst>
              <a:ext uri="{FF2B5EF4-FFF2-40B4-BE49-F238E27FC236}">
                <a16:creationId xmlns:a16="http://schemas.microsoft.com/office/drawing/2014/main" id="{3FF34A80-025B-4043-932B-D0FDFBA99353}"/>
              </a:ext>
            </a:extLst>
          </p:cNvPr>
          <p:cNvSpPr>
            <a:spLocks noGrp="1" noChangeArrowheads="1"/>
          </p:cNvSpPr>
          <p:nvPr>
            <p:ph type="title"/>
          </p:nvPr>
        </p:nvSpPr>
        <p:spPr>
          <a:xfrm>
            <a:off x="1524000" y="0"/>
            <a:ext cx="5257800" cy="838200"/>
          </a:xfrm>
        </p:spPr>
        <p:txBody>
          <a:bodyPr/>
          <a:lstStyle/>
          <a:p>
            <a:pPr algn="l" eaLnBrk="1" hangingPunct="1"/>
            <a:r>
              <a:rPr lang="en-US" altLang="ko-KR" sz="3600" u="sng">
                <a:latin typeface="Times New Roman" panose="02020603050405020304" pitchFamily="18" charset="0"/>
                <a:ea typeface="Gulim" panose="020B0600000101010101" pitchFamily="34" charset="-127"/>
              </a:rPr>
              <a:t>Business Etiquette - India</a:t>
            </a:r>
          </a:p>
        </p:txBody>
      </p:sp>
      <p:sp>
        <p:nvSpPr>
          <p:cNvPr id="7173" name="Rectangle 3">
            <a:extLst>
              <a:ext uri="{FF2B5EF4-FFF2-40B4-BE49-F238E27FC236}">
                <a16:creationId xmlns:a16="http://schemas.microsoft.com/office/drawing/2014/main" id="{BAB8AAE5-2682-4738-8297-52C2369DB7C6}"/>
              </a:ext>
            </a:extLst>
          </p:cNvPr>
          <p:cNvSpPr>
            <a:spLocks noGrp="1" noChangeArrowheads="1"/>
          </p:cNvSpPr>
          <p:nvPr>
            <p:ph type="body" sz="half" idx="1"/>
          </p:nvPr>
        </p:nvSpPr>
        <p:spPr>
          <a:xfrm>
            <a:off x="152400" y="1066800"/>
            <a:ext cx="8991600" cy="4876800"/>
          </a:xfrm>
        </p:spPr>
        <p:txBody>
          <a:bodyPr/>
          <a:lstStyle/>
          <a:p>
            <a:pPr eaLnBrk="1" hangingPunct="1">
              <a:lnSpc>
                <a:spcPct val="80000"/>
              </a:lnSpc>
              <a:buFontTx/>
              <a:buNone/>
            </a:pPr>
            <a:r>
              <a:rPr lang="en-US" altLang="ko-KR" sz="1400" b="1">
                <a:ea typeface="Gulim" panose="020B0600000101010101" pitchFamily="34" charset="-127"/>
              </a:rPr>
              <a:t>Appearance</a:t>
            </a:r>
          </a:p>
          <a:p>
            <a:pPr eaLnBrk="1" hangingPunct="1">
              <a:lnSpc>
                <a:spcPct val="80000"/>
              </a:lnSpc>
            </a:pPr>
            <a:r>
              <a:rPr lang="en-US" altLang="ko-KR" sz="1400">
                <a:ea typeface="Gulim" panose="020B0600000101010101" pitchFamily="34" charset="-127"/>
              </a:rPr>
              <a:t>  Men are generally expected to wear a suit and tie for business, although the jacket                                         may be removed in the summer. Women should wear conservative dresses or pantsuits.</a:t>
            </a:r>
          </a:p>
          <a:p>
            <a:pPr eaLnBrk="1" hangingPunct="1">
              <a:lnSpc>
                <a:spcPct val="80000"/>
              </a:lnSpc>
            </a:pPr>
            <a:r>
              <a:rPr lang="en-US" altLang="ko-KR" sz="1400">
                <a:ea typeface="Gulim" panose="020B0600000101010101" pitchFamily="34" charset="-127"/>
              </a:rPr>
              <a:t>  When dressing casual, short-sleeved shirts and long pants are preferred for men;                                         shorts are acceptable only when exercising. Women must keep their upper arms, chest,                         back, and legs covered at all times. </a:t>
            </a:r>
          </a:p>
          <a:p>
            <a:pPr eaLnBrk="1" hangingPunct="1">
              <a:lnSpc>
                <a:spcPct val="80000"/>
              </a:lnSpc>
            </a:pPr>
            <a:r>
              <a:rPr lang="en-US" altLang="ko-KR" sz="1400">
                <a:ea typeface="Gulim" panose="020B0600000101010101" pitchFamily="34" charset="-127"/>
              </a:rPr>
              <a:t>  The use of leather products including belts or handbags may be considered offensive, especially in temples. Hindus revere cows and do not use leather products.</a:t>
            </a:r>
          </a:p>
          <a:p>
            <a:pPr eaLnBrk="1" hangingPunct="1">
              <a:lnSpc>
                <a:spcPct val="80000"/>
              </a:lnSpc>
            </a:pPr>
            <a:endParaRPr lang="en-US" altLang="ko-KR" sz="1400">
              <a:ea typeface="Gulim" panose="020B0600000101010101" pitchFamily="34" charset="-127"/>
            </a:endParaRPr>
          </a:p>
          <a:p>
            <a:pPr eaLnBrk="1" hangingPunct="1">
              <a:lnSpc>
                <a:spcPct val="80000"/>
              </a:lnSpc>
              <a:buFontTx/>
              <a:buNone/>
            </a:pPr>
            <a:r>
              <a:rPr lang="en-US" altLang="ko-KR" sz="1400" b="1">
                <a:ea typeface="Gulim" panose="020B0600000101010101" pitchFamily="34" charset="-127"/>
              </a:rPr>
              <a:t>Behavior </a:t>
            </a:r>
            <a:r>
              <a:rPr lang="en-US" altLang="ko-KR" sz="1400">
                <a:ea typeface="Gulim" panose="020B0600000101010101" pitchFamily="34" charset="-127"/>
              </a:rPr>
              <a:t> </a:t>
            </a:r>
          </a:p>
          <a:p>
            <a:pPr eaLnBrk="1" hangingPunct="1">
              <a:lnSpc>
                <a:spcPct val="80000"/>
              </a:lnSpc>
            </a:pPr>
            <a:r>
              <a:rPr lang="en-US" altLang="ko-KR" sz="1400">
                <a:ea typeface="Gulim" panose="020B0600000101010101" pitchFamily="34" charset="-127"/>
              </a:rPr>
              <a:t> The head is considered the seat of the soul. Never touch someone else’s head, not even to pat the hair of a child.</a:t>
            </a:r>
          </a:p>
          <a:p>
            <a:pPr eaLnBrk="1" hangingPunct="1">
              <a:lnSpc>
                <a:spcPct val="80000"/>
              </a:lnSpc>
            </a:pPr>
            <a:r>
              <a:rPr lang="en-US" altLang="ko-KR" sz="1400">
                <a:ea typeface="Gulim" panose="020B0600000101010101" pitchFamily="34" charset="-127"/>
              </a:rPr>
              <a:t> Beckoning someone with the palm up and wagging one finger can be construed as in insult. Standing with your hands on your hips will be interpreted as an angry, aggressive posture.</a:t>
            </a:r>
          </a:p>
          <a:p>
            <a:pPr eaLnBrk="1" hangingPunct="1">
              <a:lnSpc>
                <a:spcPct val="80000"/>
              </a:lnSpc>
            </a:pPr>
            <a:endParaRPr lang="en-US" altLang="ko-KR" sz="1400">
              <a:ea typeface="Gulim" panose="020B0600000101010101" pitchFamily="34" charset="-127"/>
            </a:endParaRPr>
          </a:p>
          <a:p>
            <a:pPr eaLnBrk="1" hangingPunct="1">
              <a:lnSpc>
                <a:spcPct val="80000"/>
              </a:lnSpc>
              <a:buFontTx/>
              <a:buNone/>
            </a:pPr>
            <a:r>
              <a:rPr lang="en-US" altLang="ko-KR" sz="1400" b="1">
                <a:ea typeface="Gulim" panose="020B0600000101010101" pitchFamily="34" charset="-127"/>
              </a:rPr>
              <a:t>Communications  </a:t>
            </a:r>
          </a:p>
          <a:p>
            <a:pPr eaLnBrk="1" hangingPunct="1">
              <a:lnSpc>
                <a:spcPct val="80000"/>
              </a:lnSpc>
            </a:pPr>
            <a:r>
              <a:rPr lang="en-US" altLang="ko-KR" sz="1400">
                <a:ea typeface="Gulim" panose="020B0600000101010101" pitchFamily="34" charset="-127"/>
              </a:rPr>
              <a:t> There are more than fourteen major and three hundred minor languages spoken in India. The official languages are English and Hindi. </a:t>
            </a:r>
          </a:p>
          <a:p>
            <a:pPr eaLnBrk="1" hangingPunct="1">
              <a:lnSpc>
                <a:spcPct val="80000"/>
              </a:lnSpc>
            </a:pPr>
            <a:r>
              <a:rPr lang="en-US" altLang="ko-KR" sz="1400">
                <a:ea typeface="Gulim" panose="020B0600000101010101" pitchFamily="34" charset="-127"/>
              </a:rPr>
              <a:t> The word "no" has harsh implications in India. Evasive refusals are more common, and are considered more polite. Never directly refuse an invitation, a vague "I’ll try" is an acceptable refusal.</a:t>
            </a:r>
          </a:p>
          <a:p>
            <a:pPr eaLnBrk="1" hangingPunct="1">
              <a:lnSpc>
                <a:spcPct val="80000"/>
              </a:lnSpc>
            </a:pPr>
            <a:r>
              <a:rPr lang="en-US" altLang="ko-KR" sz="1400">
                <a:ea typeface="Gulim" panose="020B0600000101010101" pitchFamily="34" charset="-127"/>
              </a:rPr>
              <a:t> Do not thank your hosts at the end of a meal. "Thank you" is considered a form of payment and therefore insulting.</a:t>
            </a:r>
          </a:p>
          <a:p>
            <a:pPr eaLnBrk="1" hangingPunct="1">
              <a:lnSpc>
                <a:spcPct val="80000"/>
              </a:lnSpc>
            </a:pPr>
            <a:r>
              <a:rPr lang="en-US" altLang="ko-KR" sz="1400">
                <a:ea typeface="Gulim" panose="020B0600000101010101" pitchFamily="34" charset="-127"/>
              </a:rPr>
              <a:t> Titles are very important. Always use professional titles.</a:t>
            </a:r>
          </a:p>
        </p:txBody>
      </p:sp>
      <p:pic>
        <p:nvPicPr>
          <p:cNvPr id="7174" name="Picture 5" descr="india">
            <a:extLst>
              <a:ext uri="{FF2B5EF4-FFF2-40B4-BE49-F238E27FC236}">
                <a16:creationId xmlns:a16="http://schemas.microsoft.com/office/drawing/2014/main" id="{9FE79D15-21BF-4D43-9160-CC1DB7F16BF1}"/>
              </a:ext>
            </a:extLst>
          </p:cNvPr>
          <p:cNvPicPr>
            <a:picLocks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7658100" y="152400"/>
            <a:ext cx="1485900" cy="1981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5" name="Picture 4" descr="G7 1">
            <a:extLst>
              <a:ext uri="{FF2B5EF4-FFF2-40B4-BE49-F238E27FC236}">
                <a16:creationId xmlns:a16="http://schemas.microsoft.com/office/drawing/2014/main" id="{B904DBE2-6D58-461A-8AAA-E3E51A6ED5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43986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 name="Picture 7" descr="India2">
            <a:extLst>
              <a:ext uri="{FF2B5EF4-FFF2-40B4-BE49-F238E27FC236}">
                <a16:creationId xmlns:a16="http://schemas.microsoft.com/office/drawing/2014/main" id="{196373AF-1A01-42B1-B993-D683809F583F}"/>
              </a:ext>
            </a:extLst>
          </p:cNvPr>
          <p:cNvPicPr>
            <a:picLocks noChangeAspect="1" noChangeArrowheads="1"/>
          </p:cNvPicPr>
          <p:nvPr>
            <p:ph sz="quarter" idx="3"/>
          </p:nvPr>
        </p:nvPicPr>
        <p:blipFill>
          <a:blip r:embed="rId5">
            <a:extLst>
              <a:ext uri="{28A0092B-C50C-407E-A947-70E740481C1C}">
                <a14:useLocalDpi xmlns:a14="http://schemas.microsoft.com/office/drawing/2010/main" val="0"/>
              </a:ext>
            </a:extLst>
          </a:blip>
          <a:srcRect/>
          <a:stretch>
            <a:fillRect/>
          </a:stretch>
        </p:blipFill>
        <p:spPr>
          <a:xfrm>
            <a:off x="7924800" y="6019800"/>
            <a:ext cx="1089025" cy="65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5">
            <a:extLst>
              <a:ext uri="{FF2B5EF4-FFF2-40B4-BE49-F238E27FC236}">
                <a16:creationId xmlns:a16="http://schemas.microsoft.com/office/drawing/2014/main" id="{C71311C2-75E9-4992-958E-DA934C359D34}"/>
              </a:ext>
            </a:extLst>
          </p:cNvPr>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ko-KR" altLang="en-US"/>
              <a:t>(c) Ian R. Kirkwood (2008-2012)</a:t>
            </a:r>
            <a:endParaRPr lang="en-US" altLang="ko-KR"/>
          </a:p>
        </p:txBody>
      </p:sp>
      <p:sp>
        <p:nvSpPr>
          <p:cNvPr id="8195" name="Slide Number Placeholder 6">
            <a:extLst>
              <a:ext uri="{FF2B5EF4-FFF2-40B4-BE49-F238E27FC236}">
                <a16:creationId xmlns:a16="http://schemas.microsoft.com/office/drawing/2014/main" id="{3E28F085-EB07-4F44-B627-BBF9AEF46C1D}"/>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1A4E5F3-55D7-444E-A9FE-A762B85C5B92}" type="slidenum">
              <a:rPr lang="ko-KR" altLang="en-US"/>
              <a:pPr eaLnBrk="1" hangingPunct="1"/>
              <a:t>7</a:t>
            </a:fld>
            <a:endParaRPr lang="en-US" altLang="ko-KR"/>
          </a:p>
        </p:txBody>
      </p:sp>
      <p:sp>
        <p:nvSpPr>
          <p:cNvPr id="8196" name="Rectangle 2">
            <a:extLst>
              <a:ext uri="{FF2B5EF4-FFF2-40B4-BE49-F238E27FC236}">
                <a16:creationId xmlns:a16="http://schemas.microsoft.com/office/drawing/2014/main" id="{301C1527-2E62-49F3-93FF-B3697218E0E9}"/>
              </a:ext>
            </a:extLst>
          </p:cNvPr>
          <p:cNvSpPr>
            <a:spLocks noGrp="1" noChangeArrowheads="1"/>
          </p:cNvSpPr>
          <p:nvPr>
            <p:ph type="title"/>
          </p:nvPr>
        </p:nvSpPr>
        <p:spPr>
          <a:xfrm>
            <a:off x="1447800" y="228600"/>
            <a:ext cx="6324600" cy="1143000"/>
          </a:xfrm>
        </p:spPr>
        <p:txBody>
          <a:bodyPr/>
          <a:lstStyle/>
          <a:p>
            <a:pPr algn="l" eaLnBrk="1" hangingPunct="1"/>
            <a:r>
              <a:rPr lang="en-US" altLang="ko-KR" sz="3600" u="sng">
                <a:latin typeface="Times New Roman" panose="02020603050405020304" pitchFamily="18" charset="0"/>
                <a:ea typeface="Gulim" panose="020B0600000101010101" pitchFamily="34" charset="-127"/>
              </a:rPr>
              <a:t>Business Etiquette - Hong Kong</a:t>
            </a:r>
          </a:p>
        </p:txBody>
      </p:sp>
      <p:sp>
        <p:nvSpPr>
          <p:cNvPr id="8197" name="Rectangle 3">
            <a:extLst>
              <a:ext uri="{FF2B5EF4-FFF2-40B4-BE49-F238E27FC236}">
                <a16:creationId xmlns:a16="http://schemas.microsoft.com/office/drawing/2014/main" id="{D7B61122-A4A7-44F4-AC9B-FB53EE5B46BB}"/>
              </a:ext>
            </a:extLst>
          </p:cNvPr>
          <p:cNvSpPr>
            <a:spLocks noGrp="1" noChangeArrowheads="1"/>
          </p:cNvSpPr>
          <p:nvPr>
            <p:ph type="body" sz="half" idx="1"/>
          </p:nvPr>
        </p:nvSpPr>
        <p:spPr>
          <a:xfrm>
            <a:off x="457200" y="1600200"/>
            <a:ext cx="8458200" cy="4525963"/>
          </a:xfrm>
        </p:spPr>
        <p:txBody>
          <a:bodyPr/>
          <a:lstStyle/>
          <a:p>
            <a:pPr eaLnBrk="1" hangingPunct="1">
              <a:lnSpc>
                <a:spcPct val="80000"/>
              </a:lnSpc>
              <a:buFontTx/>
              <a:buNone/>
            </a:pPr>
            <a:r>
              <a:rPr lang="en-US" altLang="ko-KR" sz="1400" b="1">
                <a:ea typeface="Gulim" panose="020B0600000101010101" pitchFamily="34" charset="-127"/>
              </a:rPr>
              <a:t>Appearance</a:t>
            </a:r>
          </a:p>
          <a:p>
            <a:pPr eaLnBrk="1" hangingPunct="1">
              <a:lnSpc>
                <a:spcPct val="80000"/>
              </a:lnSpc>
            </a:pPr>
            <a:r>
              <a:rPr lang="en-US" altLang="ko-KR" sz="1400">
                <a:ea typeface="Gulim" panose="020B0600000101010101" pitchFamily="34" charset="-127"/>
              </a:rPr>
              <a:t>  The color red is considered a lucky color in Hong Kong. </a:t>
            </a:r>
          </a:p>
          <a:p>
            <a:pPr eaLnBrk="1" hangingPunct="1">
              <a:lnSpc>
                <a:spcPct val="80000"/>
              </a:lnSpc>
            </a:pPr>
            <a:r>
              <a:rPr lang="en-US" altLang="ko-KR" sz="1400">
                <a:ea typeface="Gulim" panose="020B0600000101010101" pitchFamily="34" charset="-127"/>
              </a:rPr>
              <a:t>  When dressing for a business meeting select a red tie to </a:t>
            </a:r>
          </a:p>
          <a:p>
            <a:pPr eaLnBrk="1" hangingPunct="1">
              <a:lnSpc>
                <a:spcPct val="80000"/>
              </a:lnSpc>
              <a:buFontTx/>
              <a:buNone/>
            </a:pPr>
            <a:r>
              <a:rPr lang="en-US" altLang="ko-KR" sz="1400">
                <a:ea typeface="Gulim" panose="020B0600000101010101" pitchFamily="34" charset="-127"/>
              </a:rPr>
              <a:t>         impress your host. </a:t>
            </a:r>
          </a:p>
          <a:p>
            <a:pPr eaLnBrk="1" hangingPunct="1">
              <a:lnSpc>
                <a:spcPct val="80000"/>
              </a:lnSpc>
            </a:pPr>
            <a:r>
              <a:rPr lang="en-US" altLang="ko-KR" sz="1400">
                <a:ea typeface="Gulim" panose="020B0600000101010101" pitchFamily="34" charset="-127"/>
              </a:rPr>
              <a:t>  The color white is synonymous with death.</a:t>
            </a:r>
          </a:p>
          <a:p>
            <a:pPr eaLnBrk="1" hangingPunct="1">
              <a:lnSpc>
                <a:spcPct val="80000"/>
              </a:lnSpc>
            </a:pPr>
            <a:endParaRPr lang="en-US" altLang="ko-KR" sz="1400">
              <a:ea typeface="Gulim" panose="020B0600000101010101" pitchFamily="34" charset="-127"/>
            </a:endParaRPr>
          </a:p>
          <a:p>
            <a:pPr eaLnBrk="1" hangingPunct="1">
              <a:lnSpc>
                <a:spcPct val="80000"/>
              </a:lnSpc>
              <a:buFontTx/>
              <a:buNone/>
            </a:pPr>
            <a:r>
              <a:rPr lang="en-US" altLang="ko-KR" sz="1400" b="1">
                <a:ea typeface="Gulim" panose="020B0600000101010101" pitchFamily="34" charset="-127"/>
              </a:rPr>
              <a:t>Behavior </a:t>
            </a:r>
            <a:r>
              <a:rPr lang="en-US" altLang="ko-KR" sz="1400">
                <a:ea typeface="Gulim" panose="020B0600000101010101" pitchFamily="34" charset="-127"/>
              </a:rPr>
              <a:t> </a:t>
            </a:r>
          </a:p>
          <a:p>
            <a:pPr eaLnBrk="1" hangingPunct="1">
              <a:lnSpc>
                <a:spcPct val="80000"/>
              </a:lnSpc>
            </a:pPr>
            <a:r>
              <a:rPr lang="en-US" altLang="ko-KR" sz="1400">
                <a:ea typeface="Gulim" panose="020B0600000101010101" pitchFamily="34" charset="-127"/>
              </a:rPr>
              <a:t> The toast is an integral part of the culture in Hong Kong. </a:t>
            </a:r>
          </a:p>
          <a:p>
            <a:pPr eaLnBrk="1" hangingPunct="1">
              <a:lnSpc>
                <a:spcPct val="80000"/>
              </a:lnSpc>
            </a:pPr>
            <a:r>
              <a:rPr lang="en-US" altLang="ko-KR" sz="1400">
                <a:ea typeface="Gulim" panose="020B0600000101010101" pitchFamily="34" charset="-127"/>
              </a:rPr>
              <a:t> All countries have a standard toast however each country has a different pronunciation for the word toast. Ganbei is the popular Chinese toast. It means dry glass or bottoms up.</a:t>
            </a:r>
          </a:p>
          <a:p>
            <a:pPr eaLnBrk="1" hangingPunct="1">
              <a:lnSpc>
                <a:spcPct val="80000"/>
              </a:lnSpc>
            </a:pPr>
            <a:r>
              <a:rPr lang="en-US" altLang="ko-KR" sz="1400">
                <a:ea typeface="Gulim" panose="020B0600000101010101" pitchFamily="34" charset="-127"/>
              </a:rPr>
              <a:t> Everyone is expected to drink a toast. </a:t>
            </a:r>
          </a:p>
          <a:p>
            <a:pPr eaLnBrk="1" hangingPunct="1">
              <a:lnSpc>
                <a:spcPct val="80000"/>
              </a:lnSpc>
            </a:pPr>
            <a:r>
              <a:rPr lang="en-US" altLang="ko-KR" sz="1400">
                <a:ea typeface="Gulim" panose="020B0600000101010101" pitchFamily="34" charset="-127"/>
              </a:rPr>
              <a:t> The guest of honor makes the first toast.</a:t>
            </a:r>
          </a:p>
          <a:p>
            <a:pPr eaLnBrk="1" hangingPunct="1">
              <a:lnSpc>
                <a:spcPct val="80000"/>
              </a:lnSpc>
            </a:pPr>
            <a:endParaRPr lang="en-US" altLang="ko-KR" sz="1400">
              <a:ea typeface="Gulim" panose="020B0600000101010101" pitchFamily="34" charset="-127"/>
            </a:endParaRPr>
          </a:p>
          <a:p>
            <a:pPr eaLnBrk="1" hangingPunct="1">
              <a:lnSpc>
                <a:spcPct val="80000"/>
              </a:lnSpc>
              <a:buFontTx/>
              <a:buNone/>
            </a:pPr>
            <a:r>
              <a:rPr lang="en-US" altLang="ko-KR" sz="1400" b="1">
                <a:ea typeface="Gulim" panose="020B0600000101010101" pitchFamily="34" charset="-127"/>
              </a:rPr>
              <a:t>Communications </a:t>
            </a:r>
            <a:r>
              <a:rPr lang="en-US" altLang="ko-KR" sz="1400">
                <a:ea typeface="Gulim" panose="020B0600000101010101" pitchFamily="34" charset="-127"/>
              </a:rPr>
              <a:t> </a:t>
            </a:r>
          </a:p>
          <a:p>
            <a:pPr eaLnBrk="1" hangingPunct="1">
              <a:lnSpc>
                <a:spcPct val="80000"/>
              </a:lnSpc>
            </a:pPr>
            <a:r>
              <a:rPr lang="en-US" altLang="ko-KR" sz="1400">
                <a:ea typeface="Gulim" panose="020B0600000101010101" pitchFamily="34" charset="-127"/>
              </a:rPr>
              <a:t> The handshake is fairly common in Hong Kong, however a slight bow will show a sign of respect.</a:t>
            </a:r>
          </a:p>
          <a:p>
            <a:pPr eaLnBrk="1" hangingPunct="1">
              <a:lnSpc>
                <a:spcPct val="80000"/>
              </a:lnSpc>
            </a:pPr>
            <a:r>
              <a:rPr lang="en-US" altLang="ko-KR" sz="1400">
                <a:ea typeface="Gulim" panose="020B0600000101010101" pitchFamily="34" charset="-127"/>
              </a:rPr>
              <a:t> A round of applause may greet you during your visit. The Chinese like to applaud. You are expected to return the applause out of respect.</a:t>
            </a:r>
          </a:p>
          <a:p>
            <a:pPr eaLnBrk="1" hangingPunct="1">
              <a:lnSpc>
                <a:spcPct val="80000"/>
              </a:lnSpc>
            </a:pPr>
            <a:r>
              <a:rPr lang="en-US" altLang="ko-KR" sz="1400">
                <a:ea typeface="Gulim" panose="020B0600000101010101" pitchFamily="34" charset="-127"/>
              </a:rPr>
              <a:t> Because Hong Kong is so densely populated the Chinese tend to converse very closely together.</a:t>
            </a:r>
          </a:p>
          <a:p>
            <a:pPr eaLnBrk="1" hangingPunct="1">
              <a:lnSpc>
                <a:spcPct val="80000"/>
              </a:lnSpc>
            </a:pPr>
            <a:r>
              <a:rPr lang="en-US" altLang="ko-KR" sz="1400">
                <a:ea typeface="Gulim" panose="020B0600000101010101" pitchFamily="34" charset="-127"/>
              </a:rPr>
              <a:t> Silence is held in high regard in Hong Kong. Allow your host to contemplate without interruption.</a:t>
            </a:r>
          </a:p>
        </p:txBody>
      </p:sp>
      <p:pic>
        <p:nvPicPr>
          <p:cNvPr id="8198" name="Picture 4" descr="G7 1">
            <a:extLst>
              <a:ext uri="{FF2B5EF4-FFF2-40B4-BE49-F238E27FC236}">
                <a16:creationId xmlns:a16="http://schemas.microsoft.com/office/drawing/2014/main" id="{A100D3BC-F8F1-4E2D-B3B2-951D2D9760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3986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Picture 5" descr="Hong Kong1">
            <a:extLst>
              <a:ext uri="{FF2B5EF4-FFF2-40B4-BE49-F238E27FC236}">
                <a16:creationId xmlns:a16="http://schemas.microsoft.com/office/drawing/2014/main" id="{688C5B1F-A18C-4E68-82A8-0828E429FCF0}"/>
              </a:ext>
            </a:extLst>
          </p:cNvPr>
          <p:cNvPicPr>
            <a:picLocks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6096000" y="1143000"/>
            <a:ext cx="2741613" cy="1858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5">
            <a:extLst>
              <a:ext uri="{FF2B5EF4-FFF2-40B4-BE49-F238E27FC236}">
                <a16:creationId xmlns:a16="http://schemas.microsoft.com/office/drawing/2014/main" id="{9ABD88D0-4790-4BA9-BD90-FEA4B77AD84C}"/>
              </a:ext>
            </a:extLst>
          </p:cNvPr>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ko-KR" altLang="en-US"/>
              <a:t>(c) Ian R. Kirkwood (2008-2012)</a:t>
            </a:r>
            <a:endParaRPr lang="en-US" altLang="ko-KR"/>
          </a:p>
        </p:txBody>
      </p:sp>
      <p:sp>
        <p:nvSpPr>
          <p:cNvPr id="9219" name="Slide Number Placeholder 6">
            <a:extLst>
              <a:ext uri="{FF2B5EF4-FFF2-40B4-BE49-F238E27FC236}">
                <a16:creationId xmlns:a16="http://schemas.microsoft.com/office/drawing/2014/main" id="{32B7BFA0-8AA6-4599-ACCF-453A32868410}"/>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298FE7B-B437-4B80-ABF0-91B41389D1E4}" type="slidenum">
              <a:rPr lang="ko-KR" altLang="en-US"/>
              <a:pPr eaLnBrk="1" hangingPunct="1"/>
              <a:t>8</a:t>
            </a:fld>
            <a:endParaRPr lang="en-US" altLang="ko-KR"/>
          </a:p>
        </p:txBody>
      </p:sp>
      <p:sp>
        <p:nvSpPr>
          <p:cNvPr id="9220" name="Rectangle 2">
            <a:extLst>
              <a:ext uri="{FF2B5EF4-FFF2-40B4-BE49-F238E27FC236}">
                <a16:creationId xmlns:a16="http://schemas.microsoft.com/office/drawing/2014/main" id="{88CDF380-12CC-41A2-83D6-F6D3B282F182}"/>
              </a:ext>
            </a:extLst>
          </p:cNvPr>
          <p:cNvSpPr>
            <a:spLocks noGrp="1" noChangeArrowheads="1"/>
          </p:cNvSpPr>
          <p:nvPr>
            <p:ph type="title"/>
          </p:nvPr>
        </p:nvSpPr>
        <p:spPr/>
        <p:txBody>
          <a:bodyPr/>
          <a:lstStyle/>
          <a:p>
            <a:pPr eaLnBrk="1" hangingPunct="1"/>
            <a:r>
              <a:rPr lang="en-US" altLang="ko-KR" sz="3600" u="sng">
                <a:latin typeface="Times New Roman" panose="02020603050405020304" pitchFamily="18" charset="0"/>
                <a:ea typeface="Gulim" panose="020B0600000101010101" pitchFamily="34" charset="-127"/>
              </a:rPr>
              <a:t>Business Etiquette - Russia</a:t>
            </a:r>
          </a:p>
        </p:txBody>
      </p:sp>
      <p:sp>
        <p:nvSpPr>
          <p:cNvPr id="9221" name="Rectangle 3">
            <a:extLst>
              <a:ext uri="{FF2B5EF4-FFF2-40B4-BE49-F238E27FC236}">
                <a16:creationId xmlns:a16="http://schemas.microsoft.com/office/drawing/2014/main" id="{779DF3DE-3990-4C42-819F-274D9CB76B86}"/>
              </a:ext>
            </a:extLst>
          </p:cNvPr>
          <p:cNvSpPr>
            <a:spLocks noGrp="1" noChangeArrowheads="1"/>
          </p:cNvSpPr>
          <p:nvPr>
            <p:ph type="body" sz="half" idx="1"/>
          </p:nvPr>
        </p:nvSpPr>
        <p:spPr>
          <a:xfrm>
            <a:off x="457200" y="1600200"/>
            <a:ext cx="8686800" cy="4525963"/>
          </a:xfrm>
        </p:spPr>
        <p:txBody>
          <a:bodyPr/>
          <a:lstStyle/>
          <a:p>
            <a:pPr eaLnBrk="1" hangingPunct="1">
              <a:lnSpc>
                <a:spcPct val="80000"/>
              </a:lnSpc>
              <a:buFontTx/>
              <a:buNone/>
            </a:pPr>
            <a:r>
              <a:rPr lang="en-US" altLang="ko-KR" sz="1400" b="1">
                <a:ea typeface="Gulim" panose="020B0600000101010101" pitchFamily="34" charset="-127"/>
              </a:rPr>
              <a:t>Appearance</a:t>
            </a:r>
          </a:p>
          <a:p>
            <a:pPr eaLnBrk="1" hangingPunct="1">
              <a:lnSpc>
                <a:spcPct val="80000"/>
              </a:lnSpc>
            </a:pPr>
            <a:r>
              <a:rPr lang="en-US" altLang="ko-KR" sz="1400">
                <a:ea typeface="Gulim" panose="020B0600000101010101" pitchFamily="34" charset="-127"/>
              </a:rPr>
              <a:t>  Businessmen in Russia usually wear suits that are dark and well tailored along with good dress shoes.    A businessman’s wardrobe demonstrates the individual’s image as a professional. </a:t>
            </a:r>
          </a:p>
          <a:p>
            <a:pPr eaLnBrk="1" hangingPunct="1">
              <a:lnSpc>
                <a:spcPct val="80000"/>
              </a:lnSpc>
            </a:pPr>
            <a:r>
              <a:rPr lang="en-US" altLang="ko-KR" sz="1400">
                <a:ea typeface="Gulim" panose="020B0600000101010101" pitchFamily="34" charset="-127"/>
              </a:rPr>
              <a:t>  Men often do not take off their jackets in negotiations. </a:t>
            </a:r>
          </a:p>
          <a:p>
            <a:pPr eaLnBrk="1" hangingPunct="1">
              <a:lnSpc>
                <a:spcPct val="80000"/>
              </a:lnSpc>
            </a:pPr>
            <a:r>
              <a:rPr lang="en-US" altLang="ko-KR" sz="1400">
                <a:ea typeface="Gulim" panose="020B0600000101010101" pitchFamily="34" charset="-127"/>
              </a:rPr>
              <a:t>  Do not stand with your hands in your pockets. This is considered rude. </a:t>
            </a:r>
          </a:p>
          <a:p>
            <a:pPr eaLnBrk="1" hangingPunct="1">
              <a:lnSpc>
                <a:spcPct val="80000"/>
              </a:lnSpc>
            </a:pPr>
            <a:r>
              <a:rPr lang="en-US" altLang="ko-KR" sz="1400">
                <a:ea typeface="Gulim" panose="020B0600000101010101" pitchFamily="34" charset="-127"/>
              </a:rPr>
              <a:t>  Women dress rather conservatively, avoiding overly flashy or gaudy outfits. </a:t>
            </a:r>
          </a:p>
          <a:p>
            <a:pPr eaLnBrk="1" hangingPunct="1">
              <a:lnSpc>
                <a:spcPct val="80000"/>
              </a:lnSpc>
            </a:pPr>
            <a:endParaRPr lang="en-US" altLang="ko-KR" sz="1400">
              <a:ea typeface="Gulim" panose="020B0600000101010101" pitchFamily="34" charset="-127"/>
            </a:endParaRPr>
          </a:p>
          <a:p>
            <a:pPr eaLnBrk="1" hangingPunct="1">
              <a:lnSpc>
                <a:spcPct val="80000"/>
              </a:lnSpc>
              <a:buFontTx/>
              <a:buNone/>
            </a:pPr>
            <a:r>
              <a:rPr lang="en-US" altLang="ko-KR" sz="1400" b="1">
                <a:ea typeface="Gulim" panose="020B0600000101010101" pitchFamily="34" charset="-127"/>
              </a:rPr>
              <a:t>Behavior</a:t>
            </a:r>
            <a:r>
              <a:rPr lang="en-US" altLang="ko-KR" sz="1400">
                <a:ea typeface="Gulim" panose="020B0600000101010101" pitchFamily="34" charset="-127"/>
              </a:rPr>
              <a:t>  </a:t>
            </a:r>
          </a:p>
          <a:p>
            <a:pPr eaLnBrk="1" hangingPunct="1">
              <a:lnSpc>
                <a:spcPct val="80000"/>
              </a:lnSpc>
            </a:pPr>
            <a:r>
              <a:rPr lang="en-US" altLang="ko-KR" sz="1400">
                <a:ea typeface="Gulim" panose="020B0600000101010101" pitchFamily="34" charset="-127"/>
              </a:rPr>
              <a:t>As a foreigner, you are expected to be on time to all business appointments. However, your Russian counterpart may be late, as this may be a test of your patience. Do not expect an apology from a late Russian, and do not demonstrate any kind of attitude if your business appointments begin one or two hours late.  This may also be a test of your patience. </a:t>
            </a:r>
          </a:p>
          <a:p>
            <a:pPr eaLnBrk="1" hangingPunct="1">
              <a:lnSpc>
                <a:spcPct val="80000"/>
              </a:lnSpc>
            </a:pPr>
            <a:r>
              <a:rPr lang="en-US" altLang="ko-KR" sz="1400">
                <a:ea typeface="Gulim" panose="020B0600000101010101" pitchFamily="34" charset="-127"/>
              </a:rPr>
              <a:t>Social events are more relaxed.  It is acceptable for foreigners to be 15 to 30 minutes late.</a:t>
            </a:r>
          </a:p>
          <a:p>
            <a:pPr eaLnBrk="1" hangingPunct="1">
              <a:lnSpc>
                <a:spcPct val="80000"/>
              </a:lnSpc>
            </a:pPr>
            <a:r>
              <a:rPr lang="en-US" altLang="ko-KR" sz="1400">
                <a:ea typeface="Gulim" panose="020B0600000101010101" pitchFamily="34" charset="-127"/>
              </a:rPr>
              <a:t> Patience is an extremely important virtue among Russians; punctuality is not. </a:t>
            </a:r>
          </a:p>
          <a:p>
            <a:pPr eaLnBrk="1" hangingPunct="1">
              <a:lnSpc>
                <a:spcPct val="80000"/>
              </a:lnSpc>
            </a:pPr>
            <a:endParaRPr lang="en-US" altLang="ko-KR" sz="1400">
              <a:ea typeface="Gulim" panose="020B0600000101010101" pitchFamily="34" charset="-127"/>
            </a:endParaRPr>
          </a:p>
          <a:p>
            <a:pPr eaLnBrk="1" hangingPunct="1">
              <a:lnSpc>
                <a:spcPct val="80000"/>
              </a:lnSpc>
              <a:buFontTx/>
              <a:buNone/>
            </a:pPr>
            <a:r>
              <a:rPr lang="en-US" altLang="ko-KR" sz="1400" b="1">
                <a:ea typeface="Gulim" panose="020B0600000101010101" pitchFamily="34" charset="-127"/>
              </a:rPr>
              <a:t>Communications  </a:t>
            </a:r>
          </a:p>
          <a:p>
            <a:pPr eaLnBrk="1" hangingPunct="1">
              <a:lnSpc>
                <a:spcPct val="80000"/>
              </a:lnSpc>
            </a:pPr>
            <a:r>
              <a:rPr lang="en-US" altLang="ko-KR" sz="1400">
                <a:ea typeface="Gulim" panose="020B0600000101010101" pitchFamily="34" charset="-127"/>
              </a:rPr>
              <a:t>  Russian is the official language. </a:t>
            </a:r>
          </a:p>
          <a:p>
            <a:pPr eaLnBrk="1" hangingPunct="1">
              <a:lnSpc>
                <a:spcPct val="80000"/>
              </a:lnSpc>
            </a:pPr>
            <a:r>
              <a:rPr lang="en-US" altLang="ko-KR" sz="1400">
                <a:ea typeface="Gulim" panose="020B0600000101010101" pitchFamily="34" charset="-127"/>
              </a:rPr>
              <a:t>  Speaking or laughing loudly in public is considered rude, as Russians are generally reserved and somber. </a:t>
            </a:r>
          </a:p>
          <a:p>
            <a:pPr eaLnBrk="1" hangingPunct="1">
              <a:lnSpc>
                <a:spcPct val="80000"/>
              </a:lnSpc>
            </a:pPr>
            <a:r>
              <a:rPr lang="en-US" altLang="ko-KR" sz="1400">
                <a:ea typeface="Gulim" panose="020B0600000101010101" pitchFamily="34" charset="-127"/>
              </a:rPr>
              <a:t>  Many Russians speak English, as it is often taught beginning in the third grade.</a:t>
            </a:r>
          </a:p>
          <a:p>
            <a:pPr eaLnBrk="1" hangingPunct="1">
              <a:lnSpc>
                <a:spcPct val="80000"/>
              </a:lnSpc>
              <a:buFontTx/>
              <a:buNone/>
            </a:pPr>
            <a:endParaRPr lang="ko-KR" altLang="en-US" sz="1400">
              <a:ea typeface="Gulim" panose="020B0600000101010101" pitchFamily="34" charset="-127"/>
            </a:endParaRPr>
          </a:p>
        </p:txBody>
      </p:sp>
      <p:pic>
        <p:nvPicPr>
          <p:cNvPr id="9222" name="Picture 4" descr="G7 1">
            <a:extLst>
              <a:ext uri="{FF2B5EF4-FFF2-40B4-BE49-F238E27FC236}">
                <a16:creationId xmlns:a16="http://schemas.microsoft.com/office/drawing/2014/main" id="{168391F1-7B10-41DA-94FB-C169228626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3986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5" descr="Russia1">
            <a:extLst>
              <a:ext uri="{FF2B5EF4-FFF2-40B4-BE49-F238E27FC236}">
                <a16:creationId xmlns:a16="http://schemas.microsoft.com/office/drawing/2014/main" id="{06200C4A-0898-4AEA-8FFA-C338D3428E15}"/>
              </a:ext>
            </a:extLst>
          </p:cNvPr>
          <p:cNvPicPr>
            <a:picLocks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7315200" y="0"/>
            <a:ext cx="1828800" cy="1828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6">
            <a:extLst>
              <a:ext uri="{FF2B5EF4-FFF2-40B4-BE49-F238E27FC236}">
                <a16:creationId xmlns:a16="http://schemas.microsoft.com/office/drawing/2014/main" id="{03CC0280-8B96-4790-851C-49D019326C6E}"/>
              </a:ext>
            </a:extLst>
          </p:cNvPr>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ko-KR" altLang="en-US"/>
              <a:t>(c) Ian R. Kirkwood (2008-2012)</a:t>
            </a:r>
            <a:endParaRPr lang="en-US" altLang="ko-KR"/>
          </a:p>
        </p:txBody>
      </p:sp>
      <p:sp>
        <p:nvSpPr>
          <p:cNvPr id="10243" name="Slide Number Placeholder 7">
            <a:extLst>
              <a:ext uri="{FF2B5EF4-FFF2-40B4-BE49-F238E27FC236}">
                <a16:creationId xmlns:a16="http://schemas.microsoft.com/office/drawing/2014/main" id="{F372E884-CD68-48D7-AA84-A2C416328560}"/>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0673468-4E05-4C47-A254-4C4960CF7252}" type="slidenum">
              <a:rPr lang="ko-KR" altLang="en-US"/>
              <a:pPr eaLnBrk="1" hangingPunct="1"/>
              <a:t>9</a:t>
            </a:fld>
            <a:endParaRPr lang="en-US" altLang="ko-KR"/>
          </a:p>
        </p:txBody>
      </p:sp>
      <p:sp>
        <p:nvSpPr>
          <p:cNvPr id="10244" name="Rectangle 2">
            <a:extLst>
              <a:ext uri="{FF2B5EF4-FFF2-40B4-BE49-F238E27FC236}">
                <a16:creationId xmlns:a16="http://schemas.microsoft.com/office/drawing/2014/main" id="{97BF70ED-EB29-4321-8AC8-DFC7EEF5D61A}"/>
              </a:ext>
            </a:extLst>
          </p:cNvPr>
          <p:cNvSpPr>
            <a:spLocks noGrp="1" noChangeArrowheads="1"/>
          </p:cNvSpPr>
          <p:nvPr>
            <p:ph type="title"/>
          </p:nvPr>
        </p:nvSpPr>
        <p:spPr>
          <a:xfrm>
            <a:off x="1295400" y="228600"/>
            <a:ext cx="7315200" cy="1143000"/>
          </a:xfrm>
        </p:spPr>
        <p:txBody>
          <a:bodyPr/>
          <a:lstStyle/>
          <a:p>
            <a:pPr algn="l" eaLnBrk="1" hangingPunct="1"/>
            <a:r>
              <a:rPr lang="en-US" altLang="ko-KR" sz="3600" u="sng">
                <a:latin typeface="Times New Roman" panose="02020603050405020304" pitchFamily="18" charset="0"/>
                <a:ea typeface="Gulim" panose="020B0600000101010101" pitchFamily="34" charset="-127"/>
              </a:rPr>
              <a:t>Business Etiquette - Saudi Arabia</a:t>
            </a:r>
          </a:p>
        </p:txBody>
      </p:sp>
      <p:sp>
        <p:nvSpPr>
          <p:cNvPr id="10245" name="Rectangle 3">
            <a:extLst>
              <a:ext uri="{FF2B5EF4-FFF2-40B4-BE49-F238E27FC236}">
                <a16:creationId xmlns:a16="http://schemas.microsoft.com/office/drawing/2014/main" id="{4931138E-5824-495C-8E43-C34ED84E74A7}"/>
              </a:ext>
            </a:extLst>
          </p:cNvPr>
          <p:cNvSpPr>
            <a:spLocks noGrp="1" noChangeArrowheads="1"/>
          </p:cNvSpPr>
          <p:nvPr>
            <p:ph type="body" sz="half" idx="1"/>
          </p:nvPr>
        </p:nvSpPr>
        <p:spPr>
          <a:xfrm>
            <a:off x="152400" y="1295400"/>
            <a:ext cx="8534400" cy="4525963"/>
          </a:xfrm>
        </p:spPr>
        <p:txBody>
          <a:bodyPr/>
          <a:lstStyle/>
          <a:p>
            <a:pPr eaLnBrk="1" hangingPunct="1">
              <a:lnSpc>
                <a:spcPct val="80000"/>
              </a:lnSpc>
              <a:buFontTx/>
              <a:buNone/>
            </a:pPr>
            <a:r>
              <a:rPr lang="en-US" altLang="ko-KR" sz="1400" b="1">
                <a:ea typeface="Gulim" panose="020B0600000101010101" pitchFamily="34" charset="-127"/>
              </a:rPr>
              <a:t>Appearance</a:t>
            </a:r>
          </a:p>
          <a:p>
            <a:pPr eaLnBrk="1" hangingPunct="1">
              <a:lnSpc>
                <a:spcPct val="80000"/>
              </a:lnSpc>
            </a:pPr>
            <a:r>
              <a:rPr lang="en-US" altLang="ko-KR" sz="1400">
                <a:ea typeface="Gulim" panose="020B0600000101010101" pitchFamily="34" charset="-127"/>
              </a:rPr>
              <a:t>  Never show bare shoulders, stomach, calves and thighs.</a:t>
            </a:r>
          </a:p>
          <a:p>
            <a:pPr eaLnBrk="1" hangingPunct="1">
              <a:lnSpc>
                <a:spcPct val="80000"/>
              </a:lnSpc>
            </a:pPr>
            <a:r>
              <a:rPr lang="en-US" altLang="ko-KR" sz="1400">
                <a:ea typeface="Gulim" panose="020B0600000101010101" pitchFamily="34" charset="-127"/>
              </a:rPr>
              <a:t>  Visitors are expected to abide by local standards of modesty however, do not adopt native clothing. Traditional clothes on foreigners may be offensive.</a:t>
            </a:r>
          </a:p>
          <a:p>
            <a:pPr eaLnBrk="1" hangingPunct="1">
              <a:lnSpc>
                <a:spcPct val="80000"/>
              </a:lnSpc>
            </a:pPr>
            <a:r>
              <a:rPr lang="en-US" altLang="ko-KR" sz="1400">
                <a:ea typeface="Gulim" panose="020B0600000101010101" pitchFamily="34" charset="-127"/>
              </a:rPr>
              <a:t>  Despite the heat, most of the body must always remain covered.</a:t>
            </a:r>
          </a:p>
          <a:p>
            <a:pPr eaLnBrk="1" hangingPunct="1">
              <a:lnSpc>
                <a:spcPct val="80000"/>
              </a:lnSpc>
            </a:pPr>
            <a:r>
              <a:rPr lang="en-US" altLang="ko-KR" sz="1400">
                <a:ea typeface="Gulim" panose="020B0600000101010101" pitchFamily="34" charset="-127"/>
              </a:rPr>
              <a:t>  A jacket and tie are usually required for men at business meetings. </a:t>
            </a:r>
          </a:p>
          <a:p>
            <a:pPr eaLnBrk="1" hangingPunct="1">
              <a:lnSpc>
                <a:spcPct val="80000"/>
              </a:lnSpc>
            </a:pPr>
            <a:endParaRPr lang="en-US" altLang="ko-KR" sz="1400">
              <a:ea typeface="Gulim" panose="020B0600000101010101" pitchFamily="34" charset="-127"/>
            </a:endParaRPr>
          </a:p>
          <a:p>
            <a:pPr eaLnBrk="1" hangingPunct="1">
              <a:lnSpc>
                <a:spcPct val="80000"/>
              </a:lnSpc>
              <a:buFontTx/>
              <a:buNone/>
            </a:pPr>
            <a:r>
              <a:rPr lang="en-US" altLang="ko-KR" sz="1400" b="1">
                <a:ea typeface="Gulim" panose="020B0600000101010101" pitchFamily="34" charset="-127"/>
              </a:rPr>
              <a:t>Behavior</a:t>
            </a:r>
            <a:r>
              <a:rPr lang="en-US" altLang="ko-KR" sz="1400">
                <a:ea typeface="Gulim" panose="020B0600000101010101" pitchFamily="34" charset="-127"/>
              </a:rPr>
              <a:t>  </a:t>
            </a:r>
          </a:p>
          <a:p>
            <a:pPr eaLnBrk="1" hangingPunct="1">
              <a:lnSpc>
                <a:spcPct val="80000"/>
              </a:lnSpc>
            </a:pPr>
            <a:r>
              <a:rPr lang="en-US" altLang="ko-KR" sz="1400">
                <a:ea typeface="Gulim" panose="020B0600000101010101" pitchFamily="34" charset="-127"/>
              </a:rPr>
              <a:t>  It is common to remove your shoes before entering a building. Follow the lead of your host. </a:t>
            </a:r>
          </a:p>
          <a:p>
            <a:pPr eaLnBrk="1" hangingPunct="1">
              <a:lnSpc>
                <a:spcPct val="80000"/>
              </a:lnSpc>
            </a:pPr>
            <a:r>
              <a:rPr lang="en-US" altLang="ko-KR" sz="1400">
                <a:ea typeface="Gulim" panose="020B0600000101010101" pitchFamily="34" charset="-127"/>
              </a:rPr>
              <a:t>  Alcohol and pork are illegal. </a:t>
            </a:r>
          </a:p>
          <a:p>
            <a:pPr eaLnBrk="1" hangingPunct="1">
              <a:lnSpc>
                <a:spcPct val="80000"/>
              </a:lnSpc>
            </a:pPr>
            <a:r>
              <a:rPr lang="en-US" altLang="ko-KR" sz="1400">
                <a:ea typeface="Gulim" panose="020B0600000101010101" pitchFamily="34" charset="-127"/>
              </a:rPr>
              <a:t>  In the Muslim world, Friday is the day of rest.</a:t>
            </a:r>
          </a:p>
          <a:p>
            <a:pPr eaLnBrk="1" hangingPunct="1">
              <a:lnSpc>
                <a:spcPct val="80000"/>
              </a:lnSpc>
            </a:pPr>
            <a:r>
              <a:rPr lang="en-US" altLang="ko-KR" sz="1400">
                <a:ea typeface="Gulim" panose="020B0600000101010101" pitchFamily="34" charset="-127"/>
              </a:rPr>
              <a:t>  There are several styles of greetings used; it is best to wait for your counterpart to initiate the greeting. Men shake hands with other men. Some men will shake hands with a woman; it is advisable for a businesswoman to wait for a man to offer his hand.</a:t>
            </a:r>
          </a:p>
          <a:p>
            <a:pPr eaLnBrk="1" hangingPunct="1">
              <a:lnSpc>
                <a:spcPct val="80000"/>
              </a:lnSpc>
            </a:pPr>
            <a:endParaRPr lang="en-US" altLang="ko-KR" sz="1400">
              <a:ea typeface="Gulim" panose="020B0600000101010101" pitchFamily="34" charset="-127"/>
            </a:endParaRPr>
          </a:p>
          <a:p>
            <a:pPr eaLnBrk="1" hangingPunct="1">
              <a:lnSpc>
                <a:spcPct val="80000"/>
              </a:lnSpc>
              <a:buFontTx/>
              <a:buNone/>
            </a:pPr>
            <a:r>
              <a:rPr lang="en-US" altLang="ko-KR" sz="1400" b="1">
                <a:ea typeface="Gulim" panose="020B0600000101010101" pitchFamily="34" charset="-127"/>
              </a:rPr>
              <a:t>Communications</a:t>
            </a:r>
          </a:p>
          <a:p>
            <a:pPr eaLnBrk="1" hangingPunct="1">
              <a:lnSpc>
                <a:spcPct val="80000"/>
              </a:lnSpc>
            </a:pPr>
            <a:r>
              <a:rPr lang="en-US" altLang="ko-KR" sz="1400">
                <a:ea typeface="Gulim" panose="020B0600000101010101" pitchFamily="34" charset="-127"/>
              </a:rPr>
              <a:t>  Do not discuss the subject of women, not even to inquire about the health of a wife or daughter. The topic of Israel should also be avoided. Sports is an appropriate topic.</a:t>
            </a:r>
          </a:p>
          <a:p>
            <a:pPr eaLnBrk="1" hangingPunct="1">
              <a:lnSpc>
                <a:spcPct val="80000"/>
              </a:lnSpc>
            </a:pPr>
            <a:r>
              <a:rPr lang="en-US" altLang="ko-KR" sz="1400">
                <a:ea typeface="Gulim" panose="020B0600000101010101" pitchFamily="34" charset="-127"/>
              </a:rPr>
              <a:t>  Communications occur at a slow pace. Do not feel obligated to speak during                                     periods of silence. "Yes" usually means "possibly".</a:t>
            </a:r>
          </a:p>
          <a:p>
            <a:pPr eaLnBrk="1" hangingPunct="1">
              <a:lnSpc>
                <a:spcPct val="80000"/>
              </a:lnSpc>
            </a:pPr>
            <a:r>
              <a:rPr lang="en-US" altLang="ko-KR" sz="1400">
                <a:ea typeface="Gulim" panose="020B0600000101010101" pitchFamily="34" charset="-127"/>
              </a:rPr>
              <a:t>  Your Saudi host may interrupt your meeting or conversation, leave the room                                  for 15 to 20 minutes for the purpose of his daily prayers. </a:t>
            </a:r>
          </a:p>
        </p:txBody>
      </p:sp>
      <p:pic>
        <p:nvPicPr>
          <p:cNvPr id="10246" name="Picture 5" descr="Saudi Arabia1">
            <a:extLst>
              <a:ext uri="{FF2B5EF4-FFF2-40B4-BE49-F238E27FC236}">
                <a16:creationId xmlns:a16="http://schemas.microsoft.com/office/drawing/2014/main" id="{19AF1E5A-7A8E-445B-9B2B-00CD843E0667}"/>
              </a:ext>
            </a:extLst>
          </p:cNvPr>
          <p:cNvPicPr>
            <a:picLocks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6705600" y="5105400"/>
            <a:ext cx="2438400" cy="1389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47" name="Picture 4" descr="G7 1">
            <a:extLst>
              <a:ext uri="{FF2B5EF4-FFF2-40B4-BE49-F238E27FC236}">
                <a16:creationId xmlns:a16="http://schemas.microsoft.com/office/drawing/2014/main" id="{6FDDC4C1-6E3C-48DE-94E3-19BAE60C51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43986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Picture 7" descr="Saudi Arabia2">
            <a:extLst>
              <a:ext uri="{FF2B5EF4-FFF2-40B4-BE49-F238E27FC236}">
                <a16:creationId xmlns:a16="http://schemas.microsoft.com/office/drawing/2014/main" id="{F5009596-79F5-4621-86B4-A2D7149AB5E1}"/>
              </a:ext>
            </a:extLst>
          </p:cNvPr>
          <p:cNvPicPr>
            <a:picLocks noChangeAspect="1" noChangeArrowheads="1"/>
          </p:cNvPicPr>
          <p:nvPr>
            <p:ph sz="quarter" idx="3"/>
          </p:nvPr>
        </p:nvPicPr>
        <p:blipFill>
          <a:blip r:embed="rId5">
            <a:extLst>
              <a:ext uri="{28A0092B-C50C-407E-A947-70E740481C1C}">
                <a14:useLocalDpi xmlns:a14="http://schemas.microsoft.com/office/drawing/2010/main" val="0"/>
              </a:ext>
            </a:extLst>
          </a:blip>
          <a:srcRect/>
          <a:stretch>
            <a:fillRect/>
          </a:stretch>
        </p:blipFill>
        <p:spPr>
          <a:xfrm>
            <a:off x="7540625" y="0"/>
            <a:ext cx="1603375" cy="1068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1861</TotalTime>
  <Words>2317</Words>
  <Application>Microsoft Office PowerPoint</Application>
  <PresentationFormat>On-screen Show (4:3)</PresentationFormat>
  <Paragraphs>900</Paragraphs>
  <Slides>47</Slides>
  <Notes>47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4" baseType="lpstr">
      <vt:lpstr>Arial</vt:lpstr>
      <vt:lpstr>Gulim</vt:lpstr>
      <vt:lpstr>Times New Roman</vt:lpstr>
      <vt:lpstr>宋体</vt:lpstr>
      <vt:lpstr>Tahoma</vt:lpstr>
      <vt:lpstr>Default Design</vt:lpstr>
      <vt:lpstr>Microsoft Office Excel Chart</vt:lpstr>
      <vt:lpstr>Business Etiquette</vt:lpstr>
      <vt:lpstr>Business Etiquette</vt:lpstr>
      <vt:lpstr>What is Business Etiquette?</vt:lpstr>
      <vt:lpstr>   How Should We Look at any Society?</vt:lpstr>
      <vt:lpstr>Business Etiquette - Indonesia</vt:lpstr>
      <vt:lpstr>Business Etiquette - India</vt:lpstr>
      <vt:lpstr>Business Etiquette - Hong Kong</vt:lpstr>
      <vt:lpstr>Business Etiquette - Russia</vt:lpstr>
      <vt:lpstr>Business Etiquette - Saudi Arabia</vt:lpstr>
      <vt:lpstr>Business Etiquette - France</vt:lpstr>
      <vt:lpstr>Business Etiquette</vt:lpstr>
      <vt:lpstr>Breaking Down Society</vt:lpstr>
      <vt:lpstr>Breaking Down Society</vt:lpstr>
      <vt:lpstr>Breaking Down Society</vt:lpstr>
      <vt:lpstr>Breaking Down Society</vt:lpstr>
      <vt:lpstr>Business Etiquette</vt:lpstr>
      <vt:lpstr>A Global Overview</vt:lpstr>
      <vt:lpstr>A Global Overview</vt:lpstr>
      <vt:lpstr>A Global Overview</vt:lpstr>
      <vt:lpstr>A Global Overview</vt:lpstr>
      <vt:lpstr>Business Etiquette</vt:lpstr>
      <vt:lpstr>Power Distance</vt:lpstr>
      <vt:lpstr>Individualism</vt:lpstr>
      <vt:lpstr>Uncertainty Avoidance</vt:lpstr>
      <vt:lpstr>Masculinity</vt:lpstr>
      <vt:lpstr>Business Etiquette</vt:lpstr>
      <vt:lpstr>Outline of Issues</vt:lpstr>
      <vt:lpstr>Outline of Issues</vt:lpstr>
      <vt:lpstr>Possible Solutions</vt:lpstr>
      <vt:lpstr>Outline of Issues</vt:lpstr>
      <vt:lpstr>Outline of Issues</vt:lpstr>
      <vt:lpstr>Possible Solutions</vt:lpstr>
      <vt:lpstr>Business Etiquette</vt:lpstr>
      <vt:lpstr>High Context Cultures - Japan</vt:lpstr>
      <vt:lpstr>High Context Cultures</vt:lpstr>
      <vt:lpstr>   Low Context Cultures-AUS &amp; USA</vt:lpstr>
      <vt:lpstr>Low Context Cultures</vt:lpstr>
      <vt:lpstr>High Context Cultures</vt:lpstr>
      <vt:lpstr>Low Context Cultures</vt:lpstr>
      <vt:lpstr>High &amp; Low Context Cultures</vt:lpstr>
      <vt:lpstr>High &amp; Low Context Cultures</vt:lpstr>
      <vt:lpstr>High &amp; Low Context Cultures</vt:lpstr>
      <vt:lpstr>High &amp; Low Context Cultures</vt:lpstr>
      <vt:lpstr>Consequences of Poor Etiquette</vt:lpstr>
      <vt:lpstr> How Business Etiquette is Developed</vt:lpstr>
      <vt:lpstr> How It All Happens</vt:lpstr>
      <vt:lpstr>Benefits of Good Business Etiquette </vt:lpstr>
    </vt:vector>
  </TitlesOfParts>
  <Company>LOVE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charmi</dc:creator>
  <cp:lastModifiedBy>Ian Kirkwood</cp:lastModifiedBy>
  <cp:revision>85</cp:revision>
  <dcterms:created xsi:type="dcterms:W3CDTF">2008-07-07T12:32:59Z</dcterms:created>
  <dcterms:modified xsi:type="dcterms:W3CDTF">2018-11-28T10:56:27Z</dcterms:modified>
</cp:coreProperties>
</file>