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 Black"/>
      <p:bold r:id="rId35"/>
      <p:boldItalic r:id="rId36"/>
    </p:embeddedFont>
    <p:embeddedFont>
      <p:font typeface="Oswald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Black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swald-regular.fntdata"/><Relationship Id="rId14" Type="http://schemas.openxmlformats.org/officeDocument/2006/relationships/slide" Target="slides/slide10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Oswa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2226b87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2226b87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2226b878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2226b878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c53d306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c53d306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2226b878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2226b878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2226b878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2226b878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13f95e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13f95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13f95e3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13f95e3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2226b878c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2226b878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13f95e3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13f95e3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af561529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af561529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2226b87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2226b87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13f95e3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13f95e3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2226b87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2226b87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c41cfd0f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c41cfd0f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226b87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226b87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226b87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226b87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2226b878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2226b878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01100" y="540000"/>
            <a:ext cx="5622900" cy="3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83125" y="3815400"/>
            <a:ext cx="43410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598065" y="4467647"/>
            <a:ext cx="508789" cy="508810"/>
            <a:chOff x="4154575" y="4310225"/>
            <a:chExt cx="605125" cy="605150"/>
          </a:xfrm>
        </p:grpSpPr>
        <p:sp>
          <p:nvSpPr>
            <p:cNvPr id="12" name="Google Shape;12;p2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10800000">
            <a:off x="174350" y="-36665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95900" y="45688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062575" y="746938"/>
            <a:ext cx="42987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062575" y="1820938"/>
            <a:ext cx="42987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1"/>
          <p:cNvSpPr/>
          <p:nvPr/>
        </p:nvSpPr>
        <p:spPr>
          <a:xfrm flipH="1" rot="-5400000">
            <a:off x="-290987" y="4027189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7832860" y="4195226"/>
            <a:ext cx="1311142" cy="948272"/>
          </a:xfrm>
          <a:custGeom>
            <a:rect b="b" l="l" r="r" t="t"/>
            <a:pathLst>
              <a:path extrusionOk="0" h="48698" w="67333">
                <a:moveTo>
                  <a:pt x="1" y="0"/>
                </a:moveTo>
                <a:lnTo>
                  <a:pt x="1" y="48698"/>
                </a:lnTo>
                <a:lnTo>
                  <a:pt x="43031" y="48698"/>
                </a:lnTo>
                <a:cubicBezTo>
                  <a:pt x="56478" y="48698"/>
                  <a:pt x="67332" y="37844"/>
                  <a:pt x="67332" y="24301"/>
                </a:cubicBezTo>
                <a:cubicBezTo>
                  <a:pt x="67332" y="10854"/>
                  <a:pt x="56478" y="0"/>
                  <a:pt x="4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306275" y="4070588"/>
            <a:ext cx="996550" cy="996550"/>
          </a:xfrm>
          <a:custGeom>
            <a:rect b="b" l="l" r="r" t="t"/>
            <a:pathLst>
              <a:path extrusionOk="0" h="39862" w="39862">
                <a:moveTo>
                  <a:pt x="19979" y="1"/>
                </a:moveTo>
                <a:cubicBezTo>
                  <a:pt x="8933" y="1"/>
                  <a:pt x="0" y="8934"/>
                  <a:pt x="0" y="19979"/>
                </a:cubicBezTo>
                <a:cubicBezTo>
                  <a:pt x="0" y="30929"/>
                  <a:pt x="8933" y="39862"/>
                  <a:pt x="19979" y="39862"/>
                </a:cubicBezTo>
                <a:cubicBezTo>
                  <a:pt x="30928" y="39862"/>
                  <a:pt x="39861" y="30929"/>
                  <a:pt x="39861" y="19979"/>
                </a:cubicBezTo>
                <a:cubicBezTo>
                  <a:pt x="39861" y="8934"/>
                  <a:pt x="30928" y="1"/>
                  <a:pt x="199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37475" y="4479788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386" y="0"/>
                  <a:pt x="1" y="17289"/>
                  <a:pt x="1" y="38612"/>
                </a:cubicBezTo>
                <a:lnTo>
                  <a:pt x="13928" y="38612"/>
                </a:lnTo>
                <a:cubicBezTo>
                  <a:pt x="13928" y="24973"/>
                  <a:pt x="25070" y="13928"/>
                  <a:pt x="38613" y="13928"/>
                </a:cubicBezTo>
                <a:cubicBezTo>
                  <a:pt x="52252" y="13928"/>
                  <a:pt x="63298" y="24973"/>
                  <a:pt x="63298" y="38612"/>
                </a:cubicBezTo>
                <a:lnTo>
                  <a:pt x="77225" y="38612"/>
                </a:lnTo>
                <a:cubicBezTo>
                  <a:pt x="77225" y="17289"/>
                  <a:pt x="59936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017600" y="1477275"/>
            <a:ext cx="2476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subTitle"/>
          </p:nvPr>
        </p:nvSpPr>
        <p:spPr>
          <a:xfrm>
            <a:off x="2017600" y="1844000"/>
            <a:ext cx="24765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3" type="title"/>
          </p:nvPr>
        </p:nvSpPr>
        <p:spPr>
          <a:xfrm>
            <a:off x="928000" y="1477275"/>
            <a:ext cx="10896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4" type="subTitle"/>
          </p:nvPr>
        </p:nvSpPr>
        <p:spPr>
          <a:xfrm>
            <a:off x="5739494" y="1477275"/>
            <a:ext cx="2476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5739400" y="1844000"/>
            <a:ext cx="24765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4649800" y="1477275"/>
            <a:ext cx="10896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2017600" y="2898175"/>
            <a:ext cx="2476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2017600" y="3264899"/>
            <a:ext cx="24765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9" type="title"/>
          </p:nvPr>
        </p:nvSpPr>
        <p:spPr>
          <a:xfrm>
            <a:off x="928000" y="2898175"/>
            <a:ext cx="10896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3" type="subTitle"/>
          </p:nvPr>
        </p:nvSpPr>
        <p:spPr>
          <a:xfrm>
            <a:off x="5739494" y="2898175"/>
            <a:ext cx="2476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4" type="subTitle"/>
          </p:nvPr>
        </p:nvSpPr>
        <p:spPr>
          <a:xfrm>
            <a:off x="5739400" y="3264900"/>
            <a:ext cx="24765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5" type="title"/>
          </p:nvPr>
        </p:nvSpPr>
        <p:spPr>
          <a:xfrm>
            <a:off x="4649800" y="2898175"/>
            <a:ext cx="10896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3551825" y="109289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2761650" y="1514325"/>
            <a:ext cx="3620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2761650" y="2756200"/>
            <a:ext cx="3620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2827463" y="-2769250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316550" y="43773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8060450" y="3841750"/>
            <a:ext cx="605125" cy="605150"/>
            <a:chOff x="4154575" y="4310225"/>
            <a:chExt cx="605125" cy="605150"/>
          </a:xfrm>
        </p:grpSpPr>
        <p:sp>
          <p:nvSpPr>
            <p:cNvPr id="113" name="Google Shape;113;p14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417438" y="365575"/>
            <a:ext cx="605125" cy="605150"/>
            <a:chOff x="4154575" y="4310225"/>
            <a:chExt cx="605125" cy="605150"/>
          </a:xfrm>
        </p:grpSpPr>
        <p:sp>
          <p:nvSpPr>
            <p:cNvPr id="116" name="Google Shape;116;p14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720025" y="1584563"/>
            <a:ext cx="4784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>
            <a:off x="364450" y="440621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 flipH="1">
            <a:off x="5850948" y="2253425"/>
            <a:ext cx="3831353" cy="3831326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 flipH="1">
            <a:off x="7352720" y="3711797"/>
            <a:ext cx="508789" cy="508810"/>
            <a:chOff x="4154575" y="4310225"/>
            <a:chExt cx="605125" cy="605150"/>
          </a:xfrm>
        </p:grpSpPr>
        <p:sp>
          <p:nvSpPr>
            <p:cNvPr id="125" name="Google Shape;125;p16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6"/>
          <p:cNvSpPr/>
          <p:nvPr/>
        </p:nvSpPr>
        <p:spPr>
          <a:xfrm flipH="1" rot="10800000">
            <a:off x="4646488" y="3711789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9" name="Google Shape;129;p16"/>
          <p:cNvGrpSpPr/>
          <p:nvPr/>
        </p:nvGrpSpPr>
        <p:grpSpPr>
          <a:xfrm flipH="1">
            <a:off x="2613045" y="4568872"/>
            <a:ext cx="508789" cy="508810"/>
            <a:chOff x="4154575" y="4310225"/>
            <a:chExt cx="605125" cy="605150"/>
          </a:xfrm>
        </p:grpSpPr>
        <p:sp>
          <p:nvSpPr>
            <p:cNvPr id="130" name="Google Shape;130;p16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flipH="1">
            <a:off x="402950" y="45688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10800000">
            <a:off x="6021843" y="109275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5968746" y="-2070775"/>
            <a:ext cx="2730201" cy="2730182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20025" y="1095975"/>
            <a:ext cx="38526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959450" y="2977075"/>
            <a:ext cx="52251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1959450" y="1695425"/>
            <a:ext cx="52251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 Black"/>
              <a:buNone/>
              <a:defRPr sz="2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7096138" y="-1681600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8121438" y="237425"/>
            <a:ext cx="605125" cy="605150"/>
            <a:chOff x="4154575" y="4310225"/>
            <a:chExt cx="605125" cy="605150"/>
          </a:xfrm>
        </p:grpSpPr>
        <p:sp>
          <p:nvSpPr>
            <p:cNvPr id="141" name="Google Shape;141;p1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7"/>
          <p:cNvSpPr/>
          <p:nvPr/>
        </p:nvSpPr>
        <p:spPr>
          <a:xfrm>
            <a:off x="1540900" y="4219501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70025" y="43773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417425" y="237425"/>
            <a:ext cx="605125" cy="605150"/>
            <a:chOff x="4154575" y="4310225"/>
            <a:chExt cx="605125" cy="605150"/>
          </a:xfrm>
        </p:grpSpPr>
        <p:sp>
          <p:nvSpPr>
            <p:cNvPr id="146" name="Google Shape;146;p1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720025" y="1095975"/>
            <a:ext cx="37830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2" type="subTitle"/>
          </p:nvPr>
        </p:nvSpPr>
        <p:spPr>
          <a:xfrm>
            <a:off x="4641000" y="1095975"/>
            <a:ext cx="37830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8"/>
          <p:cNvSpPr/>
          <p:nvPr/>
        </p:nvSpPr>
        <p:spPr>
          <a:xfrm rot="10800000">
            <a:off x="5110143" y="4183675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10800000">
            <a:off x="4934913" y="4404071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10800000">
            <a:off x="6914225" y="-26895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flipH="1" rot="10800000">
            <a:off x="4311613" y="226989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823025" y="2246511"/>
            <a:ext cx="2325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2" type="subTitle"/>
          </p:nvPr>
        </p:nvSpPr>
        <p:spPr>
          <a:xfrm>
            <a:off x="823025" y="2691711"/>
            <a:ext cx="2325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3409125" y="2246511"/>
            <a:ext cx="2325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4" type="subTitle"/>
          </p:nvPr>
        </p:nvSpPr>
        <p:spPr>
          <a:xfrm>
            <a:off x="3409125" y="2691711"/>
            <a:ext cx="2325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5" type="subTitle"/>
          </p:nvPr>
        </p:nvSpPr>
        <p:spPr>
          <a:xfrm>
            <a:off x="5995150" y="2246511"/>
            <a:ext cx="2325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6" type="subTitle"/>
          </p:nvPr>
        </p:nvSpPr>
        <p:spPr>
          <a:xfrm>
            <a:off x="5995150" y="2691711"/>
            <a:ext cx="2325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 rot="5400000">
            <a:off x="7680410" y="-106937"/>
            <a:ext cx="1311142" cy="948272"/>
          </a:xfrm>
          <a:custGeom>
            <a:rect b="b" l="l" r="r" t="t"/>
            <a:pathLst>
              <a:path extrusionOk="0" h="48698" w="67333">
                <a:moveTo>
                  <a:pt x="1" y="0"/>
                </a:moveTo>
                <a:lnTo>
                  <a:pt x="1" y="48698"/>
                </a:lnTo>
                <a:lnTo>
                  <a:pt x="43031" y="48698"/>
                </a:lnTo>
                <a:cubicBezTo>
                  <a:pt x="56478" y="48698"/>
                  <a:pt x="67332" y="37844"/>
                  <a:pt x="67332" y="24301"/>
                </a:cubicBezTo>
                <a:cubicBezTo>
                  <a:pt x="67332" y="10854"/>
                  <a:pt x="56478" y="0"/>
                  <a:pt x="4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10800000">
            <a:off x="654718" y="4183675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800000">
            <a:off x="479488" y="4404071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9"/>
          <p:cNvGrpSpPr/>
          <p:nvPr/>
        </p:nvGrpSpPr>
        <p:grpSpPr>
          <a:xfrm rot="5400000">
            <a:off x="6091637" y="3743882"/>
            <a:ext cx="548668" cy="1649989"/>
            <a:chOff x="5883475" y="2514100"/>
            <a:chExt cx="650775" cy="1957050"/>
          </a:xfrm>
        </p:grpSpPr>
        <p:sp>
          <p:nvSpPr>
            <p:cNvPr id="168" name="Google Shape;168;p19"/>
            <p:cNvSpPr/>
            <p:nvPr/>
          </p:nvSpPr>
          <p:spPr>
            <a:xfrm>
              <a:off x="5883475" y="2514100"/>
              <a:ext cx="650775" cy="650750"/>
            </a:xfrm>
            <a:custGeom>
              <a:rect b="b" l="l" r="r" t="t"/>
              <a:pathLst>
                <a:path extrusionOk="0" fill="none" h="26030" w="26031">
                  <a:moveTo>
                    <a:pt x="1" y="12967"/>
                  </a:moveTo>
                  <a:lnTo>
                    <a:pt x="13063" y="0"/>
                  </a:lnTo>
                  <a:lnTo>
                    <a:pt x="26030" y="12967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883475" y="316722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4"/>
                  </a:moveTo>
                  <a:lnTo>
                    <a:pt x="13063" y="1"/>
                  </a:lnTo>
                  <a:lnTo>
                    <a:pt x="26030" y="13064"/>
                  </a:lnTo>
                  <a:lnTo>
                    <a:pt x="13063" y="26031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883475" y="382037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3"/>
                  </a:moveTo>
                  <a:lnTo>
                    <a:pt x="13063" y="1"/>
                  </a:lnTo>
                  <a:lnTo>
                    <a:pt x="26030" y="13063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6597125" y="237425"/>
            <a:ext cx="605125" cy="605150"/>
            <a:chOff x="4154575" y="4310225"/>
            <a:chExt cx="605125" cy="605150"/>
          </a:xfrm>
        </p:grpSpPr>
        <p:sp>
          <p:nvSpPr>
            <p:cNvPr id="172" name="Google Shape;172;p19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10800000">
            <a:off x="5035843" y="109275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720000" y="1676613"/>
            <a:ext cx="2261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2" type="subTitle"/>
          </p:nvPr>
        </p:nvSpPr>
        <p:spPr>
          <a:xfrm>
            <a:off x="720000" y="2043343"/>
            <a:ext cx="2261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3" type="subTitle"/>
          </p:nvPr>
        </p:nvSpPr>
        <p:spPr>
          <a:xfrm>
            <a:off x="720000" y="3116388"/>
            <a:ext cx="2261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4" type="subTitle"/>
          </p:nvPr>
        </p:nvSpPr>
        <p:spPr>
          <a:xfrm>
            <a:off x="720000" y="3483118"/>
            <a:ext cx="2261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5" type="subTitle"/>
          </p:nvPr>
        </p:nvSpPr>
        <p:spPr>
          <a:xfrm>
            <a:off x="6162900" y="1676613"/>
            <a:ext cx="2261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6" type="subTitle"/>
          </p:nvPr>
        </p:nvSpPr>
        <p:spPr>
          <a:xfrm>
            <a:off x="6162900" y="2043338"/>
            <a:ext cx="2261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7" type="subTitle"/>
          </p:nvPr>
        </p:nvSpPr>
        <p:spPr>
          <a:xfrm>
            <a:off x="6162900" y="3116400"/>
            <a:ext cx="2261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8" type="subTitle"/>
          </p:nvPr>
        </p:nvSpPr>
        <p:spPr>
          <a:xfrm>
            <a:off x="6162900" y="3483125"/>
            <a:ext cx="2261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 rot="10800000">
            <a:off x="7965035" y="321338"/>
            <a:ext cx="1311142" cy="948272"/>
          </a:xfrm>
          <a:custGeom>
            <a:rect b="b" l="l" r="r" t="t"/>
            <a:pathLst>
              <a:path extrusionOk="0" h="48698" w="67333">
                <a:moveTo>
                  <a:pt x="1" y="0"/>
                </a:moveTo>
                <a:lnTo>
                  <a:pt x="1" y="48698"/>
                </a:lnTo>
                <a:lnTo>
                  <a:pt x="43031" y="48698"/>
                </a:lnTo>
                <a:cubicBezTo>
                  <a:pt x="56478" y="48698"/>
                  <a:pt x="67332" y="37844"/>
                  <a:pt x="67332" y="24301"/>
                </a:cubicBezTo>
                <a:cubicBezTo>
                  <a:pt x="67332" y="10854"/>
                  <a:pt x="56478" y="0"/>
                  <a:pt x="4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>
            <a:off x="4982746" y="-2070775"/>
            <a:ext cx="2730201" cy="2730182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10800000">
            <a:off x="7279463" y="4694014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>
            <a:off x="512332" y="44586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1676849"/>
            <a:ext cx="35973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20000" y="2571750"/>
            <a:ext cx="29673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813188" y="54000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2125" y="435755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370025" y="191630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471682" y="-70124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9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1042325" y="167662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2" type="subTitle"/>
          </p:nvPr>
        </p:nvSpPr>
        <p:spPr>
          <a:xfrm>
            <a:off x="1042325" y="204335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3" type="subTitle"/>
          </p:nvPr>
        </p:nvSpPr>
        <p:spPr>
          <a:xfrm>
            <a:off x="3502075" y="167662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4" type="subTitle"/>
          </p:nvPr>
        </p:nvSpPr>
        <p:spPr>
          <a:xfrm>
            <a:off x="3502081" y="204335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5" type="subTitle"/>
          </p:nvPr>
        </p:nvSpPr>
        <p:spPr>
          <a:xfrm>
            <a:off x="5961850" y="167662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6" type="subTitle"/>
          </p:nvPr>
        </p:nvSpPr>
        <p:spPr>
          <a:xfrm>
            <a:off x="5961850" y="204335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7" type="subTitle"/>
          </p:nvPr>
        </p:nvSpPr>
        <p:spPr>
          <a:xfrm>
            <a:off x="1042325" y="349257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8" type="subTitle"/>
          </p:nvPr>
        </p:nvSpPr>
        <p:spPr>
          <a:xfrm>
            <a:off x="1042325" y="385930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9" type="subTitle"/>
          </p:nvPr>
        </p:nvSpPr>
        <p:spPr>
          <a:xfrm>
            <a:off x="3502075" y="349257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13" type="subTitle"/>
          </p:nvPr>
        </p:nvSpPr>
        <p:spPr>
          <a:xfrm>
            <a:off x="3502081" y="385930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4" type="subTitle"/>
          </p:nvPr>
        </p:nvSpPr>
        <p:spPr>
          <a:xfrm>
            <a:off x="5961850" y="3492575"/>
            <a:ext cx="213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15" type="subTitle"/>
          </p:nvPr>
        </p:nvSpPr>
        <p:spPr>
          <a:xfrm>
            <a:off x="5961850" y="3859300"/>
            <a:ext cx="2139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/>
          <p:nvPr/>
        </p:nvSpPr>
        <p:spPr>
          <a:xfrm rot="10800000">
            <a:off x="6812600" y="-26895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-728000" y="333180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8121438" y="1010675"/>
            <a:ext cx="605125" cy="605150"/>
            <a:chOff x="4154575" y="4310225"/>
            <a:chExt cx="605125" cy="605150"/>
          </a:xfrm>
        </p:grpSpPr>
        <p:sp>
          <p:nvSpPr>
            <p:cNvPr id="206" name="Google Shape;206;p21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79313" y="2198375"/>
            <a:ext cx="605125" cy="605150"/>
            <a:chOff x="4154575" y="4310225"/>
            <a:chExt cx="605125" cy="605150"/>
          </a:xfrm>
        </p:grpSpPr>
        <p:sp>
          <p:nvSpPr>
            <p:cNvPr id="209" name="Google Shape;209;p21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22"/>
          <p:cNvSpPr/>
          <p:nvPr/>
        </p:nvSpPr>
        <p:spPr>
          <a:xfrm flipH="1">
            <a:off x="7703351" y="109289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 flipH="1" rot="10800000">
            <a:off x="6499700" y="-137938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5215313" y="365575"/>
            <a:ext cx="605125" cy="605150"/>
            <a:chOff x="4154575" y="4310225"/>
            <a:chExt cx="605125" cy="605150"/>
          </a:xfrm>
        </p:grpSpPr>
        <p:sp>
          <p:nvSpPr>
            <p:cNvPr id="216" name="Google Shape;216;p22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2"/>
          <p:cNvSpPr/>
          <p:nvPr/>
        </p:nvSpPr>
        <p:spPr>
          <a:xfrm rot="10800000">
            <a:off x="-2769087" y="1801821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 flipH="1" rot="-5400000">
            <a:off x="-476487" y="3400001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2" name="Google Shape;222;p23"/>
          <p:cNvSpPr/>
          <p:nvPr/>
        </p:nvSpPr>
        <p:spPr>
          <a:xfrm flipH="1" rot="10800000">
            <a:off x="7403848" y="-1188580"/>
            <a:ext cx="2945826" cy="2945805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3"/>
          <p:cNvGrpSpPr/>
          <p:nvPr/>
        </p:nvGrpSpPr>
        <p:grpSpPr>
          <a:xfrm flipH="1" rot="10800000">
            <a:off x="8121438" y="357150"/>
            <a:ext cx="605125" cy="605150"/>
            <a:chOff x="4154575" y="4310225"/>
            <a:chExt cx="605125" cy="605150"/>
          </a:xfrm>
        </p:grpSpPr>
        <p:sp>
          <p:nvSpPr>
            <p:cNvPr id="224" name="Google Shape;224;p23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3"/>
          <p:cNvSpPr/>
          <p:nvPr/>
        </p:nvSpPr>
        <p:spPr>
          <a:xfrm flipH="1">
            <a:off x="6187057" y="44586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flipH="1" rot="-5400000">
            <a:off x="-290987" y="3876264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230" name="Google Shape;230;p24"/>
          <p:cNvGrpSpPr/>
          <p:nvPr/>
        </p:nvGrpSpPr>
        <p:grpSpPr>
          <a:xfrm flipH="1">
            <a:off x="2613045" y="4568872"/>
            <a:ext cx="508789" cy="508810"/>
            <a:chOff x="4154575" y="4310225"/>
            <a:chExt cx="605125" cy="605150"/>
          </a:xfrm>
        </p:grpSpPr>
        <p:sp>
          <p:nvSpPr>
            <p:cNvPr id="231" name="Google Shape;231;p24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4"/>
          <p:cNvSpPr/>
          <p:nvPr/>
        </p:nvSpPr>
        <p:spPr>
          <a:xfrm flipH="1">
            <a:off x="402950" y="45688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 rot="10800000">
            <a:off x="6021843" y="109275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flipH="1">
            <a:off x="5968746" y="-2070775"/>
            <a:ext cx="2730201" cy="2730182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 rot="10800000">
            <a:off x="6951893" y="47488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25"/>
          <p:cNvSpPr/>
          <p:nvPr/>
        </p:nvSpPr>
        <p:spPr>
          <a:xfrm flipH="1" rot="10800000">
            <a:off x="5759300" y="-224462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479488" y="4568871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 flipH="1" rot="10800000">
            <a:off x="4711138" y="4694014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 flipH="1">
            <a:off x="7948845" y="4314472"/>
            <a:ext cx="508789" cy="508810"/>
            <a:chOff x="4154575" y="4310225"/>
            <a:chExt cx="605125" cy="605150"/>
          </a:xfrm>
        </p:grpSpPr>
        <p:sp>
          <p:nvSpPr>
            <p:cNvPr id="243" name="Google Shape;243;p25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6619725" y="4231614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8" name="Google Shape;248;p26"/>
          <p:cNvSpPr/>
          <p:nvPr/>
        </p:nvSpPr>
        <p:spPr>
          <a:xfrm>
            <a:off x="817600" y="4568874"/>
            <a:ext cx="3620962" cy="3620936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4735588" y="-2928112"/>
            <a:ext cx="3468141" cy="3468116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6694925" y="440621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flipH="1" rot="10800000">
            <a:off x="2964900" y="226989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ctrTitle"/>
          </p:nvPr>
        </p:nvSpPr>
        <p:spPr>
          <a:xfrm>
            <a:off x="2103703" y="540000"/>
            <a:ext cx="49365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54" name="Google Shape;254;p27"/>
          <p:cNvSpPr txBox="1"/>
          <p:nvPr/>
        </p:nvSpPr>
        <p:spPr>
          <a:xfrm>
            <a:off x="2414875" y="3936475"/>
            <a:ext cx="4314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 sz="1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>
            <p:ph idx="1" type="subTitle"/>
          </p:nvPr>
        </p:nvSpPr>
        <p:spPr>
          <a:xfrm>
            <a:off x="2103737" y="1805875"/>
            <a:ext cx="49365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56" name="Google Shape;256;p27"/>
          <p:cNvSpPr/>
          <p:nvPr/>
        </p:nvSpPr>
        <p:spPr>
          <a:xfrm flipH="1" rot="-5400000">
            <a:off x="-38825" y="2466088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5400000">
            <a:off x="7665400" y="2466075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7"/>
          <p:cNvGrpSpPr/>
          <p:nvPr/>
        </p:nvGrpSpPr>
        <p:grpSpPr>
          <a:xfrm flipH="1">
            <a:off x="8169608" y="285597"/>
            <a:ext cx="508789" cy="508810"/>
            <a:chOff x="4154575" y="4310225"/>
            <a:chExt cx="605125" cy="605150"/>
          </a:xfrm>
        </p:grpSpPr>
        <p:sp>
          <p:nvSpPr>
            <p:cNvPr id="259" name="Google Shape;259;p2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7"/>
          <p:cNvGrpSpPr/>
          <p:nvPr/>
        </p:nvGrpSpPr>
        <p:grpSpPr>
          <a:xfrm flipH="1">
            <a:off x="465808" y="285597"/>
            <a:ext cx="508789" cy="508810"/>
            <a:chOff x="4154575" y="4310225"/>
            <a:chExt cx="605125" cy="605150"/>
          </a:xfrm>
        </p:grpSpPr>
        <p:sp>
          <p:nvSpPr>
            <p:cNvPr id="262" name="Google Shape;262;p2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flipH="1">
            <a:off x="8169683" y="4314472"/>
            <a:ext cx="508789" cy="508810"/>
            <a:chOff x="4154575" y="4310225"/>
            <a:chExt cx="605125" cy="605150"/>
          </a:xfrm>
        </p:grpSpPr>
        <p:sp>
          <p:nvSpPr>
            <p:cNvPr id="265" name="Google Shape;265;p2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7"/>
          <p:cNvGrpSpPr/>
          <p:nvPr/>
        </p:nvGrpSpPr>
        <p:grpSpPr>
          <a:xfrm flipH="1">
            <a:off x="465883" y="4314472"/>
            <a:ext cx="508789" cy="508810"/>
            <a:chOff x="4154575" y="4310225"/>
            <a:chExt cx="605125" cy="605150"/>
          </a:xfrm>
        </p:grpSpPr>
        <p:sp>
          <p:nvSpPr>
            <p:cNvPr id="268" name="Google Shape;268;p2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/>
          <p:nvPr/>
        </p:nvSpPr>
        <p:spPr>
          <a:xfrm flipH="1" rot="5400000">
            <a:off x="1432102" y="-568138"/>
            <a:ext cx="6279986" cy="6279941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2103675" y="3063075"/>
            <a:ext cx="49365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622375" y="175764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7247400" y="-1147825"/>
            <a:ext cx="4229457" cy="4229426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solidFill>
            <a:schemeClr val="dk2"/>
          </a:solidFill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-2838475" y="-1044810"/>
            <a:ext cx="4229457" cy="4229426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8"/>
          <p:cNvGrpSpPr/>
          <p:nvPr/>
        </p:nvGrpSpPr>
        <p:grpSpPr>
          <a:xfrm flipH="1">
            <a:off x="7825133" y="815510"/>
            <a:ext cx="508789" cy="508810"/>
            <a:chOff x="4154575" y="4310225"/>
            <a:chExt cx="605125" cy="605150"/>
          </a:xfrm>
        </p:grpSpPr>
        <p:sp>
          <p:nvSpPr>
            <p:cNvPr id="277" name="Google Shape;277;p28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8"/>
          <p:cNvSpPr/>
          <p:nvPr/>
        </p:nvSpPr>
        <p:spPr>
          <a:xfrm>
            <a:off x="5271800" y="440621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flipH="1">
            <a:off x="720001" y="4138151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7665388" y="-1671425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8149662" y="2771682"/>
            <a:ext cx="548668" cy="1649989"/>
            <a:chOff x="5883475" y="2514100"/>
            <a:chExt cx="650775" cy="1957050"/>
          </a:xfrm>
        </p:grpSpPr>
        <p:sp>
          <p:nvSpPr>
            <p:cNvPr id="284" name="Google Shape;284;p29"/>
            <p:cNvSpPr/>
            <p:nvPr/>
          </p:nvSpPr>
          <p:spPr>
            <a:xfrm>
              <a:off x="5883475" y="2514100"/>
              <a:ext cx="650775" cy="650750"/>
            </a:xfrm>
            <a:custGeom>
              <a:rect b="b" l="l" r="r" t="t"/>
              <a:pathLst>
                <a:path extrusionOk="0" fill="none" h="26030" w="26031">
                  <a:moveTo>
                    <a:pt x="1" y="12967"/>
                  </a:moveTo>
                  <a:lnTo>
                    <a:pt x="13063" y="0"/>
                  </a:lnTo>
                  <a:lnTo>
                    <a:pt x="26030" y="12967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883475" y="316722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4"/>
                  </a:moveTo>
                  <a:lnTo>
                    <a:pt x="13063" y="1"/>
                  </a:lnTo>
                  <a:lnTo>
                    <a:pt x="26030" y="13064"/>
                  </a:lnTo>
                  <a:lnTo>
                    <a:pt x="13063" y="26031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883475" y="382037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3"/>
                  </a:moveTo>
                  <a:lnTo>
                    <a:pt x="13063" y="1"/>
                  </a:lnTo>
                  <a:lnTo>
                    <a:pt x="26030" y="13063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9"/>
          <p:cNvSpPr/>
          <p:nvPr/>
        </p:nvSpPr>
        <p:spPr>
          <a:xfrm>
            <a:off x="-357150" y="43773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 flipH="1" rot="10800000">
            <a:off x="238025" y="-137938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 rot="10800000">
            <a:off x="5083813" y="331075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20025" y="1076425"/>
            <a:ext cx="77040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flipH="1" rot="10800000">
            <a:off x="8016574" y="-765444"/>
            <a:ext cx="1841883" cy="1841869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6654663" y="448890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498100" y="2241550"/>
            <a:ext cx="273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1498175" y="2686750"/>
            <a:ext cx="27360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4909881" y="2241550"/>
            <a:ext cx="273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4909881" y="2686750"/>
            <a:ext cx="27360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10800000">
            <a:off x="7709691" y="4335464"/>
            <a:ext cx="714320" cy="714320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10800000">
            <a:off x="5254163" y="4395125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6812600" y="-268950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28900" y="4438425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114875" y="3730325"/>
            <a:ext cx="605125" cy="605150"/>
            <a:chOff x="4154575" y="4310225"/>
            <a:chExt cx="605125" cy="605150"/>
          </a:xfrm>
        </p:grpSpPr>
        <p:sp>
          <p:nvSpPr>
            <p:cNvPr id="39" name="Google Shape;39;p5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8121438" y="1010675"/>
            <a:ext cx="605125" cy="605150"/>
            <a:chOff x="4154575" y="4310225"/>
            <a:chExt cx="605125" cy="605150"/>
          </a:xfrm>
        </p:grpSpPr>
        <p:sp>
          <p:nvSpPr>
            <p:cNvPr id="42" name="Google Shape;42;p5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/>
          <p:nvPr/>
        </p:nvSpPr>
        <p:spPr>
          <a:xfrm rot="10800000">
            <a:off x="217950" y="158875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37088"/>
            <a:ext cx="77040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1066300"/>
            <a:ext cx="26250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20025" y="2265100"/>
            <a:ext cx="2625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 rot="10800000">
            <a:off x="607214" y="4335464"/>
            <a:ext cx="714320" cy="714320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rot="10800000">
            <a:off x="287988" y="4395125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5754288" y="-2497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1321525" y="21925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8121438" y="237425"/>
            <a:ext cx="605125" cy="605150"/>
            <a:chOff x="4154575" y="4310225"/>
            <a:chExt cx="605125" cy="605150"/>
          </a:xfrm>
        </p:grpSpPr>
        <p:sp>
          <p:nvSpPr>
            <p:cNvPr id="55" name="Google Shape;55;p7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081200" y="1334850"/>
            <a:ext cx="43428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6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6849850" y="43773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3360775" y="-2769250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>
            <a:off x="7343775" y="331075"/>
            <a:ext cx="605125" cy="605150"/>
            <a:chOff x="4154575" y="4310225"/>
            <a:chExt cx="605125" cy="605150"/>
          </a:xfrm>
        </p:grpSpPr>
        <p:sp>
          <p:nvSpPr>
            <p:cNvPr id="62" name="Google Shape;62;p8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flipH="1">
            <a:off x="1441676" y="109289"/>
            <a:ext cx="861432" cy="861432"/>
          </a:xfrm>
          <a:custGeom>
            <a:rect b="b" l="l" r="r" t="t"/>
            <a:pathLst>
              <a:path extrusionOk="0" h="23149" w="23149">
                <a:moveTo>
                  <a:pt x="11527" y="0"/>
                </a:moveTo>
                <a:cubicBezTo>
                  <a:pt x="5187" y="0"/>
                  <a:pt x="1" y="5187"/>
                  <a:pt x="1" y="11622"/>
                </a:cubicBezTo>
                <a:cubicBezTo>
                  <a:pt x="1" y="17962"/>
                  <a:pt x="5187" y="23148"/>
                  <a:pt x="11527" y="23148"/>
                </a:cubicBezTo>
                <a:cubicBezTo>
                  <a:pt x="17962" y="23148"/>
                  <a:pt x="23149" y="17962"/>
                  <a:pt x="23149" y="11622"/>
                </a:cubicBezTo>
                <a:cubicBezTo>
                  <a:pt x="23149" y="5187"/>
                  <a:pt x="17962" y="0"/>
                  <a:pt x="11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905150" y="1068400"/>
            <a:ext cx="52239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905150" y="1930325"/>
            <a:ext cx="52239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5388" y="-1671425"/>
            <a:ext cx="3489075" cy="3489050"/>
          </a:xfrm>
          <a:custGeom>
            <a:rect b="b" l="l" r="r" t="t"/>
            <a:pathLst>
              <a:path extrusionOk="0" fill="none" h="139562" w="139563">
                <a:moveTo>
                  <a:pt x="139562" y="69733"/>
                </a:moveTo>
                <a:cubicBezTo>
                  <a:pt x="139562" y="108345"/>
                  <a:pt x="108346" y="139561"/>
                  <a:pt x="69829" y="139561"/>
                </a:cubicBezTo>
                <a:cubicBezTo>
                  <a:pt x="31217" y="139561"/>
                  <a:pt x="1" y="108345"/>
                  <a:pt x="1" y="69733"/>
                </a:cubicBezTo>
                <a:cubicBezTo>
                  <a:pt x="1" y="31217"/>
                  <a:pt x="31217" y="1"/>
                  <a:pt x="69829" y="1"/>
                </a:cubicBezTo>
                <a:cubicBezTo>
                  <a:pt x="108346" y="1"/>
                  <a:pt x="139562" y="31217"/>
                  <a:pt x="139562" y="69733"/>
                </a:cubicBezTo>
                <a:close/>
              </a:path>
            </a:pathLst>
          </a:custGeom>
          <a:noFill/>
          <a:ln cap="rnd" cmpd="sng" w="31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8149662" y="2771682"/>
            <a:ext cx="548668" cy="1649989"/>
            <a:chOff x="5883475" y="2514100"/>
            <a:chExt cx="650775" cy="1957050"/>
          </a:xfrm>
        </p:grpSpPr>
        <p:sp>
          <p:nvSpPr>
            <p:cNvPr id="70" name="Google Shape;70;p9"/>
            <p:cNvSpPr/>
            <p:nvPr/>
          </p:nvSpPr>
          <p:spPr>
            <a:xfrm>
              <a:off x="5883475" y="2514100"/>
              <a:ext cx="650775" cy="650750"/>
            </a:xfrm>
            <a:custGeom>
              <a:rect b="b" l="l" r="r" t="t"/>
              <a:pathLst>
                <a:path extrusionOk="0" fill="none" h="26030" w="26031">
                  <a:moveTo>
                    <a:pt x="1" y="12967"/>
                  </a:moveTo>
                  <a:lnTo>
                    <a:pt x="13063" y="0"/>
                  </a:lnTo>
                  <a:lnTo>
                    <a:pt x="26030" y="12967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5883475" y="316722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4"/>
                  </a:moveTo>
                  <a:lnTo>
                    <a:pt x="13063" y="1"/>
                  </a:lnTo>
                  <a:lnTo>
                    <a:pt x="26030" y="13064"/>
                  </a:lnTo>
                  <a:lnTo>
                    <a:pt x="13063" y="26031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883475" y="3820375"/>
              <a:ext cx="650775" cy="650775"/>
            </a:xfrm>
            <a:custGeom>
              <a:rect b="b" l="l" r="r" t="t"/>
              <a:pathLst>
                <a:path extrusionOk="0" fill="none" h="26031" w="26031">
                  <a:moveTo>
                    <a:pt x="1" y="13063"/>
                  </a:moveTo>
                  <a:lnTo>
                    <a:pt x="13063" y="1"/>
                  </a:lnTo>
                  <a:lnTo>
                    <a:pt x="26030" y="13063"/>
                  </a:lnTo>
                  <a:lnTo>
                    <a:pt x="13063" y="26030"/>
                  </a:lnTo>
                  <a:close/>
                </a:path>
              </a:pathLst>
            </a:custGeom>
            <a:noFill/>
            <a:ln cap="flat" cmpd="sng" w="288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-357150" y="4377363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flipH="1" rot="10800000">
            <a:off x="238025" y="-137938"/>
            <a:ext cx="1930650" cy="965325"/>
          </a:xfrm>
          <a:custGeom>
            <a:rect b="b" l="l" r="r" t="t"/>
            <a:pathLst>
              <a:path extrusionOk="0" h="38613" w="77226">
                <a:moveTo>
                  <a:pt x="38613" y="0"/>
                </a:moveTo>
                <a:cubicBezTo>
                  <a:pt x="17290" y="0"/>
                  <a:pt x="0" y="17289"/>
                  <a:pt x="0" y="38612"/>
                </a:cubicBezTo>
                <a:lnTo>
                  <a:pt x="13928" y="38612"/>
                </a:lnTo>
                <a:cubicBezTo>
                  <a:pt x="13928" y="24973"/>
                  <a:pt x="24974" y="13927"/>
                  <a:pt x="38613" y="13927"/>
                </a:cubicBezTo>
                <a:cubicBezTo>
                  <a:pt x="52156" y="13927"/>
                  <a:pt x="63202" y="24973"/>
                  <a:pt x="63202" y="38612"/>
                </a:cubicBezTo>
                <a:lnTo>
                  <a:pt x="77225" y="38612"/>
                </a:lnTo>
                <a:cubicBezTo>
                  <a:pt x="77225" y="17289"/>
                  <a:pt x="59840" y="0"/>
                  <a:pt x="38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8197625" y="331075"/>
            <a:ext cx="605125" cy="605150"/>
            <a:chOff x="4154575" y="4310225"/>
            <a:chExt cx="605125" cy="605150"/>
          </a:xfrm>
        </p:grpSpPr>
        <p:sp>
          <p:nvSpPr>
            <p:cNvPr id="76" name="Google Shape;76;p9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/>
          <p:nvPr/>
        </p:nvSpPr>
        <p:spPr>
          <a:xfrm rot="10800000">
            <a:off x="5083813" y="331075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dk2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305613" y="3399475"/>
            <a:ext cx="605125" cy="605150"/>
            <a:chOff x="4154575" y="4310225"/>
            <a:chExt cx="605125" cy="605150"/>
          </a:xfrm>
        </p:grpSpPr>
        <p:sp>
          <p:nvSpPr>
            <p:cNvPr id="80" name="Google Shape;80;p9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dk2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969800" y="1607650"/>
            <a:ext cx="2730600" cy="22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38325"/>
            <a:ext cx="7704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educative.io/blog/object-oriented-programming" TargetMode="External"/><Relationship Id="rId4" Type="http://schemas.openxmlformats.org/officeDocument/2006/relationships/hyperlink" Target="https://www.youtube.com/watch?v=pTB0EiLXUC8" TargetMode="External"/><Relationship Id="rId9" Type="http://schemas.openxmlformats.org/officeDocument/2006/relationships/hyperlink" Target="https://www.youtube.com/watch?v=apIaNRp7_rs" TargetMode="External"/><Relationship Id="rId5" Type="http://schemas.openxmlformats.org/officeDocument/2006/relationships/hyperlink" Target="https://www.youtube.com/watch?v=xoL6WvCARJY" TargetMode="External"/><Relationship Id="rId6" Type="http://schemas.openxmlformats.org/officeDocument/2006/relationships/hyperlink" Target="https://www.tutorialspoint.com/dart_programming/dart_programming_classes.htm" TargetMode="External"/><Relationship Id="rId7" Type="http://schemas.openxmlformats.org/officeDocument/2006/relationships/hyperlink" Target="https://youtu.be/sNKKxc4QHqA" TargetMode="External"/><Relationship Id="rId8" Type="http://schemas.openxmlformats.org/officeDocument/2006/relationships/hyperlink" Target="https://www.geeksforgeeks.org/abstract-classes-in-dart/" TargetMode="External"/><Relationship Id="rId11" Type="http://schemas.openxmlformats.org/officeDocument/2006/relationships/hyperlink" Target="https://www.youtube.com/watch?v=7xtib79isdQ" TargetMode="External"/><Relationship Id="rId10" Type="http://schemas.openxmlformats.org/officeDocument/2006/relationships/hyperlink" Target="https://www.youtube.com/watch?v=KdrB-U4kPTM" TargetMode="External"/><Relationship Id="rId13" Type="http://schemas.openxmlformats.org/officeDocument/2006/relationships/hyperlink" Target="https://www.youtube.com/watch?v=spbE8tIZZIo" TargetMode="External"/><Relationship Id="rId12" Type="http://schemas.openxmlformats.org/officeDocument/2006/relationships/hyperlink" Target="https://youtu.be/9Qi-mNYxRQI" TargetMode="External"/><Relationship Id="rId14" Type="http://schemas.openxmlformats.org/officeDocument/2006/relationships/hyperlink" Target="https://www.youtube.com/watch?v=e80I-Gi6AK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ctrTitle"/>
          </p:nvPr>
        </p:nvSpPr>
        <p:spPr>
          <a:xfrm>
            <a:off x="2812575" y="574750"/>
            <a:ext cx="5622900" cy="3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ORIENTED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1985725" y="81835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254936" y="2641406"/>
            <a:ext cx="3014588" cy="2502092"/>
            <a:chOff x="1384500" y="1609650"/>
            <a:chExt cx="4900175" cy="3677925"/>
          </a:xfrm>
        </p:grpSpPr>
        <p:sp>
          <p:nvSpPr>
            <p:cNvPr id="297" name="Google Shape;297;p30"/>
            <p:cNvSpPr/>
            <p:nvPr/>
          </p:nvSpPr>
          <p:spPr>
            <a:xfrm>
              <a:off x="1385325" y="3966625"/>
              <a:ext cx="4821800" cy="1320950"/>
            </a:xfrm>
            <a:custGeom>
              <a:rect b="b" l="l" r="r" t="t"/>
              <a:pathLst>
                <a:path extrusionOk="0" h="52838" w="192872">
                  <a:moveTo>
                    <a:pt x="1" y="0"/>
                  </a:moveTo>
                  <a:lnTo>
                    <a:pt x="1" y="52838"/>
                  </a:lnTo>
                  <a:lnTo>
                    <a:pt x="192872" y="52838"/>
                  </a:lnTo>
                  <a:lnTo>
                    <a:pt x="19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1384500" y="3961600"/>
              <a:ext cx="4821800" cy="10875"/>
            </a:xfrm>
            <a:custGeom>
              <a:rect b="b" l="l" r="r" t="t"/>
              <a:pathLst>
                <a:path extrusionOk="0" h="435" w="192872">
                  <a:moveTo>
                    <a:pt x="96436" y="1"/>
                  </a:moveTo>
                  <a:lnTo>
                    <a:pt x="48235" y="68"/>
                  </a:lnTo>
                  <a:lnTo>
                    <a:pt x="24117" y="101"/>
                  </a:lnTo>
                  <a:lnTo>
                    <a:pt x="0" y="201"/>
                  </a:lnTo>
                  <a:lnTo>
                    <a:pt x="24117" y="335"/>
                  </a:lnTo>
                  <a:lnTo>
                    <a:pt x="48235" y="368"/>
                  </a:lnTo>
                  <a:lnTo>
                    <a:pt x="96436" y="435"/>
                  </a:lnTo>
                  <a:lnTo>
                    <a:pt x="144670" y="368"/>
                  </a:lnTo>
                  <a:lnTo>
                    <a:pt x="168787" y="335"/>
                  </a:lnTo>
                  <a:lnTo>
                    <a:pt x="192871" y="201"/>
                  </a:lnTo>
                  <a:lnTo>
                    <a:pt x="168787" y="101"/>
                  </a:lnTo>
                  <a:lnTo>
                    <a:pt x="144670" y="68"/>
                  </a:lnTo>
                  <a:lnTo>
                    <a:pt x="96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302300" y="4563700"/>
              <a:ext cx="713850" cy="332775"/>
            </a:xfrm>
            <a:custGeom>
              <a:rect b="b" l="l" r="r" t="t"/>
              <a:pathLst>
                <a:path extrusionOk="0" h="13311" w="28554">
                  <a:moveTo>
                    <a:pt x="12576" y="1"/>
                  </a:moveTo>
                  <a:lnTo>
                    <a:pt x="0" y="7406"/>
                  </a:lnTo>
                  <a:lnTo>
                    <a:pt x="15444" y="13310"/>
                  </a:lnTo>
                  <a:lnTo>
                    <a:pt x="28554" y="5338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675900" y="4695475"/>
              <a:ext cx="245200" cy="149300"/>
            </a:xfrm>
            <a:custGeom>
              <a:rect b="b" l="l" r="r" t="t"/>
              <a:pathLst>
                <a:path extrusionOk="0" h="5972" w="9808">
                  <a:moveTo>
                    <a:pt x="9807" y="0"/>
                  </a:moveTo>
                  <a:cubicBezTo>
                    <a:pt x="9340" y="234"/>
                    <a:pt x="8940" y="434"/>
                    <a:pt x="8506" y="667"/>
                  </a:cubicBezTo>
                  <a:lnTo>
                    <a:pt x="7272" y="1368"/>
                  </a:lnTo>
                  <a:cubicBezTo>
                    <a:pt x="6438" y="1835"/>
                    <a:pt x="5604" y="2302"/>
                    <a:pt x="4804" y="2802"/>
                  </a:cubicBezTo>
                  <a:cubicBezTo>
                    <a:pt x="3970" y="3303"/>
                    <a:pt x="3169" y="3836"/>
                    <a:pt x="2368" y="4337"/>
                  </a:cubicBezTo>
                  <a:cubicBezTo>
                    <a:pt x="1568" y="4870"/>
                    <a:pt x="767" y="5404"/>
                    <a:pt x="0" y="5971"/>
                  </a:cubicBezTo>
                  <a:cubicBezTo>
                    <a:pt x="867" y="5538"/>
                    <a:pt x="1668" y="5071"/>
                    <a:pt x="2535" y="4637"/>
                  </a:cubicBezTo>
                  <a:cubicBezTo>
                    <a:pt x="3369" y="4170"/>
                    <a:pt x="4203" y="3670"/>
                    <a:pt x="5004" y="3169"/>
                  </a:cubicBezTo>
                  <a:cubicBezTo>
                    <a:pt x="5804" y="2669"/>
                    <a:pt x="6638" y="2169"/>
                    <a:pt x="7439" y="1635"/>
                  </a:cubicBezTo>
                  <a:lnTo>
                    <a:pt x="8640" y="834"/>
                  </a:lnTo>
                  <a:cubicBezTo>
                    <a:pt x="9007" y="567"/>
                    <a:pt x="9407" y="301"/>
                    <a:pt x="9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727600" y="4680450"/>
              <a:ext cx="145950" cy="89275"/>
            </a:xfrm>
            <a:custGeom>
              <a:rect b="b" l="l" r="r" t="t"/>
              <a:pathLst>
                <a:path extrusionOk="0" h="3571" w="5838">
                  <a:moveTo>
                    <a:pt x="5838" y="1"/>
                  </a:moveTo>
                  <a:lnTo>
                    <a:pt x="5838" y="1"/>
                  </a:lnTo>
                  <a:cubicBezTo>
                    <a:pt x="4804" y="468"/>
                    <a:pt x="3770" y="1002"/>
                    <a:pt x="2802" y="1602"/>
                  </a:cubicBezTo>
                  <a:cubicBezTo>
                    <a:pt x="1835" y="2202"/>
                    <a:pt x="901" y="2836"/>
                    <a:pt x="0" y="3570"/>
                  </a:cubicBezTo>
                  <a:cubicBezTo>
                    <a:pt x="2068" y="2603"/>
                    <a:pt x="4036" y="1435"/>
                    <a:pt x="5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580825" y="4664625"/>
              <a:ext cx="245200" cy="150125"/>
            </a:xfrm>
            <a:custGeom>
              <a:rect b="b" l="l" r="r" t="t"/>
              <a:pathLst>
                <a:path extrusionOk="0" h="6005" w="9808">
                  <a:moveTo>
                    <a:pt x="9807" y="0"/>
                  </a:moveTo>
                  <a:cubicBezTo>
                    <a:pt x="9374" y="234"/>
                    <a:pt x="8940" y="467"/>
                    <a:pt x="8540" y="667"/>
                  </a:cubicBezTo>
                  <a:lnTo>
                    <a:pt x="7272" y="1368"/>
                  </a:lnTo>
                  <a:cubicBezTo>
                    <a:pt x="6438" y="1835"/>
                    <a:pt x="5604" y="2335"/>
                    <a:pt x="4804" y="2835"/>
                  </a:cubicBezTo>
                  <a:cubicBezTo>
                    <a:pt x="4003" y="3336"/>
                    <a:pt x="3169" y="3836"/>
                    <a:pt x="2369" y="4370"/>
                  </a:cubicBezTo>
                  <a:cubicBezTo>
                    <a:pt x="1568" y="4870"/>
                    <a:pt x="768" y="5404"/>
                    <a:pt x="0" y="6004"/>
                  </a:cubicBezTo>
                  <a:cubicBezTo>
                    <a:pt x="868" y="5571"/>
                    <a:pt x="1702" y="5104"/>
                    <a:pt x="2536" y="4637"/>
                  </a:cubicBezTo>
                  <a:cubicBezTo>
                    <a:pt x="3369" y="4170"/>
                    <a:pt x="4203" y="3669"/>
                    <a:pt x="5004" y="3169"/>
                  </a:cubicBezTo>
                  <a:cubicBezTo>
                    <a:pt x="5838" y="2669"/>
                    <a:pt x="6638" y="2168"/>
                    <a:pt x="7439" y="1635"/>
                  </a:cubicBezTo>
                  <a:lnTo>
                    <a:pt x="8640" y="834"/>
                  </a:lnTo>
                  <a:cubicBezTo>
                    <a:pt x="9040" y="567"/>
                    <a:pt x="9440" y="300"/>
                    <a:pt x="9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568325" y="4650450"/>
              <a:ext cx="210175" cy="127600"/>
            </a:xfrm>
            <a:custGeom>
              <a:rect b="b" l="l" r="r" t="t"/>
              <a:pathLst>
                <a:path extrusionOk="0" h="5104" w="8407">
                  <a:moveTo>
                    <a:pt x="8406" y="0"/>
                  </a:moveTo>
                  <a:lnTo>
                    <a:pt x="8406" y="0"/>
                  </a:lnTo>
                  <a:cubicBezTo>
                    <a:pt x="6938" y="701"/>
                    <a:pt x="5504" y="1534"/>
                    <a:pt x="4103" y="2368"/>
                  </a:cubicBezTo>
                  <a:cubicBezTo>
                    <a:pt x="2702" y="3236"/>
                    <a:pt x="1334" y="4103"/>
                    <a:pt x="0" y="5104"/>
                  </a:cubicBezTo>
                  <a:cubicBezTo>
                    <a:pt x="1501" y="4403"/>
                    <a:pt x="2902" y="3603"/>
                    <a:pt x="4303" y="2735"/>
                  </a:cubicBezTo>
                  <a:cubicBezTo>
                    <a:pt x="5704" y="1868"/>
                    <a:pt x="7105" y="1001"/>
                    <a:pt x="8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610000" y="4635425"/>
              <a:ext cx="121800" cy="74250"/>
            </a:xfrm>
            <a:custGeom>
              <a:rect b="b" l="l" r="r" t="t"/>
              <a:pathLst>
                <a:path extrusionOk="0" h="2970" w="4872">
                  <a:moveTo>
                    <a:pt x="4871" y="1"/>
                  </a:moveTo>
                  <a:cubicBezTo>
                    <a:pt x="4004" y="334"/>
                    <a:pt x="3136" y="768"/>
                    <a:pt x="2336" y="1302"/>
                  </a:cubicBezTo>
                  <a:cubicBezTo>
                    <a:pt x="1502" y="1769"/>
                    <a:pt x="735" y="2336"/>
                    <a:pt x="1" y="2969"/>
                  </a:cubicBezTo>
                  <a:cubicBezTo>
                    <a:pt x="1769" y="2202"/>
                    <a:pt x="3403" y="1201"/>
                    <a:pt x="4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359950" y="4346875"/>
              <a:ext cx="975725" cy="490400"/>
            </a:xfrm>
            <a:custGeom>
              <a:rect b="b" l="l" r="r" t="t"/>
              <a:pathLst>
                <a:path extrusionOk="0" h="19616" w="39029">
                  <a:moveTo>
                    <a:pt x="19848" y="1"/>
                  </a:moveTo>
                  <a:lnTo>
                    <a:pt x="1" y="7773"/>
                  </a:lnTo>
                  <a:lnTo>
                    <a:pt x="19248" y="19615"/>
                  </a:lnTo>
                  <a:lnTo>
                    <a:pt x="39028" y="11576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834450" y="4616250"/>
              <a:ext cx="397825" cy="161800"/>
            </a:xfrm>
            <a:custGeom>
              <a:rect b="b" l="l" r="r" t="t"/>
              <a:pathLst>
                <a:path extrusionOk="0" h="6472" w="15913">
                  <a:moveTo>
                    <a:pt x="15912" y="0"/>
                  </a:moveTo>
                  <a:lnTo>
                    <a:pt x="15912" y="0"/>
                  </a:lnTo>
                  <a:cubicBezTo>
                    <a:pt x="15245" y="234"/>
                    <a:pt x="14578" y="467"/>
                    <a:pt x="13877" y="701"/>
                  </a:cubicBezTo>
                  <a:lnTo>
                    <a:pt x="11876" y="1468"/>
                  </a:lnTo>
                  <a:cubicBezTo>
                    <a:pt x="10542" y="1968"/>
                    <a:pt x="9207" y="2502"/>
                    <a:pt x="7873" y="3036"/>
                  </a:cubicBezTo>
                  <a:cubicBezTo>
                    <a:pt x="6572" y="3603"/>
                    <a:pt x="5238" y="4137"/>
                    <a:pt x="3937" y="4704"/>
                  </a:cubicBezTo>
                  <a:cubicBezTo>
                    <a:pt x="2603" y="5271"/>
                    <a:pt x="1302" y="5871"/>
                    <a:pt x="1" y="6472"/>
                  </a:cubicBezTo>
                  <a:cubicBezTo>
                    <a:pt x="1368" y="6005"/>
                    <a:pt x="2703" y="5504"/>
                    <a:pt x="4037" y="5004"/>
                  </a:cubicBezTo>
                  <a:cubicBezTo>
                    <a:pt x="5371" y="4504"/>
                    <a:pt x="6706" y="3970"/>
                    <a:pt x="8040" y="3436"/>
                  </a:cubicBezTo>
                  <a:cubicBezTo>
                    <a:pt x="9374" y="2869"/>
                    <a:pt x="10675" y="2335"/>
                    <a:pt x="12009" y="1768"/>
                  </a:cubicBezTo>
                  <a:lnTo>
                    <a:pt x="13977" y="901"/>
                  </a:lnTo>
                  <a:cubicBezTo>
                    <a:pt x="14611" y="601"/>
                    <a:pt x="15278" y="301"/>
                    <a:pt x="159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62050" y="4585400"/>
              <a:ext cx="221850" cy="90075"/>
            </a:xfrm>
            <a:custGeom>
              <a:rect b="b" l="l" r="r" t="t"/>
              <a:pathLst>
                <a:path extrusionOk="0" h="3603" w="8874">
                  <a:moveTo>
                    <a:pt x="8873" y="0"/>
                  </a:moveTo>
                  <a:lnTo>
                    <a:pt x="8873" y="0"/>
                  </a:lnTo>
                  <a:cubicBezTo>
                    <a:pt x="7339" y="434"/>
                    <a:pt x="5838" y="1001"/>
                    <a:pt x="4337" y="1601"/>
                  </a:cubicBezTo>
                  <a:cubicBezTo>
                    <a:pt x="2869" y="2202"/>
                    <a:pt x="1401" y="2836"/>
                    <a:pt x="0" y="3603"/>
                  </a:cubicBezTo>
                  <a:cubicBezTo>
                    <a:pt x="3036" y="2635"/>
                    <a:pt x="6005" y="1435"/>
                    <a:pt x="8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785250" y="4553700"/>
              <a:ext cx="349450" cy="141800"/>
            </a:xfrm>
            <a:custGeom>
              <a:rect b="b" l="l" r="r" t="t"/>
              <a:pathLst>
                <a:path extrusionOk="0" h="5672" w="13978">
                  <a:moveTo>
                    <a:pt x="13977" y="1"/>
                  </a:moveTo>
                  <a:cubicBezTo>
                    <a:pt x="13377" y="201"/>
                    <a:pt x="12776" y="401"/>
                    <a:pt x="12176" y="634"/>
                  </a:cubicBezTo>
                  <a:lnTo>
                    <a:pt x="10441" y="1268"/>
                  </a:lnTo>
                  <a:cubicBezTo>
                    <a:pt x="9241" y="1702"/>
                    <a:pt x="8073" y="2169"/>
                    <a:pt x="6906" y="2636"/>
                  </a:cubicBezTo>
                  <a:cubicBezTo>
                    <a:pt x="5738" y="3136"/>
                    <a:pt x="4604" y="3603"/>
                    <a:pt x="3436" y="4104"/>
                  </a:cubicBezTo>
                  <a:cubicBezTo>
                    <a:pt x="2302" y="4604"/>
                    <a:pt x="1135" y="5138"/>
                    <a:pt x="1" y="5671"/>
                  </a:cubicBezTo>
                  <a:cubicBezTo>
                    <a:pt x="1202" y="5304"/>
                    <a:pt x="2402" y="4837"/>
                    <a:pt x="3570" y="4404"/>
                  </a:cubicBezTo>
                  <a:cubicBezTo>
                    <a:pt x="4737" y="3970"/>
                    <a:pt x="5905" y="3503"/>
                    <a:pt x="7072" y="3036"/>
                  </a:cubicBezTo>
                  <a:cubicBezTo>
                    <a:pt x="8240" y="2569"/>
                    <a:pt x="9407" y="2069"/>
                    <a:pt x="10542" y="1568"/>
                  </a:cubicBezTo>
                  <a:lnTo>
                    <a:pt x="12276" y="801"/>
                  </a:lnTo>
                  <a:cubicBezTo>
                    <a:pt x="12843" y="534"/>
                    <a:pt x="13410" y="301"/>
                    <a:pt x="13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762750" y="4522850"/>
              <a:ext cx="323575" cy="130950"/>
            </a:xfrm>
            <a:custGeom>
              <a:rect b="b" l="l" r="r" t="t"/>
              <a:pathLst>
                <a:path extrusionOk="0" h="5238" w="12943">
                  <a:moveTo>
                    <a:pt x="12943" y="0"/>
                  </a:moveTo>
                  <a:cubicBezTo>
                    <a:pt x="12376" y="167"/>
                    <a:pt x="11808" y="367"/>
                    <a:pt x="11275" y="567"/>
                  </a:cubicBezTo>
                  <a:lnTo>
                    <a:pt x="9640" y="1168"/>
                  </a:lnTo>
                  <a:cubicBezTo>
                    <a:pt x="8539" y="1568"/>
                    <a:pt x="7439" y="1968"/>
                    <a:pt x="6371" y="2435"/>
                  </a:cubicBezTo>
                  <a:cubicBezTo>
                    <a:pt x="5304" y="2869"/>
                    <a:pt x="4236" y="3303"/>
                    <a:pt x="3169" y="3770"/>
                  </a:cubicBezTo>
                  <a:cubicBezTo>
                    <a:pt x="2102" y="4270"/>
                    <a:pt x="1034" y="4737"/>
                    <a:pt x="0" y="5237"/>
                  </a:cubicBezTo>
                  <a:cubicBezTo>
                    <a:pt x="1101" y="4904"/>
                    <a:pt x="2202" y="4470"/>
                    <a:pt x="3302" y="4070"/>
                  </a:cubicBezTo>
                  <a:cubicBezTo>
                    <a:pt x="4403" y="3703"/>
                    <a:pt x="5471" y="3269"/>
                    <a:pt x="6538" y="2836"/>
                  </a:cubicBezTo>
                  <a:cubicBezTo>
                    <a:pt x="7639" y="2402"/>
                    <a:pt x="8706" y="1935"/>
                    <a:pt x="9774" y="1468"/>
                  </a:cubicBezTo>
                  <a:lnTo>
                    <a:pt x="11341" y="768"/>
                  </a:lnTo>
                  <a:cubicBezTo>
                    <a:pt x="11875" y="501"/>
                    <a:pt x="12409" y="267"/>
                    <a:pt x="12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638475" y="4491150"/>
              <a:ext cx="398650" cy="161825"/>
            </a:xfrm>
            <a:custGeom>
              <a:rect b="b" l="l" r="r" t="t"/>
              <a:pathLst>
                <a:path extrusionOk="0" h="6473" w="15946">
                  <a:moveTo>
                    <a:pt x="15946" y="1"/>
                  </a:moveTo>
                  <a:lnTo>
                    <a:pt x="15946" y="1"/>
                  </a:lnTo>
                  <a:cubicBezTo>
                    <a:pt x="15245" y="234"/>
                    <a:pt x="14578" y="468"/>
                    <a:pt x="13911" y="735"/>
                  </a:cubicBezTo>
                  <a:lnTo>
                    <a:pt x="11876" y="1469"/>
                  </a:lnTo>
                  <a:cubicBezTo>
                    <a:pt x="10542" y="1969"/>
                    <a:pt x="9207" y="2503"/>
                    <a:pt x="7873" y="3036"/>
                  </a:cubicBezTo>
                  <a:cubicBezTo>
                    <a:pt x="6572" y="3603"/>
                    <a:pt x="5238" y="4137"/>
                    <a:pt x="3937" y="4704"/>
                  </a:cubicBezTo>
                  <a:cubicBezTo>
                    <a:pt x="2603" y="5271"/>
                    <a:pt x="1302" y="5872"/>
                    <a:pt x="1" y="6472"/>
                  </a:cubicBezTo>
                  <a:cubicBezTo>
                    <a:pt x="1368" y="6038"/>
                    <a:pt x="2703" y="5505"/>
                    <a:pt x="4037" y="5004"/>
                  </a:cubicBezTo>
                  <a:cubicBezTo>
                    <a:pt x="5405" y="4504"/>
                    <a:pt x="6706" y="3970"/>
                    <a:pt x="8040" y="3437"/>
                  </a:cubicBezTo>
                  <a:cubicBezTo>
                    <a:pt x="9374" y="2903"/>
                    <a:pt x="10708" y="2336"/>
                    <a:pt x="12009" y="1769"/>
                  </a:cubicBezTo>
                  <a:lnTo>
                    <a:pt x="13977" y="901"/>
                  </a:lnTo>
                  <a:cubicBezTo>
                    <a:pt x="14645" y="601"/>
                    <a:pt x="15278" y="334"/>
                    <a:pt x="15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634325" y="4460300"/>
              <a:ext cx="353600" cy="143450"/>
            </a:xfrm>
            <a:custGeom>
              <a:rect b="b" l="l" r="r" t="t"/>
              <a:pathLst>
                <a:path extrusionOk="0" h="5738" w="14144">
                  <a:moveTo>
                    <a:pt x="14143" y="1"/>
                  </a:moveTo>
                  <a:lnTo>
                    <a:pt x="14143" y="1"/>
                  </a:lnTo>
                  <a:cubicBezTo>
                    <a:pt x="13543" y="201"/>
                    <a:pt x="12943" y="401"/>
                    <a:pt x="12342" y="601"/>
                  </a:cubicBezTo>
                  <a:lnTo>
                    <a:pt x="10541" y="1268"/>
                  </a:lnTo>
                  <a:cubicBezTo>
                    <a:pt x="9340" y="1735"/>
                    <a:pt x="8173" y="2202"/>
                    <a:pt x="7005" y="2669"/>
                  </a:cubicBezTo>
                  <a:cubicBezTo>
                    <a:pt x="5804" y="3170"/>
                    <a:pt x="4637" y="3637"/>
                    <a:pt x="3469" y="4170"/>
                  </a:cubicBezTo>
                  <a:cubicBezTo>
                    <a:pt x="2302" y="4671"/>
                    <a:pt x="1168" y="5171"/>
                    <a:pt x="0" y="5738"/>
                  </a:cubicBezTo>
                  <a:cubicBezTo>
                    <a:pt x="1234" y="5338"/>
                    <a:pt x="2435" y="4904"/>
                    <a:pt x="3603" y="4437"/>
                  </a:cubicBezTo>
                  <a:cubicBezTo>
                    <a:pt x="4803" y="4003"/>
                    <a:pt x="6004" y="3536"/>
                    <a:pt x="7172" y="3069"/>
                  </a:cubicBezTo>
                  <a:cubicBezTo>
                    <a:pt x="8339" y="2569"/>
                    <a:pt x="9507" y="2102"/>
                    <a:pt x="10674" y="1568"/>
                  </a:cubicBezTo>
                  <a:lnTo>
                    <a:pt x="12409" y="834"/>
                  </a:lnTo>
                  <a:cubicBezTo>
                    <a:pt x="12976" y="534"/>
                    <a:pt x="13576" y="267"/>
                    <a:pt x="14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540925" y="4428600"/>
              <a:ext cx="397800" cy="161825"/>
            </a:xfrm>
            <a:custGeom>
              <a:rect b="b" l="l" r="r" t="t"/>
              <a:pathLst>
                <a:path extrusionOk="0" h="6473" w="15912">
                  <a:moveTo>
                    <a:pt x="15911" y="1"/>
                  </a:moveTo>
                  <a:cubicBezTo>
                    <a:pt x="15244" y="234"/>
                    <a:pt x="14577" y="501"/>
                    <a:pt x="13877" y="735"/>
                  </a:cubicBezTo>
                  <a:lnTo>
                    <a:pt x="11875" y="1469"/>
                  </a:lnTo>
                  <a:cubicBezTo>
                    <a:pt x="10541" y="1969"/>
                    <a:pt x="9207" y="2503"/>
                    <a:pt x="7872" y="3036"/>
                  </a:cubicBezTo>
                  <a:cubicBezTo>
                    <a:pt x="6538" y="3604"/>
                    <a:pt x="5237" y="4137"/>
                    <a:pt x="3903" y="4704"/>
                  </a:cubicBezTo>
                  <a:cubicBezTo>
                    <a:pt x="2602" y="5305"/>
                    <a:pt x="1301" y="5872"/>
                    <a:pt x="0" y="6472"/>
                  </a:cubicBezTo>
                  <a:cubicBezTo>
                    <a:pt x="1334" y="6039"/>
                    <a:pt x="2669" y="5505"/>
                    <a:pt x="4036" y="5005"/>
                  </a:cubicBezTo>
                  <a:cubicBezTo>
                    <a:pt x="5371" y="4504"/>
                    <a:pt x="6705" y="4004"/>
                    <a:pt x="8039" y="3437"/>
                  </a:cubicBezTo>
                  <a:cubicBezTo>
                    <a:pt x="9340" y="2903"/>
                    <a:pt x="10674" y="2336"/>
                    <a:pt x="12009" y="1769"/>
                  </a:cubicBezTo>
                  <a:lnTo>
                    <a:pt x="13977" y="902"/>
                  </a:lnTo>
                  <a:cubicBezTo>
                    <a:pt x="14610" y="601"/>
                    <a:pt x="15278" y="335"/>
                    <a:pt x="15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4654325" y="4397750"/>
              <a:ext cx="235200" cy="95925"/>
            </a:xfrm>
            <a:custGeom>
              <a:rect b="b" l="l" r="r" t="t"/>
              <a:pathLst>
                <a:path extrusionOk="0" h="3837" w="9408">
                  <a:moveTo>
                    <a:pt x="9407" y="1"/>
                  </a:moveTo>
                  <a:lnTo>
                    <a:pt x="9407" y="1"/>
                  </a:lnTo>
                  <a:cubicBezTo>
                    <a:pt x="7773" y="468"/>
                    <a:pt x="6205" y="1068"/>
                    <a:pt x="4637" y="1702"/>
                  </a:cubicBezTo>
                  <a:cubicBezTo>
                    <a:pt x="3069" y="2369"/>
                    <a:pt x="1502" y="3036"/>
                    <a:pt x="1" y="3837"/>
                  </a:cubicBezTo>
                  <a:cubicBezTo>
                    <a:pt x="1635" y="3336"/>
                    <a:pt x="3236" y="2736"/>
                    <a:pt x="4804" y="2102"/>
                  </a:cubicBezTo>
                  <a:cubicBezTo>
                    <a:pt x="6372" y="1468"/>
                    <a:pt x="7906" y="768"/>
                    <a:pt x="9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354350" y="1609650"/>
              <a:ext cx="1371850" cy="1664825"/>
            </a:xfrm>
            <a:custGeom>
              <a:rect b="b" l="l" r="r" t="t"/>
              <a:pathLst>
                <a:path extrusionOk="0" h="66593" w="54874">
                  <a:moveTo>
                    <a:pt x="27044" y="0"/>
                  </a:moveTo>
                  <a:cubicBezTo>
                    <a:pt x="25616" y="0"/>
                    <a:pt x="24063" y="217"/>
                    <a:pt x="22383" y="712"/>
                  </a:cubicBezTo>
                  <a:cubicBezTo>
                    <a:pt x="18581" y="1846"/>
                    <a:pt x="15912" y="5315"/>
                    <a:pt x="14277" y="8885"/>
                  </a:cubicBezTo>
                  <a:cubicBezTo>
                    <a:pt x="12376" y="13088"/>
                    <a:pt x="13577" y="18692"/>
                    <a:pt x="11275" y="22761"/>
                  </a:cubicBezTo>
                  <a:cubicBezTo>
                    <a:pt x="9307" y="26197"/>
                    <a:pt x="6505" y="26697"/>
                    <a:pt x="4604" y="30333"/>
                  </a:cubicBezTo>
                  <a:cubicBezTo>
                    <a:pt x="3770" y="31901"/>
                    <a:pt x="3370" y="33736"/>
                    <a:pt x="4971" y="37505"/>
                  </a:cubicBezTo>
                  <a:cubicBezTo>
                    <a:pt x="5571" y="38873"/>
                    <a:pt x="6172" y="40941"/>
                    <a:pt x="5571" y="42542"/>
                  </a:cubicBezTo>
                  <a:cubicBezTo>
                    <a:pt x="4737" y="44777"/>
                    <a:pt x="2135" y="45744"/>
                    <a:pt x="1235" y="48046"/>
                  </a:cubicBezTo>
                  <a:cubicBezTo>
                    <a:pt x="1" y="51248"/>
                    <a:pt x="1135" y="54784"/>
                    <a:pt x="3136" y="57386"/>
                  </a:cubicBezTo>
                  <a:cubicBezTo>
                    <a:pt x="7739" y="63357"/>
                    <a:pt x="15912" y="65725"/>
                    <a:pt x="23084" y="66359"/>
                  </a:cubicBezTo>
                  <a:cubicBezTo>
                    <a:pt x="24797" y="66508"/>
                    <a:pt x="26563" y="66592"/>
                    <a:pt x="28350" y="66592"/>
                  </a:cubicBezTo>
                  <a:cubicBezTo>
                    <a:pt x="34181" y="66592"/>
                    <a:pt x="40226" y="65693"/>
                    <a:pt x="45333" y="63190"/>
                  </a:cubicBezTo>
                  <a:cubicBezTo>
                    <a:pt x="48268" y="61756"/>
                    <a:pt x="51004" y="59621"/>
                    <a:pt x="52738" y="56852"/>
                  </a:cubicBezTo>
                  <a:cubicBezTo>
                    <a:pt x="54606" y="53850"/>
                    <a:pt x="54873" y="50681"/>
                    <a:pt x="52972" y="47779"/>
                  </a:cubicBezTo>
                  <a:cubicBezTo>
                    <a:pt x="51437" y="45477"/>
                    <a:pt x="48035" y="43776"/>
                    <a:pt x="48068" y="41675"/>
                  </a:cubicBezTo>
                  <a:cubicBezTo>
                    <a:pt x="48102" y="39573"/>
                    <a:pt x="49836" y="37939"/>
                    <a:pt x="50337" y="35937"/>
                  </a:cubicBezTo>
                  <a:cubicBezTo>
                    <a:pt x="51204" y="32535"/>
                    <a:pt x="49403" y="29900"/>
                    <a:pt x="47068" y="27598"/>
                  </a:cubicBezTo>
                  <a:cubicBezTo>
                    <a:pt x="41530" y="22194"/>
                    <a:pt x="43165" y="15223"/>
                    <a:pt x="39829" y="8551"/>
                  </a:cubicBezTo>
                  <a:cubicBezTo>
                    <a:pt x="38245" y="5410"/>
                    <a:pt x="34183" y="0"/>
                    <a:pt x="2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394250" y="2035450"/>
              <a:ext cx="348625" cy="1021375"/>
            </a:xfrm>
            <a:custGeom>
              <a:rect b="b" l="l" r="r" t="t"/>
              <a:pathLst>
                <a:path extrusionOk="0" h="40855" w="13945">
                  <a:moveTo>
                    <a:pt x="51" y="0"/>
                  </a:moveTo>
                  <a:cubicBezTo>
                    <a:pt x="26" y="0"/>
                    <a:pt x="1" y="8"/>
                    <a:pt x="1" y="25"/>
                  </a:cubicBezTo>
                  <a:cubicBezTo>
                    <a:pt x="101" y="3761"/>
                    <a:pt x="668" y="6697"/>
                    <a:pt x="3537" y="9265"/>
                  </a:cubicBezTo>
                  <a:cubicBezTo>
                    <a:pt x="7306" y="12668"/>
                    <a:pt x="10875" y="16370"/>
                    <a:pt x="8107" y="21707"/>
                  </a:cubicBezTo>
                  <a:cubicBezTo>
                    <a:pt x="6839" y="24176"/>
                    <a:pt x="4771" y="26444"/>
                    <a:pt x="7006" y="29013"/>
                  </a:cubicBezTo>
                  <a:cubicBezTo>
                    <a:pt x="8340" y="30580"/>
                    <a:pt x="10408" y="31348"/>
                    <a:pt x="11776" y="32915"/>
                  </a:cubicBezTo>
                  <a:cubicBezTo>
                    <a:pt x="13911" y="35384"/>
                    <a:pt x="12343" y="40154"/>
                    <a:pt x="8907" y="40654"/>
                  </a:cubicBezTo>
                  <a:cubicBezTo>
                    <a:pt x="8741" y="40688"/>
                    <a:pt x="8807" y="40854"/>
                    <a:pt x="8941" y="40854"/>
                  </a:cubicBezTo>
                  <a:cubicBezTo>
                    <a:pt x="11609" y="40621"/>
                    <a:pt x="13944" y="37152"/>
                    <a:pt x="13210" y="34550"/>
                  </a:cubicBezTo>
                  <a:cubicBezTo>
                    <a:pt x="12743" y="32815"/>
                    <a:pt x="11176" y="31715"/>
                    <a:pt x="9808" y="30714"/>
                  </a:cubicBezTo>
                  <a:cubicBezTo>
                    <a:pt x="8007" y="29446"/>
                    <a:pt x="6139" y="28079"/>
                    <a:pt x="6639" y="25510"/>
                  </a:cubicBezTo>
                  <a:cubicBezTo>
                    <a:pt x="6873" y="24409"/>
                    <a:pt x="7873" y="23308"/>
                    <a:pt x="8374" y="22341"/>
                  </a:cubicBezTo>
                  <a:cubicBezTo>
                    <a:pt x="10208" y="18905"/>
                    <a:pt x="9975" y="15603"/>
                    <a:pt x="7506" y="12501"/>
                  </a:cubicBezTo>
                  <a:cubicBezTo>
                    <a:pt x="6072" y="10666"/>
                    <a:pt x="4037" y="9432"/>
                    <a:pt x="2503" y="7664"/>
                  </a:cubicBezTo>
                  <a:cubicBezTo>
                    <a:pt x="635" y="5496"/>
                    <a:pt x="301" y="2794"/>
                    <a:pt x="101" y="25"/>
                  </a:cubicBezTo>
                  <a:cubicBezTo>
                    <a:pt x="101" y="8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390100" y="1940325"/>
              <a:ext cx="368625" cy="1184125"/>
            </a:xfrm>
            <a:custGeom>
              <a:rect b="b" l="l" r="r" t="t"/>
              <a:pathLst>
                <a:path extrusionOk="0" h="47365" w="14745">
                  <a:moveTo>
                    <a:pt x="83" y="0"/>
                  </a:moveTo>
                  <a:cubicBezTo>
                    <a:pt x="45" y="0"/>
                    <a:pt x="0" y="36"/>
                    <a:pt x="0" y="94"/>
                  </a:cubicBezTo>
                  <a:cubicBezTo>
                    <a:pt x="867" y="4464"/>
                    <a:pt x="1601" y="8934"/>
                    <a:pt x="4103" y="12770"/>
                  </a:cubicBezTo>
                  <a:cubicBezTo>
                    <a:pt x="6572" y="16506"/>
                    <a:pt x="11475" y="19641"/>
                    <a:pt x="10775" y="24678"/>
                  </a:cubicBezTo>
                  <a:cubicBezTo>
                    <a:pt x="10474" y="26813"/>
                    <a:pt x="8907" y="28581"/>
                    <a:pt x="8806" y="30716"/>
                  </a:cubicBezTo>
                  <a:cubicBezTo>
                    <a:pt x="8706" y="32150"/>
                    <a:pt x="9474" y="33151"/>
                    <a:pt x="10374" y="34185"/>
                  </a:cubicBezTo>
                  <a:cubicBezTo>
                    <a:pt x="12476" y="36587"/>
                    <a:pt x="14744" y="39122"/>
                    <a:pt x="12843" y="42424"/>
                  </a:cubicBezTo>
                  <a:cubicBezTo>
                    <a:pt x="11575" y="44659"/>
                    <a:pt x="9273" y="45794"/>
                    <a:pt x="7139" y="47028"/>
                  </a:cubicBezTo>
                  <a:cubicBezTo>
                    <a:pt x="7014" y="47152"/>
                    <a:pt x="7093" y="47365"/>
                    <a:pt x="7240" y="47365"/>
                  </a:cubicBezTo>
                  <a:cubicBezTo>
                    <a:pt x="7250" y="47365"/>
                    <a:pt x="7261" y="47363"/>
                    <a:pt x="7272" y="47361"/>
                  </a:cubicBezTo>
                  <a:cubicBezTo>
                    <a:pt x="10408" y="45860"/>
                    <a:pt x="14410" y="43258"/>
                    <a:pt x="14010" y="39222"/>
                  </a:cubicBezTo>
                  <a:cubicBezTo>
                    <a:pt x="13777" y="37154"/>
                    <a:pt x="12309" y="35686"/>
                    <a:pt x="10941" y="34152"/>
                  </a:cubicBezTo>
                  <a:cubicBezTo>
                    <a:pt x="9574" y="32617"/>
                    <a:pt x="9040" y="31216"/>
                    <a:pt x="9640" y="29115"/>
                  </a:cubicBezTo>
                  <a:cubicBezTo>
                    <a:pt x="9941" y="28047"/>
                    <a:pt x="10574" y="27080"/>
                    <a:pt x="10908" y="26013"/>
                  </a:cubicBezTo>
                  <a:cubicBezTo>
                    <a:pt x="12242" y="21676"/>
                    <a:pt x="9374" y="18374"/>
                    <a:pt x="6705" y="15338"/>
                  </a:cubicBezTo>
                  <a:cubicBezTo>
                    <a:pt x="2836" y="10935"/>
                    <a:pt x="1268" y="5665"/>
                    <a:pt x="134" y="61"/>
                  </a:cubicBezTo>
                  <a:cubicBezTo>
                    <a:pt x="134" y="19"/>
                    <a:pt x="110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266800" y="1957975"/>
              <a:ext cx="465000" cy="1176400"/>
            </a:xfrm>
            <a:custGeom>
              <a:rect b="b" l="l" r="r" t="t"/>
              <a:pathLst>
                <a:path extrusionOk="0" h="47056" w="18600">
                  <a:moveTo>
                    <a:pt x="18527" y="0"/>
                  </a:moveTo>
                  <a:cubicBezTo>
                    <a:pt x="18503" y="0"/>
                    <a:pt x="18480" y="8"/>
                    <a:pt x="18480" y="22"/>
                  </a:cubicBezTo>
                  <a:cubicBezTo>
                    <a:pt x="17746" y="2891"/>
                    <a:pt x="17012" y="5793"/>
                    <a:pt x="15378" y="8295"/>
                  </a:cubicBezTo>
                  <a:cubicBezTo>
                    <a:pt x="13910" y="10596"/>
                    <a:pt x="11675" y="11997"/>
                    <a:pt x="9674" y="13765"/>
                  </a:cubicBezTo>
                  <a:cubicBezTo>
                    <a:pt x="8106" y="15099"/>
                    <a:pt x="6738" y="16734"/>
                    <a:pt x="6338" y="18869"/>
                  </a:cubicBezTo>
                  <a:cubicBezTo>
                    <a:pt x="5838" y="21404"/>
                    <a:pt x="7105" y="23339"/>
                    <a:pt x="7572" y="25740"/>
                  </a:cubicBezTo>
                  <a:cubicBezTo>
                    <a:pt x="8273" y="29243"/>
                    <a:pt x="5571" y="30410"/>
                    <a:pt x="3836" y="32845"/>
                  </a:cubicBezTo>
                  <a:cubicBezTo>
                    <a:pt x="2735" y="34413"/>
                    <a:pt x="2368" y="36381"/>
                    <a:pt x="2835" y="38249"/>
                  </a:cubicBezTo>
                  <a:cubicBezTo>
                    <a:pt x="3736" y="42452"/>
                    <a:pt x="8239" y="46388"/>
                    <a:pt x="12509" y="47056"/>
                  </a:cubicBezTo>
                  <a:cubicBezTo>
                    <a:pt x="12776" y="47056"/>
                    <a:pt x="12776" y="46655"/>
                    <a:pt x="12542" y="46622"/>
                  </a:cubicBezTo>
                  <a:cubicBezTo>
                    <a:pt x="6838" y="45555"/>
                    <a:pt x="0" y="38316"/>
                    <a:pt x="4503" y="32679"/>
                  </a:cubicBezTo>
                  <a:cubicBezTo>
                    <a:pt x="5571" y="31344"/>
                    <a:pt x="7072" y="30344"/>
                    <a:pt x="7772" y="28742"/>
                  </a:cubicBezTo>
                  <a:cubicBezTo>
                    <a:pt x="8506" y="27175"/>
                    <a:pt x="8039" y="25574"/>
                    <a:pt x="7505" y="24006"/>
                  </a:cubicBezTo>
                  <a:cubicBezTo>
                    <a:pt x="6371" y="20603"/>
                    <a:pt x="6338" y="17601"/>
                    <a:pt x="9040" y="14866"/>
                  </a:cubicBezTo>
                  <a:cubicBezTo>
                    <a:pt x="10574" y="13365"/>
                    <a:pt x="12409" y="12231"/>
                    <a:pt x="13910" y="10730"/>
                  </a:cubicBezTo>
                  <a:cubicBezTo>
                    <a:pt x="16812" y="7861"/>
                    <a:pt x="17779" y="3925"/>
                    <a:pt x="18580" y="55"/>
                  </a:cubicBezTo>
                  <a:cubicBezTo>
                    <a:pt x="18600" y="16"/>
                    <a:pt x="18562" y="0"/>
                    <a:pt x="18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2366025" y="1925850"/>
              <a:ext cx="366950" cy="1269475"/>
            </a:xfrm>
            <a:custGeom>
              <a:rect b="b" l="l" r="r" t="t"/>
              <a:pathLst>
                <a:path extrusionOk="0" h="50779" w="14678">
                  <a:moveTo>
                    <a:pt x="12982" y="1"/>
                  </a:moveTo>
                  <a:cubicBezTo>
                    <a:pt x="12961" y="1"/>
                    <a:pt x="12943" y="11"/>
                    <a:pt x="12943" y="39"/>
                  </a:cubicBezTo>
                  <a:cubicBezTo>
                    <a:pt x="13110" y="3275"/>
                    <a:pt x="12309" y="6477"/>
                    <a:pt x="10675" y="9279"/>
                  </a:cubicBezTo>
                  <a:cubicBezTo>
                    <a:pt x="9107" y="11881"/>
                    <a:pt x="6672" y="13482"/>
                    <a:pt x="4771" y="15751"/>
                  </a:cubicBezTo>
                  <a:cubicBezTo>
                    <a:pt x="3370" y="17418"/>
                    <a:pt x="2436" y="19387"/>
                    <a:pt x="2602" y="21688"/>
                  </a:cubicBezTo>
                  <a:cubicBezTo>
                    <a:pt x="2836" y="24991"/>
                    <a:pt x="4804" y="28093"/>
                    <a:pt x="2903" y="31228"/>
                  </a:cubicBezTo>
                  <a:cubicBezTo>
                    <a:pt x="1668" y="33230"/>
                    <a:pt x="101" y="34631"/>
                    <a:pt x="34" y="37199"/>
                  </a:cubicBezTo>
                  <a:cubicBezTo>
                    <a:pt x="1" y="39434"/>
                    <a:pt x="1001" y="41636"/>
                    <a:pt x="2302" y="43404"/>
                  </a:cubicBezTo>
                  <a:cubicBezTo>
                    <a:pt x="5204" y="47373"/>
                    <a:pt x="9607" y="50042"/>
                    <a:pt x="14511" y="50776"/>
                  </a:cubicBezTo>
                  <a:cubicBezTo>
                    <a:pt x="14519" y="50777"/>
                    <a:pt x="14526" y="50778"/>
                    <a:pt x="14534" y="50778"/>
                  </a:cubicBezTo>
                  <a:cubicBezTo>
                    <a:pt x="14677" y="50778"/>
                    <a:pt x="14670" y="50475"/>
                    <a:pt x="14511" y="50475"/>
                  </a:cubicBezTo>
                  <a:cubicBezTo>
                    <a:pt x="9174" y="49575"/>
                    <a:pt x="3603" y="46206"/>
                    <a:pt x="1302" y="40869"/>
                  </a:cubicBezTo>
                  <a:cubicBezTo>
                    <a:pt x="601" y="39167"/>
                    <a:pt x="201" y="37199"/>
                    <a:pt x="801" y="35431"/>
                  </a:cubicBezTo>
                  <a:cubicBezTo>
                    <a:pt x="1201" y="34097"/>
                    <a:pt x="2169" y="33096"/>
                    <a:pt x="2936" y="32029"/>
                  </a:cubicBezTo>
                  <a:cubicBezTo>
                    <a:pt x="3970" y="30628"/>
                    <a:pt x="4437" y="28827"/>
                    <a:pt x="4137" y="27092"/>
                  </a:cubicBezTo>
                  <a:cubicBezTo>
                    <a:pt x="3770" y="24190"/>
                    <a:pt x="2302" y="21488"/>
                    <a:pt x="3436" y="18586"/>
                  </a:cubicBezTo>
                  <a:cubicBezTo>
                    <a:pt x="4470" y="15817"/>
                    <a:pt x="7072" y="14149"/>
                    <a:pt x="8974" y="12081"/>
                  </a:cubicBezTo>
                  <a:cubicBezTo>
                    <a:pt x="11976" y="8846"/>
                    <a:pt x="13377" y="4576"/>
                    <a:pt x="13043" y="39"/>
                  </a:cubicBezTo>
                  <a:cubicBezTo>
                    <a:pt x="13043" y="20"/>
                    <a:pt x="13010" y="1"/>
                    <a:pt x="1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757975" y="4135075"/>
              <a:ext cx="2089850" cy="820600"/>
            </a:xfrm>
            <a:custGeom>
              <a:rect b="b" l="l" r="r" t="t"/>
              <a:pathLst>
                <a:path extrusionOk="0" h="32824" w="83594">
                  <a:moveTo>
                    <a:pt x="57041" y="0"/>
                  </a:moveTo>
                  <a:lnTo>
                    <a:pt x="0" y="15044"/>
                  </a:lnTo>
                  <a:lnTo>
                    <a:pt x="27787" y="32824"/>
                  </a:lnTo>
                  <a:lnTo>
                    <a:pt x="83593" y="14244"/>
                  </a:lnTo>
                  <a:lnTo>
                    <a:pt x="57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846375" y="4137575"/>
              <a:ext cx="1943075" cy="775575"/>
            </a:xfrm>
            <a:custGeom>
              <a:rect b="b" l="l" r="r" t="t"/>
              <a:pathLst>
                <a:path extrusionOk="0" h="31023" w="77723">
                  <a:moveTo>
                    <a:pt x="52071" y="0"/>
                  </a:moveTo>
                  <a:cubicBezTo>
                    <a:pt x="52071" y="0"/>
                    <a:pt x="36426" y="2068"/>
                    <a:pt x="35692" y="2302"/>
                  </a:cubicBezTo>
                  <a:cubicBezTo>
                    <a:pt x="34959" y="2535"/>
                    <a:pt x="28054" y="5404"/>
                    <a:pt x="28054" y="5404"/>
                  </a:cubicBezTo>
                  <a:cubicBezTo>
                    <a:pt x="28054" y="5404"/>
                    <a:pt x="18380" y="7072"/>
                    <a:pt x="17713" y="7306"/>
                  </a:cubicBezTo>
                  <a:cubicBezTo>
                    <a:pt x="17079" y="7539"/>
                    <a:pt x="0" y="14677"/>
                    <a:pt x="0" y="14677"/>
                  </a:cubicBezTo>
                  <a:lnTo>
                    <a:pt x="25452" y="31023"/>
                  </a:lnTo>
                  <a:lnTo>
                    <a:pt x="77722" y="13643"/>
                  </a:lnTo>
                  <a:lnTo>
                    <a:pt x="52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548550" y="4272675"/>
              <a:ext cx="612125" cy="415325"/>
            </a:xfrm>
            <a:custGeom>
              <a:rect b="b" l="l" r="r" t="t"/>
              <a:pathLst>
                <a:path extrusionOk="0" h="16613" w="24485">
                  <a:moveTo>
                    <a:pt x="0" y="0"/>
                  </a:moveTo>
                  <a:lnTo>
                    <a:pt x="3002" y="2135"/>
                  </a:lnTo>
                  <a:lnTo>
                    <a:pt x="6038" y="4237"/>
                  </a:lnTo>
                  <a:lnTo>
                    <a:pt x="12142" y="8440"/>
                  </a:lnTo>
                  <a:lnTo>
                    <a:pt x="18313" y="12543"/>
                  </a:lnTo>
                  <a:lnTo>
                    <a:pt x="21382" y="14577"/>
                  </a:lnTo>
                  <a:lnTo>
                    <a:pt x="24484" y="16612"/>
                  </a:lnTo>
                  <a:lnTo>
                    <a:pt x="21482" y="14477"/>
                  </a:lnTo>
                  <a:lnTo>
                    <a:pt x="18447" y="12342"/>
                  </a:lnTo>
                  <a:lnTo>
                    <a:pt x="12342" y="8173"/>
                  </a:lnTo>
                  <a:lnTo>
                    <a:pt x="6171" y="4036"/>
                  </a:lnTo>
                  <a:lnTo>
                    <a:pt x="3102" y="2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669450" y="4524525"/>
              <a:ext cx="203500" cy="45875"/>
            </a:xfrm>
            <a:custGeom>
              <a:rect b="b" l="l" r="r" t="t"/>
              <a:pathLst>
                <a:path extrusionOk="0" h="1835" w="8140">
                  <a:moveTo>
                    <a:pt x="8140" y="0"/>
                  </a:moveTo>
                  <a:lnTo>
                    <a:pt x="8140" y="0"/>
                  </a:lnTo>
                  <a:cubicBezTo>
                    <a:pt x="7439" y="100"/>
                    <a:pt x="6772" y="234"/>
                    <a:pt x="6072" y="334"/>
                  </a:cubicBezTo>
                  <a:cubicBezTo>
                    <a:pt x="5405" y="467"/>
                    <a:pt x="4704" y="601"/>
                    <a:pt x="4037" y="767"/>
                  </a:cubicBezTo>
                  <a:cubicBezTo>
                    <a:pt x="3370" y="934"/>
                    <a:pt x="2669" y="1101"/>
                    <a:pt x="2002" y="1268"/>
                  </a:cubicBezTo>
                  <a:cubicBezTo>
                    <a:pt x="1335" y="1401"/>
                    <a:pt x="668" y="1601"/>
                    <a:pt x="1" y="1835"/>
                  </a:cubicBezTo>
                  <a:cubicBezTo>
                    <a:pt x="701" y="1735"/>
                    <a:pt x="1402" y="1601"/>
                    <a:pt x="2069" y="1501"/>
                  </a:cubicBezTo>
                  <a:cubicBezTo>
                    <a:pt x="2769" y="1368"/>
                    <a:pt x="3437" y="1234"/>
                    <a:pt x="4104" y="1068"/>
                  </a:cubicBezTo>
                  <a:cubicBezTo>
                    <a:pt x="4771" y="901"/>
                    <a:pt x="5471" y="734"/>
                    <a:pt x="6139" y="567"/>
                  </a:cubicBezTo>
                  <a:cubicBezTo>
                    <a:pt x="6806" y="400"/>
                    <a:pt x="7473" y="200"/>
                    <a:pt x="8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378425" y="4550375"/>
              <a:ext cx="537075" cy="190150"/>
            </a:xfrm>
            <a:custGeom>
              <a:rect b="b" l="l" r="r" t="t"/>
              <a:pathLst>
                <a:path extrusionOk="0" h="7606" w="21483">
                  <a:moveTo>
                    <a:pt x="21482" y="0"/>
                  </a:moveTo>
                  <a:cubicBezTo>
                    <a:pt x="19614" y="367"/>
                    <a:pt x="17746" y="734"/>
                    <a:pt x="15878" y="1134"/>
                  </a:cubicBezTo>
                  <a:lnTo>
                    <a:pt x="14477" y="1435"/>
                  </a:lnTo>
                  <a:lnTo>
                    <a:pt x="13777" y="1601"/>
                  </a:lnTo>
                  <a:cubicBezTo>
                    <a:pt x="13543" y="1668"/>
                    <a:pt x="13310" y="1735"/>
                    <a:pt x="13076" y="1801"/>
                  </a:cubicBezTo>
                  <a:cubicBezTo>
                    <a:pt x="12176" y="2168"/>
                    <a:pt x="11308" y="2535"/>
                    <a:pt x="10441" y="2902"/>
                  </a:cubicBezTo>
                  <a:cubicBezTo>
                    <a:pt x="8673" y="3669"/>
                    <a:pt x="6938" y="4437"/>
                    <a:pt x="5171" y="5204"/>
                  </a:cubicBezTo>
                  <a:cubicBezTo>
                    <a:pt x="3436" y="6004"/>
                    <a:pt x="1701" y="6772"/>
                    <a:pt x="0" y="7606"/>
                  </a:cubicBezTo>
                  <a:cubicBezTo>
                    <a:pt x="1768" y="6905"/>
                    <a:pt x="3503" y="6171"/>
                    <a:pt x="5271" y="5437"/>
                  </a:cubicBezTo>
                  <a:lnTo>
                    <a:pt x="10541" y="3202"/>
                  </a:lnTo>
                  <a:cubicBezTo>
                    <a:pt x="11408" y="2836"/>
                    <a:pt x="12309" y="2435"/>
                    <a:pt x="13176" y="2102"/>
                  </a:cubicBezTo>
                  <a:cubicBezTo>
                    <a:pt x="13610" y="1935"/>
                    <a:pt x="14077" y="1801"/>
                    <a:pt x="14544" y="1701"/>
                  </a:cubicBezTo>
                  <a:lnTo>
                    <a:pt x="15912" y="1401"/>
                  </a:lnTo>
                  <a:cubicBezTo>
                    <a:pt x="17780" y="934"/>
                    <a:pt x="19648" y="501"/>
                    <a:pt x="2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422625" y="4580400"/>
              <a:ext cx="520375" cy="189325"/>
            </a:xfrm>
            <a:custGeom>
              <a:rect b="b" l="l" r="r" t="t"/>
              <a:pathLst>
                <a:path extrusionOk="0" h="7573" w="20815">
                  <a:moveTo>
                    <a:pt x="20815" y="0"/>
                  </a:moveTo>
                  <a:lnTo>
                    <a:pt x="20815" y="0"/>
                  </a:lnTo>
                  <a:cubicBezTo>
                    <a:pt x="19014" y="334"/>
                    <a:pt x="17179" y="701"/>
                    <a:pt x="15378" y="1101"/>
                  </a:cubicBezTo>
                  <a:lnTo>
                    <a:pt x="14010" y="1401"/>
                  </a:lnTo>
                  <a:cubicBezTo>
                    <a:pt x="13777" y="1434"/>
                    <a:pt x="13576" y="1468"/>
                    <a:pt x="13343" y="1568"/>
                  </a:cubicBezTo>
                  <a:cubicBezTo>
                    <a:pt x="13076" y="1635"/>
                    <a:pt x="12876" y="1735"/>
                    <a:pt x="12676" y="1835"/>
                  </a:cubicBezTo>
                  <a:cubicBezTo>
                    <a:pt x="11809" y="2168"/>
                    <a:pt x="10941" y="2535"/>
                    <a:pt x="10107" y="2935"/>
                  </a:cubicBezTo>
                  <a:cubicBezTo>
                    <a:pt x="8406" y="3669"/>
                    <a:pt x="6705" y="4437"/>
                    <a:pt x="5037" y="5204"/>
                  </a:cubicBezTo>
                  <a:cubicBezTo>
                    <a:pt x="3336" y="5971"/>
                    <a:pt x="1668" y="6772"/>
                    <a:pt x="0" y="7572"/>
                  </a:cubicBezTo>
                  <a:cubicBezTo>
                    <a:pt x="1701" y="6872"/>
                    <a:pt x="3403" y="6138"/>
                    <a:pt x="5104" y="5404"/>
                  </a:cubicBezTo>
                  <a:cubicBezTo>
                    <a:pt x="6805" y="4670"/>
                    <a:pt x="8506" y="3936"/>
                    <a:pt x="10207" y="3202"/>
                  </a:cubicBezTo>
                  <a:lnTo>
                    <a:pt x="12743" y="2102"/>
                  </a:lnTo>
                  <a:cubicBezTo>
                    <a:pt x="12976" y="2001"/>
                    <a:pt x="13176" y="1901"/>
                    <a:pt x="13376" y="1835"/>
                  </a:cubicBezTo>
                  <a:cubicBezTo>
                    <a:pt x="13610" y="1768"/>
                    <a:pt x="13843" y="1735"/>
                    <a:pt x="14043" y="1668"/>
                  </a:cubicBezTo>
                  <a:lnTo>
                    <a:pt x="15411" y="1334"/>
                  </a:lnTo>
                  <a:cubicBezTo>
                    <a:pt x="17212" y="901"/>
                    <a:pt x="19014" y="467"/>
                    <a:pt x="20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466825" y="4608750"/>
              <a:ext cx="525400" cy="185150"/>
            </a:xfrm>
            <a:custGeom>
              <a:rect b="b" l="l" r="r" t="t"/>
              <a:pathLst>
                <a:path extrusionOk="0" h="7406" w="21016">
                  <a:moveTo>
                    <a:pt x="21015" y="0"/>
                  </a:moveTo>
                  <a:lnTo>
                    <a:pt x="21015" y="0"/>
                  </a:lnTo>
                  <a:cubicBezTo>
                    <a:pt x="19180" y="434"/>
                    <a:pt x="17412" y="901"/>
                    <a:pt x="15611" y="1401"/>
                  </a:cubicBezTo>
                  <a:lnTo>
                    <a:pt x="12909" y="2135"/>
                  </a:lnTo>
                  <a:cubicBezTo>
                    <a:pt x="12009" y="2435"/>
                    <a:pt x="11175" y="2802"/>
                    <a:pt x="10307" y="3136"/>
                  </a:cubicBezTo>
                  <a:cubicBezTo>
                    <a:pt x="8573" y="3836"/>
                    <a:pt x="6838" y="4503"/>
                    <a:pt x="5137" y="5204"/>
                  </a:cubicBezTo>
                  <a:cubicBezTo>
                    <a:pt x="3402" y="5938"/>
                    <a:pt x="1701" y="6638"/>
                    <a:pt x="0" y="7405"/>
                  </a:cubicBezTo>
                  <a:cubicBezTo>
                    <a:pt x="1735" y="6772"/>
                    <a:pt x="3469" y="6105"/>
                    <a:pt x="5204" y="5437"/>
                  </a:cubicBezTo>
                  <a:cubicBezTo>
                    <a:pt x="6938" y="4770"/>
                    <a:pt x="8673" y="4070"/>
                    <a:pt x="10407" y="3436"/>
                  </a:cubicBezTo>
                  <a:cubicBezTo>
                    <a:pt x="11275" y="3102"/>
                    <a:pt x="12142" y="2735"/>
                    <a:pt x="13009" y="2435"/>
                  </a:cubicBezTo>
                  <a:lnTo>
                    <a:pt x="15678" y="1668"/>
                  </a:lnTo>
                  <a:cubicBezTo>
                    <a:pt x="17446" y="1101"/>
                    <a:pt x="19247" y="567"/>
                    <a:pt x="21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107275" y="4424450"/>
              <a:ext cx="502050" cy="157625"/>
            </a:xfrm>
            <a:custGeom>
              <a:rect b="b" l="l" r="r" t="t"/>
              <a:pathLst>
                <a:path extrusionOk="0" h="6305" w="20082">
                  <a:moveTo>
                    <a:pt x="20081" y="0"/>
                  </a:moveTo>
                  <a:lnTo>
                    <a:pt x="20081" y="0"/>
                  </a:lnTo>
                  <a:cubicBezTo>
                    <a:pt x="18347" y="434"/>
                    <a:pt x="16646" y="834"/>
                    <a:pt x="14944" y="1268"/>
                  </a:cubicBezTo>
                  <a:cubicBezTo>
                    <a:pt x="13243" y="1735"/>
                    <a:pt x="11542" y="2168"/>
                    <a:pt x="9841" y="2602"/>
                  </a:cubicBezTo>
                  <a:lnTo>
                    <a:pt x="7306" y="3303"/>
                  </a:lnTo>
                  <a:lnTo>
                    <a:pt x="6672" y="3469"/>
                  </a:lnTo>
                  <a:cubicBezTo>
                    <a:pt x="6438" y="3536"/>
                    <a:pt x="6238" y="3603"/>
                    <a:pt x="6038" y="3670"/>
                  </a:cubicBezTo>
                  <a:cubicBezTo>
                    <a:pt x="5638" y="3836"/>
                    <a:pt x="5237" y="4003"/>
                    <a:pt x="4804" y="4170"/>
                  </a:cubicBezTo>
                  <a:cubicBezTo>
                    <a:pt x="3169" y="4837"/>
                    <a:pt x="1568" y="5538"/>
                    <a:pt x="0" y="6305"/>
                  </a:cubicBezTo>
                  <a:cubicBezTo>
                    <a:pt x="1668" y="5738"/>
                    <a:pt x="3303" y="5071"/>
                    <a:pt x="4904" y="4437"/>
                  </a:cubicBezTo>
                  <a:lnTo>
                    <a:pt x="6138" y="3970"/>
                  </a:lnTo>
                  <a:cubicBezTo>
                    <a:pt x="6338" y="3870"/>
                    <a:pt x="6572" y="3803"/>
                    <a:pt x="6738" y="3736"/>
                  </a:cubicBezTo>
                  <a:lnTo>
                    <a:pt x="7372" y="3569"/>
                  </a:lnTo>
                  <a:lnTo>
                    <a:pt x="9941" y="2869"/>
                  </a:lnTo>
                  <a:cubicBezTo>
                    <a:pt x="11609" y="2402"/>
                    <a:pt x="13310" y="1935"/>
                    <a:pt x="15011" y="1468"/>
                  </a:cubicBezTo>
                  <a:cubicBezTo>
                    <a:pt x="16712" y="1001"/>
                    <a:pt x="18380" y="501"/>
                    <a:pt x="20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063900" y="4401100"/>
              <a:ext cx="487875" cy="147625"/>
            </a:xfrm>
            <a:custGeom>
              <a:rect b="b" l="l" r="r" t="t"/>
              <a:pathLst>
                <a:path extrusionOk="0" h="5905" w="19515">
                  <a:moveTo>
                    <a:pt x="19515" y="0"/>
                  </a:moveTo>
                  <a:lnTo>
                    <a:pt x="19515" y="0"/>
                  </a:lnTo>
                  <a:cubicBezTo>
                    <a:pt x="17880" y="400"/>
                    <a:pt x="16212" y="834"/>
                    <a:pt x="14578" y="1268"/>
                  </a:cubicBezTo>
                  <a:cubicBezTo>
                    <a:pt x="12943" y="1701"/>
                    <a:pt x="11309" y="2135"/>
                    <a:pt x="9641" y="2569"/>
                  </a:cubicBezTo>
                  <a:lnTo>
                    <a:pt x="7206" y="3236"/>
                  </a:lnTo>
                  <a:cubicBezTo>
                    <a:pt x="6372" y="3469"/>
                    <a:pt x="5571" y="3770"/>
                    <a:pt x="4771" y="4070"/>
                  </a:cubicBezTo>
                  <a:cubicBezTo>
                    <a:pt x="3170" y="4637"/>
                    <a:pt x="1569" y="5237"/>
                    <a:pt x="1" y="5904"/>
                  </a:cubicBezTo>
                  <a:cubicBezTo>
                    <a:pt x="1635" y="5404"/>
                    <a:pt x="3270" y="4904"/>
                    <a:pt x="4871" y="4337"/>
                  </a:cubicBezTo>
                  <a:lnTo>
                    <a:pt x="6072" y="3936"/>
                  </a:lnTo>
                  <a:cubicBezTo>
                    <a:pt x="6472" y="3803"/>
                    <a:pt x="6872" y="3636"/>
                    <a:pt x="7273" y="3536"/>
                  </a:cubicBezTo>
                  <a:lnTo>
                    <a:pt x="9741" y="2836"/>
                  </a:lnTo>
                  <a:cubicBezTo>
                    <a:pt x="11376" y="2402"/>
                    <a:pt x="13010" y="1902"/>
                    <a:pt x="14645" y="1435"/>
                  </a:cubicBezTo>
                  <a:cubicBezTo>
                    <a:pt x="16279" y="968"/>
                    <a:pt x="17880" y="467"/>
                    <a:pt x="1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023050" y="4380250"/>
              <a:ext cx="486200" cy="138450"/>
            </a:xfrm>
            <a:custGeom>
              <a:rect b="b" l="l" r="r" t="t"/>
              <a:pathLst>
                <a:path extrusionOk="0" h="5538" w="19448">
                  <a:moveTo>
                    <a:pt x="19447" y="0"/>
                  </a:moveTo>
                  <a:lnTo>
                    <a:pt x="19447" y="0"/>
                  </a:lnTo>
                  <a:cubicBezTo>
                    <a:pt x="17813" y="367"/>
                    <a:pt x="16178" y="734"/>
                    <a:pt x="14511" y="1134"/>
                  </a:cubicBezTo>
                  <a:cubicBezTo>
                    <a:pt x="12876" y="1501"/>
                    <a:pt x="11242" y="1868"/>
                    <a:pt x="9574" y="2269"/>
                  </a:cubicBezTo>
                  <a:lnTo>
                    <a:pt x="7105" y="2902"/>
                  </a:lnTo>
                  <a:cubicBezTo>
                    <a:pt x="6305" y="3136"/>
                    <a:pt x="5504" y="3436"/>
                    <a:pt x="4704" y="3736"/>
                  </a:cubicBezTo>
                  <a:cubicBezTo>
                    <a:pt x="3136" y="4303"/>
                    <a:pt x="1535" y="4904"/>
                    <a:pt x="0" y="5538"/>
                  </a:cubicBezTo>
                  <a:cubicBezTo>
                    <a:pt x="1601" y="5037"/>
                    <a:pt x="3203" y="4537"/>
                    <a:pt x="4804" y="3970"/>
                  </a:cubicBezTo>
                  <a:lnTo>
                    <a:pt x="7205" y="3169"/>
                  </a:lnTo>
                  <a:cubicBezTo>
                    <a:pt x="8006" y="2969"/>
                    <a:pt x="8807" y="2769"/>
                    <a:pt x="9640" y="2535"/>
                  </a:cubicBezTo>
                  <a:cubicBezTo>
                    <a:pt x="11308" y="2135"/>
                    <a:pt x="12943" y="1735"/>
                    <a:pt x="14577" y="1301"/>
                  </a:cubicBezTo>
                  <a:cubicBezTo>
                    <a:pt x="16212" y="868"/>
                    <a:pt x="17813" y="434"/>
                    <a:pt x="19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987175" y="4361900"/>
              <a:ext cx="490375" cy="134275"/>
            </a:xfrm>
            <a:custGeom>
              <a:rect b="b" l="l" r="r" t="t"/>
              <a:pathLst>
                <a:path extrusionOk="0" h="5371" w="19615">
                  <a:moveTo>
                    <a:pt x="19615" y="0"/>
                  </a:moveTo>
                  <a:lnTo>
                    <a:pt x="19615" y="0"/>
                  </a:lnTo>
                  <a:cubicBezTo>
                    <a:pt x="16279" y="634"/>
                    <a:pt x="12943" y="1301"/>
                    <a:pt x="9608" y="2002"/>
                  </a:cubicBezTo>
                  <a:lnTo>
                    <a:pt x="7106" y="2536"/>
                  </a:lnTo>
                  <a:lnTo>
                    <a:pt x="5838" y="2802"/>
                  </a:lnTo>
                  <a:cubicBezTo>
                    <a:pt x="5638" y="2836"/>
                    <a:pt x="5405" y="2902"/>
                    <a:pt x="5205" y="2969"/>
                  </a:cubicBezTo>
                  <a:cubicBezTo>
                    <a:pt x="5004" y="3036"/>
                    <a:pt x="4804" y="3136"/>
                    <a:pt x="4604" y="3203"/>
                  </a:cubicBezTo>
                  <a:cubicBezTo>
                    <a:pt x="3036" y="3870"/>
                    <a:pt x="1502" y="4570"/>
                    <a:pt x="1" y="5371"/>
                  </a:cubicBezTo>
                  <a:cubicBezTo>
                    <a:pt x="1602" y="4804"/>
                    <a:pt x="3170" y="4103"/>
                    <a:pt x="4738" y="3503"/>
                  </a:cubicBezTo>
                  <a:cubicBezTo>
                    <a:pt x="5105" y="3336"/>
                    <a:pt x="5505" y="3203"/>
                    <a:pt x="5905" y="3103"/>
                  </a:cubicBezTo>
                  <a:lnTo>
                    <a:pt x="7173" y="2802"/>
                  </a:lnTo>
                  <a:lnTo>
                    <a:pt x="9674" y="2269"/>
                  </a:lnTo>
                  <a:cubicBezTo>
                    <a:pt x="12977" y="1501"/>
                    <a:pt x="16279" y="768"/>
                    <a:pt x="19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948000" y="4334375"/>
              <a:ext cx="489525" cy="135125"/>
            </a:xfrm>
            <a:custGeom>
              <a:rect b="b" l="l" r="r" t="t"/>
              <a:pathLst>
                <a:path extrusionOk="0" h="5405" w="19581">
                  <a:moveTo>
                    <a:pt x="19581" y="1"/>
                  </a:moveTo>
                  <a:lnTo>
                    <a:pt x="19581" y="1"/>
                  </a:lnTo>
                  <a:cubicBezTo>
                    <a:pt x="16245" y="634"/>
                    <a:pt x="12943" y="1335"/>
                    <a:pt x="9607" y="2035"/>
                  </a:cubicBezTo>
                  <a:lnTo>
                    <a:pt x="7105" y="2536"/>
                  </a:lnTo>
                  <a:lnTo>
                    <a:pt x="5838" y="2836"/>
                  </a:lnTo>
                  <a:cubicBezTo>
                    <a:pt x="5637" y="2869"/>
                    <a:pt x="5437" y="2936"/>
                    <a:pt x="5237" y="3003"/>
                  </a:cubicBezTo>
                  <a:cubicBezTo>
                    <a:pt x="5004" y="3069"/>
                    <a:pt x="4837" y="3136"/>
                    <a:pt x="4637" y="3236"/>
                  </a:cubicBezTo>
                  <a:cubicBezTo>
                    <a:pt x="3069" y="3903"/>
                    <a:pt x="1501" y="4604"/>
                    <a:pt x="0" y="5404"/>
                  </a:cubicBezTo>
                  <a:cubicBezTo>
                    <a:pt x="1601" y="4804"/>
                    <a:pt x="3169" y="4137"/>
                    <a:pt x="4737" y="3536"/>
                  </a:cubicBezTo>
                  <a:cubicBezTo>
                    <a:pt x="5104" y="3336"/>
                    <a:pt x="5504" y="3203"/>
                    <a:pt x="5904" y="3103"/>
                  </a:cubicBezTo>
                  <a:lnTo>
                    <a:pt x="7172" y="2836"/>
                  </a:lnTo>
                  <a:lnTo>
                    <a:pt x="9674" y="2269"/>
                  </a:lnTo>
                  <a:cubicBezTo>
                    <a:pt x="12976" y="1535"/>
                    <a:pt x="16278" y="801"/>
                    <a:pt x="19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909625" y="4307700"/>
              <a:ext cx="489550" cy="135125"/>
            </a:xfrm>
            <a:custGeom>
              <a:rect b="b" l="l" r="r" t="t"/>
              <a:pathLst>
                <a:path extrusionOk="0" h="5405" w="19582">
                  <a:moveTo>
                    <a:pt x="19581" y="0"/>
                  </a:moveTo>
                  <a:lnTo>
                    <a:pt x="19581" y="0"/>
                  </a:lnTo>
                  <a:cubicBezTo>
                    <a:pt x="16246" y="634"/>
                    <a:pt x="12910" y="1301"/>
                    <a:pt x="9574" y="2002"/>
                  </a:cubicBezTo>
                  <a:lnTo>
                    <a:pt x="7072" y="2535"/>
                  </a:lnTo>
                  <a:lnTo>
                    <a:pt x="5838" y="2802"/>
                  </a:lnTo>
                  <a:cubicBezTo>
                    <a:pt x="5605" y="2836"/>
                    <a:pt x="5405" y="2902"/>
                    <a:pt x="5204" y="2969"/>
                  </a:cubicBezTo>
                  <a:cubicBezTo>
                    <a:pt x="5004" y="3069"/>
                    <a:pt x="4804" y="3136"/>
                    <a:pt x="4604" y="3202"/>
                  </a:cubicBezTo>
                  <a:cubicBezTo>
                    <a:pt x="3036" y="3870"/>
                    <a:pt x="1502" y="4570"/>
                    <a:pt x="1" y="5404"/>
                  </a:cubicBezTo>
                  <a:cubicBezTo>
                    <a:pt x="1602" y="4804"/>
                    <a:pt x="3136" y="4136"/>
                    <a:pt x="4704" y="3503"/>
                  </a:cubicBezTo>
                  <a:cubicBezTo>
                    <a:pt x="5104" y="3336"/>
                    <a:pt x="5471" y="3202"/>
                    <a:pt x="5905" y="3102"/>
                  </a:cubicBezTo>
                  <a:lnTo>
                    <a:pt x="7139" y="2802"/>
                  </a:lnTo>
                  <a:lnTo>
                    <a:pt x="9641" y="2268"/>
                  </a:lnTo>
                  <a:cubicBezTo>
                    <a:pt x="12943" y="1535"/>
                    <a:pt x="16279" y="801"/>
                    <a:pt x="19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870425" y="4281000"/>
              <a:ext cx="490375" cy="134300"/>
            </a:xfrm>
            <a:custGeom>
              <a:rect b="b" l="l" r="r" t="t"/>
              <a:pathLst>
                <a:path extrusionOk="0" h="5372" w="19615">
                  <a:moveTo>
                    <a:pt x="19615" y="1"/>
                  </a:moveTo>
                  <a:lnTo>
                    <a:pt x="19615" y="1"/>
                  </a:lnTo>
                  <a:cubicBezTo>
                    <a:pt x="16279" y="635"/>
                    <a:pt x="12943" y="1302"/>
                    <a:pt x="9608" y="2002"/>
                  </a:cubicBezTo>
                  <a:lnTo>
                    <a:pt x="7106" y="2503"/>
                  </a:lnTo>
                  <a:lnTo>
                    <a:pt x="5838" y="2803"/>
                  </a:lnTo>
                  <a:cubicBezTo>
                    <a:pt x="5638" y="2836"/>
                    <a:pt x="5405" y="2903"/>
                    <a:pt x="5205" y="2970"/>
                  </a:cubicBezTo>
                  <a:cubicBezTo>
                    <a:pt x="5004" y="3036"/>
                    <a:pt x="4804" y="3103"/>
                    <a:pt x="4604" y="3203"/>
                  </a:cubicBezTo>
                  <a:cubicBezTo>
                    <a:pt x="3036" y="3870"/>
                    <a:pt x="1502" y="4571"/>
                    <a:pt x="1" y="5371"/>
                  </a:cubicBezTo>
                  <a:cubicBezTo>
                    <a:pt x="1635" y="4804"/>
                    <a:pt x="3170" y="4104"/>
                    <a:pt x="4738" y="3503"/>
                  </a:cubicBezTo>
                  <a:cubicBezTo>
                    <a:pt x="5138" y="3336"/>
                    <a:pt x="5505" y="3170"/>
                    <a:pt x="5938" y="3070"/>
                  </a:cubicBezTo>
                  <a:lnTo>
                    <a:pt x="7173" y="2803"/>
                  </a:lnTo>
                  <a:lnTo>
                    <a:pt x="9674" y="2236"/>
                  </a:lnTo>
                  <a:cubicBezTo>
                    <a:pt x="12977" y="1502"/>
                    <a:pt x="16313" y="768"/>
                    <a:pt x="19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820400" y="4259325"/>
              <a:ext cx="490375" cy="134275"/>
            </a:xfrm>
            <a:custGeom>
              <a:rect b="b" l="l" r="r" t="t"/>
              <a:pathLst>
                <a:path extrusionOk="0" h="5371" w="19615">
                  <a:moveTo>
                    <a:pt x="19614" y="0"/>
                  </a:moveTo>
                  <a:lnTo>
                    <a:pt x="19614" y="0"/>
                  </a:lnTo>
                  <a:cubicBezTo>
                    <a:pt x="16279" y="634"/>
                    <a:pt x="12943" y="1301"/>
                    <a:pt x="9607" y="2002"/>
                  </a:cubicBezTo>
                  <a:lnTo>
                    <a:pt x="7106" y="2502"/>
                  </a:lnTo>
                  <a:lnTo>
                    <a:pt x="5838" y="2802"/>
                  </a:lnTo>
                  <a:cubicBezTo>
                    <a:pt x="5638" y="2836"/>
                    <a:pt x="5404" y="2903"/>
                    <a:pt x="5204" y="2969"/>
                  </a:cubicBezTo>
                  <a:cubicBezTo>
                    <a:pt x="5004" y="3036"/>
                    <a:pt x="4804" y="3103"/>
                    <a:pt x="4604" y="3203"/>
                  </a:cubicBezTo>
                  <a:cubicBezTo>
                    <a:pt x="3036" y="3870"/>
                    <a:pt x="1502" y="4570"/>
                    <a:pt x="0" y="5371"/>
                  </a:cubicBezTo>
                  <a:cubicBezTo>
                    <a:pt x="1602" y="4804"/>
                    <a:pt x="3169" y="4103"/>
                    <a:pt x="4737" y="3503"/>
                  </a:cubicBezTo>
                  <a:cubicBezTo>
                    <a:pt x="5137" y="3336"/>
                    <a:pt x="5504" y="3169"/>
                    <a:pt x="5938" y="3069"/>
                  </a:cubicBezTo>
                  <a:lnTo>
                    <a:pt x="7172" y="2802"/>
                  </a:lnTo>
                  <a:lnTo>
                    <a:pt x="9674" y="2269"/>
                  </a:lnTo>
                  <a:cubicBezTo>
                    <a:pt x="12976" y="1502"/>
                    <a:pt x="16312" y="768"/>
                    <a:pt x="19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772025" y="4237650"/>
              <a:ext cx="488725" cy="134275"/>
            </a:xfrm>
            <a:custGeom>
              <a:rect b="b" l="l" r="r" t="t"/>
              <a:pathLst>
                <a:path extrusionOk="0" h="5371" w="19549">
                  <a:moveTo>
                    <a:pt x="19548" y="0"/>
                  </a:moveTo>
                  <a:cubicBezTo>
                    <a:pt x="16212" y="634"/>
                    <a:pt x="12910" y="1301"/>
                    <a:pt x="9574" y="2002"/>
                  </a:cubicBezTo>
                  <a:lnTo>
                    <a:pt x="7072" y="2535"/>
                  </a:lnTo>
                  <a:lnTo>
                    <a:pt x="5838" y="2802"/>
                  </a:lnTo>
                  <a:cubicBezTo>
                    <a:pt x="5605" y="2836"/>
                    <a:pt x="5405" y="2902"/>
                    <a:pt x="5204" y="2969"/>
                  </a:cubicBezTo>
                  <a:cubicBezTo>
                    <a:pt x="5004" y="3036"/>
                    <a:pt x="4804" y="3136"/>
                    <a:pt x="4604" y="3202"/>
                  </a:cubicBezTo>
                  <a:cubicBezTo>
                    <a:pt x="3036" y="3870"/>
                    <a:pt x="1468" y="4570"/>
                    <a:pt x="1" y="5371"/>
                  </a:cubicBezTo>
                  <a:cubicBezTo>
                    <a:pt x="1569" y="4804"/>
                    <a:pt x="3136" y="4103"/>
                    <a:pt x="4704" y="3503"/>
                  </a:cubicBezTo>
                  <a:cubicBezTo>
                    <a:pt x="5071" y="3336"/>
                    <a:pt x="5471" y="3202"/>
                    <a:pt x="5872" y="3102"/>
                  </a:cubicBezTo>
                  <a:lnTo>
                    <a:pt x="7139" y="2802"/>
                  </a:lnTo>
                  <a:lnTo>
                    <a:pt x="9641" y="2268"/>
                  </a:lnTo>
                  <a:cubicBezTo>
                    <a:pt x="12943" y="1501"/>
                    <a:pt x="16246" y="767"/>
                    <a:pt x="19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732825" y="4216800"/>
              <a:ext cx="489550" cy="128450"/>
            </a:xfrm>
            <a:custGeom>
              <a:rect b="b" l="l" r="r" t="t"/>
              <a:pathLst>
                <a:path extrusionOk="0" h="5138" w="19582">
                  <a:moveTo>
                    <a:pt x="19582" y="0"/>
                  </a:moveTo>
                  <a:cubicBezTo>
                    <a:pt x="16246" y="567"/>
                    <a:pt x="12910" y="1168"/>
                    <a:pt x="9574" y="1802"/>
                  </a:cubicBezTo>
                  <a:lnTo>
                    <a:pt x="7073" y="2302"/>
                  </a:lnTo>
                  <a:lnTo>
                    <a:pt x="5805" y="2569"/>
                  </a:lnTo>
                  <a:cubicBezTo>
                    <a:pt x="5605" y="2602"/>
                    <a:pt x="5371" y="2669"/>
                    <a:pt x="5171" y="2736"/>
                  </a:cubicBezTo>
                  <a:cubicBezTo>
                    <a:pt x="4971" y="2802"/>
                    <a:pt x="4771" y="2869"/>
                    <a:pt x="4571" y="2969"/>
                  </a:cubicBezTo>
                  <a:cubicBezTo>
                    <a:pt x="3036" y="3636"/>
                    <a:pt x="1502" y="4337"/>
                    <a:pt x="1" y="5137"/>
                  </a:cubicBezTo>
                  <a:cubicBezTo>
                    <a:pt x="1602" y="4537"/>
                    <a:pt x="3137" y="3903"/>
                    <a:pt x="4704" y="3269"/>
                  </a:cubicBezTo>
                  <a:cubicBezTo>
                    <a:pt x="5071" y="3102"/>
                    <a:pt x="5472" y="2936"/>
                    <a:pt x="5872" y="2836"/>
                  </a:cubicBezTo>
                  <a:lnTo>
                    <a:pt x="7106" y="2602"/>
                  </a:lnTo>
                  <a:lnTo>
                    <a:pt x="9608" y="2068"/>
                  </a:lnTo>
                  <a:cubicBezTo>
                    <a:pt x="12944" y="1401"/>
                    <a:pt x="16246" y="734"/>
                    <a:pt x="19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693650" y="4196775"/>
              <a:ext cx="489525" cy="121775"/>
            </a:xfrm>
            <a:custGeom>
              <a:rect b="b" l="l" r="r" t="t"/>
              <a:pathLst>
                <a:path extrusionOk="0" h="4871" w="19581">
                  <a:moveTo>
                    <a:pt x="19581" y="1"/>
                  </a:moveTo>
                  <a:lnTo>
                    <a:pt x="19581" y="1"/>
                  </a:lnTo>
                  <a:cubicBezTo>
                    <a:pt x="16245" y="501"/>
                    <a:pt x="12909" y="1035"/>
                    <a:pt x="9574" y="1602"/>
                  </a:cubicBezTo>
                  <a:lnTo>
                    <a:pt x="7072" y="2035"/>
                  </a:lnTo>
                  <a:lnTo>
                    <a:pt x="5838" y="2269"/>
                  </a:lnTo>
                  <a:cubicBezTo>
                    <a:pt x="5604" y="2336"/>
                    <a:pt x="5404" y="2369"/>
                    <a:pt x="5204" y="2469"/>
                  </a:cubicBezTo>
                  <a:cubicBezTo>
                    <a:pt x="5004" y="2536"/>
                    <a:pt x="4804" y="2603"/>
                    <a:pt x="4603" y="2669"/>
                  </a:cubicBezTo>
                  <a:cubicBezTo>
                    <a:pt x="3036" y="3336"/>
                    <a:pt x="1501" y="4037"/>
                    <a:pt x="0" y="4871"/>
                  </a:cubicBezTo>
                  <a:cubicBezTo>
                    <a:pt x="1601" y="4270"/>
                    <a:pt x="3169" y="3603"/>
                    <a:pt x="4670" y="2969"/>
                  </a:cubicBezTo>
                  <a:cubicBezTo>
                    <a:pt x="5070" y="2803"/>
                    <a:pt x="5437" y="2669"/>
                    <a:pt x="5871" y="2569"/>
                  </a:cubicBezTo>
                  <a:lnTo>
                    <a:pt x="7105" y="2336"/>
                  </a:lnTo>
                  <a:lnTo>
                    <a:pt x="9607" y="1869"/>
                  </a:lnTo>
                  <a:cubicBezTo>
                    <a:pt x="12943" y="1268"/>
                    <a:pt x="16245" y="668"/>
                    <a:pt x="19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655275" y="4181775"/>
              <a:ext cx="490375" cy="109275"/>
            </a:xfrm>
            <a:custGeom>
              <a:rect b="b" l="l" r="r" t="t"/>
              <a:pathLst>
                <a:path extrusionOk="0" h="4371" w="19615">
                  <a:moveTo>
                    <a:pt x="19615" y="0"/>
                  </a:moveTo>
                  <a:lnTo>
                    <a:pt x="19615" y="0"/>
                  </a:lnTo>
                  <a:cubicBezTo>
                    <a:pt x="17914" y="200"/>
                    <a:pt x="16279" y="401"/>
                    <a:pt x="14578" y="601"/>
                  </a:cubicBezTo>
                  <a:cubicBezTo>
                    <a:pt x="12877" y="834"/>
                    <a:pt x="11209" y="1034"/>
                    <a:pt x="9541" y="1268"/>
                  </a:cubicBezTo>
                  <a:lnTo>
                    <a:pt x="7072" y="1601"/>
                  </a:lnTo>
                  <a:lnTo>
                    <a:pt x="5805" y="1802"/>
                  </a:lnTo>
                  <a:cubicBezTo>
                    <a:pt x="5605" y="1835"/>
                    <a:pt x="5371" y="1902"/>
                    <a:pt x="5171" y="1968"/>
                  </a:cubicBezTo>
                  <a:cubicBezTo>
                    <a:pt x="4971" y="2035"/>
                    <a:pt x="4771" y="2135"/>
                    <a:pt x="4571" y="2202"/>
                  </a:cubicBezTo>
                  <a:cubicBezTo>
                    <a:pt x="3003" y="2869"/>
                    <a:pt x="1468" y="3569"/>
                    <a:pt x="1" y="4370"/>
                  </a:cubicBezTo>
                  <a:cubicBezTo>
                    <a:pt x="1569" y="3803"/>
                    <a:pt x="3136" y="3102"/>
                    <a:pt x="4671" y="2502"/>
                  </a:cubicBezTo>
                  <a:cubicBezTo>
                    <a:pt x="5071" y="2335"/>
                    <a:pt x="5438" y="2202"/>
                    <a:pt x="5838" y="2102"/>
                  </a:cubicBezTo>
                  <a:lnTo>
                    <a:pt x="7106" y="1902"/>
                  </a:lnTo>
                  <a:lnTo>
                    <a:pt x="9608" y="1535"/>
                  </a:lnTo>
                  <a:cubicBezTo>
                    <a:pt x="12943" y="1034"/>
                    <a:pt x="16279" y="534"/>
                    <a:pt x="19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511850" y="4648775"/>
              <a:ext cx="532900" cy="182650"/>
            </a:xfrm>
            <a:custGeom>
              <a:rect b="b" l="l" r="r" t="t"/>
              <a:pathLst>
                <a:path extrusionOk="0" h="7306" w="21316">
                  <a:moveTo>
                    <a:pt x="21316" y="0"/>
                  </a:moveTo>
                  <a:cubicBezTo>
                    <a:pt x="19481" y="501"/>
                    <a:pt x="17680" y="1001"/>
                    <a:pt x="15878" y="1535"/>
                  </a:cubicBezTo>
                  <a:lnTo>
                    <a:pt x="13176" y="2335"/>
                  </a:lnTo>
                  <a:cubicBezTo>
                    <a:pt x="12276" y="2636"/>
                    <a:pt x="11408" y="2969"/>
                    <a:pt x="10541" y="3269"/>
                  </a:cubicBezTo>
                  <a:cubicBezTo>
                    <a:pt x="8773" y="3936"/>
                    <a:pt x="7005" y="4570"/>
                    <a:pt x="5237" y="5271"/>
                  </a:cubicBezTo>
                  <a:cubicBezTo>
                    <a:pt x="3503" y="5938"/>
                    <a:pt x="1735" y="6605"/>
                    <a:pt x="0" y="7306"/>
                  </a:cubicBezTo>
                  <a:cubicBezTo>
                    <a:pt x="1802" y="6705"/>
                    <a:pt x="3570" y="6105"/>
                    <a:pt x="5337" y="5471"/>
                  </a:cubicBezTo>
                  <a:lnTo>
                    <a:pt x="10641" y="3570"/>
                  </a:lnTo>
                  <a:cubicBezTo>
                    <a:pt x="11509" y="3236"/>
                    <a:pt x="12409" y="2902"/>
                    <a:pt x="13276" y="2602"/>
                  </a:cubicBezTo>
                  <a:lnTo>
                    <a:pt x="15945" y="1768"/>
                  </a:lnTo>
                  <a:cubicBezTo>
                    <a:pt x="17746" y="1201"/>
                    <a:pt x="19548" y="634"/>
                    <a:pt x="2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4138950" y="4443625"/>
              <a:ext cx="538750" cy="171800"/>
            </a:xfrm>
            <a:custGeom>
              <a:rect b="b" l="l" r="r" t="t"/>
              <a:pathLst>
                <a:path extrusionOk="0" h="6872" w="21550">
                  <a:moveTo>
                    <a:pt x="21550" y="0"/>
                  </a:moveTo>
                  <a:cubicBezTo>
                    <a:pt x="19715" y="434"/>
                    <a:pt x="17880" y="934"/>
                    <a:pt x="16079" y="1435"/>
                  </a:cubicBezTo>
                  <a:lnTo>
                    <a:pt x="13344" y="2169"/>
                  </a:lnTo>
                  <a:cubicBezTo>
                    <a:pt x="12443" y="2469"/>
                    <a:pt x="11542" y="2736"/>
                    <a:pt x="10642" y="3069"/>
                  </a:cubicBezTo>
                  <a:cubicBezTo>
                    <a:pt x="8874" y="3670"/>
                    <a:pt x="7073" y="4270"/>
                    <a:pt x="5305" y="4904"/>
                  </a:cubicBezTo>
                  <a:cubicBezTo>
                    <a:pt x="3537" y="5538"/>
                    <a:pt x="1769" y="6205"/>
                    <a:pt x="1" y="6872"/>
                  </a:cubicBezTo>
                  <a:cubicBezTo>
                    <a:pt x="1802" y="6305"/>
                    <a:pt x="3603" y="5738"/>
                    <a:pt x="5371" y="5137"/>
                  </a:cubicBezTo>
                  <a:lnTo>
                    <a:pt x="10742" y="3336"/>
                  </a:lnTo>
                  <a:cubicBezTo>
                    <a:pt x="11643" y="3036"/>
                    <a:pt x="12543" y="2736"/>
                    <a:pt x="13410" y="2435"/>
                  </a:cubicBezTo>
                  <a:lnTo>
                    <a:pt x="16146" y="1668"/>
                  </a:lnTo>
                  <a:cubicBezTo>
                    <a:pt x="17947" y="1135"/>
                    <a:pt x="19748" y="567"/>
                    <a:pt x="2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935475" y="2536925"/>
              <a:ext cx="1673925" cy="1024775"/>
            </a:xfrm>
            <a:custGeom>
              <a:rect b="b" l="l" r="r" t="t"/>
              <a:pathLst>
                <a:path extrusionOk="0" h="40991" w="66957">
                  <a:moveTo>
                    <a:pt x="3501" y="0"/>
                  </a:moveTo>
                  <a:cubicBezTo>
                    <a:pt x="790" y="0"/>
                    <a:pt x="1" y="5263"/>
                    <a:pt x="1340" y="9387"/>
                  </a:cubicBezTo>
                  <a:cubicBezTo>
                    <a:pt x="4175" y="17993"/>
                    <a:pt x="20053" y="39575"/>
                    <a:pt x="29060" y="40876"/>
                  </a:cubicBezTo>
                  <a:cubicBezTo>
                    <a:pt x="29586" y="40954"/>
                    <a:pt x="30238" y="40991"/>
                    <a:pt x="30991" y="40991"/>
                  </a:cubicBezTo>
                  <a:cubicBezTo>
                    <a:pt x="38629" y="40991"/>
                    <a:pt x="56725" y="37238"/>
                    <a:pt x="61249" y="34839"/>
                  </a:cubicBezTo>
                  <a:cubicBezTo>
                    <a:pt x="66957" y="31821"/>
                    <a:pt x="59021" y="14676"/>
                    <a:pt x="55107" y="14676"/>
                  </a:cubicBezTo>
                  <a:cubicBezTo>
                    <a:pt x="55041" y="14676"/>
                    <a:pt x="54975" y="14681"/>
                    <a:pt x="54911" y="14691"/>
                  </a:cubicBezTo>
                  <a:cubicBezTo>
                    <a:pt x="49808" y="15458"/>
                    <a:pt x="36698" y="20729"/>
                    <a:pt x="32329" y="20895"/>
                  </a:cubicBezTo>
                  <a:cubicBezTo>
                    <a:pt x="32316" y="20896"/>
                    <a:pt x="32304" y="20896"/>
                    <a:pt x="32291" y="20896"/>
                  </a:cubicBezTo>
                  <a:cubicBezTo>
                    <a:pt x="29676" y="20896"/>
                    <a:pt x="17462" y="10609"/>
                    <a:pt x="5843" y="1048"/>
                  </a:cubicBezTo>
                  <a:cubicBezTo>
                    <a:pt x="4948" y="318"/>
                    <a:pt x="4167" y="0"/>
                    <a:pt x="35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4314925" y="2840850"/>
              <a:ext cx="484525" cy="375225"/>
            </a:xfrm>
            <a:custGeom>
              <a:rect b="b" l="l" r="r" t="t"/>
              <a:pathLst>
                <a:path extrusionOk="0" h="15009" w="19381">
                  <a:moveTo>
                    <a:pt x="9594" y="1"/>
                  </a:moveTo>
                  <a:cubicBezTo>
                    <a:pt x="8153" y="1"/>
                    <a:pt x="6721" y="89"/>
                    <a:pt x="5371" y="132"/>
                  </a:cubicBezTo>
                  <a:lnTo>
                    <a:pt x="0" y="8071"/>
                  </a:lnTo>
                  <a:cubicBezTo>
                    <a:pt x="0" y="8071"/>
                    <a:pt x="10839" y="6562"/>
                    <a:pt x="12222" y="6562"/>
                  </a:cubicBezTo>
                  <a:cubicBezTo>
                    <a:pt x="12278" y="6562"/>
                    <a:pt x="12319" y="6565"/>
                    <a:pt x="12342" y="6570"/>
                  </a:cubicBezTo>
                  <a:cubicBezTo>
                    <a:pt x="12943" y="6704"/>
                    <a:pt x="12809" y="7538"/>
                    <a:pt x="12709" y="8238"/>
                  </a:cubicBezTo>
                  <a:cubicBezTo>
                    <a:pt x="12609" y="8939"/>
                    <a:pt x="8973" y="13942"/>
                    <a:pt x="12042" y="14910"/>
                  </a:cubicBezTo>
                  <a:cubicBezTo>
                    <a:pt x="12251" y="14977"/>
                    <a:pt x="12461" y="15008"/>
                    <a:pt x="12672" y="15008"/>
                  </a:cubicBezTo>
                  <a:cubicBezTo>
                    <a:pt x="15601" y="15008"/>
                    <a:pt x="18672" y="8929"/>
                    <a:pt x="19014" y="7871"/>
                  </a:cubicBezTo>
                  <a:cubicBezTo>
                    <a:pt x="19381" y="6704"/>
                    <a:pt x="18147" y="1800"/>
                    <a:pt x="15078" y="733"/>
                  </a:cubicBezTo>
                  <a:cubicBezTo>
                    <a:pt x="13345" y="149"/>
                    <a:pt x="11463" y="1"/>
                    <a:pt x="959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388300" y="2853825"/>
              <a:ext cx="484550" cy="372100"/>
            </a:xfrm>
            <a:custGeom>
              <a:rect b="b" l="l" r="r" t="t"/>
              <a:pathLst>
                <a:path extrusionOk="0" h="14884" w="19382">
                  <a:moveTo>
                    <a:pt x="8088" y="0"/>
                  </a:moveTo>
                  <a:cubicBezTo>
                    <a:pt x="5497" y="0"/>
                    <a:pt x="3142" y="119"/>
                    <a:pt x="2611" y="119"/>
                  </a:cubicBezTo>
                  <a:cubicBezTo>
                    <a:pt x="2549" y="119"/>
                    <a:pt x="2512" y="117"/>
                    <a:pt x="2502" y="114"/>
                  </a:cubicBezTo>
                  <a:lnTo>
                    <a:pt x="1" y="7886"/>
                  </a:lnTo>
                  <a:cubicBezTo>
                    <a:pt x="1" y="7886"/>
                    <a:pt x="10803" y="6443"/>
                    <a:pt x="12215" y="6443"/>
                  </a:cubicBezTo>
                  <a:cubicBezTo>
                    <a:pt x="12275" y="6443"/>
                    <a:pt x="12318" y="6446"/>
                    <a:pt x="12343" y="6452"/>
                  </a:cubicBezTo>
                  <a:cubicBezTo>
                    <a:pt x="12943" y="6585"/>
                    <a:pt x="12776" y="7419"/>
                    <a:pt x="12676" y="8119"/>
                  </a:cubicBezTo>
                  <a:cubicBezTo>
                    <a:pt x="12610" y="8820"/>
                    <a:pt x="8940" y="13823"/>
                    <a:pt x="12043" y="14791"/>
                  </a:cubicBezTo>
                  <a:cubicBezTo>
                    <a:pt x="12242" y="14854"/>
                    <a:pt x="12444" y="14883"/>
                    <a:pt x="12647" y="14883"/>
                  </a:cubicBezTo>
                  <a:cubicBezTo>
                    <a:pt x="15554" y="14883"/>
                    <a:pt x="18638" y="8777"/>
                    <a:pt x="18981" y="7686"/>
                  </a:cubicBezTo>
                  <a:cubicBezTo>
                    <a:pt x="19381" y="6552"/>
                    <a:pt x="18114" y="1648"/>
                    <a:pt x="15045" y="614"/>
                  </a:cubicBezTo>
                  <a:cubicBezTo>
                    <a:pt x="13585" y="122"/>
                    <a:pt x="10715" y="0"/>
                    <a:pt x="808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4532575" y="3011475"/>
              <a:ext cx="181825" cy="195775"/>
            </a:xfrm>
            <a:custGeom>
              <a:rect b="b" l="l" r="r" t="t"/>
              <a:pathLst>
                <a:path extrusionOk="0" h="7831" w="7273">
                  <a:moveTo>
                    <a:pt x="6403" y="0"/>
                  </a:moveTo>
                  <a:cubicBezTo>
                    <a:pt x="6314" y="0"/>
                    <a:pt x="6225" y="5"/>
                    <a:pt x="6138" y="12"/>
                  </a:cubicBezTo>
                  <a:cubicBezTo>
                    <a:pt x="5504" y="45"/>
                    <a:pt x="4837" y="112"/>
                    <a:pt x="4203" y="212"/>
                  </a:cubicBezTo>
                  <a:cubicBezTo>
                    <a:pt x="3536" y="312"/>
                    <a:pt x="2869" y="446"/>
                    <a:pt x="2169" y="546"/>
                  </a:cubicBezTo>
                  <a:cubicBezTo>
                    <a:pt x="1468" y="646"/>
                    <a:pt x="768" y="779"/>
                    <a:pt x="67" y="979"/>
                  </a:cubicBezTo>
                  <a:cubicBezTo>
                    <a:pt x="0" y="979"/>
                    <a:pt x="34" y="1080"/>
                    <a:pt x="67" y="1080"/>
                  </a:cubicBezTo>
                  <a:cubicBezTo>
                    <a:pt x="668" y="1046"/>
                    <a:pt x="1268" y="979"/>
                    <a:pt x="1868" y="879"/>
                  </a:cubicBezTo>
                  <a:cubicBezTo>
                    <a:pt x="2536" y="779"/>
                    <a:pt x="3203" y="713"/>
                    <a:pt x="3870" y="613"/>
                  </a:cubicBezTo>
                  <a:cubicBezTo>
                    <a:pt x="4570" y="546"/>
                    <a:pt x="5137" y="446"/>
                    <a:pt x="5771" y="412"/>
                  </a:cubicBezTo>
                  <a:cubicBezTo>
                    <a:pt x="5921" y="362"/>
                    <a:pt x="6071" y="337"/>
                    <a:pt x="6222" y="337"/>
                  </a:cubicBezTo>
                  <a:cubicBezTo>
                    <a:pt x="6372" y="337"/>
                    <a:pt x="6522" y="362"/>
                    <a:pt x="6672" y="412"/>
                  </a:cubicBezTo>
                  <a:cubicBezTo>
                    <a:pt x="6872" y="546"/>
                    <a:pt x="6805" y="1146"/>
                    <a:pt x="6805" y="1346"/>
                  </a:cubicBezTo>
                  <a:cubicBezTo>
                    <a:pt x="6739" y="1947"/>
                    <a:pt x="6538" y="2514"/>
                    <a:pt x="6172" y="2981"/>
                  </a:cubicBezTo>
                  <a:cubicBezTo>
                    <a:pt x="5805" y="3481"/>
                    <a:pt x="5538" y="4015"/>
                    <a:pt x="5304" y="4582"/>
                  </a:cubicBezTo>
                  <a:cubicBezTo>
                    <a:pt x="5071" y="5082"/>
                    <a:pt x="4937" y="5649"/>
                    <a:pt x="4904" y="6250"/>
                  </a:cubicBezTo>
                  <a:cubicBezTo>
                    <a:pt x="4937" y="6784"/>
                    <a:pt x="5037" y="7284"/>
                    <a:pt x="5204" y="7818"/>
                  </a:cubicBezTo>
                  <a:cubicBezTo>
                    <a:pt x="5213" y="7827"/>
                    <a:pt x="5229" y="7831"/>
                    <a:pt x="5247" y="7831"/>
                  </a:cubicBezTo>
                  <a:cubicBezTo>
                    <a:pt x="5297" y="7831"/>
                    <a:pt x="5362" y="7800"/>
                    <a:pt x="5338" y="7751"/>
                  </a:cubicBezTo>
                  <a:cubicBezTo>
                    <a:pt x="5104" y="7151"/>
                    <a:pt x="5271" y="6383"/>
                    <a:pt x="5404" y="5783"/>
                  </a:cubicBezTo>
                  <a:cubicBezTo>
                    <a:pt x="5571" y="5082"/>
                    <a:pt x="5805" y="4449"/>
                    <a:pt x="6172" y="3848"/>
                  </a:cubicBezTo>
                  <a:cubicBezTo>
                    <a:pt x="6505" y="3348"/>
                    <a:pt x="6805" y="2814"/>
                    <a:pt x="7072" y="2280"/>
                  </a:cubicBezTo>
                  <a:cubicBezTo>
                    <a:pt x="7239" y="1680"/>
                    <a:pt x="7272" y="1080"/>
                    <a:pt x="7172" y="512"/>
                  </a:cubicBezTo>
                  <a:cubicBezTo>
                    <a:pt x="7092" y="85"/>
                    <a:pt x="6756" y="0"/>
                    <a:pt x="6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141450" y="2757525"/>
              <a:ext cx="980725" cy="667050"/>
            </a:xfrm>
            <a:custGeom>
              <a:rect b="b" l="l" r="r" t="t"/>
              <a:pathLst>
                <a:path extrusionOk="0" h="26682" w="39229">
                  <a:moveTo>
                    <a:pt x="35388" y="1"/>
                  </a:moveTo>
                  <a:cubicBezTo>
                    <a:pt x="30443" y="1"/>
                    <a:pt x="17283" y="1202"/>
                    <a:pt x="13344" y="2898"/>
                  </a:cubicBezTo>
                  <a:cubicBezTo>
                    <a:pt x="11042" y="3866"/>
                    <a:pt x="1" y="8903"/>
                    <a:pt x="1" y="8903"/>
                  </a:cubicBezTo>
                  <a:lnTo>
                    <a:pt x="5939" y="26682"/>
                  </a:lnTo>
                  <a:cubicBezTo>
                    <a:pt x="5939" y="26682"/>
                    <a:pt x="14711" y="25848"/>
                    <a:pt x="17480" y="25715"/>
                  </a:cubicBezTo>
                  <a:cubicBezTo>
                    <a:pt x="20215" y="25581"/>
                    <a:pt x="24352" y="24347"/>
                    <a:pt x="27120" y="22179"/>
                  </a:cubicBezTo>
                  <a:cubicBezTo>
                    <a:pt x="29889" y="19977"/>
                    <a:pt x="33191" y="15707"/>
                    <a:pt x="30389" y="15307"/>
                  </a:cubicBezTo>
                  <a:cubicBezTo>
                    <a:pt x="30253" y="15289"/>
                    <a:pt x="30116" y="15281"/>
                    <a:pt x="29978" y="15281"/>
                  </a:cubicBezTo>
                  <a:cubicBezTo>
                    <a:pt x="27599" y="15281"/>
                    <a:pt x="24916" y="17802"/>
                    <a:pt x="22433" y="17802"/>
                  </a:cubicBezTo>
                  <a:cubicBezTo>
                    <a:pt x="22124" y="17802"/>
                    <a:pt x="21818" y="17763"/>
                    <a:pt x="21516" y="17675"/>
                  </a:cubicBezTo>
                  <a:cubicBezTo>
                    <a:pt x="18614" y="16842"/>
                    <a:pt x="18014" y="13139"/>
                    <a:pt x="18447" y="11404"/>
                  </a:cubicBezTo>
                  <a:cubicBezTo>
                    <a:pt x="18914" y="9636"/>
                    <a:pt x="20849" y="6868"/>
                    <a:pt x="26987" y="6267"/>
                  </a:cubicBezTo>
                  <a:cubicBezTo>
                    <a:pt x="38629" y="5100"/>
                    <a:pt x="39229" y="530"/>
                    <a:pt x="37061" y="96"/>
                  </a:cubicBezTo>
                  <a:cubicBezTo>
                    <a:pt x="36762" y="32"/>
                    <a:pt x="36180" y="1"/>
                    <a:pt x="3538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4595125" y="2913350"/>
              <a:ext cx="226850" cy="293625"/>
            </a:xfrm>
            <a:custGeom>
              <a:rect b="b" l="l" r="r" t="t"/>
              <a:pathLst>
                <a:path extrusionOk="0" h="11745" w="9074">
                  <a:moveTo>
                    <a:pt x="8973" y="1"/>
                  </a:moveTo>
                  <a:cubicBezTo>
                    <a:pt x="7472" y="168"/>
                    <a:pt x="2802" y="535"/>
                    <a:pt x="834" y="3904"/>
                  </a:cubicBezTo>
                  <a:cubicBezTo>
                    <a:pt x="0" y="5271"/>
                    <a:pt x="34" y="6739"/>
                    <a:pt x="334" y="8207"/>
                  </a:cubicBezTo>
                  <a:cubicBezTo>
                    <a:pt x="601" y="9541"/>
                    <a:pt x="1168" y="10942"/>
                    <a:pt x="2502" y="11509"/>
                  </a:cubicBezTo>
                  <a:cubicBezTo>
                    <a:pt x="2917" y="11675"/>
                    <a:pt x="3347" y="11744"/>
                    <a:pt x="3782" y="11744"/>
                  </a:cubicBezTo>
                  <a:cubicBezTo>
                    <a:pt x="5094" y="11744"/>
                    <a:pt x="6453" y="11118"/>
                    <a:pt x="7606" y="10642"/>
                  </a:cubicBezTo>
                  <a:cubicBezTo>
                    <a:pt x="7687" y="10615"/>
                    <a:pt x="7658" y="10566"/>
                    <a:pt x="7592" y="10566"/>
                  </a:cubicBezTo>
                  <a:cubicBezTo>
                    <a:pt x="7576" y="10566"/>
                    <a:pt x="7558" y="10569"/>
                    <a:pt x="7539" y="10575"/>
                  </a:cubicBezTo>
                  <a:cubicBezTo>
                    <a:pt x="6490" y="10968"/>
                    <a:pt x="5297" y="11465"/>
                    <a:pt x="4138" y="11465"/>
                  </a:cubicBezTo>
                  <a:cubicBezTo>
                    <a:pt x="3822" y="11465"/>
                    <a:pt x="3509" y="11428"/>
                    <a:pt x="3203" y="11342"/>
                  </a:cubicBezTo>
                  <a:cubicBezTo>
                    <a:pt x="1735" y="10942"/>
                    <a:pt x="1068" y="9675"/>
                    <a:pt x="767" y="8240"/>
                  </a:cubicBezTo>
                  <a:cubicBezTo>
                    <a:pt x="467" y="6839"/>
                    <a:pt x="501" y="5338"/>
                    <a:pt x="1268" y="4037"/>
                  </a:cubicBezTo>
                  <a:cubicBezTo>
                    <a:pt x="2002" y="2903"/>
                    <a:pt x="3036" y="2002"/>
                    <a:pt x="4270" y="1469"/>
                  </a:cubicBezTo>
                  <a:cubicBezTo>
                    <a:pt x="5771" y="802"/>
                    <a:pt x="7372" y="335"/>
                    <a:pt x="9007" y="134"/>
                  </a:cubicBezTo>
                  <a:cubicBezTo>
                    <a:pt x="9073" y="134"/>
                    <a:pt x="9040" y="1"/>
                    <a:pt x="8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907450" y="2529450"/>
              <a:ext cx="649450" cy="724175"/>
            </a:xfrm>
            <a:custGeom>
              <a:rect b="b" l="l" r="r" t="t"/>
              <a:pathLst>
                <a:path extrusionOk="0" h="28967" w="25978">
                  <a:moveTo>
                    <a:pt x="4991" y="1"/>
                  </a:moveTo>
                  <a:cubicBezTo>
                    <a:pt x="1831" y="1"/>
                    <a:pt x="0" y="3908"/>
                    <a:pt x="3061" y="11254"/>
                  </a:cubicBezTo>
                  <a:cubicBezTo>
                    <a:pt x="5696" y="17425"/>
                    <a:pt x="8865" y="23329"/>
                    <a:pt x="12501" y="28967"/>
                  </a:cubicBezTo>
                  <a:cubicBezTo>
                    <a:pt x="12735" y="28666"/>
                    <a:pt x="15403" y="26098"/>
                    <a:pt x="18272" y="23296"/>
                  </a:cubicBezTo>
                  <a:cubicBezTo>
                    <a:pt x="21941" y="19760"/>
                    <a:pt x="25978" y="15857"/>
                    <a:pt x="25978" y="15857"/>
                  </a:cubicBezTo>
                  <a:cubicBezTo>
                    <a:pt x="25978" y="15857"/>
                    <a:pt x="12868" y="4216"/>
                    <a:pt x="8132" y="1080"/>
                  </a:cubicBezTo>
                  <a:cubicBezTo>
                    <a:pt x="7598" y="713"/>
                    <a:pt x="7031" y="446"/>
                    <a:pt x="6430" y="246"/>
                  </a:cubicBezTo>
                  <a:cubicBezTo>
                    <a:pt x="5930" y="82"/>
                    <a:pt x="5446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933100" y="2613975"/>
              <a:ext cx="578775" cy="511475"/>
            </a:xfrm>
            <a:custGeom>
              <a:rect b="b" l="l" r="r" t="t"/>
              <a:pathLst>
                <a:path extrusionOk="0" h="20459" w="23151">
                  <a:moveTo>
                    <a:pt x="3269" y="1"/>
                  </a:moveTo>
                  <a:cubicBezTo>
                    <a:pt x="2936" y="1"/>
                    <a:pt x="2802" y="368"/>
                    <a:pt x="3003" y="601"/>
                  </a:cubicBezTo>
                  <a:cubicBezTo>
                    <a:pt x="3079" y="678"/>
                    <a:pt x="3173" y="711"/>
                    <a:pt x="3266" y="711"/>
                  </a:cubicBezTo>
                  <a:cubicBezTo>
                    <a:pt x="3455" y="711"/>
                    <a:pt x="3636" y="570"/>
                    <a:pt x="3636" y="368"/>
                  </a:cubicBezTo>
                  <a:cubicBezTo>
                    <a:pt x="3636" y="134"/>
                    <a:pt x="3470" y="1"/>
                    <a:pt x="3269" y="1"/>
                  </a:cubicBezTo>
                  <a:close/>
                  <a:moveTo>
                    <a:pt x="8840" y="1"/>
                  </a:moveTo>
                  <a:cubicBezTo>
                    <a:pt x="8540" y="1"/>
                    <a:pt x="8373" y="368"/>
                    <a:pt x="8607" y="601"/>
                  </a:cubicBezTo>
                  <a:cubicBezTo>
                    <a:pt x="8672" y="678"/>
                    <a:pt x="8759" y="711"/>
                    <a:pt x="8846" y="711"/>
                  </a:cubicBezTo>
                  <a:cubicBezTo>
                    <a:pt x="9026" y="711"/>
                    <a:pt x="9207" y="570"/>
                    <a:pt x="9207" y="368"/>
                  </a:cubicBezTo>
                  <a:cubicBezTo>
                    <a:pt x="9207" y="134"/>
                    <a:pt x="9040" y="1"/>
                    <a:pt x="8840" y="1"/>
                  </a:cubicBezTo>
                  <a:close/>
                  <a:moveTo>
                    <a:pt x="501" y="4037"/>
                  </a:moveTo>
                  <a:cubicBezTo>
                    <a:pt x="167" y="4037"/>
                    <a:pt x="0" y="4437"/>
                    <a:pt x="234" y="4671"/>
                  </a:cubicBezTo>
                  <a:cubicBezTo>
                    <a:pt x="309" y="4746"/>
                    <a:pt x="398" y="4780"/>
                    <a:pt x="484" y="4780"/>
                  </a:cubicBezTo>
                  <a:cubicBezTo>
                    <a:pt x="666" y="4780"/>
                    <a:pt x="834" y="4630"/>
                    <a:pt x="834" y="4404"/>
                  </a:cubicBezTo>
                  <a:cubicBezTo>
                    <a:pt x="834" y="4204"/>
                    <a:pt x="701" y="4037"/>
                    <a:pt x="501" y="4037"/>
                  </a:cubicBezTo>
                  <a:close/>
                  <a:moveTo>
                    <a:pt x="6071" y="4037"/>
                  </a:moveTo>
                  <a:cubicBezTo>
                    <a:pt x="5738" y="4037"/>
                    <a:pt x="5571" y="4437"/>
                    <a:pt x="5805" y="4671"/>
                  </a:cubicBezTo>
                  <a:cubicBezTo>
                    <a:pt x="5880" y="4746"/>
                    <a:pt x="5972" y="4780"/>
                    <a:pt x="6063" y="4780"/>
                  </a:cubicBezTo>
                  <a:cubicBezTo>
                    <a:pt x="6254" y="4780"/>
                    <a:pt x="6438" y="4630"/>
                    <a:pt x="6438" y="4404"/>
                  </a:cubicBezTo>
                  <a:cubicBezTo>
                    <a:pt x="6438" y="4204"/>
                    <a:pt x="6272" y="4037"/>
                    <a:pt x="6071" y="4037"/>
                  </a:cubicBezTo>
                  <a:close/>
                  <a:moveTo>
                    <a:pt x="11642" y="4037"/>
                  </a:moveTo>
                  <a:cubicBezTo>
                    <a:pt x="11309" y="4037"/>
                    <a:pt x="11142" y="4437"/>
                    <a:pt x="11375" y="4671"/>
                  </a:cubicBezTo>
                  <a:cubicBezTo>
                    <a:pt x="11450" y="4746"/>
                    <a:pt x="11543" y="4780"/>
                    <a:pt x="11634" y="4780"/>
                  </a:cubicBezTo>
                  <a:cubicBezTo>
                    <a:pt x="11825" y="4780"/>
                    <a:pt x="12009" y="4630"/>
                    <a:pt x="12009" y="4404"/>
                  </a:cubicBezTo>
                  <a:cubicBezTo>
                    <a:pt x="12009" y="4204"/>
                    <a:pt x="11842" y="4037"/>
                    <a:pt x="11642" y="4037"/>
                  </a:cubicBezTo>
                  <a:close/>
                  <a:moveTo>
                    <a:pt x="19748" y="7940"/>
                  </a:moveTo>
                  <a:lnTo>
                    <a:pt x="19748" y="7940"/>
                  </a:lnTo>
                  <a:cubicBezTo>
                    <a:pt x="19500" y="8212"/>
                    <a:pt x="19749" y="8540"/>
                    <a:pt x="20017" y="8540"/>
                  </a:cubicBezTo>
                  <a:cubicBezTo>
                    <a:pt x="20110" y="8540"/>
                    <a:pt x="20204" y="8501"/>
                    <a:pt x="20282" y="8407"/>
                  </a:cubicBezTo>
                  <a:lnTo>
                    <a:pt x="19748" y="7940"/>
                  </a:lnTo>
                  <a:close/>
                  <a:moveTo>
                    <a:pt x="3269" y="7840"/>
                  </a:moveTo>
                  <a:cubicBezTo>
                    <a:pt x="2936" y="7840"/>
                    <a:pt x="2802" y="8240"/>
                    <a:pt x="3003" y="8440"/>
                  </a:cubicBezTo>
                  <a:cubicBezTo>
                    <a:pt x="3079" y="8517"/>
                    <a:pt x="3173" y="8550"/>
                    <a:pt x="3266" y="8550"/>
                  </a:cubicBezTo>
                  <a:cubicBezTo>
                    <a:pt x="3455" y="8550"/>
                    <a:pt x="3636" y="8408"/>
                    <a:pt x="3636" y="8207"/>
                  </a:cubicBezTo>
                  <a:cubicBezTo>
                    <a:pt x="3636" y="8006"/>
                    <a:pt x="3470" y="7840"/>
                    <a:pt x="3269" y="7840"/>
                  </a:cubicBezTo>
                  <a:close/>
                  <a:moveTo>
                    <a:pt x="8840" y="7840"/>
                  </a:moveTo>
                  <a:cubicBezTo>
                    <a:pt x="8540" y="7840"/>
                    <a:pt x="8373" y="8240"/>
                    <a:pt x="8607" y="8440"/>
                  </a:cubicBezTo>
                  <a:cubicBezTo>
                    <a:pt x="8672" y="8517"/>
                    <a:pt x="8759" y="8550"/>
                    <a:pt x="8846" y="8550"/>
                  </a:cubicBezTo>
                  <a:cubicBezTo>
                    <a:pt x="9026" y="8550"/>
                    <a:pt x="9207" y="8408"/>
                    <a:pt x="9207" y="8207"/>
                  </a:cubicBezTo>
                  <a:cubicBezTo>
                    <a:pt x="9207" y="8006"/>
                    <a:pt x="9040" y="7840"/>
                    <a:pt x="8840" y="7840"/>
                  </a:cubicBezTo>
                  <a:close/>
                  <a:moveTo>
                    <a:pt x="14411" y="7840"/>
                  </a:moveTo>
                  <a:cubicBezTo>
                    <a:pt x="14111" y="7840"/>
                    <a:pt x="13944" y="8240"/>
                    <a:pt x="14177" y="8440"/>
                  </a:cubicBezTo>
                  <a:cubicBezTo>
                    <a:pt x="14254" y="8517"/>
                    <a:pt x="14344" y="8550"/>
                    <a:pt x="14432" y="8550"/>
                  </a:cubicBezTo>
                  <a:cubicBezTo>
                    <a:pt x="14612" y="8550"/>
                    <a:pt x="14778" y="8408"/>
                    <a:pt x="14778" y="8207"/>
                  </a:cubicBezTo>
                  <a:cubicBezTo>
                    <a:pt x="14778" y="8006"/>
                    <a:pt x="14611" y="7840"/>
                    <a:pt x="14411" y="7840"/>
                  </a:cubicBezTo>
                  <a:close/>
                  <a:moveTo>
                    <a:pt x="6122" y="11905"/>
                  </a:moveTo>
                  <a:cubicBezTo>
                    <a:pt x="6106" y="11905"/>
                    <a:pt x="6089" y="11906"/>
                    <a:pt x="6071" y="11909"/>
                  </a:cubicBezTo>
                  <a:cubicBezTo>
                    <a:pt x="5738" y="11909"/>
                    <a:pt x="5571" y="12276"/>
                    <a:pt x="5805" y="12510"/>
                  </a:cubicBezTo>
                  <a:cubicBezTo>
                    <a:pt x="5881" y="12586"/>
                    <a:pt x="5975" y="12620"/>
                    <a:pt x="6068" y="12620"/>
                  </a:cubicBezTo>
                  <a:cubicBezTo>
                    <a:pt x="6257" y="12620"/>
                    <a:pt x="6438" y="12478"/>
                    <a:pt x="6438" y="12276"/>
                  </a:cubicBezTo>
                  <a:cubicBezTo>
                    <a:pt x="6438" y="12063"/>
                    <a:pt x="6299" y="11905"/>
                    <a:pt x="6122" y="11905"/>
                  </a:cubicBezTo>
                  <a:close/>
                  <a:moveTo>
                    <a:pt x="11693" y="11905"/>
                  </a:moveTo>
                  <a:cubicBezTo>
                    <a:pt x="11676" y="11905"/>
                    <a:pt x="11659" y="11906"/>
                    <a:pt x="11642" y="11909"/>
                  </a:cubicBezTo>
                  <a:cubicBezTo>
                    <a:pt x="11629" y="11908"/>
                    <a:pt x="11616" y="11907"/>
                    <a:pt x="11603" y="11907"/>
                  </a:cubicBezTo>
                  <a:cubicBezTo>
                    <a:pt x="11296" y="11907"/>
                    <a:pt x="11151" y="12285"/>
                    <a:pt x="11375" y="12510"/>
                  </a:cubicBezTo>
                  <a:cubicBezTo>
                    <a:pt x="11452" y="12586"/>
                    <a:pt x="11546" y="12620"/>
                    <a:pt x="11638" y="12620"/>
                  </a:cubicBezTo>
                  <a:cubicBezTo>
                    <a:pt x="11828" y="12620"/>
                    <a:pt x="12009" y="12478"/>
                    <a:pt x="12009" y="12276"/>
                  </a:cubicBezTo>
                  <a:cubicBezTo>
                    <a:pt x="12009" y="12063"/>
                    <a:pt x="11870" y="11905"/>
                    <a:pt x="11693" y="11905"/>
                  </a:cubicBezTo>
                  <a:close/>
                  <a:moveTo>
                    <a:pt x="17263" y="11905"/>
                  </a:moveTo>
                  <a:cubicBezTo>
                    <a:pt x="17247" y="11905"/>
                    <a:pt x="17230" y="11906"/>
                    <a:pt x="17213" y="11909"/>
                  </a:cubicBezTo>
                  <a:cubicBezTo>
                    <a:pt x="17200" y="11908"/>
                    <a:pt x="17187" y="11907"/>
                    <a:pt x="17174" y="11907"/>
                  </a:cubicBezTo>
                  <a:cubicBezTo>
                    <a:pt x="16867" y="11907"/>
                    <a:pt x="16722" y="12285"/>
                    <a:pt x="16946" y="12510"/>
                  </a:cubicBezTo>
                  <a:cubicBezTo>
                    <a:pt x="17022" y="12586"/>
                    <a:pt x="17117" y="12620"/>
                    <a:pt x="17209" y="12620"/>
                  </a:cubicBezTo>
                  <a:cubicBezTo>
                    <a:pt x="17399" y="12620"/>
                    <a:pt x="17580" y="12478"/>
                    <a:pt x="17580" y="12276"/>
                  </a:cubicBezTo>
                  <a:cubicBezTo>
                    <a:pt x="17580" y="12063"/>
                    <a:pt x="17440" y="11905"/>
                    <a:pt x="17263" y="11905"/>
                  </a:cubicBezTo>
                  <a:close/>
                  <a:moveTo>
                    <a:pt x="22834" y="11905"/>
                  </a:moveTo>
                  <a:cubicBezTo>
                    <a:pt x="22817" y="11905"/>
                    <a:pt x="22801" y="11906"/>
                    <a:pt x="22783" y="11909"/>
                  </a:cubicBezTo>
                  <a:cubicBezTo>
                    <a:pt x="22450" y="11909"/>
                    <a:pt x="22283" y="12276"/>
                    <a:pt x="22517" y="12510"/>
                  </a:cubicBezTo>
                  <a:cubicBezTo>
                    <a:pt x="22593" y="12586"/>
                    <a:pt x="22687" y="12620"/>
                    <a:pt x="22780" y="12620"/>
                  </a:cubicBezTo>
                  <a:cubicBezTo>
                    <a:pt x="22969" y="12620"/>
                    <a:pt x="23150" y="12478"/>
                    <a:pt x="23150" y="12276"/>
                  </a:cubicBezTo>
                  <a:cubicBezTo>
                    <a:pt x="23150" y="12063"/>
                    <a:pt x="23011" y="11905"/>
                    <a:pt x="22834" y="11905"/>
                  </a:cubicBezTo>
                  <a:close/>
                  <a:moveTo>
                    <a:pt x="8840" y="15679"/>
                  </a:moveTo>
                  <a:cubicBezTo>
                    <a:pt x="8507" y="15679"/>
                    <a:pt x="8340" y="16079"/>
                    <a:pt x="8573" y="16312"/>
                  </a:cubicBezTo>
                  <a:cubicBezTo>
                    <a:pt x="8648" y="16388"/>
                    <a:pt x="8741" y="16421"/>
                    <a:pt x="8832" y="16421"/>
                  </a:cubicBezTo>
                  <a:cubicBezTo>
                    <a:pt x="9023" y="16421"/>
                    <a:pt x="9207" y="16272"/>
                    <a:pt x="9207" y="16046"/>
                  </a:cubicBezTo>
                  <a:cubicBezTo>
                    <a:pt x="9207" y="15845"/>
                    <a:pt x="9040" y="15679"/>
                    <a:pt x="8840" y="15679"/>
                  </a:cubicBezTo>
                  <a:close/>
                  <a:moveTo>
                    <a:pt x="14411" y="15679"/>
                  </a:moveTo>
                  <a:cubicBezTo>
                    <a:pt x="14111" y="15679"/>
                    <a:pt x="13944" y="16079"/>
                    <a:pt x="14177" y="16312"/>
                  </a:cubicBezTo>
                  <a:cubicBezTo>
                    <a:pt x="14252" y="16388"/>
                    <a:pt x="14341" y="16421"/>
                    <a:pt x="14428" y="16421"/>
                  </a:cubicBezTo>
                  <a:cubicBezTo>
                    <a:pt x="14609" y="16421"/>
                    <a:pt x="14778" y="16272"/>
                    <a:pt x="14778" y="16046"/>
                  </a:cubicBezTo>
                  <a:cubicBezTo>
                    <a:pt x="14778" y="15845"/>
                    <a:pt x="14611" y="15679"/>
                    <a:pt x="14411" y="15679"/>
                  </a:cubicBezTo>
                  <a:close/>
                  <a:moveTo>
                    <a:pt x="20015" y="15679"/>
                  </a:moveTo>
                  <a:cubicBezTo>
                    <a:pt x="19681" y="15679"/>
                    <a:pt x="19514" y="16079"/>
                    <a:pt x="19748" y="16312"/>
                  </a:cubicBezTo>
                  <a:cubicBezTo>
                    <a:pt x="19823" y="16388"/>
                    <a:pt x="19915" y="16421"/>
                    <a:pt x="20006" y="16421"/>
                  </a:cubicBezTo>
                  <a:cubicBezTo>
                    <a:pt x="20198" y="16421"/>
                    <a:pt x="20382" y="16272"/>
                    <a:pt x="20382" y="16046"/>
                  </a:cubicBezTo>
                  <a:cubicBezTo>
                    <a:pt x="20348" y="15845"/>
                    <a:pt x="20215" y="15679"/>
                    <a:pt x="20015" y="15679"/>
                  </a:cubicBezTo>
                  <a:close/>
                  <a:moveTo>
                    <a:pt x="11642" y="19748"/>
                  </a:moveTo>
                  <a:cubicBezTo>
                    <a:pt x="11309" y="19748"/>
                    <a:pt x="11142" y="20148"/>
                    <a:pt x="11375" y="20349"/>
                  </a:cubicBezTo>
                  <a:cubicBezTo>
                    <a:pt x="11452" y="20425"/>
                    <a:pt x="11546" y="20459"/>
                    <a:pt x="11638" y="20459"/>
                  </a:cubicBezTo>
                  <a:cubicBezTo>
                    <a:pt x="11828" y="20459"/>
                    <a:pt x="12009" y="20317"/>
                    <a:pt x="12009" y="20115"/>
                  </a:cubicBezTo>
                  <a:cubicBezTo>
                    <a:pt x="12009" y="19915"/>
                    <a:pt x="11842" y="19748"/>
                    <a:pt x="11642" y="19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917225" y="2529575"/>
              <a:ext cx="478725" cy="724050"/>
            </a:xfrm>
            <a:custGeom>
              <a:rect b="b" l="l" r="r" t="t"/>
              <a:pathLst>
                <a:path extrusionOk="0" h="28962" w="19149">
                  <a:moveTo>
                    <a:pt x="4610" y="0"/>
                  </a:moveTo>
                  <a:cubicBezTo>
                    <a:pt x="1776" y="0"/>
                    <a:pt x="0" y="3127"/>
                    <a:pt x="1870" y="9081"/>
                  </a:cubicBezTo>
                  <a:cubicBezTo>
                    <a:pt x="1936" y="9314"/>
                    <a:pt x="2036" y="9548"/>
                    <a:pt x="2103" y="9815"/>
                  </a:cubicBezTo>
                  <a:cubicBezTo>
                    <a:pt x="2270" y="10282"/>
                    <a:pt x="2470" y="10749"/>
                    <a:pt x="2670" y="11249"/>
                  </a:cubicBezTo>
                  <a:cubicBezTo>
                    <a:pt x="5305" y="17420"/>
                    <a:pt x="8474" y="23324"/>
                    <a:pt x="12110" y="28962"/>
                  </a:cubicBezTo>
                  <a:cubicBezTo>
                    <a:pt x="12344" y="28661"/>
                    <a:pt x="15012" y="26093"/>
                    <a:pt x="17881" y="23291"/>
                  </a:cubicBezTo>
                  <a:lnTo>
                    <a:pt x="19149" y="22057"/>
                  </a:lnTo>
                  <a:lnTo>
                    <a:pt x="6106" y="274"/>
                  </a:lnTo>
                  <a:lnTo>
                    <a:pt x="6039" y="241"/>
                  </a:lnTo>
                  <a:cubicBezTo>
                    <a:pt x="5543" y="80"/>
                    <a:pt x="5063" y="0"/>
                    <a:pt x="4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070825" y="2484375"/>
              <a:ext cx="1318450" cy="1435575"/>
            </a:xfrm>
            <a:custGeom>
              <a:rect b="b" l="l" r="r" t="t"/>
              <a:pathLst>
                <a:path extrusionOk="0" h="57423" w="52738">
                  <a:moveTo>
                    <a:pt x="35037" y="1"/>
                  </a:moveTo>
                  <a:cubicBezTo>
                    <a:pt x="32451" y="1"/>
                    <a:pt x="29929" y="892"/>
                    <a:pt x="28521" y="1949"/>
                  </a:cubicBezTo>
                  <a:cubicBezTo>
                    <a:pt x="14577" y="12490"/>
                    <a:pt x="4737" y="35139"/>
                    <a:pt x="0" y="57422"/>
                  </a:cubicBezTo>
                  <a:lnTo>
                    <a:pt x="48602" y="57389"/>
                  </a:lnTo>
                  <a:lnTo>
                    <a:pt x="47401" y="37474"/>
                  </a:lnTo>
                  <a:cubicBezTo>
                    <a:pt x="47401" y="37474"/>
                    <a:pt x="52738" y="31570"/>
                    <a:pt x="51570" y="26233"/>
                  </a:cubicBezTo>
                  <a:cubicBezTo>
                    <a:pt x="50970" y="23531"/>
                    <a:pt x="41730" y="2916"/>
                    <a:pt x="40829" y="2082"/>
                  </a:cubicBezTo>
                  <a:cubicBezTo>
                    <a:pt x="39214" y="571"/>
                    <a:pt x="37105" y="1"/>
                    <a:pt x="35037" y="1"/>
                  </a:cubicBezTo>
                  <a:close/>
                </a:path>
              </a:pathLst>
            </a:custGeom>
            <a:solidFill>
              <a:srgbClr val="FBB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070825" y="2484375"/>
              <a:ext cx="1318450" cy="1435575"/>
            </a:xfrm>
            <a:custGeom>
              <a:rect b="b" l="l" r="r" t="t"/>
              <a:pathLst>
                <a:path extrusionOk="0" h="57423" w="52738">
                  <a:moveTo>
                    <a:pt x="35037" y="1"/>
                  </a:moveTo>
                  <a:cubicBezTo>
                    <a:pt x="32451" y="1"/>
                    <a:pt x="29929" y="892"/>
                    <a:pt x="28521" y="1949"/>
                  </a:cubicBezTo>
                  <a:cubicBezTo>
                    <a:pt x="14577" y="12490"/>
                    <a:pt x="4737" y="35139"/>
                    <a:pt x="0" y="57422"/>
                  </a:cubicBezTo>
                  <a:lnTo>
                    <a:pt x="48602" y="57389"/>
                  </a:lnTo>
                  <a:lnTo>
                    <a:pt x="47401" y="37474"/>
                  </a:lnTo>
                  <a:cubicBezTo>
                    <a:pt x="47401" y="37474"/>
                    <a:pt x="52738" y="31570"/>
                    <a:pt x="51570" y="26233"/>
                  </a:cubicBezTo>
                  <a:cubicBezTo>
                    <a:pt x="50970" y="23531"/>
                    <a:pt x="41730" y="2916"/>
                    <a:pt x="40829" y="2082"/>
                  </a:cubicBezTo>
                  <a:cubicBezTo>
                    <a:pt x="39214" y="571"/>
                    <a:pt x="37105" y="1"/>
                    <a:pt x="35037" y="1"/>
                  </a:cubicBezTo>
                  <a:close/>
                </a:path>
              </a:pathLst>
            </a:custGeom>
            <a:solidFill>
              <a:srgbClr val="FBB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070825" y="2483975"/>
              <a:ext cx="1318450" cy="1435125"/>
            </a:xfrm>
            <a:custGeom>
              <a:rect b="b" l="l" r="r" t="t"/>
              <a:pathLst>
                <a:path extrusionOk="0" h="57405" w="52738">
                  <a:moveTo>
                    <a:pt x="35022" y="1"/>
                  </a:moveTo>
                  <a:cubicBezTo>
                    <a:pt x="33313" y="1"/>
                    <a:pt x="31633" y="390"/>
                    <a:pt x="30288" y="964"/>
                  </a:cubicBezTo>
                  <a:cubicBezTo>
                    <a:pt x="29655" y="1198"/>
                    <a:pt x="29054" y="1531"/>
                    <a:pt x="28521" y="1932"/>
                  </a:cubicBezTo>
                  <a:cubicBezTo>
                    <a:pt x="14544" y="12506"/>
                    <a:pt x="4704" y="35155"/>
                    <a:pt x="0" y="57405"/>
                  </a:cubicBezTo>
                  <a:lnTo>
                    <a:pt x="48602" y="57405"/>
                  </a:lnTo>
                  <a:lnTo>
                    <a:pt x="47367" y="37490"/>
                  </a:lnTo>
                  <a:cubicBezTo>
                    <a:pt x="47367" y="37490"/>
                    <a:pt x="52738" y="31586"/>
                    <a:pt x="51537" y="26216"/>
                  </a:cubicBezTo>
                  <a:cubicBezTo>
                    <a:pt x="50937" y="23514"/>
                    <a:pt x="41697" y="2899"/>
                    <a:pt x="40796" y="2065"/>
                  </a:cubicBezTo>
                  <a:cubicBezTo>
                    <a:pt x="39190" y="569"/>
                    <a:pt x="37085" y="1"/>
                    <a:pt x="3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096675" y="2518900"/>
              <a:ext cx="1205875" cy="1392075"/>
            </a:xfrm>
            <a:custGeom>
              <a:rect b="b" l="l" r="r" t="t"/>
              <a:pathLst>
                <a:path extrusionOk="0" h="55683" w="48235">
                  <a:moveTo>
                    <a:pt x="28354" y="1"/>
                  </a:moveTo>
                  <a:cubicBezTo>
                    <a:pt x="28054" y="1"/>
                    <a:pt x="27887" y="401"/>
                    <a:pt x="28120" y="635"/>
                  </a:cubicBezTo>
                  <a:cubicBezTo>
                    <a:pt x="28195" y="699"/>
                    <a:pt x="28284" y="729"/>
                    <a:pt x="28370" y="729"/>
                  </a:cubicBezTo>
                  <a:cubicBezTo>
                    <a:pt x="28551" y="729"/>
                    <a:pt x="28721" y="595"/>
                    <a:pt x="28721" y="368"/>
                  </a:cubicBezTo>
                  <a:cubicBezTo>
                    <a:pt x="28721" y="168"/>
                    <a:pt x="28554" y="1"/>
                    <a:pt x="28354" y="1"/>
                  </a:cubicBezTo>
                  <a:close/>
                  <a:moveTo>
                    <a:pt x="33958" y="1"/>
                  </a:moveTo>
                  <a:cubicBezTo>
                    <a:pt x="33624" y="1"/>
                    <a:pt x="33457" y="401"/>
                    <a:pt x="33691" y="635"/>
                  </a:cubicBezTo>
                  <a:cubicBezTo>
                    <a:pt x="33766" y="699"/>
                    <a:pt x="33854" y="729"/>
                    <a:pt x="33940" y="729"/>
                  </a:cubicBezTo>
                  <a:cubicBezTo>
                    <a:pt x="34122" y="729"/>
                    <a:pt x="34291" y="595"/>
                    <a:pt x="34291" y="368"/>
                  </a:cubicBezTo>
                  <a:cubicBezTo>
                    <a:pt x="34291" y="168"/>
                    <a:pt x="34158" y="1"/>
                    <a:pt x="33958" y="1"/>
                  </a:cubicBezTo>
                  <a:close/>
                  <a:moveTo>
                    <a:pt x="39195" y="201"/>
                  </a:moveTo>
                  <a:cubicBezTo>
                    <a:pt x="39095" y="468"/>
                    <a:pt x="39262" y="735"/>
                    <a:pt x="39528" y="735"/>
                  </a:cubicBezTo>
                  <a:cubicBezTo>
                    <a:pt x="39595" y="735"/>
                    <a:pt x="39662" y="701"/>
                    <a:pt x="39729" y="668"/>
                  </a:cubicBezTo>
                  <a:cubicBezTo>
                    <a:pt x="39562" y="501"/>
                    <a:pt x="39395" y="368"/>
                    <a:pt x="39228" y="201"/>
                  </a:cubicBezTo>
                  <a:close/>
                  <a:moveTo>
                    <a:pt x="25585" y="3804"/>
                  </a:moveTo>
                  <a:cubicBezTo>
                    <a:pt x="25252" y="3804"/>
                    <a:pt x="25085" y="4171"/>
                    <a:pt x="25318" y="4404"/>
                  </a:cubicBezTo>
                  <a:cubicBezTo>
                    <a:pt x="25395" y="4481"/>
                    <a:pt x="25489" y="4514"/>
                    <a:pt x="25581" y="4514"/>
                  </a:cubicBezTo>
                  <a:cubicBezTo>
                    <a:pt x="25771" y="4514"/>
                    <a:pt x="25952" y="4373"/>
                    <a:pt x="25952" y="4171"/>
                  </a:cubicBezTo>
                  <a:cubicBezTo>
                    <a:pt x="25952" y="3937"/>
                    <a:pt x="25785" y="3804"/>
                    <a:pt x="25585" y="3804"/>
                  </a:cubicBezTo>
                  <a:close/>
                  <a:moveTo>
                    <a:pt x="31156" y="3804"/>
                  </a:moveTo>
                  <a:cubicBezTo>
                    <a:pt x="30822" y="3804"/>
                    <a:pt x="30655" y="4171"/>
                    <a:pt x="30889" y="4404"/>
                  </a:cubicBezTo>
                  <a:cubicBezTo>
                    <a:pt x="30965" y="4481"/>
                    <a:pt x="31060" y="4514"/>
                    <a:pt x="31152" y="4514"/>
                  </a:cubicBezTo>
                  <a:cubicBezTo>
                    <a:pt x="31342" y="4514"/>
                    <a:pt x="31523" y="4373"/>
                    <a:pt x="31523" y="4171"/>
                  </a:cubicBezTo>
                  <a:cubicBezTo>
                    <a:pt x="31523" y="3937"/>
                    <a:pt x="31356" y="3804"/>
                    <a:pt x="31156" y="3804"/>
                  </a:cubicBezTo>
                  <a:close/>
                  <a:moveTo>
                    <a:pt x="36726" y="3804"/>
                  </a:moveTo>
                  <a:cubicBezTo>
                    <a:pt x="36393" y="3804"/>
                    <a:pt x="36259" y="4171"/>
                    <a:pt x="36460" y="4404"/>
                  </a:cubicBezTo>
                  <a:cubicBezTo>
                    <a:pt x="36536" y="4481"/>
                    <a:pt x="36630" y="4514"/>
                    <a:pt x="36723" y="4514"/>
                  </a:cubicBezTo>
                  <a:cubicBezTo>
                    <a:pt x="36912" y="4514"/>
                    <a:pt x="37093" y="4373"/>
                    <a:pt x="37093" y="4171"/>
                  </a:cubicBezTo>
                  <a:cubicBezTo>
                    <a:pt x="37093" y="3937"/>
                    <a:pt x="36927" y="3804"/>
                    <a:pt x="36726" y="3804"/>
                  </a:cubicBezTo>
                  <a:close/>
                  <a:moveTo>
                    <a:pt x="22783" y="7840"/>
                  </a:moveTo>
                  <a:cubicBezTo>
                    <a:pt x="22483" y="7840"/>
                    <a:pt x="22316" y="8240"/>
                    <a:pt x="22550" y="8474"/>
                  </a:cubicBezTo>
                  <a:cubicBezTo>
                    <a:pt x="22614" y="8549"/>
                    <a:pt x="22699" y="8583"/>
                    <a:pt x="22785" y="8583"/>
                  </a:cubicBezTo>
                  <a:cubicBezTo>
                    <a:pt x="22966" y="8583"/>
                    <a:pt x="23150" y="8433"/>
                    <a:pt x="23150" y="8207"/>
                  </a:cubicBezTo>
                  <a:cubicBezTo>
                    <a:pt x="23150" y="8007"/>
                    <a:pt x="22983" y="7840"/>
                    <a:pt x="22783" y="7840"/>
                  </a:cubicBezTo>
                  <a:close/>
                  <a:moveTo>
                    <a:pt x="28354" y="7840"/>
                  </a:moveTo>
                  <a:cubicBezTo>
                    <a:pt x="28054" y="7840"/>
                    <a:pt x="27887" y="8240"/>
                    <a:pt x="28120" y="8474"/>
                  </a:cubicBezTo>
                  <a:cubicBezTo>
                    <a:pt x="28195" y="8549"/>
                    <a:pt x="28284" y="8583"/>
                    <a:pt x="28371" y="8583"/>
                  </a:cubicBezTo>
                  <a:cubicBezTo>
                    <a:pt x="28552" y="8583"/>
                    <a:pt x="28721" y="8433"/>
                    <a:pt x="28721" y="8207"/>
                  </a:cubicBezTo>
                  <a:cubicBezTo>
                    <a:pt x="28721" y="8007"/>
                    <a:pt x="28554" y="7840"/>
                    <a:pt x="28387" y="7840"/>
                  </a:cubicBezTo>
                  <a:close/>
                  <a:moveTo>
                    <a:pt x="33958" y="7840"/>
                  </a:moveTo>
                  <a:cubicBezTo>
                    <a:pt x="33624" y="7840"/>
                    <a:pt x="33457" y="8240"/>
                    <a:pt x="33691" y="8474"/>
                  </a:cubicBezTo>
                  <a:cubicBezTo>
                    <a:pt x="33766" y="8549"/>
                    <a:pt x="33855" y="8583"/>
                    <a:pt x="33941" y="8583"/>
                  </a:cubicBezTo>
                  <a:cubicBezTo>
                    <a:pt x="34123" y="8583"/>
                    <a:pt x="34291" y="8433"/>
                    <a:pt x="34291" y="8207"/>
                  </a:cubicBezTo>
                  <a:cubicBezTo>
                    <a:pt x="34291" y="8007"/>
                    <a:pt x="34158" y="7840"/>
                    <a:pt x="33958" y="7840"/>
                  </a:cubicBezTo>
                  <a:close/>
                  <a:moveTo>
                    <a:pt x="39528" y="7840"/>
                  </a:moveTo>
                  <a:cubicBezTo>
                    <a:pt x="39195" y="7840"/>
                    <a:pt x="39028" y="8240"/>
                    <a:pt x="39262" y="8474"/>
                  </a:cubicBezTo>
                  <a:cubicBezTo>
                    <a:pt x="39337" y="8549"/>
                    <a:pt x="39429" y="8583"/>
                    <a:pt x="39520" y="8583"/>
                  </a:cubicBezTo>
                  <a:cubicBezTo>
                    <a:pt x="39711" y="8583"/>
                    <a:pt x="39895" y="8433"/>
                    <a:pt x="39895" y="8207"/>
                  </a:cubicBezTo>
                  <a:cubicBezTo>
                    <a:pt x="39895" y="8007"/>
                    <a:pt x="39729" y="7840"/>
                    <a:pt x="39528" y="7840"/>
                  </a:cubicBezTo>
                  <a:close/>
                  <a:moveTo>
                    <a:pt x="20015" y="11643"/>
                  </a:moveTo>
                  <a:cubicBezTo>
                    <a:pt x="19681" y="11643"/>
                    <a:pt x="19514" y="12043"/>
                    <a:pt x="19748" y="12243"/>
                  </a:cubicBezTo>
                  <a:cubicBezTo>
                    <a:pt x="19824" y="12320"/>
                    <a:pt x="19918" y="12353"/>
                    <a:pt x="20011" y="12353"/>
                  </a:cubicBezTo>
                  <a:cubicBezTo>
                    <a:pt x="20200" y="12353"/>
                    <a:pt x="20381" y="12211"/>
                    <a:pt x="20381" y="12010"/>
                  </a:cubicBezTo>
                  <a:cubicBezTo>
                    <a:pt x="20381" y="11809"/>
                    <a:pt x="20215" y="11643"/>
                    <a:pt x="20015" y="11643"/>
                  </a:cubicBezTo>
                  <a:close/>
                  <a:moveTo>
                    <a:pt x="25585" y="11643"/>
                  </a:moveTo>
                  <a:cubicBezTo>
                    <a:pt x="25252" y="11643"/>
                    <a:pt x="25085" y="12043"/>
                    <a:pt x="25318" y="12243"/>
                  </a:cubicBezTo>
                  <a:cubicBezTo>
                    <a:pt x="25395" y="12320"/>
                    <a:pt x="25489" y="12353"/>
                    <a:pt x="25581" y="12353"/>
                  </a:cubicBezTo>
                  <a:cubicBezTo>
                    <a:pt x="25771" y="12353"/>
                    <a:pt x="25952" y="12211"/>
                    <a:pt x="25952" y="12010"/>
                  </a:cubicBezTo>
                  <a:cubicBezTo>
                    <a:pt x="25952" y="11809"/>
                    <a:pt x="25785" y="11643"/>
                    <a:pt x="25585" y="11643"/>
                  </a:cubicBezTo>
                  <a:close/>
                  <a:moveTo>
                    <a:pt x="31156" y="11643"/>
                  </a:moveTo>
                  <a:cubicBezTo>
                    <a:pt x="30822" y="11643"/>
                    <a:pt x="30655" y="12043"/>
                    <a:pt x="30889" y="12243"/>
                  </a:cubicBezTo>
                  <a:cubicBezTo>
                    <a:pt x="30965" y="12320"/>
                    <a:pt x="31060" y="12353"/>
                    <a:pt x="31152" y="12353"/>
                  </a:cubicBezTo>
                  <a:cubicBezTo>
                    <a:pt x="31342" y="12353"/>
                    <a:pt x="31523" y="12211"/>
                    <a:pt x="31523" y="12010"/>
                  </a:cubicBezTo>
                  <a:cubicBezTo>
                    <a:pt x="31523" y="11809"/>
                    <a:pt x="31356" y="11643"/>
                    <a:pt x="31156" y="11643"/>
                  </a:cubicBezTo>
                  <a:close/>
                  <a:moveTo>
                    <a:pt x="36726" y="11643"/>
                  </a:moveTo>
                  <a:cubicBezTo>
                    <a:pt x="36393" y="11643"/>
                    <a:pt x="36259" y="12043"/>
                    <a:pt x="36460" y="12243"/>
                  </a:cubicBezTo>
                  <a:cubicBezTo>
                    <a:pt x="36536" y="12320"/>
                    <a:pt x="36630" y="12353"/>
                    <a:pt x="36723" y="12353"/>
                  </a:cubicBezTo>
                  <a:cubicBezTo>
                    <a:pt x="36912" y="12353"/>
                    <a:pt x="37093" y="12211"/>
                    <a:pt x="37093" y="12010"/>
                  </a:cubicBezTo>
                  <a:cubicBezTo>
                    <a:pt x="37093" y="11809"/>
                    <a:pt x="36927" y="11643"/>
                    <a:pt x="36726" y="11643"/>
                  </a:cubicBezTo>
                  <a:close/>
                  <a:moveTo>
                    <a:pt x="42297" y="11643"/>
                  </a:moveTo>
                  <a:cubicBezTo>
                    <a:pt x="41997" y="11643"/>
                    <a:pt x="41830" y="12043"/>
                    <a:pt x="42064" y="12243"/>
                  </a:cubicBezTo>
                  <a:cubicBezTo>
                    <a:pt x="42129" y="12320"/>
                    <a:pt x="42216" y="12353"/>
                    <a:pt x="42303" y="12353"/>
                  </a:cubicBezTo>
                  <a:cubicBezTo>
                    <a:pt x="42483" y="12353"/>
                    <a:pt x="42664" y="12211"/>
                    <a:pt x="42664" y="12010"/>
                  </a:cubicBezTo>
                  <a:cubicBezTo>
                    <a:pt x="42664" y="11809"/>
                    <a:pt x="42497" y="11643"/>
                    <a:pt x="42297" y="11643"/>
                  </a:cubicBezTo>
                  <a:close/>
                  <a:moveTo>
                    <a:pt x="22724" y="15708"/>
                  </a:moveTo>
                  <a:cubicBezTo>
                    <a:pt x="22269" y="15708"/>
                    <a:pt x="22269" y="16417"/>
                    <a:pt x="22724" y="16417"/>
                  </a:cubicBezTo>
                  <a:cubicBezTo>
                    <a:pt x="22743" y="16417"/>
                    <a:pt x="22763" y="16415"/>
                    <a:pt x="22783" y="16413"/>
                  </a:cubicBezTo>
                  <a:cubicBezTo>
                    <a:pt x="23217" y="16379"/>
                    <a:pt x="23217" y="15746"/>
                    <a:pt x="22783" y="15712"/>
                  </a:cubicBezTo>
                  <a:cubicBezTo>
                    <a:pt x="22763" y="15710"/>
                    <a:pt x="22743" y="15708"/>
                    <a:pt x="22724" y="15708"/>
                  </a:cubicBezTo>
                  <a:close/>
                  <a:moveTo>
                    <a:pt x="17263" y="15708"/>
                  </a:moveTo>
                  <a:cubicBezTo>
                    <a:pt x="17247" y="15708"/>
                    <a:pt x="17230" y="15709"/>
                    <a:pt x="17213" y="15712"/>
                  </a:cubicBezTo>
                  <a:cubicBezTo>
                    <a:pt x="16879" y="15712"/>
                    <a:pt x="16712" y="16079"/>
                    <a:pt x="16946" y="16313"/>
                  </a:cubicBezTo>
                  <a:cubicBezTo>
                    <a:pt x="17022" y="16389"/>
                    <a:pt x="17116" y="16423"/>
                    <a:pt x="17209" y="16423"/>
                  </a:cubicBezTo>
                  <a:cubicBezTo>
                    <a:pt x="17398" y="16423"/>
                    <a:pt x="17579" y="16281"/>
                    <a:pt x="17579" y="16079"/>
                  </a:cubicBezTo>
                  <a:cubicBezTo>
                    <a:pt x="17579" y="15866"/>
                    <a:pt x="17440" y="15708"/>
                    <a:pt x="17263" y="15708"/>
                  </a:cubicBezTo>
                  <a:close/>
                  <a:moveTo>
                    <a:pt x="28319" y="15710"/>
                  </a:moveTo>
                  <a:cubicBezTo>
                    <a:pt x="28041" y="15710"/>
                    <a:pt x="27895" y="16088"/>
                    <a:pt x="28087" y="16313"/>
                  </a:cubicBezTo>
                  <a:cubicBezTo>
                    <a:pt x="28163" y="16389"/>
                    <a:pt x="28258" y="16423"/>
                    <a:pt x="28350" y="16423"/>
                  </a:cubicBezTo>
                  <a:cubicBezTo>
                    <a:pt x="28540" y="16423"/>
                    <a:pt x="28721" y="16281"/>
                    <a:pt x="28721" y="16079"/>
                  </a:cubicBezTo>
                  <a:cubicBezTo>
                    <a:pt x="28721" y="15846"/>
                    <a:pt x="28587" y="15712"/>
                    <a:pt x="28387" y="15712"/>
                  </a:cubicBezTo>
                  <a:lnTo>
                    <a:pt x="28354" y="15712"/>
                  </a:lnTo>
                  <a:cubicBezTo>
                    <a:pt x="28342" y="15711"/>
                    <a:pt x="28330" y="15710"/>
                    <a:pt x="28319" y="15710"/>
                  </a:cubicBezTo>
                  <a:close/>
                  <a:moveTo>
                    <a:pt x="34008" y="15708"/>
                  </a:moveTo>
                  <a:cubicBezTo>
                    <a:pt x="33992" y="15708"/>
                    <a:pt x="33975" y="15709"/>
                    <a:pt x="33958" y="15712"/>
                  </a:cubicBezTo>
                  <a:cubicBezTo>
                    <a:pt x="33945" y="15711"/>
                    <a:pt x="33932" y="15710"/>
                    <a:pt x="33919" y="15710"/>
                  </a:cubicBezTo>
                  <a:cubicBezTo>
                    <a:pt x="33612" y="15710"/>
                    <a:pt x="33467" y="16088"/>
                    <a:pt x="33691" y="16313"/>
                  </a:cubicBezTo>
                  <a:cubicBezTo>
                    <a:pt x="33756" y="16389"/>
                    <a:pt x="33843" y="16423"/>
                    <a:pt x="33931" y="16423"/>
                  </a:cubicBezTo>
                  <a:cubicBezTo>
                    <a:pt x="34110" y="16423"/>
                    <a:pt x="34291" y="16281"/>
                    <a:pt x="34291" y="16079"/>
                  </a:cubicBezTo>
                  <a:cubicBezTo>
                    <a:pt x="34291" y="15866"/>
                    <a:pt x="34180" y="15708"/>
                    <a:pt x="34008" y="15708"/>
                  </a:cubicBezTo>
                  <a:close/>
                  <a:moveTo>
                    <a:pt x="39579" y="15708"/>
                  </a:moveTo>
                  <a:cubicBezTo>
                    <a:pt x="39563" y="15708"/>
                    <a:pt x="39546" y="15709"/>
                    <a:pt x="39528" y="15712"/>
                  </a:cubicBezTo>
                  <a:cubicBezTo>
                    <a:pt x="39195" y="15712"/>
                    <a:pt x="39028" y="16079"/>
                    <a:pt x="39262" y="16313"/>
                  </a:cubicBezTo>
                  <a:cubicBezTo>
                    <a:pt x="39338" y="16389"/>
                    <a:pt x="39432" y="16423"/>
                    <a:pt x="39525" y="16423"/>
                  </a:cubicBezTo>
                  <a:cubicBezTo>
                    <a:pt x="39714" y="16423"/>
                    <a:pt x="39895" y="16281"/>
                    <a:pt x="39895" y="16079"/>
                  </a:cubicBezTo>
                  <a:cubicBezTo>
                    <a:pt x="39895" y="15866"/>
                    <a:pt x="39756" y="15708"/>
                    <a:pt x="39579" y="15708"/>
                  </a:cubicBezTo>
                  <a:close/>
                  <a:moveTo>
                    <a:pt x="45150" y="15708"/>
                  </a:moveTo>
                  <a:cubicBezTo>
                    <a:pt x="45133" y="15708"/>
                    <a:pt x="45116" y="15709"/>
                    <a:pt x="45099" y="15712"/>
                  </a:cubicBezTo>
                  <a:cubicBezTo>
                    <a:pt x="45086" y="15711"/>
                    <a:pt x="45073" y="15710"/>
                    <a:pt x="45060" y="15710"/>
                  </a:cubicBezTo>
                  <a:cubicBezTo>
                    <a:pt x="44753" y="15710"/>
                    <a:pt x="44608" y="16088"/>
                    <a:pt x="44832" y="16313"/>
                  </a:cubicBezTo>
                  <a:cubicBezTo>
                    <a:pt x="44909" y="16389"/>
                    <a:pt x="45003" y="16423"/>
                    <a:pt x="45095" y="16423"/>
                  </a:cubicBezTo>
                  <a:cubicBezTo>
                    <a:pt x="45285" y="16423"/>
                    <a:pt x="45466" y="16281"/>
                    <a:pt x="45466" y="16079"/>
                  </a:cubicBezTo>
                  <a:cubicBezTo>
                    <a:pt x="45466" y="15866"/>
                    <a:pt x="45327" y="15708"/>
                    <a:pt x="45150" y="15708"/>
                  </a:cubicBezTo>
                  <a:close/>
                  <a:moveTo>
                    <a:pt x="25642" y="19478"/>
                  </a:moveTo>
                  <a:cubicBezTo>
                    <a:pt x="25624" y="19478"/>
                    <a:pt x="25605" y="19479"/>
                    <a:pt x="25585" y="19482"/>
                  </a:cubicBezTo>
                  <a:cubicBezTo>
                    <a:pt x="25152" y="19548"/>
                    <a:pt x="25152" y="20182"/>
                    <a:pt x="25585" y="20215"/>
                  </a:cubicBezTo>
                  <a:cubicBezTo>
                    <a:pt x="25605" y="20218"/>
                    <a:pt x="25624" y="20219"/>
                    <a:pt x="25642" y="20219"/>
                  </a:cubicBezTo>
                  <a:cubicBezTo>
                    <a:pt x="26100" y="20219"/>
                    <a:pt x="26100" y="19478"/>
                    <a:pt x="25642" y="19478"/>
                  </a:cubicBezTo>
                  <a:close/>
                  <a:moveTo>
                    <a:pt x="14444" y="19482"/>
                  </a:moveTo>
                  <a:cubicBezTo>
                    <a:pt x="14110" y="19482"/>
                    <a:pt x="13944" y="19882"/>
                    <a:pt x="14177" y="20115"/>
                  </a:cubicBezTo>
                  <a:cubicBezTo>
                    <a:pt x="14252" y="20191"/>
                    <a:pt x="14341" y="20224"/>
                    <a:pt x="14427" y="20224"/>
                  </a:cubicBezTo>
                  <a:cubicBezTo>
                    <a:pt x="14609" y="20224"/>
                    <a:pt x="14777" y="20075"/>
                    <a:pt x="14777" y="19849"/>
                  </a:cubicBezTo>
                  <a:cubicBezTo>
                    <a:pt x="14777" y="19648"/>
                    <a:pt x="14644" y="19482"/>
                    <a:pt x="14444" y="19482"/>
                  </a:cubicBezTo>
                  <a:close/>
                  <a:moveTo>
                    <a:pt x="20015" y="19482"/>
                  </a:moveTo>
                  <a:cubicBezTo>
                    <a:pt x="19681" y="19482"/>
                    <a:pt x="19514" y="19882"/>
                    <a:pt x="19748" y="20115"/>
                  </a:cubicBezTo>
                  <a:cubicBezTo>
                    <a:pt x="19823" y="20191"/>
                    <a:pt x="19915" y="20224"/>
                    <a:pt x="20006" y="20224"/>
                  </a:cubicBezTo>
                  <a:cubicBezTo>
                    <a:pt x="20197" y="20224"/>
                    <a:pt x="20381" y="20075"/>
                    <a:pt x="20381" y="19849"/>
                  </a:cubicBezTo>
                  <a:cubicBezTo>
                    <a:pt x="20381" y="19648"/>
                    <a:pt x="20215" y="19482"/>
                    <a:pt x="20015" y="19482"/>
                  </a:cubicBezTo>
                  <a:close/>
                  <a:moveTo>
                    <a:pt x="31156" y="19482"/>
                  </a:moveTo>
                  <a:cubicBezTo>
                    <a:pt x="30822" y="19482"/>
                    <a:pt x="30655" y="19882"/>
                    <a:pt x="30889" y="20115"/>
                  </a:cubicBezTo>
                  <a:cubicBezTo>
                    <a:pt x="30964" y="20191"/>
                    <a:pt x="31057" y="20224"/>
                    <a:pt x="31147" y="20224"/>
                  </a:cubicBezTo>
                  <a:cubicBezTo>
                    <a:pt x="31339" y="20224"/>
                    <a:pt x="31523" y="20075"/>
                    <a:pt x="31523" y="19849"/>
                  </a:cubicBezTo>
                  <a:cubicBezTo>
                    <a:pt x="31523" y="19648"/>
                    <a:pt x="31356" y="19482"/>
                    <a:pt x="31156" y="19482"/>
                  </a:cubicBezTo>
                  <a:close/>
                  <a:moveTo>
                    <a:pt x="36726" y="19482"/>
                  </a:moveTo>
                  <a:cubicBezTo>
                    <a:pt x="36393" y="19482"/>
                    <a:pt x="36226" y="19882"/>
                    <a:pt x="36460" y="20115"/>
                  </a:cubicBezTo>
                  <a:cubicBezTo>
                    <a:pt x="36535" y="20191"/>
                    <a:pt x="36627" y="20224"/>
                    <a:pt x="36718" y="20224"/>
                  </a:cubicBezTo>
                  <a:cubicBezTo>
                    <a:pt x="36909" y="20224"/>
                    <a:pt x="37093" y="20075"/>
                    <a:pt x="37093" y="19849"/>
                  </a:cubicBezTo>
                  <a:cubicBezTo>
                    <a:pt x="37093" y="19648"/>
                    <a:pt x="36927" y="19482"/>
                    <a:pt x="36726" y="19482"/>
                  </a:cubicBezTo>
                  <a:close/>
                  <a:moveTo>
                    <a:pt x="42297" y="19482"/>
                  </a:moveTo>
                  <a:cubicBezTo>
                    <a:pt x="41964" y="19482"/>
                    <a:pt x="41797" y="19882"/>
                    <a:pt x="42030" y="20115"/>
                  </a:cubicBezTo>
                  <a:cubicBezTo>
                    <a:pt x="42105" y="20191"/>
                    <a:pt x="42198" y="20224"/>
                    <a:pt x="42289" y="20224"/>
                  </a:cubicBezTo>
                  <a:cubicBezTo>
                    <a:pt x="42480" y="20224"/>
                    <a:pt x="42664" y="20075"/>
                    <a:pt x="42664" y="19849"/>
                  </a:cubicBezTo>
                  <a:cubicBezTo>
                    <a:pt x="42664" y="19648"/>
                    <a:pt x="42497" y="19482"/>
                    <a:pt x="42297" y="19482"/>
                  </a:cubicBezTo>
                  <a:close/>
                  <a:moveTo>
                    <a:pt x="47868" y="19482"/>
                  </a:moveTo>
                  <a:cubicBezTo>
                    <a:pt x="47568" y="19482"/>
                    <a:pt x="47401" y="19882"/>
                    <a:pt x="47634" y="20115"/>
                  </a:cubicBezTo>
                  <a:cubicBezTo>
                    <a:pt x="47709" y="20191"/>
                    <a:pt x="47798" y="20224"/>
                    <a:pt x="47885" y="20224"/>
                  </a:cubicBezTo>
                  <a:cubicBezTo>
                    <a:pt x="48066" y="20224"/>
                    <a:pt x="48235" y="20075"/>
                    <a:pt x="48235" y="19849"/>
                  </a:cubicBezTo>
                  <a:cubicBezTo>
                    <a:pt x="48235" y="19648"/>
                    <a:pt x="48068" y="19482"/>
                    <a:pt x="47868" y="19482"/>
                  </a:cubicBezTo>
                  <a:close/>
                  <a:moveTo>
                    <a:pt x="11642" y="23551"/>
                  </a:moveTo>
                  <a:cubicBezTo>
                    <a:pt x="11308" y="23551"/>
                    <a:pt x="11142" y="23951"/>
                    <a:pt x="11375" y="24152"/>
                  </a:cubicBezTo>
                  <a:cubicBezTo>
                    <a:pt x="11451" y="24228"/>
                    <a:pt x="11546" y="24262"/>
                    <a:pt x="11638" y="24262"/>
                  </a:cubicBezTo>
                  <a:cubicBezTo>
                    <a:pt x="11828" y="24262"/>
                    <a:pt x="12009" y="24120"/>
                    <a:pt x="12009" y="23918"/>
                  </a:cubicBezTo>
                  <a:cubicBezTo>
                    <a:pt x="12009" y="23718"/>
                    <a:pt x="11842" y="23551"/>
                    <a:pt x="11642" y="23551"/>
                  </a:cubicBezTo>
                  <a:close/>
                  <a:moveTo>
                    <a:pt x="17213" y="23551"/>
                  </a:moveTo>
                  <a:cubicBezTo>
                    <a:pt x="16879" y="23551"/>
                    <a:pt x="16746" y="23951"/>
                    <a:pt x="16946" y="24152"/>
                  </a:cubicBezTo>
                  <a:cubicBezTo>
                    <a:pt x="17022" y="24228"/>
                    <a:pt x="17116" y="24262"/>
                    <a:pt x="17209" y="24262"/>
                  </a:cubicBezTo>
                  <a:cubicBezTo>
                    <a:pt x="17398" y="24262"/>
                    <a:pt x="17579" y="24120"/>
                    <a:pt x="17579" y="23918"/>
                  </a:cubicBezTo>
                  <a:cubicBezTo>
                    <a:pt x="17579" y="23718"/>
                    <a:pt x="17413" y="23551"/>
                    <a:pt x="17213" y="23551"/>
                  </a:cubicBezTo>
                  <a:close/>
                  <a:moveTo>
                    <a:pt x="22783" y="23551"/>
                  </a:moveTo>
                  <a:cubicBezTo>
                    <a:pt x="22483" y="23551"/>
                    <a:pt x="22316" y="23951"/>
                    <a:pt x="22550" y="24152"/>
                  </a:cubicBezTo>
                  <a:cubicBezTo>
                    <a:pt x="22615" y="24228"/>
                    <a:pt x="22702" y="24262"/>
                    <a:pt x="22790" y="24262"/>
                  </a:cubicBezTo>
                  <a:cubicBezTo>
                    <a:pt x="22969" y="24262"/>
                    <a:pt x="23150" y="24120"/>
                    <a:pt x="23150" y="23918"/>
                  </a:cubicBezTo>
                  <a:cubicBezTo>
                    <a:pt x="23150" y="23718"/>
                    <a:pt x="22983" y="23551"/>
                    <a:pt x="22783" y="23551"/>
                  </a:cubicBezTo>
                  <a:close/>
                  <a:moveTo>
                    <a:pt x="28354" y="23551"/>
                  </a:moveTo>
                  <a:cubicBezTo>
                    <a:pt x="28054" y="23551"/>
                    <a:pt x="27887" y="23951"/>
                    <a:pt x="28120" y="24152"/>
                  </a:cubicBezTo>
                  <a:cubicBezTo>
                    <a:pt x="28197" y="24228"/>
                    <a:pt x="28288" y="24262"/>
                    <a:pt x="28375" y="24262"/>
                  </a:cubicBezTo>
                  <a:cubicBezTo>
                    <a:pt x="28555" y="24262"/>
                    <a:pt x="28721" y="24120"/>
                    <a:pt x="28721" y="23918"/>
                  </a:cubicBezTo>
                  <a:cubicBezTo>
                    <a:pt x="28721" y="23718"/>
                    <a:pt x="28554" y="23551"/>
                    <a:pt x="28387" y="23551"/>
                  </a:cubicBezTo>
                  <a:close/>
                  <a:moveTo>
                    <a:pt x="33958" y="23551"/>
                  </a:moveTo>
                  <a:cubicBezTo>
                    <a:pt x="33624" y="23551"/>
                    <a:pt x="33457" y="23951"/>
                    <a:pt x="33691" y="24152"/>
                  </a:cubicBezTo>
                  <a:cubicBezTo>
                    <a:pt x="33767" y="24228"/>
                    <a:pt x="33858" y="24262"/>
                    <a:pt x="33946" y="24262"/>
                  </a:cubicBezTo>
                  <a:cubicBezTo>
                    <a:pt x="34125" y="24262"/>
                    <a:pt x="34291" y="24120"/>
                    <a:pt x="34291" y="23918"/>
                  </a:cubicBezTo>
                  <a:cubicBezTo>
                    <a:pt x="34291" y="23718"/>
                    <a:pt x="34158" y="23551"/>
                    <a:pt x="33958" y="23551"/>
                  </a:cubicBezTo>
                  <a:close/>
                  <a:moveTo>
                    <a:pt x="39528" y="23551"/>
                  </a:moveTo>
                  <a:cubicBezTo>
                    <a:pt x="39195" y="23551"/>
                    <a:pt x="39028" y="23951"/>
                    <a:pt x="39262" y="24152"/>
                  </a:cubicBezTo>
                  <a:cubicBezTo>
                    <a:pt x="39338" y="24228"/>
                    <a:pt x="39432" y="24262"/>
                    <a:pt x="39525" y="24262"/>
                  </a:cubicBezTo>
                  <a:cubicBezTo>
                    <a:pt x="39714" y="24262"/>
                    <a:pt x="39895" y="24120"/>
                    <a:pt x="39895" y="23918"/>
                  </a:cubicBezTo>
                  <a:cubicBezTo>
                    <a:pt x="39895" y="23718"/>
                    <a:pt x="39729" y="23551"/>
                    <a:pt x="39528" y="23551"/>
                  </a:cubicBezTo>
                  <a:close/>
                  <a:moveTo>
                    <a:pt x="45099" y="23551"/>
                  </a:moveTo>
                  <a:cubicBezTo>
                    <a:pt x="44766" y="23551"/>
                    <a:pt x="44599" y="23951"/>
                    <a:pt x="44832" y="24152"/>
                  </a:cubicBezTo>
                  <a:cubicBezTo>
                    <a:pt x="44909" y="24228"/>
                    <a:pt x="45003" y="24262"/>
                    <a:pt x="45095" y="24262"/>
                  </a:cubicBezTo>
                  <a:cubicBezTo>
                    <a:pt x="45285" y="24262"/>
                    <a:pt x="45466" y="24120"/>
                    <a:pt x="45466" y="23918"/>
                  </a:cubicBezTo>
                  <a:cubicBezTo>
                    <a:pt x="45466" y="23718"/>
                    <a:pt x="45299" y="23551"/>
                    <a:pt x="45099" y="23551"/>
                  </a:cubicBezTo>
                  <a:close/>
                  <a:moveTo>
                    <a:pt x="8840" y="27321"/>
                  </a:moveTo>
                  <a:cubicBezTo>
                    <a:pt x="8540" y="27354"/>
                    <a:pt x="8373" y="27721"/>
                    <a:pt x="8606" y="27954"/>
                  </a:cubicBezTo>
                  <a:cubicBezTo>
                    <a:pt x="8682" y="28029"/>
                    <a:pt x="8771" y="28063"/>
                    <a:pt x="8857" y="28063"/>
                  </a:cubicBezTo>
                  <a:cubicBezTo>
                    <a:pt x="9038" y="28063"/>
                    <a:pt x="9207" y="27914"/>
                    <a:pt x="9207" y="27687"/>
                  </a:cubicBezTo>
                  <a:cubicBezTo>
                    <a:pt x="9207" y="27487"/>
                    <a:pt x="9040" y="27321"/>
                    <a:pt x="8840" y="27321"/>
                  </a:cubicBezTo>
                  <a:close/>
                  <a:moveTo>
                    <a:pt x="14444" y="27321"/>
                  </a:moveTo>
                  <a:cubicBezTo>
                    <a:pt x="14110" y="27321"/>
                    <a:pt x="13944" y="27721"/>
                    <a:pt x="14177" y="27954"/>
                  </a:cubicBezTo>
                  <a:cubicBezTo>
                    <a:pt x="14252" y="28029"/>
                    <a:pt x="14341" y="28063"/>
                    <a:pt x="14427" y="28063"/>
                  </a:cubicBezTo>
                  <a:cubicBezTo>
                    <a:pt x="14609" y="28063"/>
                    <a:pt x="14777" y="27914"/>
                    <a:pt x="14777" y="27687"/>
                  </a:cubicBezTo>
                  <a:cubicBezTo>
                    <a:pt x="14777" y="27487"/>
                    <a:pt x="14644" y="27321"/>
                    <a:pt x="14444" y="27321"/>
                  </a:cubicBezTo>
                  <a:close/>
                  <a:moveTo>
                    <a:pt x="20015" y="27321"/>
                  </a:moveTo>
                  <a:cubicBezTo>
                    <a:pt x="19681" y="27321"/>
                    <a:pt x="19514" y="27721"/>
                    <a:pt x="19748" y="27954"/>
                  </a:cubicBezTo>
                  <a:cubicBezTo>
                    <a:pt x="19823" y="28029"/>
                    <a:pt x="19915" y="28063"/>
                    <a:pt x="20006" y="28063"/>
                  </a:cubicBezTo>
                  <a:cubicBezTo>
                    <a:pt x="20197" y="28063"/>
                    <a:pt x="20381" y="27914"/>
                    <a:pt x="20381" y="27687"/>
                  </a:cubicBezTo>
                  <a:cubicBezTo>
                    <a:pt x="20381" y="27487"/>
                    <a:pt x="20215" y="27321"/>
                    <a:pt x="20015" y="27321"/>
                  </a:cubicBezTo>
                  <a:close/>
                  <a:moveTo>
                    <a:pt x="25585" y="27321"/>
                  </a:moveTo>
                  <a:cubicBezTo>
                    <a:pt x="25252" y="27354"/>
                    <a:pt x="25085" y="27721"/>
                    <a:pt x="25318" y="27954"/>
                  </a:cubicBezTo>
                  <a:cubicBezTo>
                    <a:pt x="25393" y="28029"/>
                    <a:pt x="25486" y="28063"/>
                    <a:pt x="25577" y="28063"/>
                  </a:cubicBezTo>
                  <a:cubicBezTo>
                    <a:pt x="25768" y="28063"/>
                    <a:pt x="25952" y="27914"/>
                    <a:pt x="25952" y="27687"/>
                  </a:cubicBezTo>
                  <a:cubicBezTo>
                    <a:pt x="25952" y="27487"/>
                    <a:pt x="25785" y="27321"/>
                    <a:pt x="25585" y="27321"/>
                  </a:cubicBezTo>
                  <a:close/>
                  <a:moveTo>
                    <a:pt x="31156" y="27321"/>
                  </a:moveTo>
                  <a:cubicBezTo>
                    <a:pt x="30822" y="27321"/>
                    <a:pt x="30655" y="27721"/>
                    <a:pt x="30889" y="27954"/>
                  </a:cubicBezTo>
                  <a:cubicBezTo>
                    <a:pt x="30964" y="28029"/>
                    <a:pt x="31057" y="28063"/>
                    <a:pt x="31147" y="28063"/>
                  </a:cubicBezTo>
                  <a:cubicBezTo>
                    <a:pt x="31339" y="28063"/>
                    <a:pt x="31523" y="27914"/>
                    <a:pt x="31523" y="27687"/>
                  </a:cubicBezTo>
                  <a:cubicBezTo>
                    <a:pt x="31523" y="27487"/>
                    <a:pt x="31356" y="27321"/>
                    <a:pt x="31156" y="27321"/>
                  </a:cubicBezTo>
                  <a:close/>
                  <a:moveTo>
                    <a:pt x="36726" y="27321"/>
                  </a:moveTo>
                  <a:cubicBezTo>
                    <a:pt x="36393" y="27321"/>
                    <a:pt x="36259" y="27721"/>
                    <a:pt x="36460" y="27954"/>
                  </a:cubicBezTo>
                  <a:cubicBezTo>
                    <a:pt x="36535" y="28029"/>
                    <a:pt x="36627" y="28063"/>
                    <a:pt x="36718" y="28063"/>
                  </a:cubicBezTo>
                  <a:cubicBezTo>
                    <a:pt x="36909" y="28063"/>
                    <a:pt x="37093" y="27914"/>
                    <a:pt x="37093" y="27687"/>
                  </a:cubicBezTo>
                  <a:cubicBezTo>
                    <a:pt x="37093" y="27487"/>
                    <a:pt x="36927" y="27321"/>
                    <a:pt x="36726" y="27321"/>
                  </a:cubicBezTo>
                  <a:close/>
                  <a:moveTo>
                    <a:pt x="42297" y="27321"/>
                  </a:moveTo>
                  <a:cubicBezTo>
                    <a:pt x="41997" y="27321"/>
                    <a:pt x="41830" y="27721"/>
                    <a:pt x="42064" y="27954"/>
                  </a:cubicBezTo>
                  <a:cubicBezTo>
                    <a:pt x="42128" y="28029"/>
                    <a:pt x="42213" y="28063"/>
                    <a:pt x="42299" y="28063"/>
                  </a:cubicBezTo>
                  <a:cubicBezTo>
                    <a:pt x="42480" y="28063"/>
                    <a:pt x="42664" y="27914"/>
                    <a:pt x="42664" y="27687"/>
                  </a:cubicBezTo>
                  <a:cubicBezTo>
                    <a:pt x="42664" y="27487"/>
                    <a:pt x="42497" y="27321"/>
                    <a:pt x="42297" y="27321"/>
                  </a:cubicBezTo>
                  <a:close/>
                  <a:moveTo>
                    <a:pt x="47868" y="27321"/>
                  </a:moveTo>
                  <a:cubicBezTo>
                    <a:pt x="47568" y="27354"/>
                    <a:pt x="47401" y="27721"/>
                    <a:pt x="47634" y="27954"/>
                  </a:cubicBezTo>
                  <a:cubicBezTo>
                    <a:pt x="47709" y="28029"/>
                    <a:pt x="47798" y="28063"/>
                    <a:pt x="47885" y="28063"/>
                  </a:cubicBezTo>
                  <a:cubicBezTo>
                    <a:pt x="48066" y="28063"/>
                    <a:pt x="48235" y="27914"/>
                    <a:pt x="48235" y="27687"/>
                  </a:cubicBezTo>
                  <a:cubicBezTo>
                    <a:pt x="48235" y="27487"/>
                    <a:pt x="48068" y="27321"/>
                    <a:pt x="47868" y="27321"/>
                  </a:cubicBezTo>
                  <a:close/>
                  <a:moveTo>
                    <a:pt x="6338" y="31524"/>
                  </a:moveTo>
                  <a:cubicBezTo>
                    <a:pt x="6271" y="31724"/>
                    <a:pt x="6171" y="31924"/>
                    <a:pt x="6105" y="32124"/>
                  </a:cubicBezTo>
                  <a:cubicBezTo>
                    <a:pt x="6305" y="32091"/>
                    <a:pt x="6438" y="31924"/>
                    <a:pt x="6438" y="31757"/>
                  </a:cubicBezTo>
                  <a:cubicBezTo>
                    <a:pt x="6438" y="31690"/>
                    <a:pt x="6405" y="31590"/>
                    <a:pt x="6338" y="31524"/>
                  </a:cubicBezTo>
                  <a:close/>
                  <a:moveTo>
                    <a:pt x="11642" y="31390"/>
                  </a:moveTo>
                  <a:cubicBezTo>
                    <a:pt x="11308" y="31390"/>
                    <a:pt x="11142" y="31790"/>
                    <a:pt x="11375" y="32024"/>
                  </a:cubicBezTo>
                  <a:cubicBezTo>
                    <a:pt x="11450" y="32099"/>
                    <a:pt x="11543" y="32133"/>
                    <a:pt x="11633" y="32133"/>
                  </a:cubicBezTo>
                  <a:cubicBezTo>
                    <a:pt x="11825" y="32133"/>
                    <a:pt x="12009" y="31983"/>
                    <a:pt x="12009" y="31757"/>
                  </a:cubicBezTo>
                  <a:cubicBezTo>
                    <a:pt x="12009" y="31557"/>
                    <a:pt x="11842" y="31390"/>
                    <a:pt x="11642" y="31390"/>
                  </a:cubicBezTo>
                  <a:close/>
                  <a:moveTo>
                    <a:pt x="17213" y="31390"/>
                  </a:moveTo>
                  <a:cubicBezTo>
                    <a:pt x="16879" y="31390"/>
                    <a:pt x="16746" y="31790"/>
                    <a:pt x="16946" y="32024"/>
                  </a:cubicBezTo>
                  <a:cubicBezTo>
                    <a:pt x="17021" y="32099"/>
                    <a:pt x="17113" y="32133"/>
                    <a:pt x="17204" y="32133"/>
                  </a:cubicBezTo>
                  <a:cubicBezTo>
                    <a:pt x="17395" y="32133"/>
                    <a:pt x="17579" y="31983"/>
                    <a:pt x="17579" y="31757"/>
                  </a:cubicBezTo>
                  <a:cubicBezTo>
                    <a:pt x="17579" y="31557"/>
                    <a:pt x="17413" y="31390"/>
                    <a:pt x="17213" y="31390"/>
                  </a:cubicBezTo>
                  <a:close/>
                  <a:moveTo>
                    <a:pt x="22783" y="31390"/>
                  </a:moveTo>
                  <a:cubicBezTo>
                    <a:pt x="22483" y="31390"/>
                    <a:pt x="22316" y="31790"/>
                    <a:pt x="22550" y="32024"/>
                  </a:cubicBezTo>
                  <a:cubicBezTo>
                    <a:pt x="22614" y="32099"/>
                    <a:pt x="22699" y="32133"/>
                    <a:pt x="22785" y="32133"/>
                  </a:cubicBezTo>
                  <a:cubicBezTo>
                    <a:pt x="22966" y="32133"/>
                    <a:pt x="23150" y="31983"/>
                    <a:pt x="23150" y="31757"/>
                  </a:cubicBezTo>
                  <a:cubicBezTo>
                    <a:pt x="23150" y="31557"/>
                    <a:pt x="22983" y="31390"/>
                    <a:pt x="22783" y="31390"/>
                  </a:cubicBezTo>
                  <a:close/>
                  <a:moveTo>
                    <a:pt x="28354" y="31390"/>
                  </a:moveTo>
                  <a:cubicBezTo>
                    <a:pt x="28054" y="31390"/>
                    <a:pt x="27887" y="31790"/>
                    <a:pt x="28120" y="32024"/>
                  </a:cubicBezTo>
                  <a:cubicBezTo>
                    <a:pt x="28195" y="32099"/>
                    <a:pt x="28284" y="32133"/>
                    <a:pt x="28371" y="32133"/>
                  </a:cubicBezTo>
                  <a:cubicBezTo>
                    <a:pt x="28552" y="32133"/>
                    <a:pt x="28721" y="31983"/>
                    <a:pt x="28721" y="31757"/>
                  </a:cubicBezTo>
                  <a:cubicBezTo>
                    <a:pt x="28721" y="31557"/>
                    <a:pt x="28554" y="31390"/>
                    <a:pt x="28387" y="31390"/>
                  </a:cubicBezTo>
                  <a:close/>
                  <a:moveTo>
                    <a:pt x="33958" y="31390"/>
                  </a:moveTo>
                  <a:cubicBezTo>
                    <a:pt x="33624" y="31390"/>
                    <a:pt x="33457" y="31790"/>
                    <a:pt x="33691" y="32024"/>
                  </a:cubicBezTo>
                  <a:cubicBezTo>
                    <a:pt x="33766" y="32099"/>
                    <a:pt x="33855" y="32133"/>
                    <a:pt x="33941" y="32133"/>
                  </a:cubicBezTo>
                  <a:cubicBezTo>
                    <a:pt x="34123" y="32133"/>
                    <a:pt x="34291" y="31983"/>
                    <a:pt x="34291" y="31757"/>
                  </a:cubicBezTo>
                  <a:cubicBezTo>
                    <a:pt x="34291" y="31557"/>
                    <a:pt x="34158" y="31390"/>
                    <a:pt x="33958" y="31390"/>
                  </a:cubicBezTo>
                  <a:close/>
                  <a:moveTo>
                    <a:pt x="39528" y="31390"/>
                  </a:moveTo>
                  <a:cubicBezTo>
                    <a:pt x="39195" y="31390"/>
                    <a:pt x="39028" y="31790"/>
                    <a:pt x="39262" y="32024"/>
                  </a:cubicBezTo>
                  <a:cubicBezTo>
                    <a:pt x="39337" y="32099"/>
                    <a:pt x="39429" y="32133"/>
                    <a:pt x="39520" y="32133"/>
                  </a:cubicBezTo>
                  <a:cubicBezTo>
                    <a:pt x="39711" y="32133"/>
                    <a:pt x="39895" y="31983"/>
                    <a:pt x="39895" y="31757"/>
                  </a:cubicBezTo>
                  <a:cubicBezTo>
                    <a:pt x="39895" y="31557"/>
                    <a:pt x="39729" y="31390"/>
                    <a:pt x="39528" y="31390"/>
                  </a:cubicBezTo>
                  <a:close/>
                  <a:moveTo>
                    <a:pt x="45099" y="31390"/>
                  </a:moveTo>
                  <a:cubicBezTo>
                    <a:pt x="44766" y="31390"/>
                    <a:pt x="44599" y="31790"/>
                    <a:pt x="44832" y="32024"/>
                  </a:cubicBezTo>
                  <a:cubicBezTo>
                    <a:pt x="44907" y="32099"/>
                    <a:pt x="45000" y="32133"/>
                    <a:pt x="45091" y="32133"/>
                  </a:cubicBezTo>
                  <a:cubicBezTo>
                    <a:pt x="45282" y="32133"/>
                    <a:pt x="45466" y="31983"/>
                    <a:pt x="45466" y="31757"/>
                  </a:cubicBezTo>
                  <a:cubicBezTo>
                    <a:pt x="45466" y="31557"/>
                    <a:pt x="45299" y="31390"/>
                    <a:pt x="45099" y="31390"/>
                  </a:cubicBezTo>
                  <a:close/>
                  <a:moveTo>
                    <a:pt x="8840" y="35193"/>
                  </a:moveTo>
                  <a:cubicBezTo>
                    <a:pt x="8540" y="35193"/>
                    <a:pt x="8373" y="35593"/>
                    <a:pt x="8606" y="35793"/>
                  </a:cubicBezTo>
                  <a:cubicBezTo>
                    <a:pt x="8683" y="35870"/>
                    <a:pt x="8774" y="35903"/>
                    <a:pt x="8861" y="35903"/>
                  </a:cubicBezTo>
                  <a:cubicBezTo>
                    <a:pt x="9041" y="35903"/>
                    <a:pt x="9207" y="35762"/>
                    <a:pt x="9207" y="35560"/>
                  </a:cubicBezTo>
                  <a:cubicBezTo>
                    <a:pt x="9207" y="35360"/>
                    <a:pt x="9040" y="35193"/>
                    <a:pt x="8840" y="35193"/>
                  </a:cubicBezTo>
                  <a:close/>
                  <a:moveTo>
                    <a:pt x="14444" y="35193"/>
                  </a:moveTo>
                  <a:cubicBezTo>
                    <a:pt x="14110" y="35193"/>
                    <a:pt x="13944" y="35560"/>
                    <a:pt x="14177" y="35793"/>
                  </a:cubicBezTo>
                  <a:cubicBezTo>
                    <a:pt x="14253" y="35870"/>
                    <a:pt x="14344" y="35903"/>
                    <a:pt x="14432" y="35903"/>
                  </a:cubicBezTo>
                  <a:cubicBezTo>
                    <a:pt x="14611" y="35903"/>
                    <a:pt x="14777" y="35762"/>
                    <a:pt x="14777" y="35560"/>
                  </a:cubicBezTo>
                  <a:cubicBezTo>
                    <a:pt x="14777" y="35360"/>
                    <a:pt x="14644" y="35193"/>
                    <a:pt x="14444" y="35193"/>
                  </a:cubicBezTo>
                  <a:close/>
                  <a:moveTo>
                    <a:pt x="20015" y="35193"/>
                  </a:moveTo>
                  <a:cubicBezTo>
                    <a:pt x="19681" y="35193"/>
                    <a:pt x="19514" y="35560"/>
                    <a:pt x="19748" y="35793"/>
                  </a:cubicBezTo>
                  <a:cubicBezTo>
                    <a:pt x="19824" y="35870"/>
                    <a:pt x="19918" y="35903"/>
                    <a:pt x="20011" y="35903"/>
                  </a:cubicBezTo>
                  <a:cubicBezTo>
                    <a:pt x="20200" y="35903"/>
                    <a:pt x="20381" y="35762"/>
                    <a:pt x="20381" y="35560"/>
                  </a:cubicBezTo>
                  <a:cubicBezTo>
                    <a:pt x="20381" y="35360"/>
                    <a:pt x="20215" y="35193"/>
                    <a:pt x="20015" y="35193"/>
                  </a:cubicBezTo>
                  <a:close/>
                  <a:moveTo>
                    <a:pt x="25585" y="35193"/>
                  </a:moveTo>
                  <a:cubicBezTo>
                    <a:pt x="25252" y="35193"/>
                    <a:pt x="25085" y="35593"/>
                    <a:pt x="25318" y="35793"/>
                  </a:cubicBezTo>
                  <a:cubicBezTo>
                    <a:pt x="25395" y="35870"/>
                    <a:pt x="25489" y="35903"/>
                    <a:pt x="25581" y="35903"/>
                  </a:cubicBezTo>
                  <a:cubicBezTo>
                    <a:pt x="25771" y="35903"/>
                    <a:pt x="25952" y="35762"/>
                    <a:pt x="25952" y="35560"/>
                  </a:cubicBezTo>
                  <a:cubicBezTo>
                    <a:pt x="25952" y="35360"/>
                    <a:pt x="25785" y="35193"/>
                    <a:pt x="25585" y="35193"/>
                  </a:cubicBezTo>
                  <a:close/>
                  <a:moveTo>
                    <a:pt x="31156" y="35193"/>
                  </a:moveTo>
                  <a:cubicBezTo>
                    <a:pt x="30822" y="35193"/>
                    <a:pt x="30655" y="35560"/>
                    <a:pt x="30889" y="35793"/>
                  </a:cubicBezTo>
                  <a:cubicBezTo>
                    <a:pt x="30965" y="35870"/>
                    <a:pt x="31060" y="35903"/>
                    <a:pt x="31152" y="35903"/>
                  </a:cubicBezTo>
                  <a:cubicBezTo>
                    <a:pt x="31342" y="35903"/>
                    <a:pt x="31523" y="35762"/>
                    <a:pt x="31523" y="35560"/>
                  </a:cubicBezTo>
                  <a:cubicBezTo>
                    <a:pt x="31523" y="35360"/>
                    <a:pt x="31356" y="35193"/>
                    <a:pt x="31156" y="35193"/>
                  </a:cubicBezTo>
                  <a:close/>
                  <a:moveTo>
                    <a:pt x="36726" y="35193"/>
                  </a:moveTo>
                  <a:cubicBezTo>
                    <a:pt x="36393" y="35193"/>
                    <a:pt x="36259" y="35560"/>
                    <a:pt x="36460" y="35793"/>
                  </a:cubicBezTo>
                  <a:cubicBezTo>
                    <a:pt x="36536" y="35870"/>
                    <a:pt x="36630" y="35903"/>
                    <a:pt x="36723" y="35903"/>
                  </a:cubicBezTo>
                  <a:cubicBezTo>
                    <a:pt x="36912" y="35903"/>
                    <a:pt x="37093" y="35762"/>
                    <a:pt x="37093" y="35560"/>
                  </a:cubicBezTo>
                  <a:cubicBezTo>
                    <a:pt x="37093" y="35360"/>
                    <a:pt x="36927" y="35193"/>
                    <a:pt x="36726" y="35193"/>
                  </a:cubicBezTo>
                  <a:close/>
                  <a:moveTo>
                    <a:pt x="42297" y="35193"/>
                  </a:moveTo>
                  <a:cubicBezTo>
                    <a:pt x="41997" y="35193"/>
                    <a:pt x="41830" y="35560"/>
                    <a:pt x="42064" y="35793"/>
                  </a:cubicBezTo>
                  <a:cubicBezTo>
                    <a:pt x="42129" y="35870"/>
                    <a:pt x="42216" y="35903"/>
                    <a:pt x="42303" y="35903"/>
                  </a:cubicBezTo>
                  <a:cubicBezTo>
                    <a:pt x="42483" y="35903"/>
                    <a:pt x="42664" y="35762"/>
                    <a:pt x="42664" y="35560"/>
                  </a:cubicBezTo>
                  <a:cubicBezTo>
                    <a:pt x="42664" y="35360"/>
                    <a:pt x="42497" y="35193"/>
                    <a:pt x="42297" y="35193"/>
                  </a:cubicBezTo>
                  <a:close/>
                  <a:moveTo>
                    <a:pt x="22752" y="39228"/>
                  </a:moveTo>
                  <a:cubicBezTo>
                    <a:pt x="22269" y="39228"/>
                    <a:pt x="22260" y="39967"/>
                    <a:pt x="22724" y="39967"/>
                  </a:cubicBezTo>
                  <a:cubicBezTo>
                    <a:pt x="22743" y="39967"/>
                    <a:pt x="22763" y="39965"/>
                    <a:pt x="22783" y="39963"/>
                  </a:cubicBezTo>
                  <a:cubicBezTo>
                    <a:pt x="23217" y="39930"/>
                    <a:pt x="23217" y="39296"/>
                    <a:pt x="22783" y="39229"/>
                  </a:cubicBezTo>
                  <a:cubicBezTo>
                    <a:pt x="22773" y="39228"/>
                    <a:pt x="22762" y="39228"/>
                    <a:pt x="22752" y="39228"/>
                  </a:cubicBezTo>
                  <a:close/>
                  <a:moveTo>
                    <a:pt x="6071" y="39229"/>
                  </a:moveTo>
                  <a:cubicBezTo>
                    <a:pt x="5738" y="39229"/>
                    <a:pt x="5571" y="39629"/>
                    <a:pt x="5804" y="39863"/>
                  </a:cubicBezTo>
                  <a:cubicBezTo>
                    <a:pt x="5880" y="39938"/>
                    <a:pt x="5972" y="39972"/>
                    <a:pt x="6063" y="39972"/>
                  </a:cubicBezTo>
                  <a:cubicBezTo>
                    <a:pt x="6254" y="39972"/>
                    <a:pt x="6438" y="39822"/>
                    <a:pt x="6438" y="39596"/>
                  </a:cubicBezTo>
                  <a:cubicBezTo>
                    <a:pt x="6438" y="39396"/>
                    <a:pt x="6271" y="39229"/>
                    <a:pt x="6071" y="39229"/>
                  </a:cubicBezTo>
                  <a:close/>
                  <a:moveTo>
                    <a:pt x="11642" y="39229"/>
                  </a:moveTo>
                  <a:cubicBezTo>
                    <a:pt x="11308" y="39229"/>
                    <a:pt x="11142" y="39629"/>
                    <a:pt x="11375" y="39863"/>
                  </a:cubicBezTo>
                  <a:cubicBezTo>
                    <a:pt x="11450" y="39938"/>
                    <a:pt x="11543" y="39972"/>
                    <a:pt x="11633" y="39972"/>
                  </a:cubicBezTo>
                  <a:cubicBezTo>
                    <a:pt x="11825" y="39972"/>
                    <a:pt x="12009" y="39822"/>
                    <a:pt x="12009" y="39596"/>
                  </a:cubicBezTo>
                  <a:cubicBezTo>
                    <a:pt x="12009" y="39396"/>
                    <a:pt x="11842" y="39229"/>
                    <a:pt x="11642" y="39229"/>
                  </a:cubicBezTo>
                  <a:close/>
                  <a:moveTo>
                    <a:pt x="17213" y="39229"/>
                  </a:moveTo>
                  <a:cubicBezTo>
                    <a:pt x="16879" y="39229"/>
                    <a:pt x="16712" y="39629"/>
                    <a:pt x="16946" y="39863"/>
                  </a:cubicBezTo>
                  <a:cubicBezTo>
                    <a:pt x="17021" y="39938"/>
                    <a:pt x="17113" y="39972"/>
                    <a:pt x="17204" y="39972"/>
                  </a:cubicBezTo>
                  <a:cubicBezTo>
                    <a:pt x="17395" y="39972"/>
                    <a:pt x="17579" y="39822"/>
                    <a:pt x="17579" y="39596"/>
                  </a:cubicBezTo>
                  <a:cubicBezTo>
                    <a:pt x="17579" y="39396"/>
                    <a:pt x="17413" y="39229"/>
                    <a:pt x="17213" y="39229"/>
                  </a:cubicBezTo>
                  <a:close/>
                  <a:moveTo>
                    <a:pt x="28354" y="39229"/>
                  </a:moveTo>
                  <a:cubicBezTo>
                    <a:pt x="28054" y="39229"/>
                    <a:pt x="27887" y="39629"/>
                    <a:pt x="28087" y="39863"/>
                  </a:cubicBezTo>
                  <a:cubicBezTo>
                    <a:pt x="28162" y="39938"/>
                    <a:pt x="28255" y="39972"/>
                    <a:pt x="28345" y="39972"/>
                  </a:cubicBezTo>
                  <a:cubicBezTo>
                    <a:pt x="28537" y="39972"/>
                    <a:pt x="28721" y="39822"/>
                    <a:pt x="28721" y="39596"/>
                  </a:cubicBezTo>
                  <a:cubicBezTo>
                    <a:pt x="28721" y="39396"/>
                    <a:pt x="28587" y="39229"/>
                    <a:pt x="28387" y="39229"/>
                  </a:cubicBezTo>
                  <a:close/>
                  <a:moveTo>
                    <a:pt x="33958" y="39229"/>
                  </a:moveTo>
                  <a:cubicBezTo>
                    <a:pt x="33624" y="39229"/>
                    <a:pt x="33457" y="39629"/>
                    <a:pt x="33691" y="39863"/>
                  </a:cubicBezTo>
                  <a:cubicBezTo>
                    <a:pt x="33755" y="39938"/>
                    <a:pt x="33841" y="39972"/>
                    <a:pt x="33926" y="39972"/>
                  </a:cubicBezTo>
                  <a:cubicBezTo>
                    <a:pt x="34107" y="39972"/>
                    <a:pt x="34291" y="39822"/>
                    <a:pt x="34291" y="39596"/>
                  </a:cubicBezTo>
                  <a:cubicBezTo>
                    <a:pt x="34291" y="39396"/>
                    <a:pt x="34158" y="39229"/>
                    <a:pt x="33958" y="39229"/>
                  </a:cubicBezTo>
                  <a:close/>
                  <a:moveTo>
                    <a:pt x="39528" y="39229"/>
                  </a:moveTo>
                  <a:cubicBezTo>
                    <a:pt x="39195" y="39229"/>
                    <a:pt x="39028" y="39629"/>
                    <a:pt x="39262" y="39863"/>
                  </a:cubicBezTo>
                  <a:cubicBezTo>
                    <a:pt x="39337" y="39938"/>
                    <a:pt x="39429" y="39972"/>
                    <a:pt x="39520" y="39972"/>
                  </a:cubicBezTo>
                  <a:cubicBezTo>
                    <a:pt x="39711" y="39972"/>
                    <a:pt x="39895" y="39822"/>
                    <a:pt x="39895" y="39596"/>
                  </a:cubicBezTo>
                  <a:cubicBezTo>
                    <a:pt x="39895" y="39396"/>
                    <a:pt x="39729" y="39229"/>
                    <a:pt x="39528" y="39229"/>
                  </a:cubicBezTo>
                  <a:close/>
                  <a:moveTo>
                    <a:pt x="45099" y="39229"/>
                  </a:moveTo>
                  <a:cubicBezTo>
                    <a:pt x="44766" y="39229"/>
                    <a:pt x="44599" y="39629"/>
                    <a:pt x="44832" y="39863"/>
                  </a:cubicBezTo>
                  <a:cubicBezTo>
                    <a:pt x="44907" y="39938"/>
                    <a:pt x="45000" y="39972"/>
                    <a:pt x="45091" y="39972"/>
                  </a:cubicBezTo>
                  <a:cubicBezTo>
                    <a:pt x="45282" y="39972"/>
                    <a:pt x="45466" y="39822"/>
                    <a:pt x="45466" y="39596"/>
                  </a:cubicBezTo>
                  <a:cubicBezTo>
                    <a:pt x="45466" y="39396"/>
                    <a:pt x="45299" y="39229"/>
                    <a:pt x="45099" y="39229"/>
                  </a:cubicBezTo>
                  <a:close/>
                  <a:moveTo>
                    <a:pt x="25642" y="43028"/>
                  </a:moveTo>
                  <a:cubicBezTo>
                    <a:pt x="25624" y="43028"/>
                    <a:pt x="25605" y="43029"/>
                    <a:pt x="25585" y="43032"/>
                  </a:cubicBezTo>
                  <a:cubicBezTo>
                    <a:pt x="25152" y="43065"/>
                    <a:pt x="25152" y="43699"/>
                    <a:pt x="25585" y="43766"/>
                  </a:cubicBezTo>
                  <a:cubicBezTo>
                    <a:pt x="25605" y="43768"/>
                    <a:pt x="25624" y="43769"/>
                    <a:pt x="25642" y="43769"/>
                  </a:cubicBezTo>
                  <a:cubicBezTo>
                    <a:pt x="26100" y="43769"/>
                    <a:pt x="26100" y="43028"/>
                    <a:pt x="25642" y="43028"/>
                  </a:cubicBezTo>
                  <a:close/>
                  <a:moveTo>
                    <a:pt x="3269" y="43032"/>
                  </a:moveTo>
                  <a:cubicBezTo>
                    <a:pt x="2936" y="43032"/>
                    <a:pt x="2769" y="43432"/>
                    <a:pt x="3002" y="43666"/>
                  </a:cubicBezTo>
                  <a:cubicBezTo>
                    <a:pt x="3078" y="43741"/>
                    <a:pt x="3170" y="43774"/>
                    <a:pt x="3261" y="43774"/>
                  </a:cubicBezTo>
                  <a:cubicBezTo>
                    <a:pt x="3452" y="43774"/>
                    <a:pt x="3636" y="43625"/>
                    <a:pt x="3636" y="43399"/>
                  </a:cubicBezTo>
                  <a:cubicBezTo>
                    <a:pt x="3636" y="43199"/>
                    <a:pt x="3469" y="43032"/>
                    <a:pt x="3269" y="43032"/>
                  </a:cubicBezTo>
                  <a:close/>
                  <a:moveTo>
                    <a:pt x="8840" y="43032"/>
                  </a:moveTo>
                  <a:cubicBezTo>
                    <a:pt x="8506" y="43032"/>
                    <a:pt x="8373" y="43432"/>
                    <a:pt x="8606" y="43666"/>
                  </a:cubicBezTo>
                  <a:cubicBezTo>
                    <a:pt x="8682" y="43741"/>
                    <a:pt x="8771" y="43774"/>
                    <a:pt x="8857" y="43774"/>
                  </a:cubicBezTo>
                  <a:cubicBezTo>
                    <a:pt x="9038" y="43774"/>
                    <a:pt x="9207" y="43625"/>
                    <a:pt x="9207" y="43399"/>
                  </a:cubicBezTo>
                  <a:cubicBezTo>
                    <a:pt x="9207" y="43199"/>
                    <a:pt x="9040" y="43032"/>
                    <a:pt x="8840" y="43032"/>
                  </a:cubicBezTo>
                  <a:close/>
                  <a:moveTo>
                    <a:pt x="14444" y="43032"/>
                  </a:moveTo>
                  <a:cubicBezTo>
                    <a:pt x="14110" y="43032"/>
                    <a:pt x="13944" y="43432"/>
                    <a:pt x="14177" y="43666"/>
                  </a:cubicBezTo>
                  <a:cubicBezTo>
                    <a:pt x="14252" y="43741"/>
                    <a:pt x="14341" y="43774"/>
                    <a:pt x="14427" y="43774"/>
                  </a:cubicBezTo>
                  <a:cubicBezTo>
                    <a:pt x="14609" y="43774"/>
                    <a:pt x="14777" y="43625"/>
                    <a:pt x="14777" y="43399"/>
                  </a:cubicBezTo>
                  <a:cubicBezTo>
                    <a:pt x="14777" y="43199"/>
                    <a:pt x="14644" y="43032"/>
                    <a:pt x="14444" y="43032"/>
                  </a:cubicBezTo>
                  <a:close/>
                  <a:moveTo>
                    <a:pt x="20015" y="43032"/>
                  </a:moveTo>
                  <a:cubicBezTo>
                    <a:pt x="19681" y="43032"/>
                    <a:pt x="19514" y="43432"/>
                    <a:pt x="19748" y="43666"/>
                  </a:cubicBezTo>
                  <a:cubicBezTo>
                    <a:pt x="19823" y="43741"/>
                    <a:pt x="19915" y="43774"/>
                    <a:pt x="20006" y="43774"/>
                  </a:cubicBezTo>
                  <a:cubicBezTo>
                    <a:pt x="20197" y="43774"/>
                    <a:pt x="20381" y="43625"/>
                    <a:pt x="20381" y="43399"/>
                  </a:cubicBezTo>
                  <a:cubicBezTo>
                    <a:pt x="20381" y="43199"/>
                    <a:pt x="20215" y="43032"/>
                    <a:pt x="20015" y="43032"/>
                  </a:cubicBezTo>
                  <a:close/>
                  <a:moveTo>
                    <a:pt x="31156" y="43032"/>
                  </a:moveTo>
                  <a:cubicBezTo>
                    <a:pt x="30822" y="43032"/>
                    <a:pt x="30655" y="43432"/>
                    <a:pt x="30889" y="43666"/>
                  </a:cubicBezTo>
                  <a:cubicBezTo>
                    <a:pt x="30964" y="43741"/>
                    <a:pt x="31057" y="43774"/>
                    <a:pt x="31147" y="43774"/>
                  </a:cubicBezTo>
                  <a:cubicBezTo>
                    <a:pt x="31339" y="43774"/>
                    <a:pt x="31523" y="43625"/>
                    <a:pt x="31523" y="43399"/>
                  </a:cubicBezTo>
                  <a:cubicBezTo>
                    <a:pt x="31523" y="43199"/>
                    <a:pt x="31356" y="43032"/>
                    <a:pt x="31156" y="43032"/>
                  </a:cubicBezTo>
                  <a:close/>
                  <a:moveTo>
                    <a:pt x="36726" y="43032"/>
                  </a:moveTo>
                  <a:cubicBezTo>
                    <a:pt x="36393" y="43032"/>
                    <a:pt x="36226" y="43432"/>
                    <a:pt x="36460" y="43666"/>
                  </a:cubicBezTo>
                  <a:cubicBezTo>
                    <a:pt x="36535" y="43741"/>
                    <a:pt x="36627" y="43774"/>
                    <a:pt x="36718" y="43774"/>
                  </a:cubicBezTo>
                  <a:cubicBezTo>
                    <a:pt x="36909" y="43774"/>
                    <a:pt x="37093" y="43625"/>
                    <a:pt x="37093" y="43399"/>
                  </a:cubicBezTo>
                  <a:cubicBezTo>
                    <a:pt x="37093" y="43199"/>
                    <a:pt x="36927" y="43032"/>
                    <a:pt x="36726" y="43032"/>
                  </a:cubicBezTo>
                  <a:close/>
                  <a:moveTo>
                    <a:pt x="42297" y="43032"/>
                  </a:moveTo>
                  <a:cubicBezTo>
                    <a:pt x="41964" y="43032"/>
                    <a:pt x="41797" y="43432"/>
                    <a:pt x="42030" y="43666"/>
                  </a:cubicBezTo>
                  <a:cubicBezTo>
                    <a:pt x="42105" y="43741"/>
                    <a:pt x="42198" y="43774"/>
                    <a:pt x="42289" y="43774"/>
                  </a:cubicBezTo>
                  <a:cubicBezTo>
                    <a:pt x="42480" y="43774"/>
                    <a:pt x="42664" y="43625"/>
                    <a:pt x="42664" y="43399"/>
                  </a:cubicBezTo>
                  <a:cubicBezTo>
                    <a:pt x="42664" y="43199"/>
                    <a:pt x="42497" y="43032"/>
                    <a:pt x="42297" y="43032"/>
                  </a:cubicBezTo>
                  <a:close/>
                  <a:moveTo>
                    <a:pt x="6071" y="47101"/>
                  </a:moveTo>
                  <a:cubicBezTo>
                    <a:pt x="5738" y="47101"/>
                    <a:pt x="5571" y="47468"/>
                    <a:pt x="5804" y="47702"/>
                  </a:cubicBezTo>
                  <a:cubicBezTo>
                    <a:pt x="5881" y="47778"/>
                    <a:pt x="5975" y="47812"/>
                    <a:pt x="6067" y="47812"/>
                  </a:cubicBezTo>
                  <a:cubicBezTo>
                    <a:pt x="6257" y="47812"/>
                    <a:pt x="6438" y="47670"/>
                    <a:pt x="6438" y="47468"/>
                  </a:cubicBezTo>
                  <a:cubicBezTo>
                    <a:pt x="6438" y="47268"/>
                    <a:pt x="6271" y="47101"/>
                    <a:pt x="6071" y="47101"/>
                  </a:cubicBezTo>
                  <a:close/>
                  <a:moveTo>
                    <a:pt x="11642" y="47101"/>
                  </a:moveTo>
                  <a:cubicBezTo>
                    <a:pt x="11308" y="47101"/>
                    <a:pt x="11142" y="47468"/>
                    <a:pt x="11375" y="47702"/>
                  </a:cubicBezTo>
                  <a:cubicBezTo>
                    <a:pt x="11451" y="47778"/>
                    <a:pt x="11546" y="47812"/>
                    <a:pt x="11638" y="47812"/>
                  </a:cubicBezTo>
                  <a:cubicBezTo>
                    <a:pt x="11828" y="47812"/>
                    <a:pt x="12009" y="47670"/>
                    <a:pt x="12009" y="47468"/>
                  </a:cubicBezTo>
                  <a:cubicBezTo>
                    <a:pt x="12009" y="47268"/>
                    <a:pt x="11842" y="47101"/>
                    <a:pt x="11642" y="47101"/>
                  </a:cubicBezTo>
                  <a:close/>
                  <a:moveTo>
                    <a:pt x="17213" y="47101"/>
                  </a:moveTo>
                  <a:cubicBezTo>
                    <a:pt x="16879" y="47101"/>
                    <a:pt x="16746" y="47502"/>
                    <a:pt x="16946" y="47702"/>
                  </a:cubicBezTo>
                  <a:cubicBezTo>
                    <a:pt x="17022" y="47778"/>
                    <a:pt x="17116" y="47812"/>
                    <a:pt x="17209" y="47812"/>
                  </a:cubicBezTo>
                  <a:cubicBezTo>
                    <a:pt x="17398" y="47812"/>
                    <a:pt x="17579" y="47670"/>
                    <a:pt x="17579" y="47468"/>
                  </a:cubicBezTo>
                  <a:cubicBezTo>
                    <a:pt x="17579" y="47268"/>
                    <a:pt x="17413" y="47101"/>
                    <a:pt x="17213" y="47101"/>
                  </a:cubicBezTo>
                  <a:close/>
                  <a:moveTo>
                    <a:pt x="22783" y="47101"/>
                  </a:moveTo>
                  <a:cubicBezTo>
                    <a:pt x="22483" y="47101"/>
                    <a:pt x="22316" y="47468"/>
                    <a:pt x="22550" y="47702"/>
                  </a:cubicBezTo>
                  <a:cubicBezTo>
                    <a:pt x="22615" y="47778"/>
                    <a:pt x="22702" y="47812"/>
                    <a:pt x="22790" y="47812"/>
                  </a:cubicBezTo>
                  <a:cubicBezTo>
                    <a:pt x="22969" y="47812"/>
                    <a:pt x="23150" y="47670"/>
                    <a:pt x="23150" y="47468"/>
                  </a:cubicBezTo>
                  <a:cubicBezTo>
                    <a:pt x="23150" y="47268"/>
                    <a:pt x="22983" y="47101"/>
                    <a:pt x="22783" y="47101"/>
                  </a:cubicBezTo>
                  <a:close/>
                  <a:moveTo>
                    <a:pt x="28354" y="47101"/>
                  </a:moveTo>
                  <a:cubicBezTo>
                    <a:pt x="28054" y="47101"/>
                    <a:pt x="27887" y="47468"/>
                    <a:pt x="28120" y="47702"/>
                  </a:cubicBezTo>
                  <a:cubicBezTo>
                    <a:pt x="28197" y="47778"/>
                    <a:pt x="28288" y="47812"/>
                    <a:pt x="28375" y="47812"/>
                  </a:cubicBezTo>
                  <a:cubicBezTo>
                    <a:pt x="28555" y="47812"/>
                    <a:pt x="28721" y="47670"/>
                    <a:pt x="28721" y="47468"/>
                  </a:cubicBezTo>
                  <a:cubicBezTo>
                    <a:pt x="28721" y="47268"/>
                    <a:pt x="28554" y="47101"/>
                    <a:pt x="28387" y="47101"/>
                  </a:cubicBezTo>
                  <a:close/>
                  <a:moveTo>
                    <a:pt x="33958" y="47101"/>
                  </a:moveTo>
                  <a:cubicBezTo>
                    <a:pt x="33624" y="47101"/>
                    <a:pt x="33457" y="47468"/>
                    <a:pt x="33691" y="47702"/>
                  </a:cubicBezTo>
                  <a:cubicBezTo>
                    <a:pt x="33767" y="47778"/>
                    <a:pt x="33858" y="47812"/>
                    <a:pt x="33946" y="47812"/>
                  </a:cubicBezTo>
                  <a:cubicBezTo>
                    <a:pt x="34125" y="47812"/>
                    <a:pt x="34291" y="47670"/>
                    <a:pt x="34291" y="47468"/>
                  </a:cubicBezTo>
                  <a:cubicBezTo>
                    <a:pt x="34291" y="47268"/>
                    <a:pt x="34158" y="47101"/>
                    <a:pt x="33958" y="47101"/>
                  </a:cubicBezTo>
                  <a:close/>
                  <a:moveTo>
                    <a:pt x="39528" y="47101"/>
                  </a:moveTo>
                  <a:cubicBezTo>
                    <a:pt x="39195" y="47101"/>
                    <a:pt x="39028" y="47502"/>
                    <a:pt x="39262" y="47702"/>
                  </a:cubicBezTo>
                  <a:cubicBezTo>
                    <a:pt x="39338" y="47778"/>
                    <a:pt x="39432" y="47812"/>
                    <a:pt x="39525" y="47812"/>
                  </a:cubicBezTo>
                  <a:cubicBezTo>
                    <a:pt x="39714" y="47812"/>
                    <a:pt x="39895" y="47670"/>
                    <a:pt x="39895" y="47468"/>
                  </a:cubicBezTo>
                  <a:cubicBezTo>
                    <a:pt x="39895" y="47268"/>
                    <a:pt x="39729" y="47101"/>
                    <a:pt x="39528" y="47101"/>
                  </a:cubicBezTo>
                  <a:close/>
                  <a:moveTo>
                    <a:pt x="45099" y="47101"/>
                  </a:moveTo>
                  <a:cubicBezTo>
                    <a:pt x="44766" y="47101"/>
                    <a:pt x="44599" y="47468"/>
                    <a:pt x="44832" y="47702"/>
                  </a:cubicBezTo>
                  <a:cubicBezTo>
                    <a:pt x="44909" y="47778"/>
                    <a:pt x="45003" y="47812"/>
                    <a:pt x="45095" y="47812"/>
                  </a:cubicBezTo>
                  <a:cubicBezTo>
                    <a:pt x="45285" y="47812"/>
                    <a:pt x="45466" y="47670"/>
                    <a:pt x="45466" y="47468"/>
                  </a:cubicBezTo>
                  <a:cubicBezTo>
                    <a:pt x="45466" y="47268"/>
                    <a:pt x="45299" y="47101"/>
                    <a:pt x="45099" y="47101"/>
                  </a:cubicBezTo>
                  <a:close/>
                  <a:moveTo>
                    <a:pt x="3269" y="50871"/>
                  </a:moveTo>
                  <a:cubicBezTo>
                    <a:pt x="2936" y="50871"/>
                    <a:pt x="2802" y="51271"/>
                    <a:pt x="3002" y="51505"/>
                  </a:cubicBezTo>
                  <a:cubicBezTo>
                    <a:pt x="3078" y="51580"/>
                    <a:pt x="3170" y="51613"/>
                    <a:pt x="3261" y="51613"/>
                  </a:cubicBezTo>
                  <a:cubicBezTo>
                    <a:pt x="3452" y="51613"/>
                    <a:pt x="3636" y="51464"/>
                    <a:pt x="3636" y="51238"/>
                  </a:cubicBezTo>
                  <a:cubicBezTo>
                    <a:pt x="3636" y="51038"/>
                    <a:pt x="3469" y="50871"/>
                    <a:pt x="3269" y="50871"/>
                  </a:cubicBezTo>
                  <a:close/>
                  <a:moveTo>
                    <a:pt x="8840" y="50871"/>
                  </a:moveTo>
                  <a:cubicBezTo>
                    <a:pt x="8540" y="50871"/>
                    <a:pt x="8373" y="51271"/>
                    <a:pt x="8606" y="51505"/>
                  </a:cubicBezTo>
                  <a:cubicBezTo>
                    <a:pt x="8682" y="51580"/>
                    <a:pt x="8771" y="51613"/>
                    <a:pt x="8857" y="51613"/>
                  </a:cubicBezTo>
                  <a:cubicBezTo>
                    <a:pt x="9038" y="51613"/>
                    <a:pt x="9207" y="51464"/>
                    <a:pt x="9207" y="51238"/>
                  </a:cubicBezTo>
                  <a:cubicBezTo>
                    <a:pt x="9207" y="51038"/>
                    <a:pt x="9040" y="50871"/>
                    <a:pt x="8840" y="50871"/>
                  </a:cubicBezTo>
                  <a:close/>
                  <a:moveTo>
                    <a:pt x="14444" y="50871"/>
                  </a:moveTo>
                  <a:cubicBezTo>
                    <a:pt x="14110" y="50871"/>
                    <a:pt x="13944" y="51271"/>
                    <a:pt x="14177" y="51505"/>
                  </a:cubicBezTo>
                  <a:cubicBezTo>
                    <a:pt x="14252" y="51580"/>
                    <a:pt x="14341" y="51613"/>
                    <a:pt x="14427" y="51613"/>
                  </a:cubicBezTo>
                  <a:cubicBezTo>
                    <a:pt x="14609" y="51613"/>
                    <a:pt x="14777" y="51464"/>
                    <a:pt x="14777" y="51238"/>
                  </a:cubicBezTo>
                  <a:cubicBezTo>
                    <a:pt x="14777" y="51038"/>
                    <a:pt x="14644" y="50871"/>
                    <a:pt x="14444" y="50871"/>
                  </a:cubicBezTo>
                  <a:close/>
                  <a:moveTo>
                    <a:pt x="20015" y="50871"/>
                  </a:moveTo>
                  <a:cubicBezTo>
                    <a:pt x="19681" y="50871"/>
                    <a:pt x="19514" y="51271"/>
                    <a:pt x="19748" y="51505"/>
                  </a:cubicBezTo>
                  <a:cubicBezTo>
                    <a:pt x="19823" y="51580"/>
                    <a:pt x="19915" y="51613"/>
                    <a:pt x="20006" y="51613"/>
                  </a:cubicBezTo>
                  <a:cubicBezTo>
                    <a:pt x="20197" y="51613"/>
                    <a:pt x="20381" y="51464"/>
                    <a:pt x="20381" y="51238"/>
                  </a:cubicBezTo>
                  <a:cubicBezTo>
                    <a:pt x="20381" y="51038"/>
                    <a:pt x="20215" y="50871"/>
                    <a:pt x="20015" y="50871"/>
                  </a:cubicBezTo>
                  <a:close/>
                  <a:moveTo>
                    <a:pt x="25585" y="50871"/>
                  </a:moveTo>
                  <a:cubicBezTo>
                    <a:pt x="25252" y="50871"/>
                    <a:pt x="25085" y="51271"/>
                    <a:pt x="25318" y="51505"/>
                  </a:cubicBezTo>
                  <a:cubicBezTo>
                    <a:pt x="25393" y="51580"/>
                    <a:pt x="25486" y="51613"/>
                    <a:pt x="25577" y="51613"/>
                  </a:cubicBezTo>
                  <a:cubicBezTo>
                    <a:pt x="25768" y="51613"/>
                    <a:pt x="25952" y="51464"/>
                    <a:pt x="25952" y="51238"/>
                  </a:cubicBezTo>
                  <a:cubicBezTo>
                    <a:pt x="25952" y="51038"/>
                    <a:pt x="25785" y="50871"/>
                    <a:pt x="25585" y="50871"/>
                  </a:cubicBezTo>
                  <a:close/>
                  <a:moveTo>
                    <a:pt x="31156" y="50871"/>
                  </a:moveTo>
                  <a:cubicBezTo>
                    <a:pt x="30822" y="50871"/>
                    <a:pt x="30655" y="51271"/>
                    <a:pt x="30889" y="51505"/>
                  </a:cubicBezTo>
                  <a:cubicBezTo>
                    <a:pt x="30964" y="51580"/>
                    <a:pt x="31057" y="51613"/>
                    <a:pt x="31147" y="51613"/>
                  </a:cubicBezTo>
                  <a:cubicBezTo>
                    <a:pt x="31339" y="51613"/>
                    <a:pt x="31523" y="51464"/>
                    <a:pt x="31523" y="51238"/>
                  </a:cubicBezTo>
                  <a:cubicBezTo>
                    <a:pt x="31523" y="51038"/>
                    <a:pt x="31356" y="50871"/>
                    <a:pt x="31156" y="50871"/>
                  </a:cubicBezTo>
                  <a:close/>
                  <a:moveTo>
                    <a:pt x="36726" y="50871"/>
                  </a:moveTo>
                  <a:cubicBezTo>
                    <a:pt x="36393" y="50871"/>
                    <a:pt x="36259" y="51271"/>
                    <a:pt x="36460" y="51505"/>
                  </a:cubicBezTo>
                  <a:cubicBezTo>
                    <a:pt x="36535" y="51580"/>
                    <a:pt x="36627" y="51613"/>
                    <a:pt x="36718" y="51613"/>
                  </a:cubicBezTo>
                  <a:cubicBezTo>
                    <a:pt x="36909" y="51613"/>
                    <a:pt x="37093" y="51464"/>
                    <a:pt x="37093" y="51238"/>
                  </a:cubicBezTo>
                  <a:cubicBezTo>
                    <a:pt x="37093" y="51038"/>
                    <a:pt x="36927" y="50871"/>
                    <a:pt x="36726" y="50871"/>
                  </a:cubicBezTo>
                  <a:close/>
                  <a:moveTo>
                    <a:pt x="42297" y="50871"/>
                  </a:moveTo>
                  <a:cubicBezTo>
                    <a:pt x="41997" y="50871"/>
                    <a:pt x="41830" y="51271"/>
                    <a:pt x="42064" y="51505"/>
                  </a:cubicBezTo>
                  <a:cubicBezTo>
                    <a:pt x="42128" y="51580"/>
                    <a:pt x="42213" y="51613"/>
                    <a:pt x="42299" y="51613"/>
                  </a:cubicBezTo>
                  <a:cubicBezTo>
                    <a:pt x="42480" y="51613"/>
                    <a:pt x="42664" y="51464"/>
                    <a:pt x="42664" y="51238"/>
                  </a:cubicBezTo>
                  <a:cubicBezTo>
                    <a:pt x="42664" y="51038"/>
                    <a:pt x="42497" y="50871"/>
                    <a:pt x="42297" y="50871"/>
                  </a:cubicBezTo>
                  <a:close/>
                  <a:moveTo>
                    <a:pt x="17270" y="54937"/>
                  </a:moveTo>
                  <a:cubicBezTo>
                    <a:pt x="17251" y="54937"/>
                    <a:pt x="17232" y="54938"/>
                    <a:pt x="17213" y="54940"/>
                  </a:cubicBezTo>
                  <a:cubicBezTo>
                    <a:pt x="16779" y="54974"/>
                    <a:pt x="16779" y="55607"/>
                    <a:pt x="17213" y="55674"/>
                  </a:cubicBezTo>
                  <a:cubicBezTo>
                    <a:pt x="17232" y="55677"/>
                    <a:pt x="17251" y="55678"/>
                    <a:pt x="17270" y="55678"/>
                  </a:cubicBezTo>
                  <a:cubicBezTo>
                    <a:pt x="17727" y="55678"/>
                    <a:pt x="17727" y="54937"/>
                    <a:pt x="17270" y="54937"/>
                  </a:cubicBezTo>
                  <a:close/>
                  <a:moveTo>
                    <a:pt x="39586" y="54937"/>
                  </a:moveTo>
                  <a:cubicBezTo>
                    <a:pt x="39567" y="54937"/>
                    <a:pt x="39548" y="54938"/>
                    <a:pt x="39528" y="54940"/>
                  </a:cubicBezTo>
                  <a:cubicBezTo>
                    <a:pt x="39095" y="54974"/>
                    <a:pt x="39095" y="55607"/>
                    <a:pt x="39528" y="55674"/>
                  </a:cubicBezTo>
                  <a:cubicBezTo>
                    <a:pt x="39548" y="55677"/>
                    <a:pt x="39567" y="55678"/>
                    <a:pt x="39586" y="55678"/>
                  </a:cubicBezTo>
                  <a:cubicBezTo>
                    <a:pt x="40043" y="55678"/>
                    <a:pt x="40043" y="54937"/>
                    <a:pt x="39586" y="54937"/>
                  </a:cubicBezTo>
                  <a:close/>
                  <a:moveTo>
                    <a:pt x="501" y="54940"/>
                  </a:moveTo>
                  <a:cubicBezTo>
                    <a:pt x="167" y="54940"/>
                    <a:pt x="0" y="55341"/>
                    <a:pt x="234" y="55574"/>
                  </a:cubicBezTo>
                  <a:cubicBezTo>
                    <a:pt x="309" y="55649"/>
                    <a:pt x="401" y="55683"/>
                    <a:pt x="492" y="55683"/>
                  </a:cubicBezTo>
                  <a:cubicBezTo>
                    <a:pt x="683" y="55683"/>
                    <a:pt x="868" y="55533"/>
                    <a:pt x="868" y="55307"/>
                  </a:cubicBezTo>
                  <a:cubicBezTo>
                    <a:pt x="868" y="55107"/>
                    <a:pt x="701" y="54940"/>
                    <a:pt x="501" y="54940"/>
                  </a:cubicBezTo>
                  <a:close/>
                  <a:moveTo>
                    <a:pt x="6071" y="54940"/>
                  </a:moveTo>
                  <a:cubicBezTo>
                    <a:pt x="5738" y="54940"/>
                    <a:pt x="5571" y="55341"/>
                    <a:pt x="5804" y="55574"/>
                  </a:cubicBezTo>
                  <a:cubicBezTo>
                    <a:pt x="5880" y="55649"/>
                    <a:pt x="5972" y="55683"/>
                    <a:pt x="6063" y="55683"/>
                  </a:cubicBezTo>
                  <a:cubicBezTo>
                    <a:pt x="6254" y="55683"/>
                    <a:pt x="6438" y="55533"/>
                    <a:pt x="6438" y="55307"/>
                  </a:cubicBezTo>
                  <a:cubicBezTo>
                    <a:pt x="6438" y="55107"/>
                    <a:pt x="6271" y="54940"/>
                    <a:pt x="6071" y="54940"/>
                  </a:cubicBezTo>
                  <a:close/>
                  <a:moveTo>
                    <a:pt x="11642" y="54940"/>
                  </a:moveTo>
                  <a:cubicBezTo>
                    <a:pt x="11308" y="54940"/>
                    <a:pt x="11142" y="55341"/>
                    <a:pt x="11375" y="55574"/>
                  </a:cubicBezTo>
                  <a:cubicBezTo>
                    <a:pt x="11450" y="55649"/>
                    <a:pt x="11543" y="55683"/>
                    <a:pt x="11633" y="55683"/>
                  </a:cubicBezTo>
                  <a:cubicBezTo>
                    <a:pt x="11825" y="55683"/>
                    <a:pt x="12009" y="55533"/>
                    <a:pt x="12009" y="55307"/>
                  </a:cubicBezTo>
                  <a:cubicBezTo>
                    <a:pt x="12009" y="55107"/>
                    <a:pt x="11842" y="54940"/>
                    <a:pt x="11642" y="54940"/>
                  </a:cubicBezTo>
                  <a:close/>
                  <a:moveTo>
                    <a:pt x="22783" y="54940"/>
                  </a:moveTo>
                  <a:cubicBezTo>
                    <a:pt x="22450" y="54940"/>
                    <a:pt x="22283" y="55341"/>
                    <a:pt x="22516" y="55574"/>
                  </a:cubicBezTo>
                  <a:cubicBezTo>
                    <a:pt x="22591" y="55649"/>
                    <a:pt x="22684" y="55683"/>
                    <a:pt x="22775" y="55683"/>
                  </a:cubicBezTo>
                  <a:cubicBezTo>
                    <a:pt x="22966" y="55683"/>
                    <a:pt x="23150" y="55533"/>
                    <a:pt x="23150" y="55307"/>
                  </a:cubicBezTo>
                  <a:cubicBezTo>
                    <a:pt x="23150" y="55107"/>
                    <a:pt x="22983" y="54940"/>
                    <a:pt x="22783" y="54940"/>
                  </a:cubicBezTo>
                  <a:close/>
                  <a:moveTo>
                    <a:pt x="28354" y="54940"/>
                  </a:moveTo>
                  <a:cubicBezTo>
                    <a:pt x="28054" y="54940"/>
                    <a:pt x="27887" y="55341"/>
                    <a:pt x="28087" y="55574"/>
                  </a:cubicBezTo>
                  <a:cubicBezTo>
                    <a:pt x="28162" y="55649"/>
                    <a:pt x="28255" y="55683"/>
                    <a:pt x="28345" y="55683"/>
                  </a:cubicBezTo>
                  <a:cubicBezTo>
                    <a:pt x="28537" y="55683"/>
                    <a:pt x="28721" y="55533"/>
                    <a:pt x="28721" y="55307"/>
                  </a:cubicBezTo>
                  <a:cubicBezTo>
                    <a:pt x="28721" y="55107"/>
                    <a:pt x="28554" y="54940"/>
                    <a:pt x="28387" y="54940"/>
                  </a:cubicBezTo>
                  <a:close/>
                  <a:moveTo>
                    <a:pt x="33958" y="54940"/>
                  </a:moveTo>
                  <a:cubicBezTo>
                    <a:pt x="33624" y="54940"/>
                    <a:pt x="33457" y="55341"/>
                    <a:pt x="33691" y="55574"/>
                  </a:cubicBezTo>
                  <a:cubicBezTo>
                    <a:pt x="33766" y="55649"/>
                    <a:pt x="33855" y="55683"/>
                    <a:pt x="33941" y="55683"/>
                  </a:cubicBezTo>
                  <a:cubicBezTo>
                    <a:pt x="34123" y="55683"/>
                    <a:pt x="34291" y="55533"/>
                    <a:pt x="34291" y="55307"/>
                  </a:cubicBezTo>
                  <a:cubicBezTo>
                    <a:pt x="34291" y="55107"/>
                    <a:pt x="34158" y="54940"/>
                    <a:pt x="33958" y="54940"/>
                  </a:cubicBezTo>
                  <a:close/>
                  <a:moveTo>
                    <a:pt x="45099" y="54940"/>
                  </a:moveTo>
                  <a:cubicBezTo>
                    <a:pt x="44766" y="54940"/>
                    <a:pt x="44599" y="55341"/>
                    <a:pt x="44832" y="55574"/>
                  </a:cubicBezTo>
                  <a:cubicBezTo>
                    <a:pt x="44907" y="55649"/>
                    <a:pt x="45000" y="55683"/>
                    <a:pt x="45091" y="55683"/>
                  </a:cubicBezTo>
                  <a:cubicBezTo>
                    <a:pt x="45282" y="55683"/>
                    <a:pt x="45466" y="55533"/>
                    <a:pt x="45466" y="55307"/>
                  </a:cubicBezTo>
                  <a:cubicBezTo>
                    <a:pt x="45466" y="55107"/>
                    <a:pt x="45299" y="54940"/>
                    <a:pt x="45099" y="54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070825" y="2508075"/>
              <a:ext cx="757225" cy="1411025"/>
            </a:xfrm>
            <a:custGeom>
              <a:rect b="b" l="l" r="r" t="t"/>
              <a:pathLst>
                <a:path extrusionOk="0" h="56441" w="30289">
                  <a:moveTo>
                    <a:pt x="30288" y="0"/>
                  </a:moveTo>
                  <a:lnTo>
                    <a:pt x="30288" y="0"/>
                  </a:lnTo>
                  <a:cubicBezTo>
                    <a:pt x="29655" y="267"/>
                    <a:pt x="29054" y="567"/>
                    <a:pt x="28487" y="968"/>
                  </a:cubicBezTo>
                  <a:cubicBezTo>
                    <a:pt x="14544" y="11542"/>
                    <a:pt x="4704" y="34191"/>
                    <a:pt x="0" y="56441"/>
                  </a:cubicBezTo>
                  <a:lnTo>
                    <a:pt x="17079" y="56441"/>
                  </a:lnTo>
                  <a:lnTo>
                    <a:pt x="30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858050" y="2183675"/>
              <a:ext cx="278550" cy="534450"/>
            </a:xfrm>
            <a:custGeom>
              <a:rect b="b" l="l" r="r" t="t"/>
              <a:pathLst>
                <a:path extrusionOk="0" h="21378" w="11142">
                  <a:moveTo>
                    <a:pt x="601" y="0"/>
                  </a:moveTo>
                  <a:cubicBezTo>
                    <a:pt x="601" y="0"/>
                    <a:pt x="501" y="2302"/>
                    <a:pt x="401" y="5137"/>
                  </a:cubicBezTo>
                  <a:cubicBezTo>
                    <a:pt x="200" y="9541"/>
                    <a:pt x="0" y="15178"/>
                    <a:pt x="67" y="15411"/>
                  </a:cubicBezTo>
                  <a:cubicBezTo>
                    <a:pt x="323" y="16276"/>
                    <a:pt x="4602" y="21377"/>
                    <a:pt x="8542" y="21377"/>
                  </a:cubicBezTo>
                  <a:cubicBezTo>
                    <a:pt x="8709" y="21377"/>
                    <a:pt x="8875" y="21368"/>
                    <a:pt x="9040" y="21349"/>
                  </a:cubicBezTo>
                  <a:cubicBezTo>
                    <a:pt x="10374" y="21182"/>
                    <a:pt x="9874" y="13944"/>
                    <a:pt x="9874" y="13944"/>
                  </a:cubicBezTo>
                  <a:lnTo>
                    <a:pt x="9941" y="13377"/>
                  </a:lnTo>
                  <a:lnTo>
                    <a:pt x="11142" y="577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868050" y="2184500"/>
              <a:ext cx="268550" cy="333600"/>
            </a:xfrm>
            <a:custGeom>
              <a:rect b="b" l="l" r="r" t="t"/>
              <a:pathLst>
                <a:path extrusionOk="0" h="13344" w="10742">
                  <a:moveTo>
                    <a:pt x="201" y="1"/>
                  </a:moveTo>
                  <a:cubicBezTo>
                    <a:pt x="201" y="1"/>
                    <a:pt x="101" y="2302"/>
                    <a:pt x="1" y="5138"/>
                  </a:cubicBezTo>
                  <a:cubicBezTo>
                    <a:pt x="1869" y="9107"/>
                    <a:pt x="5338" y="12076"/>
                    <a:pt x="9541" y="13344"/>
                  </a:cubicBezTo>
                  <a:lnTo>
                    <a:pt x="10742" y="5738"/>
                  </a:lnTo>
                  <a:lnTo>
                    <a:pt x="1535" y="6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710450" y="1648875"/>
              <a:ext cx="706350" cy="793700"/>
            </a:xfrm>
            <a:custGeom>
              <a:rect b="b" l="l" r="r" t="t"/>
              <a:pathLst>
                <a:path extrusionOk="0" h="31748" w="28254">
                  <a:moveTo>
                    <a:pt x="13907" y="1"/>
                  </a:moveTo>
                  <a:cubicBezTo>
                    <a:pt x="13173" y="1"/>
                    <a:pt x="12448" y="63"/>
                    <a:pt x="11742" y="177"/>
                  </a:cubicBezTo>
                  <a:cubicBezTo>
                    <a:pt x="5771" y="1178"/>
                    <a:pt x="0" y="6115"/>
                    <a:pt x="2902" y="19358"/>
                  </a:cubicBezTo>
                  <a:cubicBezTo>
                    <a:pt x="5302" y="30310"/>
                    <a:pt x="11878" y="31748"/>
                    <a:pt x="15571" y="31748"/>
                  </a:cubicBezTo>
                  <a:cubicBezTo>
                    <a:pt x="16344" y="31748"/>
                    <a:pt x="16990" y="31685"/>
                    <a:pt x="17446" y="31633"/>
                  </a:cubicBezTo>
                  <a:cubicBezTo>
                    <a:pt x="20348" y="31299"/>
                    <a:pt x="28254" y="28864"/>
                    <a:pt x="26719" y="15388"/>
                  </a:cubicBezTo>
                  <a:cubicBezTo>
                    <a:pt x="25365" y="3525"/>
                    <a:pt x="19413" y="1"/>
                    <a:pt x="1390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260825" y="1953425"/>
              <a:ext cx="67350" cy="36000"/>
            </a:xfrm>
            <a:custGeom>
              <a:rect b="b" l="l" r="r" t="t"/>
              <a:pathLst>
                <a:path extrusionOk="0" h="1440" w="2694">
                  <a:moveTo>
                    <a:pt x="971" y="0"/>
                  </a:moveTo>
                  <a:cubicBezTo>
                    <a:pt x="664" y="0"/>
                    <a:pt x="361" y="119"/>
                    <a:pt x="134" y="371"/>
                  </a:cubicBezTo>
                  <a:cubicBezTo>
                    <a:pt x="1" y="538"/>
                    <a:pt x="1" y="771"/>
                    <a:pt x="134" y="938"/>
                  </a:cubicBezTo>
                  <a:cubicBezTo>
                    <a:pt x="401" y="1171"/>
                    <a:pt x="735" y="1271"/>
                    <a:pt x="1068" y="1271"/>
                  </a:cubicBezTo>
                  <a:cubicBezTo>
                    <a:pt x="1368" y="1338"/>
                    <a:pt x="1669" y="1405"/>
                    <a:pt x="1969" y="1438"/>
                  </a:cubicBezTo>
                  <a:cubicBezTo>
                    <a:pt x="1983" y="1439"/>
                    <a:pt x="1997" y="1440"/>
                    <a:pt x="2010" y="1440"/>
                  </a:cubicBezTo>
                  <a:cubicBezTo>
                    <a:pt x="2451" y="1440"/>
                    <a:pt x="2694" y="928"/>
                    <a:pt x="2403" y="604"/>
                  </a:cubicBezTo>
                  <a:cubicBezTo>
                    <a:pt x="2136" y="271"/>
                    <a:pt x="1735" y="71"/>
                    <a:pt x="1268" y="37"/>
                  </a:cubicBezTo>
                  <a:cubicBezTo>
                    <a:pt x="1170" y="13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058550" y="1968550"/>
              <a:ext cx="66375" cy="38500"/>
            </a:xfrm>
            <a:custGeom>
              <a:rect b="b" l="l" r="r" t="t"/>
              <a:pathLst>
                <a:path extrusionOk="0" h="1540" w="2655">
                  <a:moveTo>
                    <a:pt x="1716" y="0"/>
                  </a:moveTo>
                  <a:cubicBezTo>
                    <a:pt x="1584" y="0"/>
                    <a:pt x="1450" y="23"/>
                    <a:pt x="1320" y="66"/>
                  </a:cubicBezTo>
                  <a:cubicBezTo>
                    <a:pt x="887" y="166"/>
                    <a:pt x="486" y="400"/>
                    <a:pt x="220" y="733"/>
                  </a:cubicBezTo>
                  <a:cubicBezTo>
                    <a:pt x="0" y="1078"/>
                    <a:pt x="252" y="1540"/>
                    <a:pt x="670" y="1540"/>
                  </a:cubicBezTo>
                  <a:cubicBezTo>
                    <a:pt x="697" y="1540"/>
                    <a:pt x="725" y="1538"/>
                    <a:pt x="753" y="1534"/>
                  </a:cubicBezTo>
                  <a:cubicBezTo>
                    <a:pt x="1053" y="1467"/>
                    <a:pt x="1354" y="1400"/>
                    <a:pt x="1654" y="1300"/>
                  </a:cubicBezTo>
                  <a:cubicBezTo>
                    <a:pt x="1987" y="1267"/>
                    <a:pt x="2288" y="1133"/>
                    <a:pt x="2521" y="900"/>
                  </a:cubicBezTo>
                  <a:cubicBezTo>
                    <a:pt x="2655" y="700"/>
                    <a:pt x="2621" y="466"/>
                    <a:pt x="2488" y="299"/>
                  </a:cubicBezTo>
                  <a:cubicBezTo>
                    <a:pt x="2263" y="97"/>
                    <a:pt x="199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104050" y="2090100"/>
              <a:ext cx="26725" cy="62750"/>
            </a:xfrm>
            <a:custGeom>
              <a:rect b="b" l="l" r="r" t="t"/>
              <a:pathLst>
                <a:path extrusionOk="0" h="2510" w="1069">
                  <a:moveTo>
                    <a:pt x="863" y="1"/>
                  </a:moveTo>
                  <a:cubicBezTo>
                    <a:pt x="843" y="1"/>
                    <a:pt x="773" y="79"/>
                    <a:pt x="801" y="107"/>
                  </a:cubicBezTo>
                  <a:cubicBezTo>
                    <a:pt x="868" y="1008"/>
                    <a:pt x="835" y="2076"/>
                    <a:pt x="1" y="2442"/>
                  </a:cubicBezTo>
                  <a:cubicBezTo>
                    <a:pt x="1" y="2442"/>
                    <a:pt x="1" y="2509"/>
                    <a:pt x="1" y="2509"/>
                  </a:cubicBezTo>
                  <a:cubicBezTo>
                    <a:pt x="1035" y="2276"/>
                    <a:pt x="1068" y="875"/>
                    <a:pt x="868" y="7"/>
                  </a:cubicBezTo>
                  <a:cubicBezTo>
                    <a:pt x="868" y="3"/>
                    <a:pt x="866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065700" y="2067750"/>
              <a:ext cx="71700" cy="74250"/>
            </a:xfrm>
            <a:custGeom>
              <a:rect b="b" l="l" r="r" t="t"/>
              <a:pathLst>
                <a:path extrusionOk="0" h="2970" w="2868">
                  <a:moveTo>
                    <a:pt x="1501" y="1"/>
                  </a:moveTo>
                  <a:cubicBezTo>
                    <a:pt x="0" y="1"/>
                    <a:pt x="100" y="2970"/>
                    <a:pt x="1468" y="2970"/>
                  </a:cubicBezTo>
                  <a:cubicBezTo>
                    <a:pt x="1476" y="2970"/>
                    <a:pt x="1483" y="2970"/>
                    <a:pt x="1491" y="2970"/>
                  </a:cubicBezTo>
                  <a:cubicBezTo>
                    <a:pt x="2867" y="2970"/>
                    <a:pt x="2729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044000" y="2070750"/>
              <a:ext cx="49800" cy="32200"/>
            </a:xfrm>
            <a:custGeom>
              <a:rect b="b" l="l" r="r" t="t"/>
              <a:pathLst>
                <a:path extrusionOk="0" h="1288" w="1992">
                  <a:moveTo>
                    <a:pt x="39" y="0"/>
                  </a:moveTo>
                  <a:cubicBezTo>
                    <a:pt x="18" y="0"/>
                    <a:pt x="1" y="24"/>
                    <a:pt x="1" y="48"/>
                  </a:cubicBezTo>
                  <a:cubicBezTo>
                    <a:pt x="1" y="615"/>
                    <a:pt x="268" y="1215"/>
                    <a:pt x="868" y="1282"/>
                  </a:cubicBezTo>
                  <a:cubicBezTo>
                    <a:pt x="903" y="1286"/>
                    <a:pt x="936" y="1287"/>
                    <a:pt x="968" y="1287"/>
                  </a:cubicBezTo>
                  <a:cubicBezTo>
                    <a:pt x="1506" y="1287"/>
                    <a:pt x="1810" y="782"/>
                    <a:pt x="1936" y="248"/>
                  </a:cubicBezTo>
                  <a:cubicBezTo>
                    <a:pt x="1992" y="164"/>
                    <a:pt x="1930" y="32"/>
                    <a:pt x="1849" y="32"/>
                  </a:cubicBezTo>
                  <a:cubicBezTo>
                    <a:pt x="1834" y="32"/>
                    <a:pt x="1818" y="37"/>
                    <a:pt x="1802" y="48"/>
                  </a:cubicBezTo>
                  <a:cubicBezTo>
                    <a:pt x="1535" y="214"/>
                    <a:pt x="1302" y="548"/>
                    <a:pt x="968" y="581"/>
                  </a:cubicBezTo>
                  <a:cubicBezTo>
                    <a:pt x="951" y="583"/>
                    <a:pt x="934" y="584"/>
                    <a:pt x="917" y="584"/>
                  </a:cubicBezTo>
                  <a:cubicBezTo>
                    <a:pt x="601" y="584"/>
                    <a:pt x="289" y="299"/>
                    <a:pt x="68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265825" y="2075875"/>
              <a:ext cx="30050" cy="60300"/>
            </a:xfrm>
            <a:custGeom>
              <a:rect b="b" l="l" r="r" t="t"/>
              <a:pathLst>
                <a:path extrusionOk="0" h="2412" w="1202">
                  <a:moveTo>
                    <a:pt x="141" y="0"/>
                  </a:moveTo>
                  <a:cubicBezTo>
                    <a:pt x="137" y="0"/>
                    <a:pt x="134" y="3"/>
                    <a:pt x="134" y="9"/>
                  </a:cubicBezTo>
                  <a:cubicBezTo>
                    <a:pt x="1" y="877"/>
                    <a:pt x="168" y="2278"/>
                    <a:pt x="1202" y="2411"/>
                  </a:cubicBezTo>
                  <a:cubicBezTo>
                    <a:pt x="1202" y="2411"/>
                    <a:pt x="1202" y="2344"/>
                    <a:pt x="1202" y="2344"/>
                  </a:cubicBezTo>
                  <a:cubicBezTo>
                    <a:pt x="335" y="2077"/>
                    <a:pt x="201" y="1010"/>
                    <a:pt x="201" y="76"/>
                  </a:cubicBezTo>
                  <a:cubicBezTo>
                    <a:pt x="201" y="49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259000" y="2051800"/>
              <a:ext cx="71150" cy="74475"/>
            </a:xfrm>
            <a:custGeom>
              <a:rect b="b" l="l" r="r" t="t"/>
              <a:pathLst>
                <a:path extrusionOk="0" h="2979" w="2846">
                  <a:moveTo>
                    <a:pt x="1305" y="1"/>
                  </a:moveTo>
                  <a:cubicBezTo>
                    <a:pt x="1273" y="1"/>
                    <a:pt x="1241" y="2"/>
                    <a:pt x="1208" y="5"/>
                  </a:cubicBezTo>
                  <a:cubicBezTo>
                    <a:pt x="1" y="103"/>
                    <a:pt x="102" y="2978"/>
                    <a:pt x="1419" y="2978"/>
                  </a:cubicBezTo>
                  <a:cubicBezTo>
                    <a:pt x="1448" y="2978"/>
                    <a:pt x="1478" y="2977"/>
                    <a:pt x="1508" y="2974"/>
                  </a:cubicBezTo>
                  <a:cubicBezTo>
                    <a:pt x="2846" y="2843"/>
                    <a:pt x="2716" y="1"/>
                    <a:pt x="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301000" y="2049075"/>
              <a:ext cx="44925" cy="34300"/>
            </a:xfrm>
            <a:custGeom>
              <a:rect b="b" l="l" r="r" t="t"/>
              <a:pathLst>
                <a:path extrusionOk="0" h="1372" w="1797">
                  <a:moveTo>
                    <a:pt x="1703" y="0"/>
                  </a:moveTo>
                  <a:cubicBezTo>
                    <a:pt x="1699" y="0"/>
                    <a:pt x="1696" y="4"/>
                    <a:pt x="1696" y="14"/>
                  </a:cubicBezTo>
                  <a:cubicBezTo>
                    <a:pt x="1496" y="347"/>
                    <a:pt x="1229" y="681"/>
                    <a:pt x="962" y="681"/>
                  </a:cubicBezTo>
                  <a:cubicBezTo>
                    <a:pt x="662" y="681"/>
                    <a:pt x="429" y="414"/>
                    <a:pt x="162" y="247"/>
                  </a:cubicBezTo>
                  <a:cubicBezTo>
                    <a:pt x="146" y="237"/>
                    <a:pt x="131" y="232"/>
                    <a:pt x="117" y="232"/>
                  </a:cubicBezTo>
                  <a:cubicBezTo>
                    <a:pt x="43" y="232"/>
                    <a:pt x="0" y="363"/>
                    <a:pt x="28" y="448"/>
                  </a:cubicBezTo>
                  <a:cubicBezTo>
                    <a:pt x="176" y="948"/>
                    <a:pt x="479" y="1371"/>
                    <a:pt x="916" y="1371"/>
                  </a:cubicBezTo>
                  <a:cubicBezTo>
                    <a:pt x="973" y="1371"/>
                    <a:pt x="1033" y="1364"/>
                    <a:pt x="1096" y="1348"/>
                  </a:cubicBezTo>
                  <a:cubicBezTo>
                    <a:pt x="1629" y="1215"/>
                    <a:pt x="1796" y="614"/>
                    <a:pt x="1730" y="47"/>
                  </a:cubicBezTo>
                  <a:cubicBezTo>
                    <a:pt x="1730" y="24"/>
                    <a:pt x="1713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139075" y="2266525"/>
              <a:ext cx="47575" cy="22575"/>
            </a:xfrm>
            <a:custGeom>
              <a:rect b="b" l="l" r="r" t="t"/>
              <a:pathLst>
                <a:path extrusionOk="0" h="903" w="1903">
                  <a:moveTo>
                    <a:pt x="59" y="0"/>
                  </a:moveTo>
                  <a:cubicBezTo>
                    <a:pt x="40" y="0"/>
                    <a:pt x="20" y="16"/>
                    <a:pt x="1" y="55"/>
                  </a:cubicBezTo>
                  <a:cubicBezTo>
                    <a:pt x="67" y="456"/>
                    <a:pt x="334" y="789"/>
                    <a:pt x="701" y="889"/>
                  </a:cubicBezTo>
                  <a:cubicBezTo>
                    <a:pt x="761" y="898"/>
                    <a:pt x="822" y="902"/>
                    <a:pt x="882" y="902"/>
                  </a:cubicBezTo>
                  <a:cubicBezTo>
                    <a:pt x="1285" y="902"/>
                    <a:pt x="1670" y="713"/>
                    <a:pt x="1902" y="422"/>
                  </a:cubicBezTo>
                  <a:cubicBezTo>
                    <a:pt x="1902" y="389"/>
                    <a:pt x="1902" y="356"/>
                    <a:pt x="1869" y="356"/>
                  </a:cubicBezTo>
                  <a:cubicBezTo>
                    <a:pt x="1535" y="489"/>
                    <a:pt x="1202" y="556"/>
                    <a:pt x="868" y="589"/>
                  </a:cubicBezTo>
                  <a:cubicBezTo>
                    <a:pt x="501" y="522"/>
                    <a:pt x="301" y="222"/>
                    <a:pt x="101" y="22"/>
                  </a:cubicBezTo>
                  <a:cubicBezTo>
                    <a:pt x="87" y="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154300" y="1955600"/>
              <a:ext cx="119550" cy="279325"/>
            </a:xfrm>
            <a:custGeom>
              <a:rect b="b" l="l" r="r" t="t"/>
              <a:pathLst>
                <a:path extrusionOk="0" h="11173" w="4782">
                  <a:moveTo>
                    <a:pt x="2491" y="1"/>
                  </a:moveTo>
                  <a:cubicBezTo>
                    <a:pt x="2435" y="1"/>
                    <a:pt x="2372" y="52"/>
                    <a:pt x="2394" y="117"/>
                  </a:cubicBezTo>
                  <a:cubicBezTo>
                    <a:pt x="2761" y="2952"/>
                    <a:pt x="3661" y="5754"/>
                    <a:pt x="4062" y="8623"/>
                  </a:cubicBezTo>
                  <a:cubicBezTo>
                    <a:pt x="3595" y="8456"/>
                    <a:pt x="3094" y="8356"/>
                    <a:pt x="2594" y="8323"/>
                  </a:cubicBezTo>
                  <a:lnTo>
                    <a:pt x="2594" y="8323"/>
                  </a:lnTo>
                  <a:cubicBezTo>
                    <a:pt x="2494" y="8356"/>
                    <a:pt x="3028" y="10491"/>
                    <a:pt x="2994" y="10658"/>
                  </a:cubicBezTo>
                  <a:cubicBezTo>
                    <a:pt x="2843" y="10673"/>
                    <a:pt x="2692" y="10680"/>
                    <a:pt x="2541" y="10680"/>
                  </a:cubicBezTo>
                  <a:cubicBezTo>
                    <a:pt x="1694" y="10680"/>
                    <a:pt x="862" y="10444"/>
                    <a:pt x="126" y="9991"/>
                  </a:cubicBezTo>
                  <a:cubicBezTo>
                    <a:pt x="109" y="9975"/>
                    <a:pt x="93" y="9968"/>
                    <a:pt x="79" y="9968"/>
                  </a:cubicBezTo>
                  <a:cubicBezTo>
                    <a:pt x="33" y="9968"/>
                    <a:pt x="0" y="10032"/>
                    <a:pt x="25" y="10057"/>
                  </a:cubicBezTo>
                  <a:cubicBezTo>
                    <a:pt x="635" y="10773"/>
                    <a:pt x="1498" y="11173"/>
                    <a:pt x="2395" y="11173"/>
                  </a:cubicBezTo>
                  <a:cubicBezTo>
                    <a:pt x="2627" y="11173"/>
                    <a:pt x="2862" y="11146"/>
                    <a:pt x="3094" y="11091"/>
                  </a:cubicBezTo>
                  <a:cubicBezTo>
                    <a:pt x="3328" y="11091"/>
                    <a:pt x="3495" y="11058"/>
                    <a:pt x="3495" y="10991"/>
                  </a:cubicBezTo>
                  <a:cubicBezTo>
                    <a:pt x="3461" y="10324"/>
                    <a:pt x="3228" y="8957"/>
                    <a:pt x="3228" y="8957"/>
                  </a:cubicBezTo>
                  <a:lnTo>
                    <a:pt x="3228" y="8957"/>
                  </a:lnTo>
                  <a:cubicBezTo>
                    <a:pt x="3394" y="9028"/>
                    <a:pt x="4135" y="9268"/>
                    <a:pt x="4524" y="9268"/>
                  </a:cubicBezTo>
                  <a:cubicBezTo>
                    <a:pt x="4682" y="9268"/>
                    <a:pt x="4781" y="9229"/>
                    <a:pt x="4762" y="9123"/>
                  </a:cubicBezTo>
                  <a:cubicBezTo>
                    <a:pt x="4262" y="6188"/>
                    <a:pt x="3695" y="2886"/>
                    <a:pt x="2561" y="50"/>
                  </a:cubicBezTo>
                  <a:cubicBezTo>
                    <a:pt x="2549" y="15"/>
                    <a:pt x="2521" y="1"/>
                    <a:pt x="2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955625" y="1996200"/>
              <a:ext cx="255850" cy="211725"/>
            </a:xfrm>
            <a:custGeom>
              <a:rect b="b" l="l" r="r" t="t"/>
              <a:pathLst>
                <a:path extrusionOk="0" h="8469" w="10234">
                  <a:moveTo>
                    <a:pt x="5604" y="561"/>
                  </a:moveTo>
                  <a:cubicBezTo>
                    <a:pt x="7539" y="594"/>
                    <a:pt x="9107" y="2162"/>
                    <a:pt x="9173" y="4064"/>
                  </a:cubicBezTo>
                  <a:cubicBezTo>
                    <a:pt x="9240" y="5998"/>
                    <a:pt x="7806" y="7666"/>
                    <a:pt x="5871" y="7866"/>
                  </a:cubicBezTo>
                  <a:cubicBezTo>
                    <a:pt x="5761" y="7876"/>
                    <a:pt x="5652" y="7881"/>
                    <a:pt x="5543" y="7881"/>
                  </a:cubicBezTo>
                  <a:cubicBezTo>
                    <a:pt x="3774" y="7881"/>
                    <a:pt x="2216" y="6620"/>
                    <a:pt x="1901" y="4797"/>
                  </a:cubicBezTo>
                  <a:cubicBezTo>
                    <a:pt x="1601" y="2896"/>
                    <a:pt x="2802" y="1095"/>
                    <a:pt x="4703" y="661"/>
                  </a:cubicBezTo>
                  <a:cubicBezTo>
                    <a:pt x="5004" y="594"/>
                    <a:pt x="5304" y="561"/>
                    <a:pt x="5604" y="561"/>
                  </a:cubicBezTo>
                  <a:close/>
                  <a:moveTo>
                    <a:pt x="5490" y="0"/>
                  </a:moveTo>
                  <a:cubicBezTo>
                    <a:pt x="4306" y="0"/>
                    <a:pt x="3108" y="494"/>
                    <a:pt x="2235" y="1562"/>
                  </a:cubicBezTo>
                  <a:cubicBezTo>
                    <a:pt x="0" y="4264"/>
                    <a:pt x="1901" y="8367"/>
                    <a:pt x="5404" y="8467"/>
                  </a:cubicBezTo>
                  <a:cubicBezTo>
                    <a:pt x="5439" y="8468"/>
                    <a:pt x="5474" y="8468"/>
                    <a:pt x="5509" y="8468"/>
                  </a:cubicBezTo>
                  <a:cubicBezTo>
                    <a:pt x="8225" y="8468"/>
                    <a:pt x="10233" y="5931"/>
                    <a:pt x="9640" y="3296"/>
                  </a:cubicBezTo>
                  <a:cubicBezTo>
                    <a:pt x="9152" y="1202"/>
                    <a:pt x="7338" y="0"/>
                    <a:pt x="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248325" y="1972725"/>
              <a:ext cx="165150" cy="210975"/>
            </a:xfrm>
            <a:custGeom>
              <a:rect b="b" l="l" r="r" t="t"/>
              <a:pathLst>
                <a:path extrusionOk="0" h="8439" w="6606">
                  <a:moveTo>
                    <a:pt x="3136" y="566"/>
                  </a:moveTo>
                  <a:cubicBezTo>
                    <a:pt x="3770" y="599"/>
                    <a:pt x="4404" y="933"/>
                    <a:pt x="4804" y="1433"/>
                  </a:cubicBezTo>
                  <a:cubicBezTo>
                    <a:pt x="5404" y="2167"/>
                    <a:pt x="5771" y="3068"/>
                    <a:pt x="5838" y="4002"/>
                  </a:cubicBezTo>
                  <a:cubicBezTo>
                    <a:pt x="6005" y="6003"/>
                    <a:pt x="5037" y="7738"/>
                    <a:pt x="3603" y="7871"/>
                  </a:cubicBezTo>
                  <a:cubicBezTo>
                    <a:pt x="3545" y="7877"/>
                    <a:pt x="3487" y="7879"/>
                    <a:pt x="3429" y="7879"/>
                  </a:cubicBezTo>
                  <a:cubicBezTo>
                    <a:pt x="2065" y="7879"/>
                    <a:pt x="860" y="6389"/>
                    <a:pt x="668" y="4469"/>
                  </a:cubicBezTo>
                  <a:cubicBezTo>
                    <a:pt x="568" y="3535"/>
                    <a:pt x="768" y="2601"/>
                    <a:pt x="1201" y="1767"/>
                  </a:cubicBezTo>
                  <a:cubicBezTo>
                    <a:pt x="1535" y="1133"/>
                    <a:pt x="2169" y="666"/>
                    <a:pt x="2903" y="566"/>
                  </a:cubicBezTo>
                  <a:close/>
                  <a:moveTo>
                    <a:pt x="3114" y="1"/>
                  </a:moveTo>
                  <a:cubicBezTo>
                    <a:pt x="2158" y="1"/>
                    <a:pt x="1208" y="517"/>
                    <a:pt x="734" y="1500"/>
                  </a:cubicBezTo>
                  <a:cubicBezTo>
                    <a:pt x="201" y="2401"/>
                    <a:pt x="0" y="3468"/>
                    <a:pt x="101" y="4536"/>
                  </a:cubicBezTo>
                  <a:cubicBezTo>
                    <a:pt x="301" y="6704"/>
                    <a:pt x="1735" y="8405"/>
                    <a:pt x="3370" y="8438"/>
                  </a:cubicBezTo>
                  <a:lnTo>
                    <a:pt x="3670" y="8438"/>
                  </a:lnTo>
                  <a:cubicBezTo>
                    <a:pt x="5371" y="8272"/>
                    <a:pt x="6605" y="6270"/>
                    <a:pt x="6405" y="3935"/>
                  </a:cubicBezTo>
                  <a:cubicBezTo>
                    <a:pt x="6305" y="2901"/>
                    <a:pt x="5905" y="1900"/>
                    <a:pt x="5238" y="1100"/>
                  </a:cubicBezTo>
                  <a:cubicBezTo>
                    <a:pt x="4707" y="358"/>
                    <a:pt x="3909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184100" y="2057775"/>
              <a:ext cx="77600" cy="33350"/>
            </a:xfrm>
            <a:custGeom>
              <a:rect b="b" l="l" r="r" t="t"/>
              <a:pathLst>
                <a:path extrusionOk="0" h="1334" w="3104">
                  <a:moveTo>
                    <a:pt x="1924" y="1"/>
                  </a:moveTo>
                  <a:cubicBezTo>
                    <a:pt x="1135" y="1"/>
                    <a:pt x="377" y="502"/>
                    <a:pt x="1" y="900"/>
                  </a:cubicBezTo>
                  <a:lnTo>
                    <a:pt x="401" y="1334"/>
                  </a:lnTo>
                  <a:cubicBezTo>
                    <a:pt x="451" y="1284"/>
                    <a:pt x="1171" y="564"/>
                    <a:pt x="1949" y="564"/>
                  </a:cubicBezTo>
                  <a:cubicBezTo>
                    <a:pt x="2212" y="564"/>
                    <a:pt x="2483" y="647"/>
                    <a:pt x="2736" y="867"/>
                  </a:cubicBezTo>
                  <a:lnTo>
                    <a:pt x="3103" y="466"/>
                  </a:lnTo>
                  <a:cubicBezTo>
                    <a:pt x="2733" y="130"/>
                    <a:pt x="2324" y="1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714600" y="2081075"/>
              <a:ext cx="283575" cy="80100"/>
            </a:xfrm>
            <a:custGeom>
              <a:rect b="b" l="l" r="r" t="t"/>
              <a:pathLst>
                <a:path extrusionOk="0" h="3204" w="11343">
                  <a:moveTo>
                    <a:pt x="10522" y="0"/>
                  </a:moveTo>
                  <a:cubicBezTo>
                    <a:pt x="8456" y="0"/>
                    <a:pt x="3191" y="23"/>
                    <a:pt x="2236" y="268"/>
                  </a:cubicBezTo>
                  <a:cubicBezTo>
                    <a:pt x="1002" y="602"/>
                    <a:pt x="101" y="2737"/>
                    <a:pt x="1" y="3004"/>
                  </a:cubicBezTo>
                  <a:lnTo>
                    <a:pt x="501" y="3204"/>
                  </a:lnTo>
                  <a:cubicBezTo>
                    <a:pt x="768" y="2603"/>
                    <a:pt x="1569" y="1036"/>
                    <a:pt x="2369" y="835"/>
                  </a:cubicBezTo>
                  <a:cubicBezTo>
                    <a:pt x="3270" y="602"/>
                    <a:pt x="9141" y="569"/>
                    <a:pt x="11342" y="569"/>
                  </a:cubicBezTo>
                  <a:lnTo>
                    <a:pt x="11342" y="1"/>
                  </a:lnTo>
                  <a:cubicBezTo>
                    <a:pt x="11282" y="1"/>
                    <a:pt x="10981" y="0"/>
                    <a:pt x="1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694600" y="1627750"/>
              <a:ext cx="686350" cy="485075"/>
            </a:xfrm>
            <a:custGeom>
              <a:rect b="b" l="l" r="r" t="t"/>
              <a:pathLst>
                <a:path extrusionOk="0" h="19403" w="27454">
                  <a:moveTo>
                    <a:pt x="14388" y="0"/>
                  </a:moveTo>
                  <a:cubicBezTo>
                    <a:pt x="10768" y="0"/>
                    <a:pt x="7596" y="1577"/>
                    <a:pt x="5204" y="4124"/>
                  </a:cubicBezTo>
                  <a:cubicBezTo>
                    <a:pt x="5204" y="4124"/>
                    <a:pt x="834" y="6193"/>
                    <a:pt x="434" y="10362"/>
                  </a:cubicBezTo>
                  <a:cubicBezTo>
                    <a:pt x="0" y="14532"/>
                    <a:pt x="3069" y="19402"/>
                    <a:pt x="4303" y="19402"/>
                  </a:cubicBezTo>
                  <a:cubicBezTo>
                    <a:pt x="7439" y="19369"/>
                    <a:pt x="7306" y="14432"/>
                    <a:pt x="7306" y="14432"/>
                  </a:cubicBezTo>
                  <a:cubicBezTo>
                    <a:pt x="7306" y="14432"/>
                    <a:pt x="10875" y="14065"/>
                    <a:pt x="11042" y="8327"/>
                  </a:cubicBezTo>
                  <a:cubicBezTo>
                    <a:pt x="11042" y="8327"/>
                    <a:pt x="12809" y="11730"/>
                    <a:pt x="17646" y="12364"/>
                  </a:cubicBezTo>
                  <a:cubicBezTo>
                    <a:pt x="17672" y="12367"/>
                    <a:pt x="17694" y="12369"/>
                    <a:pt x="17714" y="12369"/>
                  </a:cubicBezTo>
                  <a:cubicBezTo>
                    <a:pt x="18309" y="12369"/>
                    <a:pt x="16418" y="10873"/>
                    <a:pt x="15569" y="10224"/>
                  </a:cubicBezTo>
                  <a:lnTo>
                    <a:pt x="15569" y="10224"/>
                  </a:lnTo>
                  <a:cubicBezTo>
                    <a:pt x="16513" y="10881"/>
                    <a:pt x="19152" y="12408"/>
                    <a:pt x="23275" y="12408"/>
                  </a:cubicBezTo>
                  <a:cubicBezTo>
                    <a:pt x="24384" y="12408"/>
                    <a:pt x="25600" y="12297"/>
                    <a:pt x="26920" y="12030"/>
                  </a:cubicBezTo>
                  <a:cubicBezTo>
                    <a:pt x="27453" y="11930"/>
                    <a:pt x="26186" y="3924"/>
                    <a:pt x="20181" y="1289"/>
                  </a:cubicBezTo>
                  <a:cubicBezTo>
                    <a:pt x="18164" y="404"/>
                    <a:pt x="16219" y="0"/>
                    <a:pt x="14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667900" y="2072275"/>
              <a:ext cx="192675" cy="207575"/>
            </a:xfrm>
            <a:custGeom>
              <a:rect b="b" l="l" r="r" t="t"/>
              <a:pathLst>
                <a:path extrusionOk="0" h="8303" w="7707">
                  <a:moveTo>
                    <a:pt x="2603" y="0"/>
                  </a:moveTo>
                  <a:cubicBezTo>
                    <a:pt x="2358" y="0"/>
                    <a:pt x="2122" y="57"/>
                    <a:pt x="1902" y="187"/>
                  </a:cubicBezTo>
                  <a:cubicBezTo>
                    <a:pt x="1" y="1287"/>
                    <a:pt x="2403" y="7358"/>
                    <a:pt x="4671" y="8126"/>
                  </a:cubicBezTo>
                  <a:cubicBezTo>
                    <a:pt x="4960" y="8246"/>
                    <a:pt x="5258" y="8303"/>
                    <a:pt x="5551" y="8303"/>
                  </a:cubicBezTo>
                  <a:cubicBezTo>
                    <a:pt x="6477" y="8303"/>
                    <a:pt x="7352" y="7737"/>
                    <a:pt x="7706" y="6825"/>
                  </a:cubicBezTo>
                  <a:lnTo>
                    <a:pt x="6839" y="3222"/>
                  </a:lnTo>
                  <a:cubicBezTo>
                    <a:pt x="6839" y="3222"/>
                    <a:pt x="4449" y="0"/>
                    <a:pt x="2603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732125" y="2119450"/>
              <a:ext cx="97825" cy="129400"/>
            </a:xfrm>
            <a:custGeom>
              <a:rect b="b" l="l" r="r" t="t"/>
              <a:pathLst>
                <a:path extrusionOk="0" h="5176" w="3913">
                  <a:moveTo>
                    <a:pt x="34" y="1"/>
                  </a:moveTo>
                  <a:cubicBezTo>
                    <a:pt x="0" y="1"/>
                    <a:pt x="0" y="68"/>
                    <a:pt x="34" y="68"/>
                  </a:cubicBezTo>
                  <a:cubicBezTo>
                    <a:pt x="1635" y="668"/>
                    <a:pt x="2502" y="2102"/>
                    <a:pt x="3136" y="3603"/>
                  </a:cubicBezTo>
                  <a:cubicBezTo>
                    <a:pt x="2824" y="3249"/>
                    <a:pt x="2459" y="3000"/>
                    <a:pt x="2043" y="3000"/>
                  </a:cubicBezTo>
                  <a:cubicBezTo>
                    <a:pt x="1792" y="3000"/>
                    <a:pt x="1523" y="3090"/>
                    <a:pt x="1235" y="3303"/>
                  </a:cubicBezTo>
                  <a:cubicBezTo>
                    <a:pt x="1168" y="3337"/>
                    <a:pt x="1235" y="3403"/>
                    <a:pt x="1268" y="3403"/>
                  </a:cubicBezTo>
                  <a:cubicBezTo>
                    <a:pt x="1427" y="3347"/>
                    <a:pt x="1591" y="3320"/>
                    <a:pt x="1752" y="3320"/>
                  </a:cubicBezTo>
                  <a:cubicBezTo>
                    <a:pt x="2169" y="3320"/>
                    <a:pt x="2571" y="3501"/>
                    <a:pt x="2836" y="3837"/>
                  </a:cubicBezTo>
                  <a:cubicBezTo>
                    <a:pt x="3136" y="4237"/>
                    <a:pt x="3403" y="4671"/>
                    <a:pt x="3603" y="5105"/>
                  </a:cubicBezTo>
                  <a:cubicBezTo>
                    <a:pt x="3627" y="5153"/>
                    <a:pt x="3679" y="5176"/>
                    <a:pt x="3731" y="5176"/>
                  </a:cubicBezTo>
                  <a:cubicBezTo>
                    <a:pt x="3821" y="5176"/>
                    <a:pt x="3912" y="5110"/>
                    <a:pt x="3870" y="5004"/>
                  </a:cubicBezTo>
                  <a:lnTo>
                    <a:pt x="3870" y="4971"/>
                  </a:lnTo>
                  <a:cubicBezTo>
                    <a:pt x="3870" y="2936"/>
                    <a:pt x="2235" y="168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788825" y="2247875"/>
              <a:ext cx="27550" cy="23625"/>
            </a:xfrm>
            <a:custGeom>
              <a:rect b="b" l="l" r="r" t="t"/>
              <a:pathLst>
                <a:path extrusionOk="0" h="945" w="1102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2765475" y="2232050"/>
              <a:ext cx="17550" cy="14925"/>
            </a:xfrm>
            <a:custGeom>
              <a:rect b="b" l="l" r="r" t="t"/>
              <a:pathLst>
                <a:path extrusionOk="0" h="597" w="702">
                  <a:moveTo>
                    <a:pt x="401" y="0"/>
                  </a:moveTo>
                  <a:cubicBezTo>
                    <a:pt x="134" y="0"/>
                    <a:pt x="1" y="334"/>
                    <a:pt x="167" y="500"/>
                  </a:cubicBezTo>
                  <a:cubicBezTo>
                    <a:pt x="234" y="567"/>
                    <a:pt x="316" y="597"/>
                    <a:pt x="395" y="597"/>
                  </a:cubicBezTo>
                  <a:cubicBezTo>
                    <a:pt x="553" y="597"/>
                    <a:pt x="701" y="478"/>
                    <a:pt x="701" y="300"/>
                  </a:cubicBezTo>
                  <a:cubicBezTo>
                    <a:pt x="701" y="134"/>
                    <a:pt x="568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691250" y="2134250"/>
              <a:ext cx="33400" cy="15475"/>
            </a:xfrm>
            <a:custGeom>
              <a:rect b="b" l="l" r="r" t="t"/>
              <a:pathLst>
                <a:path extrusionOk="0" h="619" w="1336">
                  <a:moveTo>
                    <a:pt x="1154" y="1"/>
                  </a:moveTo>
                  <a:cubicBezTo>
                    <a:pt x="1137" y="1"/>
                    <a:pt x="1119" y="3"/>
                    <a:pt x="1102" y="9"/>
                  </a:cubicBezTo>
                  <a:lnTo>
                    <a:pt x="168" y="243"/>
                  </a:lnTo>
                  <a:cubicBezTo>
                    <a:pt x="68" y="276"/>
                    <a:pt x="1" y="376"/>
                    <a:pt x="34" y="476"/>
                  </a:cubicBezTo>
                  <a:cubicBezTo>
                    <a:pt x="62" y="559"/>
                    <a:pt x="134" y="618"/>
                    <a:pt x="215" y="618"/>
                  </a:cubicBezTo>
                  <a:cubicBezTo>
                    <a:pt x="232" y="618"/>
                    <a:pt x="250" y="616"/>
                    <a:pt x="268" y="610"/>
                  </a:cubicBezTo>
                  <a:lnTo>
                    <a:pt x="1202" y="376"/>
                  </a:lnTo>
                  <a:cubicBezTo>
                    <a:pt x="1302" y="343"/>
                    <a:pt x="1335" y="243"/>
                    <a:pt x="1335" y="143"/>
                  </a:cubicBezTo>
                  <a:cubicBezTo>
                    <a:pt x="1308" y="60"/>
                    <a:pt x="1235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688750" y="2119300"/>
              <a:ext cx="33400" cy="11850"/>
            </a:xfrm>
            <a:custGeom>
              <a:rect b="b" l="l" r="r" t="t"/>
              <a:pathLst>
                <a:path extrusionOk="0" h="474" w="1336">
                  <a:moveTo>
                    <a:pt x="1175" y="0"/>
                  </a:moveTo>
                  <a:cubicBezTo>
                    <a:pt x="1162" y="0"/>
                    <a:pt x="1148" y="2"/>
                    <a:pt x="1135" y="7"/>
                  </a:cubicBezTo>
                  <a:lnTo>
                    <a:pt x="168" y="107"/>
                  </a:lnTo>
                  <a:cubicBezTo>
                    <a:pt x="68" y="107"/>
                    <a:pt x="1" y="207"/>
                    <a:pt x="1" y="307"/>
                  </a:cubicBezTo>
                  <a:cubicBezTo>
                    <a:pt x="34" y="407"/>
                    <a:pt x="101" y="474"/>
                    <a:pt x="234" y="474"/>
                  </a:cubicBezTo>
                  <a:lnTo>
                    <a:pt x="1168" y="374"/>
                  </a:lnTo>
                  <a:cubicBezTo>
                    <a:pt x="1268" y="374"/>
                    <a:pt x="1335" y="274"/>
                    <a:pt x="1335" y="174"/>
                  </a:cubicBezTo>
                  <a:cubicBezTo>
                    <a:pt x="1335" y="87"/>
                    <a:pt x="126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852200" y="2588125"/>
              <a:ext cx="276900" cy="187875"/>
            </a:xfrm>
            <a:custGeom>
              <a:rect b="b" l="l" r="r" t="t"/>
              <a:pathLst>
                <a:path extrusionOk="0" h="7515" w="11076">
                  <a:moveTo>
                    <a:pt x="10708" y="1"/>
                  </a:moveTo>
                  <a:lnTo>
                    <a:pt x="10708" y="1"/>
                  </a:lnTo>
                  <a:cubicBezTo>
                    <a:pt x="10775" y="801"/>
                    <a:pt x="10809" y="1568"/>
                    <a:pt x="10809" y="2369"/>
                  </a:cubicBezTo>
                  <a:cubicBezTo>
                    <a:pt x="10775" y="3170"/>
                    <a:pt x="10708" y="3937"/>
                    <a:pt x="10575" y="4737"/>
                  </a:cubicBezTo>
                  <a:cubicBezTo>
                    <a:pt x="10408" y="5471"/>
                    <a:pt x="10175" y="6272"/>
                    <a:pt x="9641" y="6772"/>
                  </a:cubicBezTo>
                  <a:cubicBezTo>
                    <a:pt x="9362" y="7034"/>
                    <a:pt x="9010" y="7131"/>
                    <a:pt x="8632" y="7131"/>
                  </a:cubicBezTo>
                  <a:cubicBezTo>
                    <a:pt x="8288" y="7131"/>
                    <a:pt x="7923" y="7050"/>
                    <a:pt x="7573" y="6939"/>
                  </a:cubicBezTo>
                  <a:cubicBezTo>
                    <a:pt x="6105" y="6472"/>
                    <a:pt x="4771" y="5538"/>
                    <a:pt x="3503" y="4604"/>
                  </a:cubicBezTo>
                  <a:cubicBezTo>
                    <a:pt x="2870" y="4104"/>
                    <a:pt x="2269" y="3603"/>
                    <a:pt x="1669" y="3069"/>
                  </a:cubicBezTo>
                  <a:cubicBezTo>
                    <a:pt x="1102" y="2536"/>
                    <a:pt x="535" y="1969"/>
                    <a:pt x="1" y="1335"/>
                  </a:cubicBezTo>
                  <a:lnTo>
                    <a:pt x="1" y="1335"/>
                  </a:lnTo>
                  <a:cubicBezTo>
                    <a:pt x="935" y="2669"/>
                    <a:pt x="2036" y="3837"/>
                    <a:pt x="3303" y="4837"/>
                  </a:cubicBezTo>
                  <a:cubicBezTo>
                    <a:pt x="3904" y="5371"/>
                    <a:pt x="4571" y="5838"/>
                    <a:pt x="5238" y="6272"/>
                  </a:cubicBezTo>
                  <a:cubicBezTo>
                    <a:pt x="5938" y="6705"/>
                    <a:pt x="6672" y="7072"/>
                    <a:pt x="7439" y="7339"/>
                  </a:cubicBezTo>
                  <a:cubicBezTo>
                    <a:pt x="7771" y="7450"/>
                    <a:pt x="8126" y="7514"/>
                    <a:pt x="8465" y="7514"/>
                  </a:cubicBezTo>
                  <a:cubicBezTo>
                    <a:pt x="8535" y="7514"/>
                    <a:pt x="8605" y="7512"/>
                    <a:pt x="8674" y="7506"/>
                  </a:cubicBezTo>
                  <a:cubicBezTo>
                    <a:pt x="8907" y="7506"/>
                    <a:pt x="9107" y="7473"/>
                    <a:pt x="9341" y="7406"/>
                  </a:cubicBezTo>
                  <a:cubicBezTo>
                    <a:pt x="9541" y="7306"/>
                    <a:pt x="9708" y="7206"/>
                    <a:pt x="9875" y="7039"/>
                  </a:cubicBezTo>
                  <a:cubicBezTo>
                    <a:pt x="10175" y="6739"/>
                    <a:pt x="10408" y="6372"/>
                    <a:pt x="10575" y="5972"/>
                  </a:cubicBezTo>
                  <a:cubicBezTo>
                    <a:pt x="10708" y="5571"/>
                    <a:pt x="10809" y="5171"/>
                    <a:pt x="10875" y="4771"/>
                  </a:cubicBezTo>
                  <a:cubicBezTo>
                    <a:pt x="11075" y="3170"/>
                    <a:pt x="11009" y="1568"/>
                    <a:pt x="10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178275" y="3518100"/>
              <a:ext cx="193500" cy="147500"/>
            </a:xfrm>
            <a:custGeom>
              <a:rect b="b" l="l" r="r" t="t"/>
              <a:pathLst>
                <a:path extrusionOk="0" h="5900" w="7740">
                  <a:moveTo>
                    <a:pt x="4196" y="1"/>
                  </a:moveTo>
                  <a:cubicBezTo>
                    <a:pt x="3866" y="1"/>
                    <a:pt x="3513" y="70"/>
                    <a:pt x="3136" y="228"/>
                  </a:cubicBezTo>
                  <a:cubicBezTo>
                    <a:pt x="0" y="1496"/>
                    <a:pt x="2235" y="5899"/>
                    <a:pt x="2235" y="5899"/>
                  </a:cubicBezTo>
                  <a:lnTo>
                    <a:pt x="7739" y="3631"/>
                  </a:lnTo>
                  <a:cubicBezTo>
                    <a:pt x="7739" y="3631"/>
                    <a:pt x="6581" y="1"/>
                    <a:pt x="4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232475" y="3604700"/>
              <a:ext cx="466200" cy="960700"/>
            </a:xfrm>
            <a:custGeom>
              <a:rect b="b" l="l" r="r" t="t"/>
              <a:pathLst>
                <a:path extrusionOk="0" h="38428" w="18648">
                  <a:moveTo>
                    <a:pt x="5505" y="0"/>
                  </a:moveTo>
                  <a:lnTo>
                    <a:pt x="1" y="2268"/>
                  </a:lnTo>
                  <a:lnTo>
                    <a:pt x="13143" y="34291"/>
                  </a:lnTo>
                  <a:lnTo>
                    <a:pt x="16846" y="37394"/>
                  </a:lnTo>
                  <a:lnTo>
                    <a:pt x="18047" y="38428"/>
                  </a:lnTo>
                  <a:lnTo>
                    <a:pt x="18214" y="36826"/>
                  </a:lnTo>
                  <a:lnTo>
                    <a:pt x="18647" y="32023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653625" y="4525350"/>
              <a:ext cx="34200" cy="40050"/>
            </a:xfrm>
            <a:custGeom>
              <a:rect b="b" l="l" r="r" t="t"/>
              <a:pathLst>
                <a:path extrusionOk="0" h="1602" w="1368">
                  <a:moveTo>
                    <a:pt x="1368" y="0"/>
                  </a:moveTo>
                  <a:lnTo>
                    <a:pt x="0" y="568"/>
                  </a:lnTo>
                  <a:lnTo>
                    <a:pt x="1234" y="16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219125" y="3595525"/>
              <a:ext cx="173500" cy="97575"/>
            </a:xfrm>
            <a:custGeom>
              <a:rect b="b" l="l" r="r" t="t"/>
              <a:pathLst>
                <a:path extrusionOk="0" h="3903" w="6940">
                  <a:moveTo>
                    <a:pt x="6406" y="0"/>
                  </a:moveTo>
                  <a:lnTo>
                    <a:pt x="1" y="2635"/>
                  </a:lnTo>
                  <a:lnTo>
                    <a:pt x="535" y="3903"/>
                  </a:lnTo>
                  <a:lnTo>
                    <a:pt x="6939" y="1268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233325" y="3630550"/>
              <a:ext cx="173475" cy="97575"/>
            </a:xfrm>
            <a:custGeom>
              <a:rect b="b" l="l" r="r" t="t"/>
              <a:pathLst>
                <a:path extrusionOk="0" h="3903" w="6939">
                  <a:moveTo>
                    <a:pt x="6438" y="0"/>
                  </a:moveTo>
                  <a:lnTo>
                    <a:pt x="0" y="2635"/>
                  </a:lnTo>
                  <a:lnTo>
                    <a:pt x="534" y="3903"/>
                  </a:lnTo>
                  <a:lnTo>
                    <a:pt x="6938" y="1301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246650" y="3707275"/>
              <a:ext cx="142625" cy="308575"/>
            </a:xfrm>
            <a:custGeom>
              <a:rect b="b" l="l" r="r" t="t"/>
              <a:pathLst>
                <a:path extrusionOk="0" h="12343" w="5705">
                  <a:moveTo>
                    <a:pt x="2069" y="0"/>
                  </a:moveTo>
                  <a:lnTo>
                    <a:pt x="1" y="834"/>
                  </a:lnTo>
                  <a:lnTo>
                    <a:pt x="4904" y="12342"/>
                  </a:lnTo>
                  <a:lnTo>
                    <a:pt x="5705" y="1204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577975" y="2551475"/>
              <a:ext cx="1313675" cy="1930650"/>
            </a:xfrm>
            <a:custGeom>
              <a:rect b="b" l="l" r="r" t="t"/>
              <a:pathLst>
                <a:path extrusionOk="0" h="77226" w="52547">
                  <a:moveTo>
                    <a:pt x="48374" y="1"/>
                  </a:moveTo>
                  <a:cubicBezTo>
                    <a:pt x="46253" y="1"/>
                    <a:pt x="42226" y="2508"/>
                    <a:pt x="38361" y="5403"/>
                  </a:cubicBezTo>
                  <a:cubicBezTo>
                    <a:pt x="21415" y="18179"/>
                    <a:pt x="0" y="51636"/>
                    <a:pt x="3269" y="59942"/>
                  </a:cubicBezTo>
                  <a:cubicBezTo>
                    <a:pt x="6205" y="67514"/>
                    <a:pt x="32256" y="75119"/>
                    <a:pt x="47601" y="77221"/>
                  </a:cubicBezTo>
                  <a:cubicBezTo>
                    <a:pt x="47624" y="77224"/>
                    <a:pt x="47647" y="77226"/>
                    <a:pt x="47671" y="77226"/>
                  </a:cubicBezTo>
                  <a:cubicBezTo>
                    <a:pt x="50568" y="77226"/>
                    <a:pt x="52546" y="52699"/>
                    <a:pt x="49469" y="52170"/>
                  </a:cubicBezTo>
                  <a:cubicBezTo>
                    <a:pt x="43898" y="51202"/>
                    <a:pt x="31322" y="45798"/>
                    <a:pt x="30956" y="45698"/>
                  </a:cubicBezTo>
                  <a:cubicBezTo>
                    <a:pt x="30155" y="45498"/>
                    <a:pt x="43364" y="17011"/>
                    <a:pt x="47734" y="8105"/>
                  </a:cubicBezTo>
                  <a:cubicBezTo>
                    <a:pt x="50667" y="2144"/>
                    <a:pt x="50335" y="1"/>
                    <a:pt x="4837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666250" y="3799850"/>
              <a:ext cx="937350" cy="753700"/>
            </a:xfrm>
            <a:custGeom>
              <a:rect b="b" l="l" r="r" t="t"/>
              <a:pathLst>
                <a:path extrusionOk="0" h="30148" w="37494">
                  <a:moveTo>
                    <a:pt x="19146" y="1"/>
                  </a:moveTo>
                  <a:cubicBezTo>
                    <a:pt x="13919" y="1"/>
                    <a:pt x="234" y="3602"/>
                    <a:pt x="234" y="3602"/>
                  </a:cubicBezTo>
                  <a:lnTo>
                    <a:pt x="0" y="26118"/>
                  </a:lnTo>
                  <a:cubicBezTo>
                    <a:pt x="1968" y="26585"/>
                    <a:pt x="11842" y="30055"/>
                    <a:pt x="15344" y="30121"/>
                  </a:cubicBezTo>
                  <a:cubicBezTo>
                    <a:pt x="15965" y="30133"/>
                    <a:pt x="16647" y="30148"/>
                    <a:pt x="17360" y="30148"/>
                  </a:cubicBezTo>
                  <a:cubicBezTo>
                    <a:pt x="20706" y="30148"/>
                    <a:pt x="24736" y="29822"/>
                    <a:pt x="26386" y="27319"/>
                  </a:cubicBezTo>
                  <a:cubicBezTo>
                    <a:pt x="27086" y="26185"/>
                    <a:pt x="27353" y="24817"/>
                    <a:pt x="27153" y="23483"/>
                  </a:cubicBezTo>
                  <a:cubicBezTo>
                    <a:pt x="27153" y="23483"/>
                    <a:pt x="30188" y="21615"/>
                    <a:pt x="30088" y="19547"/>
                  </a:cubicBezTo>
                  <a:cubicBezTo>
                    <a:pt x="30022" y="18279"/>
                    <a:pt x="29521" y="17045"/>
                    <a:pt x="28721" y="16044"/>
                  </a:cubicBezTo>
                  <a:cubicBezTo>
                    <a:pt x="28721" y="16044"/>
                    <a:pt x="31923" y="14643"/>
                    <a:pt x="31656" y="12509"/>
                  </a:cubicBezTo>
                  <a:cubicBezTo>
                    <a:pt x="31423" y="11308"/>
                    <a:pt x="30789" y="10240"/>
                    <a:pt x="29855" y="9473"/>
                  </a:cubicBezTo>
                  <a:lnTo>
                    <a:pt x="29855" y="9473"/>
                  </a:lnTo>
                  <a:cubicBezTo>
                    <a:pt x="29855" y="9473"/>
                    <a:pt x="31490" y="9791"/>
                    <a:pt x="33200" y="9791"/>
                  </a:cubicBezTo>
                  <a:cubicBezTo>
                    <a:pt x="34995" y="9791"/>
                    <a:pt x="36873" y="9441"/>
                    <a:pt x="37027" y="8005"/>
                  </a:cubicBezTo>
                  <a:cubicBezTo>
                    <a:pt x="37494" y="3702"/>
                    <a:pt x="23650" y="633"/>
                    <a:pt x="20181" y="66"/>
                  </a:cubicBezTo>
                  <a:cubicBezTo>
                    <a:pt x="19891" y="22"/>
                    <a:pt x="19543" y="1"/>
                    <a:pt x="19146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129075" y="3967450"/>
              <a:ext cx="284400" cy="70900"/>
            </a:xfrm>
            <a:custGeom>
              <a:rect b="b" l="l" r="r" t="t"/>
              <a:pathLst>
                <a:path extrusionOk="0" h="2836" w="11376">
                  <a:moveTo>
                    <a:pt x="100" y="0"/>
                  </a:moveTo>
                  <a:cubicBezTo>
                    <a:pt x="34" y="0"/>
                    <a:pt x="0" y="134"/>
                    <a:pt x="100" y="134"/>
                  </a:cubicBezTo>
                  <a:cubicBezTo>
                    <a:pt x="3870" y="668"/>
                    <a:pt x="7572" y="2169"/>
                    <a:pt x="11275" y="2836"/>
                  </a:cubicBezTo>
                  <a:cubicBezTo>
                    <a:pt x="11375" y="2836"/>
                    <a:pt x="11375" y="2702"/>
                    <a:pt x="11308" y="2669"/>
                  </a:cubicBezTo>
                  <a:cubicBezTo>
                    <a:pt x="7773" y="1201"/>
                    <a:pt x="3870" y="568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107400" y="4170925"/>
              <a:ext cx="278550" cy="28600"/>
            </a:xfrm>
            <a:custGeom>
              <a:rect b="b" l="l" r="r" t="t"/>
              <a:pathLst>
                <a:path extrusionOk="0" h="1144" w="11142">
                  <a:moveTo>
                    <a:pt x="100" y="1"/>
                  </a:moveTo>
                  <a:cubicBezTo>
                    <a:pt x="33" y="1"/>
                    <a:pt x="0" y="134"/>
                    <a:pt x="100" y="134"/>
                  </a:cubicBezTo>
                  <a:cubicBezTo>
                    <a:pt x="1935" y="267"/>
                    <a:pt x="3803" y="401"/>
                    <a:pt x="5637" y="601"/>
                  </a:cubicBezTo>
                  <a:cubicBezTo>
                    <a:pt x="6538" y="701"/>
                    <a:pt x="7472" y="835"/>
                    <a:pt x="8406" y="935"/>
                  </a:cubicBezTo>
                  <a:cubicBezTo>
                    <a:pt x="9101" y="1074"/>
                    <a:pt x="9842" y="1143"/>
                    <a:pt x="10572" y="1143"/>
                  </a:cubicBezTo>
                  <a:cubicBezTo>
                    <a:pt x="10718" y="1143"/>
                    <a:pt x="10863" y="1140"/>
                    <a:pt x="11008" y="1135"/>
                  </a:cubicBezTo>
                  <a:cubicBezTo>
                    <a:pt x="11108" y="1101"/>
                    <a:pt x="11141" y="935"/>
                    <a:pt x="11008" y="901"/>
                  </a:cubicBezTo>
                  <a:cubicBezTo>
                    <a:pt x="10174" y="634"/>
                    <a:pt x="9307" y="501"/>
                    <a:pt x="8439" y="468"/>
                  </a:cubicBezTo>
                  <a:cubicBezTo>
                    <a:pt x="7505" y="368"/>
                    <a:pt x="6605" y="301"/>
                    <a:pt x="5671" y="234"/>
                  </a:cubicBezTo>
                  <a:cubicBezTo>
                    <a:pt x="3803" y="101"/>
                    <a:pt x="1968" y="34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091550" y="4368575"/>
              <a:ext cx="253525" cy="23500"/>
            </a:xfrm>
            <a:custGeom>
              <a:rect b="b" l="l" r="r" t="t"/>
              <a:pathLst>
                <a:path extrusionOk="0" h="940" w="10141">
                  <a:moveTo>
                    <a:pt x="100" y="0"/>
                  </a:moveTo>
                  <a:cubicBezTo>
                    <a:pt x="34" y="0"/>
                    <a:pt x="0" y="100"/>
                    <a:pt x="100" y="134"/>
                  </a:cubicBezTo>
                  <a:cubicBezTo>
                    <a:pt x="1802" y="300"/>
                    <a:pt x="3536" y="467"/>
                    <a:pt x="5237" y="634"/>
                  </a:cubicBezTo>
                  <a:cubicBezTo>
                    <a:pt x="6071" y="701"/>
                    <a:pt x="6905" y="767"/>
                    <a:pt x="7773" y="834"/>
                  </a:cubicBezTo>
                  <a:cubicBezTo>
                    <a:pt x="8198" y="875"/>
                    <a:pt x="8698" y="940"/>
                    <a:pt x="9181" y="940"/>
                  </a:cubicBezTo>
                  <a:cubicBezTo>
                    <a:pt x="9494" y="940"/>
                    <a:pt x="9799" y="913"/>
                    <a:pt x="10074" y="834"/>
                  </a:cubicBezTo>
                  <a:cubicBezTo>
                    <a:pt x="10141" y="834"/>
                    <a:pt x="10108" y="734"/>
                    <a:pt x="10041" y="734"/>
                  </a:cubicBezTo>
                  <a:cubicBezTo>
                    <a:pt x="9374" y="434"/>
                    <a:pt x="8440" y="501"/>
                    <a:pt x="7706" y="467"/>
                  </a:cubicBezTo>
                  <a:cubicBezTo>
                    <a:pt x="6872" y="434"/>
                    <a:pt x="6038" y="401"/>
                    <a:pt x="5171" y="334"/>
                  </a:cubicBezTo>
                  <a:cubicBezTo>
                    <a:pt x="3469" y="234"/>
                    <a:pt x="1802" y="134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147550" y="2506100"/>
              <a:ext cx="723875" cy="731675"/>
            </a:xfrm>
            <a:custGeom>
              <a:rect b="b" l="l" r="r" t="t"/>
              <a:pathLst>
                <a:path extrusionOk="0" h="29267" w="28955">
                  <a:moveTo>
                    <a:pt x="26930" y="1"/>
                  </a:moveTo>
                  <a:cubicBezTo>
                    <a:pt x="24958" y="1"/>
                    <a:pt x="20950" y="2067"/>
                    <a:pt x="15711" y="5917"/>
                  </a:cubicBezTo>
                  <a:cubicBezTo>
                    <a:pt x="7339" y="12055"/>
                    <a:pt x="0" y="19894"/>
                    <a:pt x="0" y="19894"/>
                  </a:cubicBezTo>
                  <a:cubicBezTo>
                    <a:pt x="334" y="20060"/>
                    <a:pt x="17246" y="29267"/>
                    <a:pt x="17246" y="29267"/>
                  </a:cubicBezTo>
                  <a:cubicBezTo>
                    <a:pt x="17246" y="29267"/>
                    <a:pt x="25151" y="14156"/>
                    <a:pt x="27453" y="5416"/>
                  </a:cubicBezTo>
                  <a:cubicBezTo>
                    <a:pt x="27920" y="3615"/>
                    <a:pt x="28954" y="746"/>
                    <a:pt x="27686" y="146"/>
                  </a:cubicBezTo>
                  <a:cubicBezTo>
                    <a:pt x="27483" y="49"/>
                    <a:pt x="27230" y="1"/>
                    <a:pt x="2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165875" y="2518900"/>
              <a:ext cx="648825" cy="698025"/>
            </a:xfrm>
            <a:custGeom>
              <a:rect b="b" l="l" r="r" t="t"/>
              <a:pathLst>
                <a:path extrusionOk="0" h="27921" w="25953">
                  <a:moveTo>
                    <a:pt x="25619" y="1"/>
                  </a:moveTo>
                  <a:cubicBezTo>
                    <a:pt x="25286" y="1"/>
                    <a:pt x="25119" y="401"/>
                    <a:pt x="25352" y="635"/>
                  </a:cubicBezTo>
                  <a:cubicBezTo>
                    <a:pt x="25427" y="699"/>
                    <a:pt x="25516" y="729"/>
                    <a:pt x="25602" y="729"/>
                  </a:cubicBezTo>
                  <a:cubicBezTo>
                    <a:pt x="25783" y="729"/>
                    <a:pt x="25953" y="595"/>
                    <a:pt x="25953" y="368"/>
                  </a:cubicBezTo>
                  <a:cubicBezTo>
                    <a:pt x="25953" y="168"/>
                    <a:pt x="25819" y="1"/>
                    <a:pt x="25619" y="1"/>
                  </a:cubicBezTo>
                  <a:close/>
                  <a:moveTo>
                    <a:pt x="22784" y="3804"/>
                  </a:moveTo>
                  <a:cubicBezTo>
                    <a:pt x="22450" y="3804"/>
                    <a:pt x="22317" y="4204"/>
                    <a:pt x="22550" y="4404"/>
                  </a:cubicBezTo>
                  <a:cubicBezTo>
                    <a:pt x="22616" y="4481"/>
                    <a:pt x="22703" y="4514"/>
                    <a:pt x="22790" y="4514"/>
                  </a:cubicBezTo>
                  <a:cubicBezTo>
                    <a:pt x="22970" y="4514"/>
                    <a:pt x="23151" y="4373"/>
                    <a:pt x="23151" y="4171"/>
                  </a:cubicBezTo>
                  <a:cubicBezTo>
                    <a:pt x="23151" y="3970"/>
                    <a:pt x="23017" y="3804"/>
                    <a:pt x="22817" y="3804"/>
                  </a:cubicBezTo>
                  <a:close/>
                  <a:moveTo>
                    <a:pt x="17247" y="3804"/>
                  </a:moveTo>
                  <a:lnTo>
                    <a:pt x="16880" y="4071"/>
                  </a:lnTo>
                  <a:cubicBezTo>
                    <a:pt x="16846" y="4104"/>
                    <a:pt x="16846" y="4137"/>
                    <a:pt x="16880" y="4171"/>
                  </a:cubicBezTo>
                  <a:cubicBezTo>
                    <a:pt x="16856" y="4380"/>
                    <a:pt x="17044" y="4525"/>
                    <a:pt x="17240" y="4525"/>
                  </a:cubicBezTo>
                  <a:cubicBezTo>
                    <a:pt x="17324" y="4525"/>
                    <a:pt x="17410" y="4498"/>
                    <a:pt x="17480" y="4437"/>
                  </a:cubicBezTo>
                  <a:cubicBezTo>
                    <a:pt x="17714" y="4237"/>
                    <a:pt x="17613" y="3837"/>
                    <a:pt x="17280" y="3804"/>
                  </a:cubicBezTo>
                  <a:close/>
                  <a:moveTo>
                    <a:pt x="25586" y="7840"/>
                  </a:moveTo>
                  <a:cubicBezTo>
                    <a:pt x="25386" y="7840"/>
                    <a:pt x="25252" y="8007"/>
                    <a:pt x="25252" y="8207"/>
                  </a:cubicBezTo>
                  <a:cubicBezTo>
                    <a:pt x="25219" y="8407"/>
                    <a:pt x="25386" y="8540"/>
                    <a:pt x="25586" y="8574"/>
                  </a:cubicBezTo>
                  <a:cubicBezTo>
                    <a:pt x="25653" y="8340"/>
                    <a:pt x="25719" y="8140"/>
                    <a:pt x="25786" y="7907"/>
                  </a:cubicBezTo>
                  <a:cubicBezTo>
                    <a:pt x="25753" y="7873"/>
                    <a:pt x="25686" y="7840"/>
                    <a:pt x="25619" y="7840"/>
                  </a:cubicBezTo>
                  <a:close/>
                  <a:moveTo>
                    <a:pt x="14445" y="7840"/>
                  </a:moveTo>
                  <a:cubicBezTo>
                    <a:pt x="14111" y="7840"/>
                    <a:pt x="13944" y="8240"/>
                    <a:pt x="14178" y="8474"/>
                  </a:cubicBezTo>
                  <a:cubicBezTo>
                    <a:pt x="14253" y="8549"/>
                    <a:pt x="14345" y="8583"/>
                    <a:pt x="14436" y="8583"/>
                  </a:cubicBezTo>
                  <a:cubicBezTo>
                    <a:pt x="14627" y="8583"/>
                    <a:pt x="14811" y="8433"/>
                    <a:pt x="14811" y="8207"/>
                  </a:cubicBezTo>
                  <a:cubicBezTo>
                    <a:pt x="14811" y="8007"/>
                    <a:pt x="14645" y="7840"/>
                    <a:pt x="14445" y="7840"/>
                  </a:cubicBezTo>
                  <a:close/>
                  <a:moveTo>
                    <a:pt x="20015" y="7840"/>
                  </a:moveTo>
                  <a:cubicBezTo>
                    <a:pt x="19715" y="7840"/>
                    <a:pt x="19548" y="8240"/>
                    <a:pt x="19782" y="8474"/>
                  </a:cubicBezTo>
                  <a:cubicBezTo>
                    <a:pt x="19846" y="8549"/>
                    <a:pt x="19931" y="8583"/>
                    <a:pt x="20017" y="8583"/>
                  </a:cubicBezTo>
                  <a:cubicBezTo>
                    <a:pt x="20198" y="8583"/>
                    <a:pt x="20382" y="8433"/>
                    <a:pt x="20382" y="8207"/>
                  </a:cubicBezTo>
                  <a:cubicBezTo>
                    <a:pt x="20382" y="8007"/>
                    <a:pt x="20215" y="7840"/>
                    <a:pt x="20015" y="7840"/>
                  </a:cubicBezTo>
                  <a:close/>
                  <a:moveTo>
                    <a:pt x="11643" y="11643"/>
                  </a:moveTo>
                  <a:cubicBezTo>
                    <a:pt x="11309" y="11643"/>
                    <a:pt x="11142" y="12043"/>
                    <a:pt x="11376" y="12276"/>
                  </a:cubicBezTo>
                  <a:cubicBezTo>
                    <a:pt x="11451" y="12341"/>
                    <a:pt x="11542" y="12370"/>
                    <a:pt x="11633" y="12370"/>
                  </a:cubicBezTo>
                  <a:cubicBezTo>
                    <a:pt x="11825" y="12370"/>
                    <a:pt x="12009" y="12236"/>
                    <a:pt x="12009" y="12010"/>
                  </a:cubicBezTo>
                  <a:cubicBezTo>
                    <a:pt x="12009" y="11809"/>
                    <a:pt x="11843" y="11643"/>
                    <a:pt x="11676" y="11643"/>
                  </a:cubicBezTo>
                  <a:close/>
                  <a:moveTo>
                    <a:pt x="17213" y="11643"/>
                  </a:moveTo>
                  <a:cubicBezTo>
                    <a:pt x="16880" y="11643"/>
                    <a:pt x="16713" y="12043"/>
                    <a:pt x="16946" y="12276"/>
                  </a:cubicBezTo>
                  <a:cubicBezTo>
                    <a:pt x="17021" y="12341"/>
                    <a:pt x="17113" y="12370"/>
                    <a:pt x="17204" y="12370"/>
                  </a:cubicBezTo>
                  <a:cubicBezTo>
                    <a:pt x="17395" y="12370"/>
                    <a:pt x="17580" y="12236"/>
                    <a:pt x="17580" y="12010"/>
                  </a:cubicBezTo>
                  <a:cubicBezTo>
                    <a:pt x="17580" y="11809"/>
                    <a:pt x="17413" y="11643"/>
                    <a:pt x="17247" y="11643"/>
                  </a:cubicBezTo>
                  <a:close/>
                  <a:moveTo>
                    <a:pt x="22784" y="11643"/>
                  </a:moveTo>
                  <a:cubicBezTo>
                    <a:pt x="22450" y="11643"/>
                    <a:pt x="22317" y="12043"/>
                    <a:pt x="22550" y="12276"/>
                  </a:cubicBezTo>
                  <a:cubicBezTo>
                    <a:pt x="22614" y="12341"/>
                    <a:pt x="22699" y="12370"/>
                    <a:pt x="22785" y="12370"/>
                  </a:cubicBezTo>
                  <a:cubicBezTo>
                    <a:pt x="22966" y="12370"/>
                    <a:pt x="23151" y="12236"/>
                    <a:pt x="23151" y="12010"/>
                  </a:cubicBezTo>
                  <a:cubicBezTo>
                    <a:pt x="23151" y="11809"/>
                    <a:pt x="23017" y="11643"/>
                    <a:pt x="22817" y="11643"/>
                  </a:cubicBezTo>
                  <a:close/>
                  <a:moveTo>
                    <a:pt x="3270" y="15712"/>
                  </a:moveTo>
                  <a:cubicBezTo>
                    <a:pt x="2936" y="15712"/>
                    <a:pt x="2770" y="16079"/>
                    <a:pt x="3003" y="16313"/>
                  </a:cubicBezTo>
                  <a:cubicBezTo>
                    <a:pt x="3079" y="16389"/>
                    <a:pt x="3174" y="16423"/>
                    <a:pt x="3266" y="16423"/>
                  </a:cubicBezTo>
                  <a:cubicBezTo>
                    <a:pt x="3456" y="16423"/>
                    <a:pt x="3637" y="16281"/>
                    <a:pt x="3637" y="16079"/>
                  </a:cubicBezTo>
                  <a:cubicBezTo>
                    <a:pt x="3637" y="15879"/>
                    <a:pt x="3503" y="15712"/>
                    <a:pt x="3303" y="15712"/>
                  </a:cubicBezTo>
                  <a:close/>
                  <a:moveTo>
                    <a:pt x="8841" y="15712"/>
                  </a:moveTo>
                  <a:cubicBezTo>
                    <a:pt x="8507" y="15712"/>
                    <a:pt x="8340" y="16079"/>
                    <a:pt x="8574" y="16313"/>
                  </a:cubicBezTo>
                  <a:cubicBezTo>
                    <a:pt x="8650" y="16389"/>
                    <a:pt x="8744" y="16423"/>
                    <a:pt x="8837" y="16423"/>
                  </a:cubicBezTo>
                  <a:cubicBezTo>
                    <a:pt x="9026" y="16423"/>
                    <a:pt x="9207" y="16281"/>
                    <a:pt x="9207" y="16079"/>
                  </a:cubicBezTo>
                  <a:cubicBezTo>
                    <a:pt x="9207" y="15879"/>
                    <a:pt x="9074" y="15712"/>
                    <a:pt x="8874" y="15712"/>
                  </a:cubicBezTo>
                  <a:close/>
                  <a:moveTo>
                    <a:pt x="14411" y="15712"/>
                  </a:moveTo>
                  <a:cubicBezTo>
                    <a:pt x="14111" y="15712"/>
                    <a:pt x="13944" y="16079"/>
                    <a:pt x="14178" y="16313"/>
                  </a:cubicBezTo>
                  <a:cubicBezTo>
                    <a:pt x="14254" y="16389"/>
                    <a:pt x="14345" y="16423"/>
                    <a:pt x="14432" y="16423"/>
                  </a:cubicBezTo>
                  <a:cubicBezTo>
                    <a:pt x="14612" y="16423"/>
                    <a:pt x="14778" y="16281"/>
                    <a:pt x="14778" y="16079"/>
                  </a:cubicBezTo>
                  <a:cubicBezTo>
                    <a:pt x="14811" y="15879"/>
                    <a:pt x="14645" y="15712"/>
                    <a:pt x="14445" y="15712"/>
                  </a:cubicBezTo>
                  <a:close/>
                  <a:moveTo>
                    <a:pt x="19952" y="15708"/>
                  </a:moveTo>
                  <a:cubicBezTo>
                    <a:pt x="19459" y="15708"/>
                    <a:pt x="19469" y="16447"/>
                    <a:pt x="19982" y="16447"/>
                  </a:cubicBezTo>
                  <a:cubicBezTo>
                    <a:pt x="19993" y="16447"/>
                    <a:pt x="20004" y="16447"/>
                    <a:pt x="20015" y="16446"/>
                  </a:cubicBezTo>
                  <a:cubicBezTo>
                    <a:pt x="20449" y="16379"/>
                    <a:pt x="20449" y="15746"/>
                    <a:pt x="20015" y="15712"/>
                  </a:cubicBezTo>
                  <a:cubicBezTo>
                    <a:pt x="19993" y="15710"/>
                    <a:pt x="19972" y="15708"/>
                    <a:pt x="19952" y="15708"/>
                  </a:cubicBezTo>
                  <a:close/>
                  <a:moveTo>
                    <a:pt x="501" y="19482"/>
                  </a:moveTo>
                  <a:cubicBezTo>
                    <a:pt x="168" y="19482"/>
                    <a:pt x="1" y="19882"/>
                    <a:pt x="234" y="20115"/>
                  </a:cubicBezTo>
                  <a:cubicBezTo>
                    <a:pt x="310" y="20191"/>
                    <a:pt x="402" y="20224"/>
                    <a:pt x="493" y="20224"/>
                  </a:cubicBezTo>
                  <a:cubicBezTo>
                    <a:pt x="684" y="20224"/>
                    <a:pt x="868" y="20075"/>
                    <a:pt x="868" y="19849"/>
                  </a:cubicBezTo>
                  <a:cubicBezTo>
                    <a:pt x="868" y="19648"/>
                    <a:pt x="701" y="19482"/>
                    <a:pt x="501" y="19482"/>
                  </a:cubicBezTo>
                  <a:close/>
                  <a:moveTo>
                    <a:pt x="6072" y="19482"/>
                  </a:moveTo>
                  <a:cubicBezTo>
                    <a:pt x="5738" y="19482"/>
                    <a:pt x="5605" y="19882"/>
                    <a:pt x="5838" y="20115"/>
                  </a:cubicBezTo>
                  <a:cubicBezTo>
                    <a:pt x="5914" y="20191"/>
                    <a:pt x="6003" y="20224"/>
                    <a:pt x="6089" y="20224"/>
                  </a:cubicBezTo>
                  <a:cubicBezTo>
                    <a:pt x="6270" y="20224"/>
                    <a:pt x="6439" y="20075"/>
                    <a:pt x="6439" y="19849"/>
                  </a:cubicBezTo>
                  <a:cubicBezTo>
                    <a:pt x="6439" y="19648"/>
                    <a:pt x="6272" y="19482"/>
                    <a:pt x="6072" y="19482"/>
                  </a:cubicBezTo>
                  <a:close/>
                  <a:moveTo>
                    <a:pt x="11676" y="19482"/>
                  </a:moveTo>
                  <a:cubicBezTo>
                    <a:pt x="11342" y="19482"/>
                    <a:pt x="11176" y="19882"/>
                    <a:pt x="11409" y="20115"/>
                  </a:cubicBezTo>
                  <a:cubicBezTo>
                    <a:pt x="11484" y="20191"/>
                    <a:pt x="11573" y="20224"/>
                    <a:pt x="11659" y="20224"/>
                  </a:cubicBezTo>
                  <a:cubicBezTo>
                    <a:pt x="11841" y="20224"/>
                    <a:pt x="12009" y="20075"/>
                    <a:pt x="12009" y="19849"/>
                  </a:cubicBezTo>
                  <a:cubicBezTo>
                    <a:pt x="12009" y="19648"/>
                    <a:pt x="11876" y="19482"/>
                    <a:pt x="11676" y="19482"/>
                  </a:cubicBezTo>
                  <a:close/>
                  <a:moveTo>
                    <a:pt x="17247" y="19482"/>
                  </a:moveTo>
                  <a:cubicBezTo>
                    <a:pt x="16913" y="19482"/>
                    <a:pt x="16746" y="19882"/>
                    <a:pt x="16980" y="20115"/>
                  </a:cubicBezTo>
                  <a:cubicBezTo>
                    <a:pt x="17055" y="20191"/>
                    <a:pt x="17147" y="20224"/>
                    <a:pt x="17238" y="20224"/>
                  </a:cubicBezTo>
                  <a:cubicBezTo>
                    <a:pt x="17429" y="20224"/>
                    <a:pt x="17613" y="20075"/>
                    <a:pt x="17613" y="19849"/>
                  </a:cubicBezTo>
                  <a:cubicBezTo>
                    <a:pt x="17613" y="19648"/>
                    <a:pt x="17447" y="19482"/>
                    <a:pt x="17247" y="19482"/>
                  </a:cubicBezTo>
                  <a:close/>
                  <a:moveTo>
                    <a:pt x="8874" y="23551"/>
                  </a:moveTo>
                  <a:cubicBezTo>
                    <a:pt x="8540" y="23551"/>
                    <a:pt x="8374" y="23951"/>
                    <a:pt x="8607" y="24152"/>
                  </a:cubicBezTo>
                  <a:cubicBezTo>
                    <a:pt x="8683" y="24228"/>
                    <a:pt x="8778" y="24262"/>
                    <a:pt x="8870" y="24262"/>
                  </a:cubicBezTo>
                  <a:cubicBezTo>
                    <a:pt x="9060" y="24262"/>
                    <a:pt x="9241" y="24120"/>
                    <a:pt x="9241" y="23918"/>
                  </a:cubicBezTo>
                  <a:cubicBezTo>
                    <a:pt x="9241" y="23718"/>
                    <a:pt x="9074" y="23551"/>
                    <a:pt x="8874" y="23551"/>
                  </a:cubicBezTo>
                  <a:close/>
                  <a:moveTo>
                    <a:pt x="14445" y="23551"/>
                  </a:moveTo>
                  <a:cubicBezTo>
                    <a:pt x="14111" y="23551"/>
                    <a:pt x="13978" y="23951"/>
                    <a:pt x="14178" y="24152"/>
                  </a:cubicBezTo>
                  <a:cubicBezTo>
                    <a:pt x="14254" y="24228"/>
                    <a:pt x="14348" y="24262"/>
                    <a:pt x="14441" y="24262"/>
                  </a:cubicBezTo>
                  <a:cubicBezTo>
                    <a:pt x="14630" y="24262"/>
                    <a:pt x="14811" y="24120"/>
                    <a:pt x="14811" y="23918"/>
                  </a:cubicBezTo>
                  <a:cubicBezTo>
                    <a:pt x="14811" y="23718"/>
                    <a:pt x="14645" y="23551"/>
                    <a:pt x="14445" y="23551"/>
                  </a:cubicBezTo>
                  <a:close/>
                  <a:moveTo>
                    <a:pt x="17247" y="27321"/>
                  </a:moveTo>
                  <a:lnTo>
                    <a:pt x="17247" y="27321"/>
                  </a:lnTo>
                  <a:cubicBezTo>
                    <a:pt x="17046" y="27354"/>
                    <a:pt x="16880" y="27487"/>
                    <a:pt x="16880" y="27687"/>
                  </a:cubicBezTo>
                  <a:cubicBezTo>
                    <a:pt x="16880" y="27788"/>
                    <a:pt x="16880" y="27854"/>
                    <a:pt x="16946" y="27921"/>
                  </a:cubicBezTo>
                  <a:lnTo>
                    <a:pt x="17247" y="273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845300" y="3929550"/>
              <a:ext cx="384725" cy="115475"/>
            </a:xfrm>
            <a:custGeom>
              <a:rect b="b" l="l" r="r" t="t"/>
              <a:pathLst>
                <a:path extrusionOk="0" h="4619" w="15389">
                  <a:moveTo>
                    <a:pt x="7239" y="1"/>
                  </a:moveTo>
                  <a:cubicBezTo>
                    <a:pt x="6714" y="1"/>
                    <a:pt x="6198" y="67"/>
                    <a:pt x="5704" y="216"/>
                  </a:cubicBezTo>
                  <a:cubicBezTo>
                    <a:pt x="1635" y="1416"/>
                    <a:pt x="0" y="4619"/>
                    <a:pt x="1135" y="4619"/>
                  </a:cubicBezTo>
                  <a:lnTo>
                    <a:pt x="14244" y="4619"/>
                  </a:lnTo>
                  <a:cubicBezTo>
                    <a:pt x="15389" y="3562"/>
                    <a:pt x="11085" y="1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072125" y="3958275"/>
              <a:ext cx="55900" cy="86750"/>
            </a:xfrm>
            <a:custGeom>
              <a:rect b="b" l="l" r="r" t="t"/>
              <a:pathLst>
                <a:path extrusionOk="0" h="3470" w="2236">
                  <a:moveTo>
                    <a:pt x="2235" y="1"/>
                  </a:moveTo>
                  <a:lnTo>
                    <a:pt x="2235" y="1"/>
                  </a:lnTo>
                  <a:cubicBezTo>
                    <a:pt x="1902" y="101"/>
                    <a:pt x="1535" y="267"/>
                    <a:pt x="1268" y="501"/>
                  </a:cubicBezTo>
                  <a:cubicBezTo>
                    <a:pt x="968" y="734"/>
                    <a:pt x="734" y="1035"/>
                    <a:pt x="534" y="1335"/>
                  </a:cubicBezTo>
                  <a:cubicBezTo>
                    <a:pt x="334" y="1668"/>
                    <a:pt x="201" y="2002"/>
                    <a:pt x="134" y="2369"/>
                  </a:cubicBezTo>
                  <a:cubicBezTo>
                    <a:pt x="34" y="2736"/>
                    <a:pt x="1" y="3103"/>
                    <a:pt x="34" y="3470"/>
                  </a:cubicBezTo>
                  <a:cubicBezTo>
                    <a:pt x="267" y="2803"/>
                    <a:pt x="534" y="2169"/>
                    <a:pt x="901" y="1568"/>
                  </a:cubicBezTo>
                  <a:cubicBezTo>
                    <a:pt x="1068" y="1268"/>
                    <a:pt x="1268" y="968"/>
                    <a:pt x="1502" y="734"/>
                  </a:cubicBezTo>
                  <a:cubicBezTo>
                    <a:pt x="1735" y="468"/>
                    <a:pt x="1969" y="234"/>
                    <a:pt x="2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111325" y="3969125"/>
              <a:ext cx="90075" cy="75900"/>
            </a:xfrm>
            <a:custGeom>
              <a:rect b="b" l="l" r="r" t="t"/>
              <a:pathLst>
                <a:path extrusionOk="0" h="3036" w="3603">
                  <a:moveTo>
                    <a:pt x="0" y="0"/>
                  </a:moveTo>
                  <a:cubicBezTo>
                    <a:pt x="701" y="467"/>
                    <a:pt x="1368" y="867"/>
                    <a:pt x="2002" y="1334"/>
                  </a:cubicBezTo>
                  <a:cubicBezTo>
                    <a:pt x="2335" y="1568"/>
                    <a:pt x="2636" y="1801"/>
                    <a:pt x="2936" y="2068"/>
                  </a:cubicBezTo>
                  <a:cubicBezTo>
                    <a:pt x="3203" y="2335"/>
                    <a:pt x="3436" y="2669"/>
                    <a:pt x="3603" y="3036"/>
                  </a:cubicBezTo>
                  <a:cubicBezTo>
                    <a:pt x="3603" y="2602"/>
                    <a:pt x="3436" y="2168"/>
                    <a:pt x="3169" y="1868"/>
                  </a:cubicBezTo>
                  <a:cubicBezTo>
                    <a:pt x="2902" y="1535"/>
                    <a:pt x="2602" y="1234"/>
                    <a:pt x="2269" y="1001"/>
                  </a:cubicBezTo>
                  <a:cubicBezTo>
                    <a:pt x="1902" y="767"/>
                    <a:pt x="1568" y="534"/>
                    <a:pt x="1168" y="367"/>
                  </a:cubicBezTo>
                  <a:cubicBezTo>
                    <a:pt x="801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38400" y="2784100"/>
              <a:ext cx="1692900" cy="1087475"/>
            </a:xfrm>
            <a:custGeom>
              <a:rect b="b" l="l" r="r" t="t"/>
              <a:pathLst>
                <a:path extrusionOk="0" h="43499" w="67716">
                  <a:moveTo>
                    <a:pt x="9308" y="1"/>
                  </a:moveTo>
                  <a:lnTo>
                    <a:pt x="1" y="43498"/>
                  </a:lnTo>
                  <a:lnTo>
                    <a:pt x="58409" y="43498"/>
                  </a:lnTo>
                  <a:lnTo>
                    <a:pt x="67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592625" y="2784100"/>
              <a:ext cx="1692050" cy="1087475"/>
            </a:xfrm>
            <a:custGeom>
              <a:rect b="b" l="l" r="r" t="t"/>
              <a:pathLst>
                <a:path extrusionOk="0" h="43499" w="67682">
                  <a:moveTo>
                    <a:pt x="9273" y="1"/>
                  </a:moveTo>
                  <a:lnTo>
                    <a:pt x="0" y="43498"/>
                  </a:lnTo>
                  <a:lnTo>
                    <a:pt x="58409" y="43498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230575" y="3237750"/>
              <a:ext cx="86750" cy="243550"/>
            </a:xfrm>
            <a:custGeom>
              <a:rect b="b" l="l" r="r" t="t"/>
              <a:pathLst>
                <a:path extrusionOk="0" h="9742" w="3470">
                  <a:moveTo>
                    <a:pt x="2102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298125" y="3237750"/>
              <a:ext cx="86750" cy="243550"/>
            </a:xfrm>
            <a:custGeom>
              <a:rect b="b" l="l" r="r" t="t"/>
              <a:pathLst>
                <a:path extrusionOk="0" h="9742" w="3470">
                  <a:moveTo>
                    <a:pt x="2102" y="1"/>
                  </a:moveTo>
                  <a:lnTo>
                    <a:pt x="0" y="9741"/>
                  </a:lnTo>
                  <a:lnTo>
                    <a:pt x="1401" y="9741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365675" y="3237750"/>
              <a:ext cx="86750" cy="243550"/>
            </a:xfrm>
            <a:custGeom>
              <a:rect b="b" l="l" r="r" t="t"/>
              <a:pathLst>
                <a:path extrusionOk="0" h="9742" w="3470">
                  <a:moveTo>
                    <a:pt x="2102" y="1"/>
                  </a:moveTo>
                  <a:lnTo>
                    <a:pt x="0" y="9741"/>
                  </a:lnTo>
                  <a:lnTo>
                    <a:pt x="1401" y="9741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434050" y="3237750"/>
              <a:ext cx="85925" cy="243550"/>
            </a:xfrm>
            <a:custGeom>
              <a:rect b="b" l="l" r="r" t="t"/>
              <a:pathLst>
                <a:path extrusionOk="0" h="9742" w="3437">
                  <a:moveTo>
                    <a:pt x="2069" y="1"/>
                  </a:moveTo>
                  <a:lnTo>
                    <a:pt x="1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501600" y="3237750"/>
              <a:ext cx="85925" cy="243550"/>
            </a:xfrm>
            <a:custGeom>
              <a:rect b="b" l="l" r="r" t="t"/>
              <a:pathLst>
                <a:path extrusionOk="0" h="9742" w="3437">
                  <a:moveTo>
                    <a:pt x="2069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569150" y="3237750"/>
              <a:ext cx="85925" cy="243550"/>
            </a:xfrm>
            <a:custGeom>
              <a:rect b="b" l="l" r="r" t="t"/>
              <a:pathLst>
                <a:path extrusionOk="0" h="9742" w="3437">
                  <a:moveTo>
                    <a:pt x="2069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636700" y="3237750"/>
              <a:ext cx="85925" cy="243550"/>
            </a:xfrm>
            <a:custGeom>
              <a:rect b="b" l="l" r="r" t="t"/>
              <a:pathLst>
                <a:path extrusionOk="0" h="9742" w="3437">
                  <a:moveTo>
                    <a:pt x="2068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921175" y="4075850"/>
              <a:ext cx="718875" cy="79250"/>
            </a:xfrm>
            <a:custGeom>
              <a:rect b="b" l="l" r="r" t="t"/>
              <a:pathLst>
                <a:path extrusionOk="0" h="3170" w="28755">
                  <a:moveTo>
                    <a:pt x="28755" y="1"/>
                  </a:moveTo>
                  <a:lnTo>
                    <a:pt x="1" y="935"/>
                  </a:lnTo>
                  <a:lnTo>
                    <a:pt x="1" y="3170"/>
                  </a:lnTo>
                  <a:lnTo>
                    <a:pt x="28755" y="3170"/>
                  </a:lnTo>
                  <a:lnTo>
                    <a:pt x="28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217225" y="3546325"/>
              <a:ext cx="617975" cy="608775"/>
            </a:xfrm>
            <a:custGeom>
              <a:rect b="b" l="l" r="r" t="t"/>
              <a:pathLst>
                <a:path extrusionOk="0" h="24351" w="24719">
                  <a:moveTo>
                    <a:pt x="1" y="0"/>
                  </a:moveTo>
                  <a:lnTo>
                    <a:pt x="9274" y="24351"/>
                  </a:lnTo>
                  <a:lnTo>
                    <a:pt x="24718" y="24351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280600" y="3546325"/>
              <a:ext cx="617975" cy="608775"/>
            </a:xfrm>
            <a:custGeom>
              <a:rect b="b" l="l" r="r" t="t"/>
              <a:pathLst>
                <a:path extrusionOk="0" h="24351" w="24719">
                  <a:moveTo>
                    <a:pt x="1" y="0"/>
                  </a:moveTo>
                  <a:lnTo>
                    <a:pt x="9307" y="24351"/>
                  </a:lnTo>
                  <a:lnTo>
                    <a:pt x="24719" y="24351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887950" y="4021650"/>
              <a:ext cx="910675" cy="85100"/>
            </a:xfrm>
            <a:custGeom>
              <a:rect b="b" l="l" r="r" t="t"/>
              <a:pathLst>
                <a:path extrusionOk="0" h="3404" w="36427">
                  <a:moveTo>
                    <a:pt x="36426" y="1"/>
                  </a:moveTo>
                  <a:lnTo>
                    <a:pt x="0" y="1001"/>
                  </a:lnTo>
                  <a:lnTo>
                    <a:pt x="0" y="3403"/>
                  </a:lnTo>
                  <a:lnTo>
                    <a:pt x="36426" y="3403"/>
                  </a:lnTo>
                  <a:lnTo>
                    <a:pt x="36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616325" y="4837250"/>
              <a:ext cx="1102475" cy="139275"/>
            </a:xfrm>
            <a:custGeom>
              <a:rect b="b" l="l" r="r" t="t"/>
              <a:pathLst>
                <a:path extrusionOk="0" h="5571" w="44099">
                  <a:moveTo>
                    <a:pt x="1" y="0"/>
                  </a:moveTo>
                  <a:lnTo>
                    <a:pt x="1" y="5571"/>
                  </a:lnTo>
                  <a:lnTo>
                    <a:pt x="44099" y="5571"/>
                  </a:lnTo>
                  <a:lnTo>
                    <a:pt x="44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833150" y="4837250"/>
              <a:ext cx="45050" cy="139275"/>
            </a:xfrm>
            <a:custGeom>
              <a:rect b="b" l="l" r="r" t="t"/>
              <a:pathLst>
                <a:path extrusionOk="0" h="5571" w="1802">
                  <a:moveTo>
                    <a:pt x="0" y="0"/>
                  </a:moveTo>
                  <a:lnTo>
                    <a:pt x="0" y="5571"/>
                  </a:lnTo>
                  <a:lnTo>
                    <a:pt x="1802" y="557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2481100" y="4837250"/>
              <a:ext cx="108450" cy="139275"/>
            </a:xfrm>
            <a:custGeom>
              <a:rect b="b" l="l" r="r" t="t"/>
              <a:pathLst>
                <a:path extrusionOk="0" h="5571" w="4338">
                  <a:moveTo>
                    <a:pt x="1" y="0"/>
                  </a:moveTo>
                  <a:lnTo>
                    <a:pt x="1" y="5571"/>
                  </a:lnTo>
                  <a:lnTo>
                    <a:pt x="4337" y="5571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022450" y="4862750"/>
              <a:ext cx="69250" cy="82100"/>
            </a:xfrm>
            <a:custGeom>
              <a:rect b="b" l="l" r="r" t="t"/>
              <a:pathLst>
                <a:path extrusionOk="0" h="3284" w="2770">
                  <a:moveTo>
                    <a:pt x="110" y="0"/>
                  </a:moveTo>
                  <a:cubicBezTo>
                    <a:pt x="92" y="0"/>
                    <a:pt x="77" y="4"/>
                    <a:pt x="67" y="14"/>
                  </a:cubicBezTo>
                  <a:cubicBezTo>
                    <a:pt x="34" y="47"/>
                    <a:pt x="0" y="81"/>
                    <a:pt x="0" y="114"/>
                  </a:cubicBezTo>
                  <a:lnTo>
                    <a:pt x="0" y="3150"/>
                  </a:lnTo>
                  <a:cubicBezTo>
                    <a:pt x="17" y="3216"/>
                    <a:pt x="75" y="3250"/>
                    <a:pt x="130" y="3250"/>
                  </a:cubicBezTo>
                  <a:cubicBezTo>
                    <a:pt x="184" y="3250"/>
                    <a:pt x="234" y="3216"/>
                    <a:pt x="234" y="3150"/>
                  </a:cubicBezTo>
                  <a:lnTo>
                    <a:pt x="234" y="448"/>
                  </a:lnTo>
                  <a:lnTo>
                    <a:pt x="1301" y="1915"/>
                  </a:lnTo>
                  <a:cubicBezTo>
                    <a:pt x="1301" y="1949"/>
                    <a:pt x="1368" y="1982"/>
                    <a:pt x="1401" y="1982"/>
                  </a:cubicBezTo>
                  <a:cubicBezTo>
                    <a:pt x="1435" y="1982"/>
                    <a:pt x="1468" y="1949"/>
                    <a:pt x="1502" y="1915"/>
                  </a:cubicBezTo>
                  <a:lnTo>
                    <a:pt x="2536" y="448"/>
                  </a:lnTo>
                  <a:lnTo>
                    <a:pt x="2536" y="3183"/>
                  </a:lnTo>
                  <a:cubicBezTo>
                    <a:pt x="2536" y="3216"/>
                    <a:pt x="2569" y="3283"/>
                    <a:pt x="2636" y="3283"/>
                  </a:cubicBezTo>
                  <a:cubicBezTo>
                    <a:pt x="2702" y="3283"/>
                    <a:pt x="2736" y="3216"/>
                    <a:pt x="2736" y="3183"/>
                  </a:cubicBezTo>
                  <a:lnTo>
                    <a:pt x="2736" y="114"/>
                  </a:lnTo>
                  <a:cubicBezTo>
                    <a:pt x="2769" y="114"/>
                    <a:pt x="2769" y="81"/>
                    <a:pt x="2736" y="47"/>
                  </a:cubicBezTo>
                  <a:lnTo>
                    <a:pt x="2736" y="14"/>
                  </a:lnTo>
                  <a:cubicBezTo>
                    <a:pt x="2716" y="4"/>
                    <a:pt x="2697" y="0"/>
                    <a:pt x="2678" y="0"/>
                  </a:cubicBezTo>
                  <a:cubicBezTo>
                    <a:pt x="2633" y="0"/>
                    <a:pt x="2593" y="24"/>
                    <a:pt x="2569" y="47"/>
                  </a:cubicBezTo>
                  <a:lnTo>
                    <a:pt x="1401" y="1682"/>
                  </a:lnTo>
                  <a:lnTo>
                    <a:pt x="234" y="47"/>
                  </a:lnTo>
                  <a:cubicBezTo>
                    <a:pt x="210" y="24"/>
                    <a:pt x="153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108350" y="4862775"/>
              <a:ext cx="63400" cy="82075"/>
            </a:xfrm>
            <a:custGeom>
              <a:rect b="b" l="l" r="r" t="t"/>
              <a:pathLst>
                <a:path extrusionOk="0" h="3283" w="2536">
                  <a:moveTo>
                    <a:pt x="1268" y="413"/>
                  </a:moveTo>
                  <a:lnTo>
                    <a:pt x="1935" y="2181"/>
                  </a:lnTo>
                  <a:lnTo>
                    <a:pt x="601" y="2181"/>
                  </a:lnTo>
                  <a:lnTo>
                    <a:pt x="1268" y="413"/>
                  </a:lnTo>
                  <a:close/>
                  <a:moveTo>
                    <a:pt x="1315" y="0"/>
                  </a:moveTo>
                  <a:cubicBezTo>
                    <a:pt x="1301" y="0"/>
                    <a:pt x="1286" y="4"/>
                    <a:pt x="1268" y="13"/>
                  </a:cubicBezTo>
                  <a:cubicBezTo>
                    <a:pt x="1234" y="13"/>
                    <a:pt x="1168" y="13"/>
                    <a:pt x="1168" y="80"/>
                  </a:cubicBezTo>
                  <a:lnTo>
                    <a:pt x="34" y="3115"/>
                  </a:lnTo>
                  <a:cubicBezTo>
                    <a:pt x="0" y="3182"/>
                    <a:pt x="34" y="3249"/>
                    <a:pt x="100" y="3282"/>
                  </a:cubicBezTo>
                  <a:lnTo>
                    <a:pt x="134" y="3282"/>
                  </a:lnTo>
                  <a:cubicBezTo>
                    <a:pt x="167" y="3282"/>
                    <a:pt x="200" y="3249"/>
                    <a:pt x="234" y="3215"/>
                  </a:cubicBezTo>
                  <a:lnTo>
                    <a:pt x="534" y="2415"/>
                  </a:lnTo>
                  <a:lnTo>
                    <a:pt x="2035" y="2415"/>
                  </a:lnTo>
                  <a:lnTo>
                    <a:pt x="2302" y="3215"/>
                  </a:lnTo>
                  <a:cubicBezTo>
                    <a:pt x="2335" y="3249"/>
                    <a:pt x="2369" y="3282"/>
                    <a:pt x="2435" y="3282"/>
                  </a:cubicBezTo>
                  <a:lnTo>
                    <a:pt x="2469" y="3282"/>
                  </a:lnTo>
                  <a:cubicBezTo>
                    <a:pt x="2535" y="3249"/>
                    <a:pt x="2535" y="3182"/>
                    <a:pt x="2535" y="3115"/>
                  </a:cubicBezTo>
                  <a:lnTo>
                    <a:pt x="1401" y="80"/>
                  </a:lnTo>
                  <a:cubicBezTo>
                    <a:pt x="1377" y="31"/>
                    <a:pt x="1352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2171725" y="4862250"/>
              <a:ext cx="60900" cy="82600"/>
            </a:xfrm>
            <a:custGeom>
              <a:rect b="b" l="l" r="r" t="t"/>
              <a:pathLst>
                <a:path extrusionOk="0" h="3304" w="2436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67" y="234"/>
                    <a:pt x="134" y="234"/>
                  </a:cubicBezTo>
                  <a:lnTo>
                    <a:pt x="1101" y="234"/>
                  </a:lnTo>
                  <a:lnTo>
                    <a:pt x="1101" y="3170"/>
                  </a:lnTo>
                  <a:cubicBezTo>
                    <a:pt x="1101" y="3236"/>
                    <a:pt x="1168" y="3303"/>
                    <a:pt x="1235" y="3303"/>
                  </a:cubicBezTo>
                  <a:cubicBezTo>
                    <a:pt x="1268" y="3303"/>
                    <a:pt x="1335" y="3236"/>
                    <a:pt x="1335" y="3170"/>
                  </a:cubicBezTo>
                  <a:lnTo>
                    <a:pt x="1335" y="234"/>
                  </a:lnTo>
                  <a:lnTo>
                    <a:pt x="2335" y="234"/>
                  </a:lnTo>
                  <a:cubicBezTo>
                    <a:pt x="2402" y="234"/>
                    <a:pt x="2435" y="168"/>
                    <a:pt x="2435" y="101"/>
                  </a:cubicBezTo>
                  <a:cubicBezTo>
                    <a:pt x="2435" y="67"/>
                    <a:pt x="2402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254275" y="4862250"/>
              <a:ext cx="54225" cy="82600"/>
            </a:xfrm>
            <a:custGeom>
              <a:rect b="b" l="l" r="r" t="t"/>
              <a:pathLst>
                <a:path extrusionOk="0" h="3304" w="2169">
                  <a:moveTo>
                    <a:pt x="2036" y="1"/>
                  </a:moveTo>
                  <a:cubicBezTo>
                    <a:pt x="1969" y="1"/>
                    <a:pt x="1935" y="67"/>
                    <a:pt x="1935" y="101"/>
                  </a:cubicBezTo>
                  <a:lnTo>
                    <a:pt x="1935" y="1535"/>
                  </a:lnTo>
                  <a:lnTo>
                    <a:pt x="234" y="1535"/>
                  </a:lnTo>
                  <a:lnTo>
                    <a:pt x="234" y="101"/>
                  </a:lnTo>
                  <a:cubicBezTo>
                    <a:pt x="218" y="51"/>
                    <a:pt x="168" y="26"/>
                    <a:pt x="117" y="26"/>
                  </a:cubicBezTo>
                  <a:cubicBezTo>
                    <a:pt x="67" y="26"/>
                    <a:pt x="17" y="51"/>
                    <a:pt x="1" y="101"/>
                  </a:cubicBezTo>
                  <a:lnTo>
                    <a:pt x="1" y="3170"/>
                  </a:lnTo>
                  <a:cubicBezTo>
                    <a:pt x="17" y="3236"/>
                    <a:pt x="67" y="3270"/>
                    <a:pt x="117" y="3270"/>
                  </a:cubicBezTo>
                  <a:cubicBezTo>
                    <a:pt x="168" y="3270"/>
                    <a:pt x="218" y="3236"/>
                    <a:pt x="234" y="3170"/>
                  </a:cubicBezTo>
                  <a:lnTo>
                    <a:pt x="234" y="1769"/>
                  </a:lnTo>
                  <a:lnTo>
                    <a:pt x="1935" y="1769"/>
                  </a:lnTo>
                  <a:lnTo>
                    <a:pt x="1935" y="3170"/>
                  </a:lnTo>
                  <a:cubicBezTo>
                    <a:pt x="1935" y="3236"/>
                    <a:pt x="1969" y="3303"/>
                    <a:pt x="2036" y="3303"/>
                  </a:cubicBezTo>
                  <a:cubicBezTo>
                    <a:pt x="2102" y="3303"/>
                    <a:pt x="2136" y="3236"/>
                    <a:pt x="2169" y="3170"/>
                  </a:cubicBezTo>
                  <a:lnTo>
                    <a:pt x="2169" y="101"/>
                  </a:lnTo>
                  <a:cubicBezTo>
                    <a:pt x="2136" y="34"/>
                    <a:pt x="2102" y="1"/>
                    <a:pt x="2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616325" y="4250975"/>
              <a:ext cx="1102475" cy="179325"/>
            </a:xfrm>
            <a:custGeom>
              <a:rect b="b" l="l" r="r" t="t"/>
              <a:pathLst>
                <a:path extrusionOk="0" h="7173" w="44099">
                  <a:moveTo>
                    <a:pt x="1" y="1"/>
                  </a:moveTo>
                  <a:lnTo>
                    <a:pt x="1" y="7173"/>
                  </a:lnTo>
                  <a:lnTo>
                    <a:pt x="44099" y="7173"/>
                  </a:lnTo>
                  <a:lnTo>
                    <a:pt x="44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148375" y="4301025"/>
              <a:ext cx="62575" cy="84250"/>
            </a:xfrm>
            <a:custGeom>
              <a:rect b="b" l="l" r="r" t="t"/>
              <a:pathLst>
                <a:path extrusionOk="0" h="3370" w="2503">
                  <a:moveTo>
                    <a:pt x="1301" y="0"/>
                  </a:moveTo>
                  <a:cubicBezTo>
                    <a:pt x="1001" y="0"/>
                    <a:pt x="734" y="67"/>
                    <a:pt x="501" y="234"/>
                  </a:cubicBezTo>
                  <a:cubicBezTo>
                    <a:pt x="301" y="367"/>
                    <a:pt x="167" y="601"/>
                    <a:pt x="134" y="868"/>
                  </a:cubicBezTo>
                  <a:cubicBezTo>
                    <a:pt x="167" y="1101"/>
                    <a:pt x="267" y="1301"/>
                    <a:pt x="501" y="1435"/>
                  </a:cubicBezTo>
                  <a:cubicBezTo>
                    <a:pt x="734" y="1568"/>
                    <a:pt x="1001" y="1668"/>
                    <a:pt x="1268" y="1702"/>
                  </a:cubicBezTo>
                  <a:cubicBezTo>
                    <a:pt x="1535" y="1735"/>
                    <a:pt x="1802" y="1835"/>
                    <a:pt x="2035" y="1968"/>
                  </a:cubicBezTo>
                  <a:cubicBezTo>
                    <a:pt x="2202" y="2068"/>
                    <a:pt x="2302" y="2235"/>
                    <a:pt x="2302" y="2435"/>
                  </a:cubicBezTo>
                  <a:cubicBezTo>
                    <a:pt x="2302" y="2636"/>
                    <a:pt x="2169" y="2802"/>
                    <a:pt x="2002" y="2902"/>
                  </a:cubicBezTo>
                  <a:cubicBezTo>
                    <a:pt x="1802" y="3069"/>
                    <a:pt x="1535" y="3136"/>
                    <a:pt x="1301" y="3136"/>
                  </a:cubicBezTo>
                  <a:cubicBezTo>
                    <a:pt x="901" y="3103"/>
                    <a:pt x="501" y="2969"/>
                    <a:pt x="201" y="2702"/>
                  </a:cubicBezTo>
                  <a:cubicBezTo>
                    <a:pt x="184" y="2686"/>
                    <a:pt x="159" y="2677"/>
                    <a:pt x="134" y="2677"/>
                  </a:cubicBezTo>
                  <a:cubicBezTo>
                    <a:pt x="109" y="2677"/>
                    <a:pt x="84" y="2686"/>
                    <a:pt x="67" y="2702"/>
                  </a:cubicBezTo>
                  <a:cubicBezTo>
                    <a:pt x="0" y="2769"/>
                    <a:pt x="34" y="2836"/>
                    <a:pt x="67" y="2869"/>
                  </a:cubicBezTo>
                  <a:cubicBezTo>
                    <a:pt x="434" y="3169"/>
                    <a:pt x="868" y="3336"/>
                    <a:pt x="1301" y="3369"/>
                  </a:cubicBezTo>
                  <a:cubicBezTo>
                    <a:pt x="1602" y="3369"/>
                    <a:pt x="1902" y="3269"/>
                    <a:pt x="2135" y="3103"/>
                  </a:cubicBezTo>
                  <a:cubicBezTo>
                    <a:pt x="2369" y="2936"/>
                    <a:pt x="2502" y="2702"/>
                    <a:pt x="2502" y="2435"/>
                  </a:cubicBezTo>
                  <a:cubicBezTo>
                    <a:pt x="2502" y="2169"/>
                    <a:pt x="2369" y="1935"/>
                    <a:pt x="2135" y="1835"/>
                  </a:cubicBezTo>
                  <a:cubicBezTo>
                    <a:pt x="1868" y="1668"/>
                    <a:pt x="1602" y="1568"/>
                    <a:pt x="1301" y="1535"/>
                  </a:cubicBezTo>
                  <a:cubicBezTo>
                    <a:pt x="1068" y="1468"/>
                    <a:pt x="801" y="1401"/>
                    <a:pt x="601" y="1268"/>
                  </a:cubicBezTo>
                  <a:cubicBezTo>
                    <a:pt x="434" y="1201"/>
                    <a:pt x="367" y="1034"/>
                    <a:pt x="367" y="868"/>
                  </a:cubicBezTo>
                  <a:cubicBezTo>
                    <a:pt x="367" y="667"/>
                    <a:pt x="467" y="501"/>
                    <a:pt x="601" y="401"/>
                  </a:cubicBezTo>
                  <a:cubicBezTo>
                    <a:pt x="801" y="267"/>
                    <a:pt x="1034" y="200"/>
                    <a:pt x="1301" y="200"/>
                  </a:cubicBezTo>
                  <a:cubicBezTo>
                    <a:pt x="1602" y="234"/>
                    <a:pt x="1935" y="334"/>
                    <a:pt x="2202" y="567"/>
                  </a:cubicBezTo>
                  <a:cubicBezTo>
                    <a:pt x="2235" y="567"/>
                    <a:pt x="2302" y="567"/>
                    <a:pt x="2335" y="534"/>
                  </a:cubicBezTo>
                  <a:cubicBezTo>
                    <a:pt x="2369" y="467"/>
                    <a:pt x="2335" y="401"/>
                    <a:pt x="2302" y="367"/>
                  </a:cubicBezTo>
                  <a:cubicBezTo>
                    <a:pt x="2002" y="134"/>
                    <a:pt x="1668" y="34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215075" y="4301025"/>
              <a:ext cx="83425" cy="83425"/>
            </a:xfrm>
            <a:custGeom>
              <a:rect b="b" l="l" r="r" t="t"/>
              <a:pathLst>
                <a:path extrusionOk="0" h="3337" w="3337">
                  <a:moveTo>
                    <a:pt x="2236" y="0"/>
                  </a:moveTo>
                  <a:cubicBezTo>
                    <a:pt x="1" y="0"/>
                    <a:pt x="1" y="3336"/>
                    <a:pt x="2236" y="3336"/>
                  </a:cubicBezTo>
                  <a:cubicBezTo>
                    <a:pt x="2636" y="3336"/>
                    <a:pt x="3003" y="3203"/>
                    <a:pt x="3303" y="2969"/>
                  </a:cubicBezTo>
                  <a:cubicBezTo>
                    <a:pt x="3337" y="2936"/>
                    <a:pt x="3337" y="2836"/>
                    <a:pt x="3303" y="2802"/>
                  </a:cubicBezTo>
                  <a:cubicBezTo>
                    <a:pt x="3284" y="2763"/>
                    <a:pt x="3253" y="2747"/>
                    <a:pt x="3217" y="2747"/>
                  </a:cubicBezTo>
                  <a:cubicBezTo>
                    <a:pt x="3192" y="2747"/>
                    <a:pt x="3164" y="2755"/>
                    <a:pt x="3137" y="2769"/>
                  </a:cubicBezTo>
                  <a:cubicBezTo>
                    <a:pt x="2870" y="3002"/>
                    <a:pt x="2569" y="3103"/>
                    <a:pt x="2236" y="3103"/>
                  </a:cubicBezTo>
                  <a:cubicBezTo>
                    <a:pt x="312" y="3103"/>
                    <a:pt x="301" y="234"/>
                    <a:pt x="2203" y="234"/>
                  </a:cubicBezTo>
                  <a:cubicBezTo>
                    <a:pt x="2214" y="234"/>
                    <a:pt x="2225" y="234"/>
                    <a:pt x="2236" y="234"/>
                  </a:cubicBezTo>
                  <a:cubicBezTo>
                    <a:pt x="2270" y="230"/>
                    <a:pt x="2304" y="229"/>
                    <a:pt x="2338" y="229"/>
                  </a:cubicBezTo>
                  <a:cubicBezTo>
                    <a:pt x="2631" y="229"/>
                    <a:pt x="2897" y="355"/>
                    <a:pt x="3137" y="534"/>
                  </a:cubicBezTo>
                  <a:cubicBezTo>
                    <a:pt x="3164" y="548"/>
                    <a:pt x="3192" y="556"/>
                    <a:pt x="3217" y="556"/>
                  </a:cubicBezTo>
                  <a:cubicBezTo>
                    <a:pt x="3253" y="556"/>
                    <a:pt x="3284" y="540"/>
                    <a:pt x="3303" y="501"/>
                  </a:cubicBezTo>
                  <a:cubicBezTo>
                    <a:pt x="3337" y="467"/>
                    <a:pt x="3337" y="401"/>
                    <a:pt x="3303" y="367"/>
                  </a:cubicBezTo>
                  <a:cubicBezTo>
                    <a:pt x="3003" y="100"/>
                    <a:pt x="2636" y="0"/>
                    <a:pt x="2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323500" y="4301850"/>
              <a:ext cx="5850" cy="82600"/>
            </a:xfrm>
            <a:custGeom>
              <a:rect b="b" l="l" r="r" t="t"/>
              <a:pathLst>
                <a:path extrusionOk="0" h="3304" w="234">
                  <a:moveTo>
                    <a:pt x="100" y="1"/>
                  </a:moveTo>
                  <a:cubicBezTo>
                    <a:pt x="67" y="1"/>
                    <a:pt x="0" y="67"/>
                    <a:pt x="0" y="101"/>
                  </a:cubicBezTo>
                  <a:lnTo>
                    <a:pt x="0" y="3170"/>
                  </a:lnTo>
                  <a:cubicBezTo>
                    <a:pt x="0" y="3236"/>
                    <a:pt x="67" y="3303"/>
                    <a:pt x="100" y="3303"/>
                  </a:cubicBezTo>
                  <a:cubicBezTo>
                    <a:pt x="167" y="3303"/>
                    <a:pt x="234" y="3236"/>
                    <a:pt x="234" y="3170"/>
                  </a:cubicBezTo>
                  <a:lnTo>
                    <a:pt x="234" y="101"/>
                  </a:lnTo>
                  <a:cubicBezTo>
                    <a:pt x="234" y="3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358525" y="4301850"/>
              <a:ext cx="48400" cy="82600"/>
            </a:xfrm>
            <a:custGeom>
              <a:rect b="b" l="l" r="r" t="t"/>
              <a:pathLst>
                <a:path extrusionOk="0" h="3304" w="1936">
                  <a:moveTo>
                    <a:pt x="100" y="1"/>
                  </a:moveTo>
                  <a:cubicBezTo>
                    <a:pt x="34" y="1"/>
                    <a:pt x="0" y="34"/>
                    <a:pt x="0" y="101"/>
                  </a:cubicBezTo>
                  <a:lnTo>
                    <a:pt x="0" y="3170"/>
                  </a:lnTo>
                  <a:cubicBezTo>
                    <a:pt x="0" y="3236"/>
                    <a:pt x="34" y="3303"/>
                    <a:pt x="100" y="3303"/>
                  </a:cubicBezTo>
                  <a:lnTo>
                    <a:pt x="1802" y="3303"/>
                  </a:lnTo>
                  <a:cubicBezTo>
                    <a:pt x="1868" y="3303"/>
                    <a:pt x="1902" y="3236"/>
                    <a:pt x="1935" y="3170"/>
                  </a:cubicBezTo>
                  <a:cubicBezTo>
                    <a:pt x="1935" y="3103"/>
                    <a:pt x="1868" y="3070"/>
                    <a:pt x="1802" y="3070"/>
                  </a:cubicBezTo>
                  <a:lnTo>
                    <a:pt x="234" y="3070"/>
                  </a:lnTo>
                  <a:lnTo>
                    <a:pt x="234" y="1769"/>
                  </a:lnTo>
                  <a:lnTo>
                    <a:pt x="1602" y="1769"/>
                  </a:lnTo>
                  <a:cubicBezTo>
                    <a:pt x="1735" y="1735"/>
                    <a:pt x="1735" y="1568"/>
                    <a:pt x="1602" y="1535"/>
                  </a:cubicBezTo>
                  <a:lnTo>
                    <a:pt x="234" y="1535"/>
                  </a:lnTo>
                  <a:lnTo>
                    <a:pt x="234" y="234"/>
                  </a:lnTo>
                  <a:lnTo>
                    <a:pt x="1802" y="234"/>
                  </a:lnTo>
                  <a:cubicBezTo>
                    <a:pt x="1935" y="201"/>
                    <a:pt x="1935" y="34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427750" y="4302150"/>
              <a:ext cx="61725" cy="82300"/>
            </a:xfrm>
            <a:custGeom>
              <a:rect b="b" l="l" r="r" t="t"/>
              <a:pathLst>
                <a:path extrusionOk="0" h="3292" w="2469">
                  <a:moveTo>
                    <a:pt x="147" y="0"/>
                  </a:moveTo>
                  <a:cubicBezTo>
                    <a:pt x="122" y="0"/>
                    <a:pt x="94" y="8"/>
                    <a:pt x="67" y="22"/>
                  </a:cubicBezTo>
                  <a:cubicBezTo>
                    <a:pt x="33" y="55"/>
                    <a:pt x="0" y="89"/>
                    <a:pt x="33" y="155"/>
                  </a:cubicBezTo>
                  <a:lnTo>
                    <a:pt x="33" y="3158"/>
                  </a:lnTo>
                  <a:cubicBezTo>
                    <a:pt x="33" y="3224"/>
                    <a:pt x="67" y="3291"/>
                    <a:pt x="133" y="3291"/>
                  </a:cubicBezTo>
                  <a:cubicBezTo>
                    <a:pt x="200" y="3291"/>
                    <a:pt x="267" y="3224"/>
                    <a:pt x="267" y="3158"/>
                  </a:cubicBezTo>
                  <a:lnTo>
                    <a:pt x="267" y="489"/>
                  </a:lnTo>
                  <a:lnTo>
                    <a:pt x="2235" y="3224"/>
                  </a:lnTo>
                  <a:lnTo>
                    <a:pt x="2268" y="3224"/>
                  </a:lnTo>
                  <a:cubicBezTo>
                    <a:pt x="2268" y="3258"/>
                    <a:pt x="2302" y="3291"/>
                    <a:pt x="2335" y="3291"/>
                  </a:cubicBezTo>
                  <a:cubicBezTo>
                    <a:pt x="2402" y="3291"/>
                    <a:pt x="2468" y="3224"/>
                    <a:pt x="2468" y="3158"/>
                  </a:cubicBezTo>
                  <a:lnTo>
                    <a:pt x="2468" y="122"/>
                  </a:lnTo>
                  <a:cubicBezTo>
                    <a:pt x="2452" y="72"/>
                    <a:pt x="2393" y="47"/>
                    <a:pt x="2339" y="47"/>
                  </a:cubicBezTo>
                  <a:cubicBezTo>
                    <a:pt x="2285" y="47"/>
                    <a:pt x="2235" y="72"/>
                    <a:pt x="2235" y="122"/>
                  </a:cubicBezTo>
                  <a:lnTo>
                    <a:pt x="2235" y="2824"/>
                  </a:lnTo>
                  <a:lnTo>
                    <a:pt x="234" y="55"/>
                  </a:lnTo>
                  <a:cubicBezTo>
                    <a:pt x="214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501950" y="4301025"/>
              <a:ext cx="83425" cy="83425"/>
            </a:xfrm>
            <a:custGeom>
              <a:rect b="b" l="l" r="r" t="t"/>
              <a:pathLst>
                <a:path extrusionOk="0" h="3337" w="3337">
                  <a:moveTo>
                    <a:pt x="2236" y="0"/>
                  </a:moveTo>
                  <a:cubicBezTo>
                    <a:pt x="1" y="0"/>
                    <a:pt x="1" y="3336"/>
                    <a:pt x="2236" y="3336"/>
                  </a:cubicBezTo>
                  <a:cubicBezTo>
                    <a:pt x="2636" y="3336"/>
                    <a:pt x="3003" y="3203"/>
                    <a:pt x="3303" y="2969"/>
                  </a:cubicBezTo>
                  <a:cubicBezTo>
                    <a:pt x="3337" y="2936"/>
                    <a:pt x="3337" y="2836"/>
                    <a:pt x="3303" y="2802"/>
                  </a:cubicBezTo>
                  <a:cubicBezTo>
                    <a:pt x="3284" y="2763"/>
                    <a:pt x="3253" y="2747"/>
                    <a:pt x="3217" y="2747"/>
                  </a:cubicBezTo>
                  <a:cubicBezTo>
                    <a:pt x="3192" y="2747"/>
                    <a:pt x="3164" y="2755"/>
                    <a:pt x="3136" y="2769"/>
                  </a:cubicBezTo>
                  <a:cubicBezTo>
                    <a:pt x="2870" y="3002"/>
                    <a:pt x="2569" y="3103"/>
                    <a:pt x="2236" y="3103"/>
                  </a:cubicBezTo>
                  <a:cubicBezTo>
                    <a:pt x="312" y="3103"/>
                    <a:pt x="301" y="234"/>
                    <a:pt x="2203" y="234"/>
                  </a:cubicBezTo>
                  <a:cubicBezTo>
                    <a:pt x="2214" y="234"/>
                    <a:pt x="2225" y="234"/>
                    <a:pt x="2236" y="234"/>
                  </a:cubicBezTo>
                  <a:cubicBezTo>
                    <a:pt x="2569" y="234"/>
                    <a:pt x="2870" y="334"/>
                    <a:pt x="3136" y="534"/>
                  </a:cubicBezTo>
                  <a:cubicBezTo>
                    <a:pt x="3164" y="548"/>
                    <a:pt x="3192" y="556"/>
                    <a:pt x="3217" y="556"/>
                  </a:cubicBezTo>
                  <a:cubicBezTo>
                    <a:pt x="3253" y="556"/>
                    <a:pt x="3284" y="540"/>
                    <a:pt x="3303" y="501"/>
                  </a:cubicBezTo>
                  <a:cubicBezTo>
                    <a:pt x="3337" y="467"/>
                    <a:pt x="3337" y="401"/>
                    <a:pt x="3303" y="367"/>
                  </a:cubicBezTo>
                  <a:cubicBezTo>
                    <a:pt x="3003" y="100"/>
                    <a:pt x="2636" y="0"/>
                    <a:pt x="2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609525" y="4301850"/>
              <a:ext cx="48400" cy="82600"/>
            </a:xfrm>
            <a:custGeom>
              <a:rect b="b" l="l" r="r" t="t"/>
              <a:pathLst>
                <a:path extrusionOk="0" h="3304" w="1936">
                  <a:moveTo>
                    <a:pt x="101" y="1"/>
                  </a:moveTo>
                  <a:cubicBezTo>
                    <a:pt x="34" y="1"/>
                    <a:pt x="1" y="67"/>
                    <a:pt x="1" y="101"/>
                  </a:cubicBezTo>
                  <a:lnTo>
                    <a:pt x="1" y="3170"/>
                  </a:lnTo>
                  <a:cubicBezTo>
                    <a:pt x="1" y="3236"/>
                    <a:pt x="34" y="3303"/>
                    <a:pt x="101" y="3303"/>
                  </a:cubicBezTo>
                  <a:lnTo>
                    <a:pt x="1802" y="3303"/>
                  </a:lnTo>
                  <a:cubicBezTo>
                    <a:pt x="1869" y="3303"/>
                    <a:pt x="1902" y="3236"/>
                    <a:pt x="1902" y="3170"/>
                  </a:cubicBezTo>
                  <a:cubicBezTo>
                    <a:pt x="1902" y="3103"/>
                    <a:pt x="1869" y="3070"/>
                    <a:pt x="1802" y="3070"/>
                  </a:cubicBezTo>
                  <a:lnTo>
                    <a:pt x="234" y="3070"/>
                  </a:lnTo>
                  <a:lnTo>
                    <a:pt x="234" y="1769"/>
                  </a:lnTo>
                  <a:lnTo>
                    <a:pt x="1602" y="1769"/>
                  </a:lnTo>
                  <a:cubicBezTo>
                    <a:pt x="1735" y="1735"/>
                    <a:pt x="1735" y="1568"/>
                    <a:pt x="1602" y="1535"/>
                  </a:cubicBezTo>
                  <a:lnTo>
                    <a:pt x="234" y="1535"/>
                  </a:lnTo>
                  <a:lnTo>
                    <a:pt x="234" y="234"/>
                  </a:lnTo>
                  <a:lnTo>
                    <a:pt x="1802" y="234"/>
                  </a:lnTo>
                  <a:cubicBezTo>
                    <a:pt x="1936" y="201"/>
                    <a:pt x="1936" y="34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709725" y="4250975"/>
              <a:ext cx="276900" cy="179325"/>
            </a:xfrm>
            <a:custGeom>
              <a:rect b="b" l="l" r="r" t="t"/>
              <a:pathLst>
                <a:path extrusionOk="0" h="7173" w="11076">
                  <a:moveTo>
                    <a:pt x="1" y="1"/>
                  </a:moveTo>
                  <a:lnTo>
                    <a:pt x="1" y="7173"/>
                  </a:lnTo>
                  <a:lnTo>
                    <a:pt x="11075" y="7173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761425" y="4276000"/>
              <a:ext cx="172650" cy="31725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761425" y="4325200"/>
              <a:ext cx="172650" cy="31725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761425" y="4373575"/>
              <a:ext cx="172650" cy="31700"/>
            </a:xfrm>
            <a:custGeom>
              <a:rect b="b" l="l" r="r" t="t"/>
              <a:pathLst>
                <a:path extrusionOk="0" h="1268" w="6906">
                  <a:moveTo>
                    <a:pt x="1" y="0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513750" y="4430275"/>
              <a:ext cx="1125825" cy="184325"/>
            </a:xfrm>
            <a:custGeom>
              <a:rect b="b" l="l" r="r" t="t"/>
              <a:pathLst>
                <a:path extrusionOk="0" h="7373" w="45033">
                  <a:moveTo>
                    <a:pt x="1" y="1"/>
                  </a:moveTo>
                  <a:lnTo>
                    <a:pt x="1" y="7373"/>
                  </a:lnTo>
                  <a:lnTo>
                    <a:pt x="45033" y="7373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170050" y="4490325"/>
              <a:ext cx="270225" cy="64225"/>
            </a:xfrm>
            <a:custGeom>
              <a:rect b="b" l="l" r="r" t="t"/>
              <a:pathLst>
                <a:path extrusionOk="0" h="2569" w="10809">
                  <a:moveTo>
                    <a:pt x="1" y="0"/>
                  </a:moveTo>
                  <a:lnTo>
                    <a:pt x="1" y="2569"/>
                  </a:lnTo>
                  <a:lnTo>
                    <a:pt x="10808" y="256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492775" y="4486975"/>
              <a:ext cx="83425" cy="71475"/>
            </a:xfrm>
            <a:custGeom>
              <a:rect b="b" l="l" r="r" t="t"/>
              <a:pathLst>
                <a:path extrusionOk="0" h="2859" w="3337">
                  <a:moveTo>
                    <a:pt x="1902" y="1"/>
                  </a:moveTo>
                  <a:cubicBezTo>
                    <a:pt x="635" y="1"/>
                    <a:pt x="1" y="1535"/>
                    <a:pt x="902" y="2436"/>
                  </a:cubicBezTo>
                  <a:cubicBezTo>
                    <a:pt x="1194" y="2728"/>
                    <a:pt x="1552" y="2859"/>
                    <a:pt x="1904" y="2859"/>
                  </a:cubicBezTo>
                  <a:cubicBezTo>
                    <a:pt x="2636" y="2859"/>
                    <a:pt x="3337" y="2292"/>
                    <a:pt x="3337" y="1435"/>
                  </a:cubicBezTo>
                  <a:cubicBezTo>
                    <a:pt x="3337" y="635"/>
                    <a:pt x="270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618825" y="4477825"/>
              <a:ext cx="48400" cy="82575"/>
            </a:xfrm>
            <a:custGeom>
              <a:rect b="b" l="l" r="r" t="t"/>
              <a:pathLst>
                <a:path extrusionOk="0" h="3303" w="1936">
                  <a:moveTo>
                    <a:pt x="101" y="0"/>
                  </a:moveTo>
                  <a:cubicBezTo>
                    <a:pt x="34" y="0"/>
                    <a:pt x="1" y="67"/>
                    <a:pt x="1" y="133"/>
                  </a:cubicBezTo>
                  <a:lnTo>
                    <a:pt x="1" y="3202"/>
                  </a:lnTo>
                  <a:cubicBezTo>
                    <a:pt x="1" y="3269"/>
                    <a:pt x="34" y="3302"/>
                    <a:pt x="101" y="3302"/>
                  </a:cubicBezTo>
                  <a:lnTo>
                    <a:pt x="1835" y="3302"/>
                  </a:lnTo>
                  <a:cubicBezTo>
                    <a:pt x="1935" y="3302"/>
                    <a:pt x="1935" y="3102"/>
                    <a:pt x="1835" y="3069"/>
                  </a:cubicBezTo>
                  <a:lnTo>
                    <a:pt x="234" y="3069"/>
                  </a:lnTo>
                  <a:lnTo>
                    <a:pt x="234" y="1801"/>
                  </a:lnTo>
                  <a:lnTo>
                    <a:pt x="1635" y="1801"/>
                  </a:lnTo>
                  <a:cubicBezTo>
                    <a:pt x="1702" y="1768"/>
                    <a:pt x="1735" y="1735"/>
                    <a:pt x="1735" y="1668"/>
                  </a:cubicBezTo>
                  <a:cubicBezTo>
                    <a:pt x="1735" y="1601"/>
                    <a:pt x="1668" y="1535"/>
                    <a:pt x="1635" y="1535"/>
                  </a:cubicBezTo>
                  <a:lnTo>
                    <a:pt x="234" y="1535"/>
                  </a:lnTo>
                  <a:lnTo>
                    <a:pt x="234" y="234"/>
                  </a:lnTo>
                  <a:lnTo>
                    <a:pt x="1802" y="234"/>
                  </a:lnTo>
                  <a:cubicBezTo>
                    <a:pt x="1869" y="234"/>
                    <a:pt x="1902" y="167"/>
                    <a:pt x="1902" y="133"/>
                  </a:cubicBezTo>
                  <a:cubicBezTo>
                    <a:pt x="1902" y="67"/>
                    <a:pt x="1869" y="0"/>
                    <a:pt x="1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688050" y="4478100"/>
              <a:ext cx="61725" cy="82300"/>
            </a:xfrm>
            <a:custGeom>
              <a:rect b="b" l="l" r="r" t="t"/>
              <a:pathLst>
                <a:path extrusionOk="0" h="3292" w="2469">
                  <a:moveTo>
                    <a:pt x="147" y="1"/>
                  </a:moveTo>
                  <a:cubicBezTo>
                    <a:pt x="122" y="1"/>
                    <a:pt x="95" y="9"/>
                    <a:pt x="67" y="22"/>
                  </a:cubicBezTo>
                  <a:cubicBezTo>
                    <a:pt x="34" y="56"/>
                    <a:pt x="0" y="89"/>
                    <a:pt x="34" y="156"/>
                  </a:cubicBezTo>
                  <a:lnTo>
                    <a:pt x="34" y="3158"/>
                  </a:lnTo>
                  <a:cubicBezTo>
                    <a:pt x="34" y="3225"/>
                    <a:pt x="84" y="3258"/>
                    <a:pt x="138" y="3258"/>
                  </a:cubicBezTo>
                  <a:cubicBezTo>
                    <a:pt x="192" y="3258"/>
                    <a:pt x="250" y="3225"/>
                    <a:pt x="267" y="3158"/>
                  </a:cubicBezTo>
                  <a:lnTo>
                    <a:pt x="267" y="489"/>
                  </a:lnTo>
                  <a:lnTo>
                    <a:pt x="2235" y="3225"/>
                  </a:lnTo>
                  <a:cubicBezTo>
                    <a:pt x="2269" y="3258"/>
                    <a:pt x="2302" y="3291"/>
                    <a:pt x="2335" y="3291"/>
                  </a:cubicBezTo>
                  <a:cubicBezTo>
                    <a:pt x="2402" y="3291"/>
                    <a:pt x="2469" y="3225"/>
                    <a:pt x="2469" y="3158"/>
                  </a:cubicBezTo>
                  <a:lnTo>
                    <a:pt x="2469" y="122"/>
                  </a:lnTo>
                  <a:cubicBezTo>
                    <a:pt x="2469" y="89"/>
                    <a:pt x="2402" y="22"/>
                    <a:pt x="2335" y="22"/>
                  </a:cubicBezTo>
                  <a:cubicBezTo>
                    <a:pt x="2269" y="22"/>
                    <a:pt x="2235" y="89"/>
                    <a:pt x="2235" y="122"/>
                  </a:cubicBezTo>
                  <a:lnTo>
                    <a:pt x="2235" y="2824"/>
                  </a:lnTo>
                  <a:lnTo>
                    <a:pt x="234" y="56"/>
                  </a:lnTo>
                  <a:cubicBezTo>
                    <a:pt x="214" y="17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756425" y="4476975"/>
              <a:ext cx="83425" cy="83425"/>
            </a:xfrm>
            <a:custGeom>
              <a:rect b="b" l="l" r="r" t="t"/>
              <a:pathLst>
                <a:path extrusionOk="0" h="3337" w="3337">
                  <a:moveTo>
                    <a:pt x="2235" y="1"/>
                  </a:moveTo>
                  <a:cubicBezTo>
                    <a:pt x="1" y="1"/>
                    <a:pt x="1" y="3336"/>
                    <a:pt x="2235" y="3336"/>
                  </a:cubicBezTo>
                  <a:cubicBezTo>
                    <a:pt x="2602" y="3336"/>
                    <a:pt x="3003" y="3203"/>
                    <a:pt x="3303" y="2970"/>
                  </a:cubicBezTo>
                  <a:cubicBezTo>
                    <a:pt x="3303" y="2936"/>
                    <a:pt x="3336" y="2903"/>
                    <a:pt x="3336" y="2869"/>
                  </a:cubicBezTo>
                  <a:lnTo>
                    <a:pt x="3336" y="1735"/>
                  </a:lnTo>
                  <a:cubicBezTo>
                    <a:pt x="3336" y="1669"/>
                    <a:pt x="3303" y="1635"/>
                    <a:pt x="3236" y="1635"/>
                  </a:cubicBezTo>
                  <a:lnTo>
                    <a:pt x="2202" y="1635"/>
                  </a:lnTo>
                  <a:cubicBezTo>
                    <a:pt x="2190" y="1629"/>
                    <a:pt x="2179" y="1626"/>
                    <a:pt x="2169" y="1626"/>
                  </a:cubicBezTo>
                  <a:cubicBezTo>
                    <a:pt x="2124" y="1626"/>
                    <a:pt x="2102" y="1681"/>
                    <a:pt x="2102" y="1735"/>
                  </a:cubicBezTo>
                  <a:cubicBezTo>
                    <a:pt x="2102" y="1802"/>
                    <a:pt x="2135" y="1835"/>
                    <a:pt x="2202" y="1835"/>
                  </a:cubicBezTo>
                  <a:lnTo>
                    <a:pt x="3103" y="1835"/>
                  </a:lnTo>
                  <a:lnTo>
                    <a:pt x="3103" y="2803"/>
                  </a:lnTo>
                  <a:cubicBezTo>
                    <a:pt x="2836" y="3003"/>
                    <a:pt x="2536" y="3103"/>
                    <a:pt x="2235" y="3103"/>
                  </a:cubicBezTo>
                  <a:cubicBezTo>
                    <a:pt x="1201" y="3103"/>
                    <a:pt x="468" y="2102"/>
                    <a:pt x="834" y="1135"/>
                  </a:cubicBezTo>
                  <a:cubicBezTo>
                    <a:pt x="1046" y="521"/>
                    <a:pt x="1607" y="176"/>
                    <a:pt x="2184" y="176"/>
                  </a:cubicBezTo>
                  <a:cubicBezTo>
                    <a:pt x="2517" y="176"/>
                    <a:pt x="2856" y="291"/>
                    <a:pt x="3136" y="534"/>
                  </a:cubicBezTo>
                  <a:cubicBezTo>
                    <a:pt x="3153" y="551"/>
                    <a:pt x="3186" y="559"/>
                    <a:pt x="3219" y="559"/>
                  </a:cubicBezTo>
                  <a:cubicBezTo>
                    <a:pt x="3253" y="559"/>
                    <a:pt x="3286" y="551"/>
                    <a:pt x="3303" y="534"/>
                  </a:cubicBezTo>
                  <a:cubicBezTo>
                    <a:pt x="3336" y="468"/>
                    <a:pt x="3336" y="401"/>
                    <a:pt x="3303" y="368"/>
                  </a:cubicBezTo>
                  <a:cubicBezTo>
                    <a:pt x="3003" y="134"/>
                    <a:pt x="2636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863175" y="4477825"/>
              <a:ext cx="48225" cy="82650"/>
            </a:xfrm>
            <a:custGeom>
              <a:rect b="b" l="l" r="r" t="t"/>
              <a:pathLst>
                <a:path extrusionOk="0" h="3306" w="1929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3169"/>
                  </a:lnTo>
                  <a:cubicBezTo>
                    <a:pt x="0" y="3236"/>
                    <a:pt x="34" y="3302"/>
                    <a:pt x="100" y="3302"/>
                  </a:cubicBezTo>
                  <a:lnTo>
                    <a:pt x="1802" y="3302"/>
                  </a:lnTo>
                  <a:cubicBezTo>
                    <a:pt x="1809" y="3304"/>
                    <a:pt x="1815" y="3305"/>
                    <a:pt x="1822" y="3305"/>
                  </a:cubicBezTo>
                  <a:cubicBezTo>
                    <a:pt x="1928" y="3305"/>
                    <a:pt x="1928" y="3066"/>
                    <a:pt x="1822" y="3066"/>
                  </a:cubicBezTo>
                  <a:cubicBezTo>
                    <a:pt x="1815" y="3066"/>
                    <a:pt x="1809" y="3067"/>
                    <a:pt x="1802" y="3069"/>
                  </a:cubicBezTo>
                  <a:lnTo>
                    <a:pt x="234" y="3069"/>
                  </a:lnTo>
                  <a:lnTo>
                    <a:pt x="234" y="133"/>
                  </a:lnTo>
                  <a:cubicBezTo>
                    <a:pt x="234" y="67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930725" y="4477825"/>
              <a:ext cx="5850" cy="82575"/>
            </a:xfrm>
            <a:custGeom>
              <a:rect b="b" l="l" r="r" t="t"/>
              <a:pathLst>
                <a:path extrusionOk="0" h="3303" w="234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3169"/>
                  </a:lnTo>
                  <a:cubicBezTo>
                    <a:pt x="0" y="3236"/>
                    <a:pt x="34" y="3302"/>
                    <a:pt x="100" y="3302"/>
                  </a:cubicBezTo>
                  <a:cubicBezTo>
                    <a:pt x="167" y="3302"/>
                    <a:pt x="200" y="3236"/>
                    <a:pt x="234" y="3169"/>
                  </a:cubicBezTo>
                  <a:lnTo>
                    <a:pt x="234" y="133"/>
                  </a:lnTo>
                  <a:cubicBezTo>
                    <a:pt x="200" y="67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960750" y="4476150"/>
              <a:ext cx="61725" cy="84250"/>
            </a:xfrm>
            <a:custGeom>
              <a:rect b="b" l="l" r="r" t="t"/>
              <a:pathLst>
                <a:path extrusionOk="0" h="3370" w="2469">
                  <a:moveTo>
                    <a:pt x="1234" y="0"/>
                  </a:moveTo>
                  <a:cubicBezTo>
                    <a:pt x="967" y="0"/>
                    <a:pt x="701" y="100"/>
                    <a:pt x="467" y="234"/>
                  </a:cubicBezTo>
                  <a:cubicBezTo>
                    <a:pt x="234" y="367"/>
                    <a:pt x="100" y="601"/>
                    <a:pt x="100" y="868"/>
                  </a:cubicBezTo>
                  <a:cubicBezTo>
                    <a:pt x="100" y="1101"/>
                    <a:pt x="234" y="1301"/>
                    <a:pt x="467" y="1435"/>
                  </a:cubicBezTo>
                  <a:cubicBezTo>
                    <a:pt x="701" y="1602"/>
                    <a:pt x="967" y="1702"/>
                    <a:pt x="1234" y="1735"/>
                  </a:cubicBezTo>
                  <a:cubicBezTo>
                    <a:pt x="1501" y="1768"/>
                    <a:pt x="1768" y="1868"/>
                    <a:pt x="2001" y="2002"/>
                  </a:cubicBezTo>
                  <a:cubicBezTo>
                    <a:pt x="2168" y="2102"/>
                    <a:pt x="2268" y="2269"/>
                    <a:pt x="2268" y="2469"/>
                  </a:cubicBezTo>
                  <a:cubicBezTo>
                    <a:pt x="2268" y="2669"/>
                    <a:pt x="2168" y="2836"/>
                    <a:pt x="1968" y="2936"/>
                  </a:cubicBezTo>
                  <a:cubicBezTo>
                    <a:pt x="1768" y="3103"/>
                    <a:pt x="1534" y="3169"/>
                    <a:pt x="1268" y="3169"/>
                  </a:cubicBezTo>
                  <a:cubicBezTo>
                    <a:pt x="867" y="3136"/>
                    <a:pt x="500" y="3003"/>
                    <a:pt x="167" y="2736"/>
                  </a:cubicBezTo>
                  <a:cubicBezTo>
                    <a:pt x="150" y="2719"/>
                    <a:pt x="125" y="2711"/>
                    <a:pt x="100" y="2711"/>
                  </a:cubicBezTo>
                  <a:cubicBezTo>
                    <a:pt x="75" y="2711"/>
                    <a:pt x="50" y="2719"/>
                    <a:pt x="33" y="2736"/>
                  </a:cubicBezTo>
                  <a:cubicBezTo>
                    <a:pt x="0" y="2802"/>
                    <a:pt x="33" y="2869"/>
                    <a:pt x="67" y="2902"/>
                  </a:cubicBezTo>
                  <a:cubicBezTo>
                    <a:pt x="400" y="3169"/>
                    <a:pt x="834" y="3336"/>
                    <a:pt x="1301" y="3369"/>
                  </a:cubicBezTo>
                  <a:cubicBezTo>
                    <a:pt x="1568" y="3369"/>
                    <a:pt x="1868" y="3269"/>
                    <a:pt x="2135" y="3103"/>
                  </a:cubicBezTo>
                  <a:cubicBezTo>
                    <a:pt x="2335" y="2936"/>
                    <a:pt x="2468" y="2702"/>
                    <a:pt x="2468" y="2435"/>
                  </a:cubicBezTo>
                  <a:cubicBezTo>
                    <a:pt x="2468" y="2202"/>
                    <a:pt x="2335" y="1968"/>
                    <a:pt x="2102" y="1835"/>
                  </a:cubicBezTo>
                  <a:cubicBezTo>
                    <a:pt x="1835" y="1668"/>
                    <a:pt x="1568" y="1568"/>
                    <a:pt x="1268" y="1535"/>
                  </a:cubicBezTo>
                  <a:cubicBezTo>
                    <a:pt x="1034" y="1501"/>
                    <a:pt x="767" y="1401"/>
                    <a:pt x="567" y="1268"/>
                  </a:cubicBezTo>
                  <a:cubicBezTo>
                    <a:pt x="400" y="1201"/>
                    <a:pt x="300" y="1034"/>
                    <a:pt x="300" y="868"/>
                  </a:cubicBezTo>
                  <a:cubicBezTo>
                    <a:pt x="334" y="667"/>
                    <a:pt x="434" y="501"/>
                    <a:pt x="567" y="401"/>
                  </a:cubicBezTo>
                  <a:cubicBezTo>
                    <a:pt x="767" y="267"/>
                    <a:pt x="1001" y="200"/>
                    <a:pt x="1234" y="200"/>
                  </a:cubicBezTo>
                  <a:cubicBezTo>
                    <a:pt x="1568" y="234"/>
                    <a:pt x="1901" y="367"/>
                    <a:pt x="2168" y="567"/>
                  </a:cubicBezTo>
                  <a:cubicBezTo>
                    <a:pt x="2178" y="577"/>
                    <a:pt x="2191" y="581"/>
                    <a:pt x="2204" y="581"/>
                  </a:cubicBezTo>
                  <a:cubicBezTo>
                    <a:pt x="2238" y="581"/>
                    <a:pt x="2278" y="558"/>
                    <a:pt x="2302" y="534"/>
                  </a:cubicBezTo>
                  <a:cubicBezTo>
                    <a:pt x="2335" y="501"/>
                    <a:pt x="2302" y="434"/>
                    <a:pt x="2268" y="401"/>
                  </a:cubicBezTo>
                  <a:cubicBezTo>
                    <a:pt x="1968" y="167"/>
                    <a:pt x="1601" y="34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044125" y="4477825"/>
              <a:ext cx="53400" cy="82575"/>
            </a:xfrm>
            <a:custGeom>
              <a:rect b="b" l="l" r="r" t="t"/>
              <a:pathLst>
                <a:path extrusionOk="0" h="3303" w="2136">
                  <a:moveTo>
                    <a:pt x="101" y="0"/>
                  </a:moveTo>
                  <a:cubicBezTo>
                    <a:pt x="34" y="0"/>
                    <a:pt x="1" y="67"/>
                    <a:pt x="1" y="133"/>
                  </a:cubicBezTo>
                  <a:lnTo>
                    <a:pt x="1" y="3202"/>
                  </a:lnTo>
                  <a:cubicBezTo>
                    <a:pt x="1" y="3269"/>
                    <a:pt x="34" y="3302"/>
                    <a:pt x="101" y="3302"/>
                  </a:cubicBezTo>
                  <a:cubicBezTo>
                    <a:pt x="168" y="3302"/>
                    <a:pt x="234" y="3269"/>
                    <a:pt x="234" y="3202"/>
                  </a:cubicBezTo>
                  <a:lnTo>
                    <a:pt x="234" y="1801"/>
                  </a:lnTo>
                  <a:lnTo>
                    <a:pt x="1902" y="1801"/>
                  </a:lnTo>
                  <a:lnTo>
                    <a:pt x="1902" y="3169"/>
                  </a:lnTo>
                  <a:cubicBezTo>
                    <a:pt x="1902" y="3252"/>
                    <a:pt x="1960" y="3294"/>
                    <a:pt x="2019" y="3294"/>
                  </a:cubicBezTo>
                  <a:cubicBezTo>
                    <a:pt x="2077" y="3294"/>
                    <a:pt x="2136" y="3252"/>
                    <a:pt x="2136" y="3169"/>
                  </a:cubicBezTo>
                  <a:lnTo>
                    <a:pt x="2136" y="133"/>
                  </a:lnTo>
                  <a:cubicBezTo>
                    <a:pt x="2136" y="50"/>
                    <a:pt x="2077" y="8"/>
                    <a:pt x="2019" y="8"/>
                  </a:cubicBezTo>
                  <a:cubicBezTo>
                    <a:pt x="1960" y="8"/>
                    <a:pt x="1902" y="50"/>
                    <a:pt x="1902" y="133"/>
                  </a:cubicBezTo>
                  <a:lnTo>
                    <a:pt x="1902" y="1535"/>
                  </a:lnTo>
                  <a:lnTo>
                    <a:pt x="234" y="1535"/>
                  </a:lnTo>
                  <a:lnTo>
                    <a:pt x="234" y="133"/>
                  </a:lnTo>
                  <a:cubicBezTo>
                    <a:pt x="234" y="67"/>
                    <a:pt x="168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562950" y="4089200"/>
              <a:ext cx="568775" cy="161800"/>
            </a:xfrm>
            <a:custGeom>
              <a:rect b="b" l="l" r="r" t="t"/>
              <a:pathLst>
                <a:path extrusionOk="0" h="6472" w="22751">
                  <a:moveTo>
                    <a:pt x="1" y="1"/>
                  </a:moveTo>
                  <a:lnTo>
                    <a:pt x="1" y="6472"/>
                  </a:lnTo>
                  <a:lnTo>
                    <a:pt x="22750" y="6472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131700" y="4089200"/>
              <a:ext cx="525400" cy="161800"/>
            </a:xfrm>
            <a:custGeom>
              <a:rect b="b" l="l" r="r" t="t"/>
              <a:pathLst>
                <a:path extrusionOk="0" h="6472" w="21016">
                  <a:moveTo>
                    <a:pt x="0" y="1"/>
                  </a:moveTo>
                  <a:lnTo>
                    <a:pt x="0" y="6472"/>
                  </a:lnTo>
                  <a:lnTo>
                    <a:pt x="21015" y="6472"/>
                  </a:lnTo>
                  <a:lnTo>
                    <a:pt x="2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562950" y="4105875"/>
              <a:ext cx="568775" cy="128450"/>
            </a:xfrm>
            <a:custGeom>
              <a:rect b="b" l="l" r="r" t="t"/>
              <a:pathLst>
                <a:path extrusionOk="0" h="5138" w="22751">
                  <a:moveTo>
                    <a:pt x="1" y="1"/>
                  </a:moveTo>
                  <a:lnTo>
                    <a:pt x="1" y="5138"/>
                  </a:lnTo>
                  <a:lnTo>
                    <a:pt x="22750" y="5138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612150" y="4130075"/>
              <a:ext cx="519575" cy="5025"/>
            </a:xfrm>
            <a:custGeom>
              <a:rect b="b" l="l" r="r" t="t"/>
              <a:pathLst>
                <a:path extrusionOk="0" h="201" w="20783">
                  <a:moveTo>
                    <a:pt x="7173" y="0"/>
                  </a:moveTo>
                  <a:cubicBezTo>
                    <a:pt x="4771" y="33"/>
                    <a:pt x="2402" y="67"/>
                    <a:pt x="1" y="100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0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33"/>
                    <a:pt x="19915" y="0"/>
                    <a:pt x="17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612150" y="4155075"/>
              <a:ext cx="519575" cy="5025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8"/>
                    <a:pt x="1" y="101"/>
                  </a:cubicBezTo>
                  <a:cubicBezTo>
                    <a:pt x="2402" y="134"/>
                    <a:pt x="4771" y="168"/>
                    <a:pt x="7173" y="168"/>
                  </a:cubicBezTo>
                  <a:lnTo>
                    <a:pt x="10408" y="201"/>
                  </a:lnTo>
                  <a:lnTo>
                    <a:pt x="17547" y="168"/>
                  </a:lnTo>
                  <a:cubicBezTo>
                    <a:pt x="19948" y="168"/>
                    <a:pt x="18414" y="134"/>
                    <a:pt x="20782" y="101"/>
                  </a:cubicBezTo>
                  <a:cubicBezTo>
                    <a:pt x="18381" y="68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612150" y="4180100"/>
              <a:ext cx="519575" cy="5025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7"/>
                    <a:pt x="1" y="101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1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1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612150" y="4205125"/>
              <a:ext cx="519575" cy="5025"/>
            </a:xfrm>
            <a:custGeom>
              <a:rect b="b" l="l" r="r" t="t"/>
              <a:pathLst>
                <a:path extrusionOk="0" h="201" w="20783">
                  <a:moveTo>
                    <a:pt x="10408" y="0"/>
                  </a:moveTo>
                  <a:lnTo>
                    <a:pt x="7173" y="34"/>
                  </a:lnTo>
                  <a:cubicBezTo>
                    <a:pt x="4771" y="67"/>
                    <a:pt x="2402" y="67"/>
                    <a:pt x="1" y="100"/>
                  </a:cubicBezTo>
                  <a:cubicBezTo>
                    <a:pt x="2402" y="167"/>
                    <a:pt x="4771" y="200"/>
                    <a:pt x="7173" y="200"/>
                  </a:cubicBezTo>
                  <a:lnTo>
                    <a:pt x="17547" y="200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248450" y="4089200"/>
              <a:ext cx="73400" cy="161800"/>
            </a:xfrm>
            <a:custGeom>
              <a:rect b="b" l="l" r="r" t="t"/>
              <a:pathLst>
                <a:path extrusionOk="0" h="6472" w="2936">
                  <a:moveTo>
                    <a:pt x="0" y="1"/>
                  </a:moveTo>
                  <a:lnTo>
                    <a:pt x="0" y="6472"/>
                  </a:lnTo>
                  <a:lnTo>
                    <a:pt x="2936" y="647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2580350" y="4089200"/>
              <a:ext cx="50050" cy="161800"/>
            </a:xfrm>
            <a:custGeom>
              <a:rect b="b" l="l" r="r" t="t"/>
              <a:pathLst>
                <a:path extrusionOk="0" h="6472" w="2002">
                  <a:moveTo>
                    <a:pt x="0" y="1"/>
                  </a:moveTo>
                  <a:lnTo>
                    <a:pt x="0" y="6472"/>
                  </a:lnTo>
                  <a:lnTo>
                    <a:pt x="2002" y="647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952400" y="4613750"/>
              <a:ext cx="640475" cy="223525"/>
            </a:xfrm>
            <a:custGeom>
              <a:rect b="b" l="l" r="r" t="t"/>
              <a:pathLst>
                <a:path extrusionOk="0" h="8941" w="25619">
                  <a:moveTo>
                    <a:pt x="0" y="0"/>
                  </a:moveTo>
                  <a:lnTo>
                    <a:pt x="0" y="8940"/>
                  </a:lnTo>
                  <a:lnTo>
                    <a:pt x="25619" y="8940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466225" y="4613750"/>
              <a:ext cx="486200" cy="223525"/>
            </a:xfrm>
            <a:custGeom>
              <a:rect b="b" l="l" r="r" t="t"/>
              <a:pathLst>
                <a:path extrusionOk="0" h="8941" w="19448">
                  <a:moveTo>
                    <a:pt x="0" y="0"/>
                  </a:moveTo>
                  <a:lnTo>
                    <a:pt x="0" y="8940"/>
                  </a:lnTo>
                  <a:lnTo>
                    <a:pt x="19447" y="8940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952400" y="4637100"/>
              <a:ext cx="640475" cy="176825"/>
            </a:xfrm>
            <a:custGeom>
              <a:rect b="b" l="l" r="r" t="t"/>
              <a:pathLst>
                <a:path extrusionOk="0" h="7073" w="25619">
                  <a:moveTo>
                    <a:pt x="0" y="0"/>
                  </a:moveTo>
                  <a:lnTo>
                    <a:pt x="0" y="7072"/>
                  </a:lnTo>
                  <a:lnTo>
                    <a:pt x="25619" y="7072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952400" y="4775525"/>
              <a:ext cx="599625" cy="5025"/>
            </a:xfrm>
            <a:custGeom>
              <a:rect b="b" l="l" r="r" t="t"/>
              <a:pathLst>
                <a:path extrusionOk="0" h="201" w="23985">
                  <a:moveTo>
                    <a:pt x="6005" y="1"/>
                  </a:moveTo>
                  <a:cubicBezTo>
                    <a:pt x="4003" y="34"/>
                    <a:pt x="2002" y="34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34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952400" y="4740500"/>
              <a:ext cx="599625" cy="5025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67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952400" y="4705475"/>
              <a:ext cx="599625" cy="5025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67"/>
                    <a:pt x="4003" y="201"/>
                    <a:pt x="6005" y="201"/>
                  </a:cubicBezTo>
                  <a:lnTo>
                    <a:pt x="17980" y="201"/>
                  </a:lnTo>
                  <a:cubicBezTo>
                    <a:pt x="19981" y="167"/>
                    <a:pt x="21983" y="167"/>
                    <a:pt x="23984" y="101"/>
                  </a:cubicBezTo>
                  <a:cubicBezTo>
                    <a:pt x="21983" y="67"/>
                    <a:pt x="19981" y="67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952400" y="4671275"/>
              <a:ext cx="599625" cy="5050"/>
            </a:xfrm>
            <a:custGeom>
              <a:rect b="b" l="l" r="r" t="t"/>
              <a:pathLst>
                <a:path extrusionOk="0" h="202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8"/>
                    <a:pt x="0" y="101"/>
                  </a:cubicBezTo>
                  <a:cubicBezTo>
                    <a:pt x="2002" y="134"/>
                    <a:pt x="4003" y="168"/>
                    <a:pt x="6005" y="168"/>
                  </a:cubicBezTo>
                  <a:lnTo>
                    <a:pt x="12009" y="201"/>
                  </a:lnTo>
                  <a:lnTo>
                    <a:pt x="17980" y="168"/>
                  </a:lnTo>
                  <a:cubicBezTo>
                    <a:pt x="19981" y="168"/>
                    <a:pt x="21983" y="134"/>
                    <a:pt x="23984" y="101"/>
                  </a:cubicBezTo>
                  <a:cubicBezTo>
                    <a:pt x="21983" y="68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543775" y="4613750"/>
              <a:ext cx="90925" cy="223525"/>
            </a:xfrm>
            <a:custGeom>
              <a:rect b="b" l="l" r="r" t="t"/>
              <a:pathLst>
                <a:path extrusionOk="0" h="8941" w="3637">
                  <a:moveTo>
                    <a:pt x="0" y="0"/>
                  </a:moveTo>
                  <a:lnTo>
                    <a:pt x="0" y="8940"/>
                  </a:lnTo>
                  <a:lnTo>
                    <a:pt x="3636" y="8940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/>
          <p:nvPr/>
        </p:nvSpPr>
        <p:spPr>
          <a:xfrm>
            <a:off x="1575475" y="1401725"/>
            <a:ext cx="1309200" cy="12858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1575475" y="2757025"/>
            <a:ext cx="1309200" cy="12858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1702925" y="1540725"/>
            <a:ext cx="104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Breed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Colour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1708825" y="2897900"/>
            <a:ext cx="104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Eat(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Sleep(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Bark(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Run(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4" name="Google Shape;544;p39"/>
          <p:cNvCxnSpPr>
            <a:endCxn id="540" idx="1"/>
          </p:cNvCxnSpPr>
          <p:nvPr/>
        </p:nvCxnSpPr>
        <p:spPr>
          <a:xfrm>
            <a:off x="1100575" y="2038925"/>
            <a:ext cx="474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9"/>
          <p:cNvCxnSpPr>
            <a:stCxn id="546" idx="3"/>
            <a:endCxn id="541" idx="1"/>
          </p:cNvCxnSpPr>
          <p:nvPr/>
        </p:nvCxnSpPr>
        <p:spPr>
          <a:xfrm>
            <a:off x="1100675" y="3399925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9"/>
          <p:cNvSpPr txBox="1"/>
          <p:nvPr/>
        </p:nvSpPr>
        <p:spPr>
          <a:xfrm>
            <a:off x="139175" y="1863975"/>
            <a:ext cx="10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Properties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39"/>
          <p:cNvSpPr txBox="1"/>
          <p:nvPr/>
        </p:nvSpPr>
        <p:spPr>
          <a:xfrm>
            <a:off x="220175" y="3199825"/>
            <a:ext cx="8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Method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075" y="602399"/>
            <a:ext cx="5339000" cy="39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9"/>
          <p:cNvSpPr/>
          <p:nvPr/>
        </p:nvSpPr>
        <p:spPr>
          <a:xfrm>
            <a:off x="6197675" y="4425275"/>
            <a:ext cx="2259000" cy="1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"/>
          <p:cNvSpPr txBox="1"/>
          <p:nvPr>
            <p:ph type="title"/>
          </p:nvPr>
        </p:nvSpPr>
        <p:spPr>
          <a:xfrm>
            <a:off x="1366975" y="617925"/>
            <a:ext cx="20988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/>
          <p:nvPr/>
        </p:nvSpPr>
        <p:spPr>
          <a:xfrm>
            <a:off x="1841925" y="155400"/>
            <a:ext cx="4761225" cy="4832725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1930800" y="109063"/>
            <a:ext cx="5282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 (){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dog1 = Dog();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dog1.age=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dog1.breed=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"chihuahua"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print(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"${dog1.age} and ${dog1.breed}"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dog1.walk();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dog1.bark();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dog2 = Dog();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dog2.age=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dog2.breed=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print(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"${dog2.age} and ${dog2.breed}"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dog2.walk();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dog2.bark();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//Define properties of a Dog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int? age;  </a:t>
            </a: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//Properties(attribute) of the Dog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 breed;  </a:t>
            </a: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//Properties(attribute) of the Dog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These are the methods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walk(){  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"${this.breed} is now walking"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bark(){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"${breed} is now barking"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"/>
          <p:cNvSpPr txBox="1"/>
          <p:nvPr/>
        </p:nvSpPr>
        <p:spPr>
          <a:xfrm>
            <a:off x="2421175" y="440225"/>
            <a:ext cx="361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INHERITANCE</a:t>
            </a:r>
            <a:endParaRPr b="1"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2" name="Google Shape;5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48" y="1532400"/>
            <a:ext cx="3467475" cy="19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300" y="1532397"/>
            <a:ext cx="2353700" cy="2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/>
          <p:nvPr/>
        </p:nvSpPr>
        <p:spPr>
          <a:xfrm>
            <a:off x="973100" y="915175"/>
            <a:ext cx="2699100" cy="30918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569" name="Google Shape;569;p42"/>
          <p:cNvSpPr txBox="1"/>
          <p:nvPr/>
        </p:nvSpPr>
        <p:spPr>
          <a:xfrm>
            <a:off x="1227950" y="1849121"/>
            <a:ext cx="14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42"/>
          <p:cNvSpPr txBox="1"/>
          <p:nvPr/>
        </p:nvSpPr>
        <p:spPr>
          <a:xfrm>
            <a:off x="1227942" y="2799656"/>
            <a:ext cx="14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Eat(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Sleep(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Bark(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Run(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6197675" y="4425275"/>
            <a:ext cx="2259000" cy="1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 txBox="1"/>
          <p:nvPr>
            <p:ph type="title"/>
          </p:nvPr>
        </p:nvSpPr>
        <p:spPr>
          <a:xfrm>
            <a:off x="1143925" y="1006825"/>
            <a:ext cx="20388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dog</a:t>
            </a:r>
            <a:endParaRPr sz="3000"/>
          </a:p>
        </p:txBody>
      </p:sp>
      <p:sp>
        <p:nvSpPr>
          <p:cNvPr id="573" name="Google Shape;573;p42"/>
          <p:cNvSpPr txBox="1"/>
          <p:nvPr/>
        </p:nvSpPr>
        <p:spPr>
          <a:xfrm>
            <a:off x="1227950" y="1621825"/>
            <a:ext cx="203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5D74"/>
                </a:solidFill>
                <a:latin typeface="Oswald"/>
                <a:ea typeface="Oswald"/>
                <a:cs typeface="Oswald"/>
                <a:sym typeface="Oswald"/>
              </a:rPr>
              <a:t>Body parts:</a:t>
            </a:r>
            <a:endParaRPr b="1" sz="1500">
              <a:solidFill>
                <a:srgbClr val="435D7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1216075" y="2592737"/>
            <a:ext cx="18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3B55"/>
                </a:solidFill>
                <a:latin typeface="Oswald"/>
                <a:ea typeface="Oswald"/>
                <a:cs typeface="Oswald"/>
                <a:sym typeface="Oswald"/>
              </a:rPr>
              <a:t>Body Functions:</a:t>
            </a:r>
            <a:endParaRPr b="1">
              <a:solidFill>
                <a:srgbClr val="213B5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5" name="Google Shape;575;p42"/>
          <p:cNvSpPr/>
          <p:nvPr/>
        </p:nvSpPr>
        <p:spPr>
          <a:xfrm>
            <a:off x="5007925" y="790275"/>
            <a:ext cx="2916000" cy="15630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>
            <a:off x="5007925" y="2841250"/>
            <a:ext cx="2916000" cy="16068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 txBox="1"/>
          <p:nvPr>
            <p:ph type="title"/>
          </p:nvPr>
        </p:nvSpPr>
        <p:spPr>
          <a:xfrm>
            <a:off x="5007925" y="790275"/>
            <a:ext cx="2916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Class Chihuahua</a:t>
            </a:r>
            <a:endParaRPr b="0" sz="2600"/>
          </a:p>
        </p:txBody>
      </p:sp>
      <p:sp>
        <p:nvSpPr>
          <p:cNvPr id="578" name="Google Shape;578;p42"/>
          <p:cNvSpPr txBox="1"/>
          <p:nvPr>
            <p:ph type="title"/>
          </p:nvPr>
        </p:nvSpPr>
        <p:spPr>
          <a:xfrm>
            <a:off x="5397300" y="2841250"/>
            <a:ext cx="1758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Class pug</a:t>
            </a:r>
            <a:endParaRPr b="0" sz="2600"/>
          </a:p>
        </p:txBody>
      </p:sp>
      <p:sp>
        <p:nvSpPr>
          <p:cNvPr id="579" name="Google Shape;579;p42"/>
          <p:cNvSpPr/>
          <p:nvPr/>
        </p:nvSpPr>
        <p:spPr>
          <a:xfrm>
            <a:off x="3917213" y="1505975"/>
            <a:ext cx="8457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5D74"/>
          </a:solidFill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3917200" y="3505600"/>
            <a:ext cx="8457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5D74"/>
          </a:solidFill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 txBox="1"/>
          <p:nvPr/>
        </p:nvSpPr>
        <p:spPr>
          <a:xfrm>
            <a:off x="4193575" y="1784075"/>
            <a:ext cx="32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5283300" y="1371675"/>
            <a:ext cx="2259000" cy="5454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 dog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5282525" y="3581475"/>
            <a:ext cx="2201100" cy="5454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 dog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/>
          <p:nvPr/>
        </p:nvSpPr>
        <p:spPr>
          <a:xfrm>
            <a:off x="989325" y="46237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989325" y="1306863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255775" y="2876700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3095263" y="173538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1255775" y="369022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095263" y="911563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5155350" y="3630550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>
            <a:off x="6771775" y="3630550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>
            <a:off x="3095250" y="1698488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456475" y="369022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6597725" y="126997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2136200" y="369022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7411500" y="13842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>
            <a:off x="5630300" y="138425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5923525" y="4386150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>
            <a:off x="5155350" y="2774350"/>
            <a:ext cx="474950" cy="49815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604" name="Google Shape;604;p43"/>
          <p:cNvCxnSpPr>
            <a:stCxn id="588" idx="2"/>
            <a:endCxn id="589" idx="0"/>
          </p:cNvCxnSpPr>
          <p:nvPr/>
        </p:nvCxnSpPr>
        <p:spPr>
          <a:xfrm>
            <a:off x="1226800" y="960525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3"/>
          <p:cNvCxnSpPr>
            <a:stCxn id="591" idx="2"/>
            <a:endCxn id="593" idx="0"/>
          </p:cNvCxnSpPr>
          <p:nvPr/>
        </p:nvCxnSpPr>
        <p:spPr>
          <a:xfrm>
            <a:off x="3332738" y="671688"/>
            <a:ext cx="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3"/>
          <p:cNvCxnSpPr>
            <a:stCxn id="593" idx="2"/>
            <a:endCxn id="596" idx="0"/>
          </p:cNvCxnSpPr>
          <p:nvPr/>
        </p:nvCxnSpPr>
        <p:spPr>
          <a:xfrm>
            <a:off x="3332738" y="1409713"/>
            <a:ext cx="0" cy="2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3"/>
          <p:cNvCxnSpPr>
            <a:stCxn id="590" idx="2"/>
            <a:endCxn id="597" idx="0"/>
          </p:cNvCxnSpPr>
          <p:nvPr/>
        </p:nvCxnSpPr>
        <p:spPr>
          <a:xfrm flipH="1">
            <a:off x="694050" y="3374850"/>
            <a:ext cx="79920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3"/>
          <p:cNvCxnSpPr>
            <a:stCxn id="590" idx="2"/>
            <a:endCxn id="592" idx="0"/>
          </p:cNvCxnSpPr>
          <p:nvPr/>
        </p:nvCxnSpPr>
        <p:spPr>
          <a:xfrm>
            <a:off x="1493250" y="3374850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3"/>
          <p:cNvCxnSpPr>
            <a:stCxn id="590" idx="2"/>
            <a:endCxn id="599" idx="0"/>
          </p:cNvCxnSpPr>
          <p:nvPr/>
        </p:nvCxnSpPr>
        <p:spPr>
          <a:xfrm>
            <a:off x="1493250" y="3374850"/>
            <a:ext cx="88050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3"/>
          <p:cNvCxnSpPr>
            <a:stCxn id="603" idx="2"/>
            <a:endCxn id="594" idx="0"/>
          </p:cNvCxnSpPr>
          <p:nvPr/>
        </p:nvCxnSpPr>
        <p:spPr>
          <a:xfrm>
            <a:off x="5392825" y="3272500"/>
            <a:ext cx="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3"/>
          <p:cNvCxnSpPr>
            <a:stCxn id="594" idx="2"/>
            <a:endCxn id="602" idx="0"/>
          </p:cNvCxnSpPr>
          <p:nvPr/>
        </p:nvCxnSpPr>
        <p:spPr>
          <a:xfrm>
            <a:off x="5392825" y="4128700"/>
            <a:ext cx="768300" cy="2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3"/>
          <p:cNvCxnSpPr>
            <a:stCxn id="595" idx="2"/>
            <a:endCxn id="602" idx="0"/>
          </p:cNvCxnSpPr>
          <p:nvPr/>
        </p:nvCxnSpPr>
        <p:spPr>
          <a:xfrm flipH="1">
            <a:off x="6161150" y="4128700"/>
            <a:ext cx="848100" cy="2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3"/>
          <p:cNvCxnSpPr/>
          <p:nvPr/>
        </p:nvCxnSpPr>
        <p:spPr>
          <a:xfrm>
            <a:off x="5896500" y="961925"/>
            <a:ext cx="171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3"/>
          <p:cNvCxnSpPr>
            <a:stCxn id="601" idx="2"/>
          </p:cNvCxnSpPr>
          <p:nvPr/>
        </p:nvCxnSpPr>
        <p:spPr>
          <a:xfrm>
            <a:off x="5867775" y="636575"/>
            <a:ext cx="28800" cy="3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43"/>
          <p:cNvCxnSpPr>
            <a:stCxn id="600" idx="2"/>
          </p:cNvCxnSpPr>
          <p:nvPr/>
        </p:nvCxnSpPr>
        <p:spPr>
          <a:xfrm flipH="1">
            <a:off x="7599475" y="636575"/>
            <a:ext cx="49500" cy="3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3"/>
          <p:cNvCxnSpPr>
            <a:endCxn id="598" idx="0"/>
          </p:cNvCxnSpPr>
          <p:nvPr/>
        </p:nvCxnSpPr>
        <p:spPr>
          <a:xfrm flipH="1">
            <a:off x="6835200" y="973275"/>
            <a:ext cx="3450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3"/>
          <p:cNvSpPr txBox="1"/>
          <p:nvPr/>
        </p:nvSpPr>
        <p:spPr>
          <a:xfrm>
            <a:off x="359125" y="1969350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2829088" y="2317663"/>
            <a:ext cx="1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Multilevel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43"/>
          <p:cNvSpPr txBox="1"/>
          <p:nvPr/>
        </p:nvSpPr>
        <p:spPr>
          <a:xfrm>
            <a:off x="6174525" y="20161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417075" y="4482350"/>
            <a:ext cx="2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Hierarchical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6834825" y="4483175"/>
            <a:ext cx="13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Hybrid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/>
          <p:nvPr/>
        </p:nvSpPr>
        <p:spPr>
          <a:xfrm>
            <a:off x="3880800" y="1668175"/>
            <a:ext cx="35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MORPHISM </a:t>
            </a:r>
            <a:endParaRPr b="1"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>
            <a:off x="2629650" y="1668175"/>
            <a:ext cx="14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44"/>
          <p:cNvSpPr txBox="1"/>
          <p:nvPr/>
        </p:nvSpPr>
        <p:spPr>
          <a:xfrm>
            <a:off x="2719725" y="2591575"/>
            <a:ext cx="8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(MANY)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44"/>
          <p:cNvSpPr txBox="1"/>
          <p:nvPr/>
        </p:nvSpPr>
        <p:spPr>
          <a:xfrm>
            <a:off x="4228275" y="2591575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(FORMS)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600" y="324350"/>
            <a:ext cx="3714450" cy="2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25" y="430825"/>
            <a:ext cx="3842424" cy="198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00" y="2937400"/>
            <a:ext cx="3935150" cy="16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4599" y="3277262"/>
            <a:ext cx="3063600" cy="10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type="title"/>
          </p:nvPr>
        </p:nvSpPr>
        <p:spPr>
          <a:xfrm>
            <a:off x="4081200" y="1334850"/>
            <a:ext cx="43428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:)</a:t>
            </a:r>
            <a:endParaRPr/>
          </a:p>
        </p:txBody>
      </p:sp>
      <p:pic>
        <p:nvPicPr>
          <p:cNvPr id="643" name="Google Shape;643;p46"/>
          <p:cNvPicPr preferRelativeResize="0"/>
          <p:nvPr/>
        </p:nvPicPr>
        <p:blipFill rotWithShape="1">
          <a:blip r:embed="rId3">
            <a:alphaModFix/>
          </a:blip>
          <a:srcRect b="4616" l="0" r="0" t="0"/>
          <a:stretch/>
        </p:blipFill>
        <p:spPr>
          <a:xfrm>
            <a:off x="638975" y="1084038"/>
            <a:ext cx="3776400" cy="29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"/>
          <p:cNvSpPr txBox="1"/>
          <p:nvPr/>
        </p:nvSpPr>
        <p:spPr>
          <a:xfrm>
            <a:off x="671900" y="0"/>
            <a:ext cx="616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REFERENCES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Google Shape;649;p47"/>
          <p:cNvSpPr txBox="1"/>
          <p:nvPr/>
        </p:nvSpPr>
        <p:spPr>
          <a:xfrm>
            <a:off x="187075" y="433500"/>
            <a:ext cx="8376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https://www.educative.io/blog/object-oriented-programming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(OOP 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https://www.youtube.com/watch?v=pTB0EiLXUC8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https://www.youtube.com/watch?v=xoL6WvCARJY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(OOP Basic idea)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https://www.geeksforgeeks.org/object-oriented-programming-oops-concept-in-java/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OOP in JAVA(just to get an idea about concept apply it in dart 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https://www.tutorialspoint.com/dart_programming/dart_programming_classes.htm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https://www.geeksforgeeks.org/dart-classes-and-objects/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(Very very basic of class)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https://youtu.be/sNKKxc4QHqA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(ENCAPSULATION)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https://www.geeksforgeeks.org/abstract-classes-in-dart/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(ABSTRACTION IN DART)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 videos </a:t>
            </a: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must watch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https://www.youtube.com/watch?v=apIaNRp7_rs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https://www.youtube.com/watch?v=KdrB-U4kPTM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https://www.youtube.com/watch?v=7xtib79isdQ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https://youtu.be/9Qi-mNYxRQI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https://www.youtube.com/watch?v=spbE8tIZZIo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https://www.youtube.com/watch?v=e80I-Gi6AKo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961300" y="678900"/>
            <a:ext cx="62538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 sz="4200"/>
              <a:t>WHAT IS OOP?</a:t>
            </a:r>
            <a:endParaRPr sz="4200"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 sz="4200"/>
              <a:t>WHAT IS USE OF OOP?</a:t>
            </a:r>
            <a:endParaRPr sz="4200"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 sz="4200"/>
              <a:t>DO WE REALLY NEED OOP?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grpSp>
        <p:nvGrpSpPr>
          <p:cNvPr id="459" name="Google Shape;459;p31"/>
          <p:cNvGrpSpPr/>
          <p:nvPr/>
        </p:nvGrpSpPr>
        <p:grpSpPr>
          <a:xfrm>
            <a:off x="6934413" y="184025"/>
            <a:ext cx="605125" cy="605150"/>
            <a:chOff x="4154575" y="4310225"/>
            <a:chExt cx="605125" cy="605150"/>
          </a:xfrm>
        </p:grpSpPr>
        <p:sp>
          <p:nvSpPr>
            <p:cNvPr id="460" name="Google Shape;460;p31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1"/>
          <p:cNvSpPr/>
          <p:nvPr/>
        </p:nvSpPr>
        <p:spPr>
          <a:xfrm rot="10800000">
            <a:off x="-467875" y="476260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0145">
            <a:off x="7209454" y="2227890"/>
            <a:ext cx="1833517" cy="191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4975">
            <a:off x="225864" y="3058400"/>
            <a:ext cx="1576446" cy="164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0156">
            <a:off x="3385047" y="3548565"/>
            <a:ext cx="1226526" cy="128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 txBox="1"/>
          <p:nvPr>
            <p:ph type="title"/>
          </p:nvPr>
        </p:nvSpPr>
        <p:spPr>
          <a:xfrm>
            <a:off x="532875" y="590800"/>
            <a:ext cx="75087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ORIENTED PROGRAMMING</a:t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625575" y="2440789"/>
            <a:ext cx="1609500" cy="102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 txBox="1"/>
          <p:nvPr/>
        </p:nvSpPr>
        <p:spPr>
          <a:xfrm>
            <a:off x="965780" y="2600805"/>
            <a:ext cx="46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f( 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f(  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910614" y="2096775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Program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1581875" y="2574135"/>
            <a:ext cx="37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82" y="2179119"/>
            <a:ext cx="1912393" cy="153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475" y="1272649"/>
            <a:ext cx="3553088" cy="25982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 txBox="1"/>
          <p:nvPr/>
        </p:nvSpPr>
        <p:spPr>
          <a:xfrm>
            <a:off x="3130925" y="3808568"/>
            <a:ext cx="128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Spaghetti</a:t>
            </a: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Code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200" y="1200325"/>
            <a:ext cx="2415800" cy="29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3"/>
          <p:cNvPicPr preferRelativeResize="0"/>
          <p:nvPr/>
        </p:nvPicPr>
        <p:blipFill rotWithShape="1">
          <a:blip r:embed="rId4">
            <a:alphaModFix/>
          </a:blip>
          <a:srcRect b="7235" l="0" r="9535" t="0"/>
          <a:stretch/>
        </p:blipFill>
        <p:spPr>
          <a:xfrm>
            <a:off x="173450" y="871400"/>
            <a:ext cx="3128124" cy="360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400" y="1354750"/>
            <a:ext cx="2415800" cy="275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/>
          <p:nvPr/>
        </p:nvSpPr>
        <p:spPr>
          <a:xfrm>
            <a:off x="187650" y="996275"/>
            <a:ext cx="4144800" cy="3058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4"/>
          <p:cNvPicPr preferRelativeResize="0"/>
          <p:nvPr/>
        </p:nvPicPr>
        <p:blipFill rotWithShape="1">
          <a:blip r:embed="rId3">
            <a:alphaModFix/>
          </a:blip>
          <a:srcRect b="9966" l="0" r="0" t="0"/>
          <a:stretch/>
        </p:blipFill>
        <p:spPr>
          <a:xfrm>
            <a:off x="292350" y="1515300"/>
            <a:ext cx="3935400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 txBox="1"/>
          <p:nvPr/>
        </p:nvSpPr>
        <p:spPr>
          <a:xfrm>
            <a:off x="742500" y="451800"/>
            <a:ext cx="27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Procedural Oriented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4471625" y="1054225"/>
            <a:ext cx="4144800" cy="3058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325" y="1820800"/>
            <a:ext cx="3935399" cy="152505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5757450" y="451800"/>
            <a:ext cx="181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Object Oriented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1726075" y="3500800"/>
            <a:ext cx="20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Top Down Approach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6" name="Google Shape;496;p34"/>
          <p:cNvSpPr txBox="1"/>
          <p:nvPr/>
        </p:nvSpPr>
        <p:spPr>
          <a:xfrm>
            <a:off x="5641650" y="3558750"/>
            <a:ext cx="22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Bottom Up Approach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196925" y="998900"/>
            <a:ext cx="79584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 ORIENTED PROGRAMMING </a:t>
            </a:r>
            <a:endParaRPr sz="3600"/>
          </a:p>
        </p:txBody>
      </p:sp>
      <p:sp>
        <p:nvSpPr>
          <p:cNvPr id="502" name="Google Shape;502;p35"/>
          <p:cNvSpPr txBox="1"/>
          <p:nvPr/>
        </p:nvSpPr>
        <p:spPr>
          <a:xfrm>
            <a:off x="944125" y="1795600"/>
            <a:ext cx="699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OOP a.k.a Object Oriented Programming is a programming style which is associated associated with 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r>
              <a:rPr lang="en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objects.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 simplify the complex codes.</a:t>
            </a:r>
            <a:endParaRPr sz="2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This type of approach is used to create a neat and reusable code.</a:t>
            </a:r>
            <a:endParaRPr sz="2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185125" y="667325"/>
            <a:ext cx="6290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BASIC CONCEPTS OF OOP: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7374809" y="139214"/>
            <a:ext cx="386977" cy="430080"/>
            <a:chOff x="4154575" y="4310225"/>
            <a:chExt cx="605125" cy="605150"/>
          </a:xfrm>
        </p:grpSpPr>
        <p:sp>
          <p:nvSpPr>
            <p:cNvPr id="509" name="Google Shape;509;p36"/>
            <p:cNvSpPr/>
            <p:nvPr/>
          </p:nvSpPr>
          <p:spPr>
            <a:xfrm>
              <a:off x="4457125" y="4310225"/>
              <a:ext cx="25" cy="605150"/>
            </a:xfrm>
            <a:custGeom>
              <a:rect b="b" l="l" r="r" t="t"/>
              <a:pathLst>
                <a:path extrusionOk="0" fill="none" h="24206" w="1">
                  <a:moveTo>
                    <a:pt x="1" y="1"/>
                  </a:moveTo>
                  <a:lnTo>
                    <a:pt x="1" y="24205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154575" y="4612800"/>
              <a:ext cx="605125" cy="25"/>
            </a:xfrm>
            <a:custGeom>
              <a:rect b="b" l="l" r="r" t="t"/>
              <a:pathLst>
                <a:path extrusionOk="0" fill="none" h="1" w="24205">
                  <a:moveTo>
                    <a:pt x="0" y="0"/>
                  </a:moveTo>
                  <a:lnTo>
                    <a:pt x="24205" y="0"/>
                  </a:lnTo>
                </a:path>
              </a:pathLst>
            </a:custGeom>
            <a:noFill/>
            <a:ln cap="flat" cmpd="sng" w="31225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6"/>
          <p:cNvSpPr/>
          <p:nvPr/>
        </p:nvSpPr>
        <p:spPr>
          <a:xfrm rot="10800000">
            <a:off x="-467875" y="4762600"/>
            <a:ext cx="1517625" cy="211325"/>
          </a:xfrm>
          <a:custGeom>
            <a:rect b="b" l="l" r="r" t="t"/>
            <a:pathLst>
              <a:path extrusionOk="0" fill="none" h="8453" w="60705">
                <a:moveTo>
                  <a:pt x="1" y="0"/>
                </a:moveTo>
                <a:cubicBezTo>
                  <a:pt x="5091" y="0"/>
                  <a:pt x="5091" y="8453"/>
                  <a:pt x="10182" y="8453"/>
                </a:cubicBezTo>
                <a:cubicBezTo>
                  <a:pt x="15177" y="8453"/>
                  <a:pt x="15177" y="0"/>
                  <a:pt x="20267" y="0"/>
                </a:cubicBezTo>
                <a:cubicBezTo>
                  <a:pt x="25262" y="0"/>
                  <a:pt x="25262" y="8453"/>
                  <a:pt x="30353" y="8453"/>
                </a:cubicBezTo>
                <a:cubicBezTo>
                  <a:pt x="35443" y="8453"/>
                  <a:pt x="35443" y="0"/>
                  <a:pt x="40438" y="0"/>
                </a:cubicBezTo>
                <a:cubicBezTo>
                  <a:pt x="45528" y="0"/>
                  <a:pt x="45528" y="8453"/>
                  <a:pt x="50619" y="8453"/>
                </a:cubicBezTo>
                <a:cubicBezTo>
                  <a:pt x="55614" y="8453"/>
                  <a:pt x="55614" y="0"/>
                  <a:pt x="60704" y="0"/>
                </a:cubicBezTo>
              </a:path>
            </a:pathLst>
          </a:custGeom>
          <a:noFill/>
          <a:ln cap="flat" cmpd="sng" w="60025">
            <a:solidFill>
              <a:schemeClr val="accent1"/>
            </a:solidFill>
            <a:prstDash val="solid"/>
            <a:miter lim="960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 txBox="1"/>
          <p:nvPr/>
        </p:nvSpPr>
        <p:spPr>
          <a:xfrm>
            <a:off x="262025" y="1555800"/>
            <a:ext cx="308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AutoNum type="arabicPeriod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Inheritance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AutoNum type="arabicPeriod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Polymorphism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AutoNum type="arabicPeriod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Abstraction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AutoNum type="arabicPeriod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Encapsulation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3" name="Google Shape;5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78" y="2407375"/>
            <a:ext cx="2355224" cy="23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0" y="1390025"/>
            <a:ext cx="2764676" cy="3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/>
        </p:nvSpPr>
        <p:spPr>
          <a:xfrm>
            <a:off x="1090800" y="2305300"/>
            <a:ext cx="696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Dart classes</a:t>
            </a:r>
            <a:r>
              <a:rPr lang="en" sz="1800">
                <a:solidFill>
                  <a:schemeClr val="dk2"/>
                </a:solidFill>
              </a:rPr>
              <a:t> are the blueprint of the object, or it can be called object constructors. A </a:t>
            </a:r>
            <a:r>
              <a:rPr b="1" lang="en" sz="1800">
                <a:solidFill>
                  <a:schemeClr val="dk2"/>
                </a:solidFill>
              </a:rPr>
              <a:t>class</a:t>
            </a:r>
            <a:r>
              <a:rPr lang="en" sz="1800">
                <a:solidFill>
                  <a:schemeClr val="dk2"/>
                </a:solidFill>
              </a:rPr>
              <a:t> can contain fields, functions, constructors, etc. It is a wrapper that binds/encapsulates the data and functions together; that can be accessed by creating an object.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37"/>
          <p:cNvSpPr txBox="1"/>
          <p:nvPr>
            <p:ph idx="4294967295" type="ctrTitle"/>
          </p:nvPr>
        </p:nvSpPr>
        <p:spPr>
          <a:xfrm>
            <a:off x="1600575" y="798850"/>
            <a:ext cx="48288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CLASS</a:t>
            </a:r>
            <a:endParaRPr sz="7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75" y="1633400"/>
            <a:ext cx="2548601" cy="1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8"/>
          <p:cNvSpPr txBox="1"/>
          <p:nvPr/>
        </p:nvSpPr>
        <p:spPr>
          <a:xfrm>
            <a:off x="523063" y="1217900"/>
            <a:ext cx="227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Class (Blueprint)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2988775" y="2282150"/>
            <a:ext cx="11700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38"/>
          <p:cNvPicPr preferRelativeResize="0"/>
          <p:nvPr/>
        </p:nvPicPr>
        <p:blipFill rotWithShape="1">
          <a:blip r:embed="rId4">
            <a:alphaModFix/>
          </a:blip>
          <a:srcRect b="23785" l="10298" r="16613" t="10273"/>
          <a:stretch/>
        </p:blipFill>
        <p:spPr>
          <a:xfrm>
            <a:off x="4367150" y="1042288"/>
            <a:ext cx="2212650" cy="1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8"/>
          <p:cNvSpPr txBox="1"/>
          <p:nvPr/>
        </p:nvSpPr>
        <p:spPr>
          <a:xfrm>
            <a:off x="4522726" y="642088"/>
            <a:ext cx="19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Object/Instance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0" name="Google Shape;530;p38"/>
          <p:cNvPicPr preferRelativeResize="0"/>
          <p:nvPr/>
        </p:nvPicPr>
        <p:blipFill rotWithShape="1">
          <a:blip r:embed="rId4">
            <a:alphaModFix/>
          </a:blip>
          <a:srcRect b="23785" l="10298" r="14693" t="10273"/>
          <a:stretch/>
        </p:blipFill>
        <p:spPr>
          <a:xfrm>
            <a:off x="4330700" y="3053150"/>
            <a:ext cx="2270700" cy="11822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/>
        </p:nvSpPr>
        <p:spPr>
          <a:xfrm>
            <a:off x="4486276" y="2652950"/>
            <a:ext cx="19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Object/Instance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Google Shape;532;p38"/>
          <p:cNvPicPr preferRelativeResize="0"/>
          <p:nvPr/>
        </p:nvPicPr>
        <p:blipFill rotWithShape="1">
          <a:blip r:embed="rId4">
            <a:alphaModFix/>
          </a:blip>
          <a:srcRect b="23785" l="10298" r="14693" t="10273"/>
          <a:stretch/>
        </p:blipFill>
        <p:spPr>
          <a:xfrm>
            <a:off x="6902325" y="1042288"/>
            <a:ext cx="2270700" cy="1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8"/>
          <p:cNvSpPr txBox="1"/>
          <p:nvPr/>
        </p:nvSpPr>
        <p:spPr>
          <a:xfrm>
            <a:off x="7057901" y="642088"/>
            <a:ext cx="19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Object/Instance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4">
            <a:alphaModFix/>
          </a:blip>
          <a:srcRect b="23785" l="10298" r="16613" t="10273"/>
          <a:stretch/>
        </p:blipFill>
        <p:spPr>
          <a:xfrm>
            <a:off x="6931350" y="3053150"/>
            <a:ext cx="2212650" cy="118222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/>
          <p:nvPr/>
        </p:nvSpPr>
        <p:spPr>
          <a:xfrm>
            <a:off x="7086926" y="2652950"/>
            <a:ext cx="19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Object/Instance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Resources for Low-Income Students Thesis by Slidesgo">
  <a:themeElements>
    <a:clrScheme name="Simple Light">
      <a:dk1>
        <a:srgbClr val="FBB146"/>
      </a:dk1>
      <a:lt1>
        <a:srgbClr val="FFFFFF"/>
      </a:lt1>
      <a:dk2>
        <a:srgbClr val="000000"/>
      </a:dk2>
      <a:lt2>
        <a:srgbClr val="FFFFFF"/>
      </a:lt2>
      <a:accent1>
        <a:srgbClr val="FA4B84"/>
      </a:accent1>
      <a:accent2>
        <a:srgbClr val="455A64"/>
      </a:accent2>
      <a:accent3>
        <a:srgbClr val="37474F"/>
      </a:accent3>
      <a:accent4>
        <a:srgbClr val="EFEFEF"/>
      </a:accent4>
      <a:accent5>
        <a:srgbClr val="DBDBDB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