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p:cViewPr varScale="1">
        <p:scale>
          <a:sx n="96" d="100"/>
          <a:sy n="96" d="100"/>
        </p:scale>
        <p:origin x="96" y="852"/>
      </p:cViewPr>
      <p:guideLst/>
    </p:cSldViewPr>
  </p:slideViewPr>
  <p:notesTextViewPr>
    <p:cViewPr>
      <p:scale>
        <a:sx n="1" d="1"/>
        <a:sy n="1" d="1"/>
      </p:scale>
      <p:origin x="0" y="0"/>
    </p:cViewPr>
  </p:notesTextViewPr>
  <p:notesViewPr>
    <p:cSldViewPr showGuides="1">
      <p:cViewPr varScale="1">
        <p:scale>
          <a:sx n="82" d="100"/>
          <a:sy n="82" d="100"/>
        </p:scale>
        <p:origin x="320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FB3-4554-93AE-E98D7EC5DAB9}"/>
            </c:ext>
          </c:extLst>
        </c:ser>
        <c:ser>
          <c:idx val="1"/>
          <c:order val="1"/>
          <c:tx>
            <c:strRef>
              <c:f>Sheet1!$C$1</c:f>
              <c:strCache>
                <c:ptCount val="1"/>
                <c:pt idx="0">
                  <c:v>Series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FB3-4554-93AE-E98D7EC5DAB9}"/>
            </c:ext>
          </c:extLst>
        </c:ser>
        <c:ser>
          <c:idx val="2"/>
          <c:order val="2"/>
          <c:tx>
            <c:strRef>
              <c:f>Sheet1!$D$1</c:f>
              <c:strCache>
                <c:ptCount val="1"/>
                <c:pt idx="0">
                  <c:v>Series 3</c:v>
                </c:pt>
              </c:strCache>
            </c:strRef>
          </c:tx>
          <c:spPr>
            <a:solidFill>
              <a:schemeClr val="accent1">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FB3-4554-93AE-E98D7EC5DAB9}"/>
            </c:ext>
          </c:extLst>
        </c:ser>
        <c:dLbls>
          <c:showLegendKey val="0"/>
          <c:showVal val="1"/>
          <c:showCatName val="0"/>
          <c:showSerName val="0"/>
          <c:showPercent val="0"/>
          <c:showBubbleSize val="0"/>
        </c:dLbls>
        <c:gapWidth val="150"/>
        <c:overlap val="-25"/>
        <c:axId val="213527800"/>
        <c:axId val="218219840"/>
      </c:barChart>
      <c:catAx>
        <c:axId val="213527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8219840"/>
        <c:crosses val="autoZero"/>
        <c:auto val="1"/>
        <c:lblAlgn val="ctr"/>
        <c:lblOffset val="100"/>
        <c:noMultiLvlLbl val="0"/>
      </c:catAx>
      <c:valAx>
        <c:axId val="218219840"/>
        <c:scaling>
          <c:orientation val="minMax"/>
        </c:scaling>
        <c:delete val="1"/>
        <c:axPos val="l"/>
        <c:numFmt formatCode="General" sourceLinked="1"/>
        <c:majorTickMark val="none"/>
        <c:minorTickMark val="none"/>
        <c:tickLblPos val="nextTo"/>
        <c:crossAx val="213527800"/>
        <c:crosses val="autoZero"/>
        <c:crossBetween val="between"/>
      </c:valAx>
      <c:spPr>
        <a:noFill/>
        <a:ln>
          <a:noFill/>
        </a:ln>
        <a:effectLst/>
      </c:spPr>
    </c:plotArea>
    <c:legend>
      <c:legendPos val="t"/>
      <c:legendEntry>
        <c:idx val="0"/>
        <c:txPr>
          <a:bodyPr rot="0" spcFirstLastPara="1" vertOverflow="ellipsis" vert="horz" wrap="square" anchor="ctr" anchorCtr="1"/>
          <a:lstStyle/>
          <a:p>
            <a:pPr>
              <a:defRPr lang="en-GB" sz="1197" b="0" i="0" u="none" strike="noStrike" kern="1200" baseline="0" noProof="0">
                <a:solidFill>
                  <a:schemeClr val="tx1">
                    <a:lumMod val="65000"/>
                    <a:lumOff val="35000"/>
                  </a:schemeClr>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1" csCatId="accent1" phldr="1"/>
      <dgm:spPr/>
      <dgm:t>
        <a:bodyPr rtlCol="0"/>
        <a:lstStyle/>
        <a:p>
          <a:pPr rtl="0"/>
          <a:endParaRPr lang="en-US"/>
        </a:p>
      </dgm:t>
    </dgm:pt>
    <dgm:pt modelId="{11888A7B-1E89-45E6-84F4-EF92B26189CD}">
      <dgm:prSet phldrT="[Text]"/>
      <dgm:spPr/>
      <dgm:t>
        <a:bodyPr rtlCol="0"/>
        <a:lstStyle/>
        <a:p>
          <a:pPr rtl="0"/>
          <a:r>
            <a:rPr lang="en-GB" noProof="0" dirty="0"/>
            <a:t>Step 1 Title</a:t>
          </a:r>
        </a:p>
      </dgm:t>
      <dgm:extLst>
        <a:ext uri="{E40237B7-FDA0-4F09-8148-C483321AD2D9}">
          <dgm14:cNvPr xmlns:dgm14="http://schemas.microsoft.com/office/drawing/2010/diagram" id="0" name="" title="Step 1 title"/>
        </a:ext>
      </dgm:extLst>
    </dgm:pt>
    <dgm:pt modelId="{6043087E-917B-44BC-97F8-41385FD50DC3}" type="parTrans" cxnId="{5376348D-4465-4E2E-9DB8-EA1F5276717B}">
      <dgm:prSet/>
      <dgm:spPr/>
      <dgm:t>
        <a:bodyPr rtlCol="0"/>
        <a:lstStyle/>
        <a:p>
          <a:pPr rtl="0"/>
          <a:endParaRPr lang="en-US"/>
        </a:p>
      </dgm:t>
    </dgm:pt>
    <dgm:pt modelId="{438F37F5-E676-4BB5-A241-95D895E1B43F}" type="sibTrans" cxnId="{5376348D-4465-4E2E-9DB8-EA1F5276717B}">
      <dgm:prSet/>
      <dgm:spPr/>
      <dgm:t>
        <a:bodyPr rtlCol="0"/>
        <a:lstStyle/>
        <a:p>
          <a:pPr rtl="0"/>
          <a:endParaRPr lang="en-US"/>
        </a:p>
      </dgm:t>
    </dgm:pt>
    <dgm:pt modelId="{712EDDD5-F1C9-457B-A81D-F94868058B44}">
      <dgm:prSet phldrT="[Text]"/>
      <dgm:spPr/>
      <dgm:t>
        <a:bodyPr rtlCol="0"/>
        <a:lstStyle/>
        <a:p>
          <a:pPr rtl="0"/>
          <a:r>
            <a:rPr lang="en-GB" noProof="0" dirty="0"/>
            <a:t>Step 2 Title</a:t>
          </a:r>
        </a:p>
      </dgm:t>
      <dgm:extLst>
        <a:ext uri="{E40237B7-FDA0-4F09-8148-C483321AD2D9}">
          <dgm14:cNvPr xmlns:dgm14="http://schemas.microsoft.com/office/drawing/2010/diagram" id="0" name="" title="Step 2 title"/>
        </a:ext>
      </dgm:extLst>
    </dgm:pt>
    <dgm:pt modelId="{5E2CC1CB-7E12-4298-9BE5-B8F6683E4161}" type="parTrans" cxnId="{392AE56A-6939-469F-BFEC-2DEEC6ABC100}">
      <dgm:prSet/>
      <dgm:spPr/>
      <dgm:t>
        <a:bodyPr rtlCol="0"/>
        <a:lstStyle/>
        <a:p>
          <a:pPr rtl="0"/>
          <a:endParaRPr lang="en-US"/>
        </a:p>
      </dgm:t>
    </dgm:pt>
    <dgm:pt modelId="{630DB5C2-135D-425B-B7D5-1F5FFE12BF3B}" type="sibTrans" cxnId="{392AE56A-6939-469F-BFEC-2DEEC6ABC100}">
      <dgm:prSet/>
      <dgm:spPr/>
      <dgm:t>
        <a:bodyPr rtlCol="0"/>
        <a:lstStyle/>
        <a:p>
          <a:pPr rtl="0"/>
          <a:endParaRPr lang="en-US"/>
        </a:p>
      </dgm:t>
    </dgm:pt>
    <dgm:pt modelId="{356F6FEF-38C8-437A-8562-86A5ED3F5885}">
      <dgm:prSet phldrT="[Text]"/>
      <dgm:spPr/>
      <dgm:t>
        <a:bodyPr rtlCol="0"/>
        <a:lstStyle/>
        <a:p>
          <a:pPr rtl="0"/>
          <a:r>
            <a:rPr lang="en-GB" noProof="0" dirty="0"/>
            <a:t>Step 3 Title</a:t>
          </a:r>
        </a:p>
      </dgm:t>
      <dgm:extLst>
        <a:ext uri="{E40237B7-FDA0-4F09-8148-C483321AD2D9}">
          <dgm14:cNvPr xmlns:dgm14="http://schemas.microsoft.com/office/drawing/2010/diagram" id="0" name="" title="Step 3 title"/>
        </a:ext>
      </dgm:extLst>
    </dgm:pt>
    <dgm:pt modelId="{BD9B34C9-939F-47F5-A040-1B30C9EEA310}" type="parTrans" cxnId="{8247D1A2-555D-4B39-B44D-5F2B5AE64242}">
      <dgm:prSet/>
      <dgm:spPr/>
      <dgm:t>
        <a:bodyPr rtlCol="0"/>
        <a:lstStyle/>
        <a:p>
          <a:pPr rtl="0"/>
          <a:endParaRPr lang="en-US"/>
        </a:p>
      </dgm:t>
    </dgm:pt>
    <dgm:pt modelId="{665399A3-A410-4656-8F7E-3FAB641DE891}" type="sibTrans" cxnId="{8247D1A2-555D-4B39-B44D-5F2B5AE64242}">
      <dgm:prSet/>
      <dgm:spPr/>
      <dgm:t>
        <a:bodyPr rtlCol="0"/>
        <a:lstStyle/>
        <a:p>
          <a:pPr rtl="0"/>
          <a:endParaRPr lang="en-US"/>
        </a:p>
      </dgm:t>
    </dgm:pt>
    <dgm:pt modelId="{640CA9BD-09C1-4472-8DAC-0F150EC5E678}">
      <dgm:prSet phldrT="[Text]"/>
      <dgm:spPr/>
      <dgm:t>
        <a:bodyPr rtlCol="0"/>
        <a:lstStyle/>
        <a:p>
          <a:pPr rtl="0"/>
          <a:r>
            <a:rPr lang="en-GB" noProof="0" dirty="0"/>
            <a:t>Step 4 Title</a:t>
          </a:r>
        </a:p>
      </dgm:t>
      <dgm:extLst>
        <a:ext uri="{E40237B7-FDA0-4F09-8148-C483321AD2D9}">
          <dgm14:cNvPr xmlns:dgm14="http://schemas.microsoft.com/office/drawing/2010/diagram" id="0" name="" title="Step 4 title"/>
        </a:ext>
      </dgm:extLst>
    </dgm:pt>
    <dgm:pt modelId="{90609DF7-843B-4BEF-A3B5-89270E6B0951}" type="parTrans" cxnId="{957C551D-31A8-4286-A3AE-C5928DB663CE}">
      <dgm:prSet/>
      <dgm:spPr/>
      <dgm:t>
        <a:bodyPr rtlCol="0"/>
        <a:lstStyle/>
        <a:p>
          <a:pPr rtl="0"/>
          <a:endParaRPr lang="en-US"/>
        </a:p>
      </dgm:t>
    </dgm:pt>
    <dgm:pt modelId="{67B503AA-82FD-4AA4-8357-3D8B59D6160B}" type="sibTrans" cxnId="{957C551D-31A8-4286-A3AE-C5928DB663CE}">
      <dgm:prSet/>
      <dgm:spPr/>
      <dgm:t>
        <a:bodyPr rtlCol="0"/>
        <a:lstStyle/>
        <a:p>
          <a:pPr rtl="0"/>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C1682CE3-81F4-4BEA-B13D-10C7017D8387}" type="pres">
      <dgm:prSet presAssocID="{640CA9BD-09C1-4472-8DAC-0F150EC5E678}" presName="boxAndChildren" presStyleCnt="0"/>
      <dgm:spPr/>
    </dgm:pt>
    <dgm:pt modelId="{325B9957-E809-4285-A870-20AA1AEAA8D7}" type="pres">
      <dgm:prSet presAssocID="{640CA9BD-09C1-4472-8DAC-0F150EC5E678}" presName="parentTextBox" presStyleLbl="node1" presStyleIdx="0" presStyleCnt="4"/>
      <dgm:spPr/>
    </dgm:pt>
    <dgm:pt modelId="{2AB5853F-AA77-4431-82DF-105CEB2E1424}" type="pres">
      <dgm:prSet presAssocID="{665399A3-A410-4656-8F7E-3FAB641DE891}" presName="sp" presStyleCnt="0"/>
      <dgm:spPr/>
    </dgm:pt>
    <dgm:pt modelId="{EC667030-4855-4843-9717-7DF08446AEB5}" type="pres">
      <dgm:prSet presAssocID="{356F6FEF-38C8-437A-8562-86A5ED3F5885}" presName="arrowAndChildren" presStyleCnt="0"/>
      <dgm:spPr/>
    </dgm:pt>
    <dgm:pt modelId="{C830B7C4-5210-41AC-A88B-BECF7607C1E5}" type="pres">
      <dgm:prSet presAssocID="{356F6FEF-38C8-437A-8562-86A5ED3F5885}" presName="parentTextArrow" presStyleLbl="node1" presStyleIdx="1" presStyleCnt="4"/>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2" presStyleCnt="4"/>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3" presStyleCnt="4"/>
      <dgm:spPr/>
    </dgm:pt>
  </dgm:ptLst>
  <dgm:cxnLst>
    <dgm:cxn modelId="{957C551D-31A8-4286-A3AE-C5928DB663CE}" srcId="{2EFB202A-8611-4DDC-831D-D12EB67B6CF7}" destId="{640CA9BD-09C1-4472-8DAC-0F150EC5E678}" srcOrd="3" destOrd="0" parTransId="{90609DF7-843B-4BEF-A3B5-89270E6B0951}" sibTransId="{67B503AA-82FD-4AA4-8357-3D8B59D6160B}"/>
    <dgm:cxn modelId="{4D111F6B-0B5C-40A7-BA86-973E36B2D8F2}" type="presOf" srcId="{712EDDD5-F1C9-457B-A81D-F94868058B44}" destId="{D5473CBC-EEC3-408A-B4A6-07882F253A8B}" srcOrd="0" destOrd="0" presId="urn:microsoft.com/office/officeart/2005/8/layout/process4"/>
    <dgm:cxn modelId="{AAE8F060-3E29-4C68-9A74-089916E04D67}" type="presOf" srcId="{356F6FEF-38C8-437A-8562-86A5ED3F5885}" destId="{C830B7C4-5210-41AC-A88B-BECF7607C1E5}" srcOrd="0" destOrd="0" presId="urn:microsoft.com/office/officeart/2005/8/layout/process4"/>
    <dgm:cxn modelId="{B2E3875C-D3F8-41A4-A6EA-DD49F61576A0}" type="presOf" srcId="{11888A7B-1E89-45E6-84F4-EF92B26189CD}" destId="{32FA43B7-34B4-4881-9A79-E3EDEC9D4CBF}" srcOrd="0" destOrd="0" presId="urn:microsoft.com/office/officeart/2005/8/layout/process4"/>
    <dgm:cxn modelId="{8247D1A2-555D-4B39-B44D-5F2B5AE64242}" srcId="{2EFB202A-8611-4DDC-831D-D12EB67B6CF7}" destId="{356F6FEF-38C8-437A-8562-86A5ED3F5885}" srcOrd="2" destOrd="0" parTransId="{BD9B34C9-939F-47F5-A040-1B30C9EEA310}" sibTransId="{665399A3-A410-4656-8F7E-3FAB641DE891}"/>
    <dgm:cxn modelId="{79EE9E02-BFF5-41D3-86F8-33470970BFCE}" type="presOf" srcId="{2EFB202A-8611-4DDC-831D-D12EB67B6CF7}" destId="{812F39FC-2D1E-4DD1-A1A6-C7F9287A4AAB}"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5376348D-4465-4E2E-9DB8-EA1F5276717B}" srcId="{2EFB202A-8611-4DDC-831D-D12EB67B6CF7}" destId="{11888A7B-1E89-45E6-84F4-EF92B26189CD}" srcOrd="0" destOrd="0" parTransId="{6043087E-917B-44BC-97F8-41385FD50DC3}" sibTransId="{438F37F5-E676-4BB5-A241-95D895E1B43F}"/>
    <dgm:cxn modelId="{67067571-6170-41AF-87A3-FB3B609D9CEA}" type="presOf" srcId="{640CA9BD-09C1-4472-8DAC-0F150EC5E678}" destId="{325B9957-E809-4285-A870-20AA1AEAA8D7}" srcOrd="0" destOrd="0" presId="urn:microsoft.com/office/officeart/2005/8/layout/process4"/>
    <dgm:cxn modelId="{5678914C-8F14-4F79-9116-C33CBC8B70E7}" type="presParOf" srcId="{812F39FC-2D1E-4DD1-A1A6-C7F9287A4AAB}" destId="{C1682CE3-81F4-4BEA-B13D-10C7017D8387}" srcOrd="0" destOrd="0" presId="urn:microsoft.com/office/officeart/2005/8/layout/process4"/>
    <dgm:cxn modelId="{B75DEEE2-790E-400B-832F-7C2526EFEEFC}" type="presParOf" srcId="{C1682CE3-81F4-4BEA-B13D-10C7017D8387}" destId="{325B9957-E809-4285-A870-20AA1AEAA8D7}" srcOrd="0" destOrd="0" presId="urn:microsoft.com/office/officeart/2005/8/layout/process4"/>
    <dgm:cxn modelId="{6FA0FB88-FED5-4DA9-8FB7-49F6DEA20B1D}" type="presParOf" srcId="{812F39FC-2D1E-4DD1-A1A6-C7F9287A4AAB}" destId="{2AB5853F-AA77-4431-82DF-105CEB2E1424}" srcOrd="1" destOrd="0" presId="urn:microsoft.com/office/officeart/2005/8/layout/process4"/>
    <dgm:cxn modelId="{52F7A226-0BC5-4418-B1BB-E2FD5547F031}" type="presParOf" srcId="{812F39FC-2D1E-4DD1-A1A6-C7F9287A4AAB}" destId="{EC667030-4855-4843-9717-7DF08446AEB5}" srcOrd="2" destOrd="0" presId="urn:microsoft.com/office/officeart/2005/8/layout/process4"/>
    <dgm:cxn modelId="{B3DA9F18-ADDC-4C31-BFC3-7AFA3D398C18}" type="presParOf" srcId="{EC667030-4855-4843-9717-7DF08446AEB5}" destId="{C830B7C4-5210-41AC-A88B-BECF7607C1E5}" srcOrd="0" destOrd="0" presId="urn:microsoft.com/office/officeart/2005/8/layout/process4"/>
    <dgm:cxn modelId="{6D5A561E-9AED-4BD0-B61C-B210C294197C}" type="presParOf" srcId="{812F39FC-2D1E-4DD1-A1A6-C7F9287A4AAB}" destId="{7FB80134-CA62-4591-A6BE-C119FEAC14B6}" srcOrd="3" destOrd="0" presId="urn:microsoft.com/office/officeart/2005/8/layout/process4"/>
    <dgm:cxn modelId="{8AA3D574-35B2-4F26-9753-43647056D5BB}" type="presParOf" srcId="{812F39FC-2D1E-4DD1-A1A6-C7F9287A4AAB}" destId="{C4866045-B43B-429F-851C-E58098BA6DB8}" srcOrd="4"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5" destOrd="0" presId="urn:microsoft.com/office/officeart/2005/8/layout/process4"/>
    <dgm:cxn modelId="{D11F7181-D05C-4ACC-A34B-6E9511FBE167}" type="presParOf" srcId="{812F39FC-2D1E-4DD1-A1A6-C7F9287A4AAB}" destId="{1C274FFF-1754-4900-887F-DFF5156E0B8D}" srcOrd="6"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B9957-E809-4285-A870-20AA1AEAA8D7}">
      <dsp:nvSpPr>
        <dsp:cNvPr id="0" name=""/>
        <dsp:cNvSpPr/>
      </dsp:nvSpPr>
      <dsp:spPr>
        <a:xfrm>
          <a:off x="0" y="3569039"/>
          <a:ext cx="5029199" cy="78081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rtlCol="0" anchor="ctr" anchorCtr="0">
          <a:noAutofit/>
        </a:bodyPr>
        <a:lstStyle/>
        <a:p>
          <a:pPr marL="0" lvl="0" indent="0" algn="ctr" defTabSz="1200150" rtl="0">
            <a:lnSpc>
              <a:spcPct val="90000"/>
            </a:lnSpc>
            <a:spcBef>
              <a:spcPct val="0"/>
            </a:spcBef>
            <a:spcAft>
              <a:spcPct val="35000"/>
            </a:spcAft>
            <a:buNone/>
          </a:pPr>
          <a:r>
            <a:rPr lang="en-GB" sz="2700" kern="1200" noProof="0" dirty="0"/>
            <a:t>Step 4 Title</a:t>
          </a:r>
        </a:p>
      </dsp:txBody>
      <dsp:txXfrm>
        <a:off x="0" y="3569039"/>
        <a:ext cx="5029199" cy="780818"/>
      </dsp:txXfrm>
    </dsp:sp>
    <dsp:sp modelId="{C830B7C4-5210-41AC-A88B-BECF7607C1E5}">
      <dsp:nvSpPr>
        <dsp:cNvPr id="0" name=""/>
        <dsp:cNvSpPr/>
      </dsp:nvSpPr>
      <dsp:spPr>
        <a:xfrm rot="10800000">
          <a:off x="0" y="2379853"/>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rtlCol="0" anchor="ctr" anchorCtr="0">
          <a:noAutofit/>
        </a:bodyPr>
        <a:lstStyle/>
        <a:p>
          <a:pPr marL="0" lvl="0" indent="0" algn="ctr" defTabSz="1200150" rtl="0">
            <a:lnSpc>
              <a:spcPct val="90000"/>
            </a:lnSpc>
            <a:spcBef>
              <a:spcPct val="0"/>
            </a:spcBef>
            <a:spcAft>
              <a:spcPct val="35000"/>
            </a:spcAft>
            <a:buNone/>
          </a:pPr>
          <a:r>
            <a:rPr lang="en-GB" sz="2700" kern="1200" noProof="0" dirty="0"/>
            <a:t>Step 3 Title</a:t>
          </a:r>
        </a:p>
      </dsp:txBody>
      <dsp:txXfrm rot="10800000">
        <a:off x="0" y="2379853"/>
        <a:ext cx="5029199" cy="780308"/>
      </dsp:txXfrm>
    </dsp:sp>
    <dsp:sp modelId="{D5473CBC-EEC3-408A-B4A6-07882F253A8B}">
      <dsp:nvSpPr>
        <dsp:cNvPr id="0" name=""/>
        <dsp:cNvSpPr/>
      </dsp:nvSpPr>
      <dsp:spPr>
        <a:xfrm rot="10800000">
          <a:off x="0" y="1190666"/>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rtlCol="0" anchor="ctr" anchorCtr="0">
          <a:noAutofit/>
        </a:bodyPr>
        <a:lstStyle/>
        <a:p>
          <a:pPr marL="0" lvl="0" indent="0" algn="ctr" defTabSz="1200150" rtl="0">
            <a:lnSpc>
              <a:spcPct val="90000"/>
            </a:lnSpc>
            <a:spcBef>
              <a:spcPct val="0"/>
            </a:spcBef>
            <a:spcAft>
              <a:spcPct val="35000"/>
            </a:spcAft>
            <a:buNone/>
          </a:pPr>
          <a:r>
            <a:rPr lang="en-GB" sz="2700" kern="1200" noProof="0" dirty="0"/>
            <a:t>Step 2 Title</a:t>
          </a:r>
        </a:p>
      </dsp:txBody>
      <dsp:txXfrm rot="10800000">
        <a:off x="0" y="1190666"/>
        <a:ext cx="5029199" cy="780308"/>
      </dsp:txXfrm>
    </dsp:sp>
    <dsp:sp modelId="{32FA43B7-34B4-4881-9A79-E3EDEC9D4CBF}">
      <dsp:nvSpPr>
        <dsp:cNvPr id="0" name=""/>
        <dsp:cNvSpPr/>
      </dsp:nvSpPr>
      <dsp:spPr>
        <a:xfrm rot="10800000">
          <a:off x="0" y="1479"/>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rtlCol="0" anchor="ctr" anchorCtr="0">
          <a:noAutofit/>
        </a:bodyPr>
        <a:lstStyle/>
        <a:p>
          <a:pPr marL="0" lvl="0" indent="0" algn="ctr" defTabSz="1200150" rtl="0">
            <a:lnSpc>
              <a:spcPct val="90000"/>
            </a:lnSpc>
            <a:spcBef>
              <a:spcPct val="0"/>
            </a:spcBef>
            <a:spcAft>
              <a:spcPct val="35000"/>
            </a:spcAft>
            <a:buNone/>
          </a:pPr>
          <a:r>
            <a:rPr lang="en-GB" sz="2700" kern="1200" noProof="0" dirty="0"/>
            <a:t>Step 1 Title</a:t>
          </a:r>
        </a:p>
      </dsp:txBody>
      <dsp:txXfrm rot="10800000">
        <a:off x="0" y="1479"/>
        <a:ext cx="5029199" cy="7803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326F195-2C4F-4E13-B2D3-D46B972F6708}" type="datetime1">
              <a:rPr lang="en-GB" smtClean="0"/>
              <a:t>18/05/2017</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B3C20D7-F8F1-4196-9585-26F31AFC85C9}" type="slidenum">
              <a:rPr lang="en-GB" smtClean="0"/>
              <a:t>‹#›</a:t>
            </a:fld>
            <a:endParaRPr lang="en-GB" dirty="0"/>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C2AEBF6-48F2-4CAA-92EA-47DC070F7CEC}" type="datetime1">
              <a:rPr lang="en-GB" noProof="0" smtClean="0"/>
              <a:t>18/05/2017</a:t>
            </a:fld>
            <a:endParaRPr lang="en-GB"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AEC444-603B-4F09-9A06-5917518DD901}" type="slidenum">
              <a:rPr lang="en-GB" noProof="0" smtClean="0"/>
              <a:t>‹#›</a:t>
            </a:fld>
            <a:endParaRPr lang="en-GB" noProof="0" dirty="0"/>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8DAEC444-603B-4F09-9A06-5917518DD901}" type="slidenum">
              <a:rPr lang="en-GB" smtClean="0"/>
              <a:t>1</a:t>
            </a:fld>
            <a:endParaRPr lang="en-GB" dirty="0"/>
          </a:p>
        </p:txBody>
      </p:sp>
    </p:spTree>
    <p:extLst>
      <p:ext uri="{BB962C8B-B14F-4D97-AF65-F5344CB8AC3E}">
        <p14:creationId xmlns:p14="http://schemas.microsoft.com/office/powerpoint/2010/main" val="4039154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DAEC444-603B-4F09-9A06-5917518DD901}" type="slidenum">
              <a:rPr lang="en-GB" smtClean="0"/>
              <a:t>10</a:t>
            </a:fld>
            <a:endParaRPr lang="en-GB" dirty="0"/>
          </a:p>
        </p:txBody>
      </p:sp>
    </p:spTree>
    <p:extLst>
      <p:ext uri="{BB962C8B-B14F-4D97-AF65-F5344CB8AC3E}">
        <p14:creationId xmlns:p14="http://schemas.microsoft.com/office/powerpoint/2010/main" val="3623198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DAEC444-603B-4F09-9A06-5917518DD901}" type="slidenum">
              <a:rPr lang="en-GB" smtClean="0"/>
              <a:t>11</a:t>
            </a:fld>
            <a:endParaRPr lang="en-GB" dirty="0"/>
          </a:p>
        </p:txBody>
      </p:sp>
    </p:spTree>
    <p:extLst>
      <p:ext uri="{BB962C8B-B14F-4D97-AF65-F5344CB8AC3E}">
        <p14:creationId xmlns:p14="http://schemas.microsoft.com/office/powerpoint/2010/main" val="1008957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DAEC444-603B-4F09-9A06-5917518DD901}" type="slidenum">
              <a:rPr lang="en-GB" smtClean="0"/>
              <a:t>2</a:t>
            </a:fld>
            <a:endParaRPr lang="en-GB" dirty="0"/>
          </a:p>
        </p:txBody>
      </p:sp>
    </p:spTree>
    <p:extLst>
      <p:ext uri="{BB962C8B-B14F-4D97-AF65-F5344CB8AC3E}">
        <p14:creationId xmlns:p14="http://schemas.microsoft.com/office/powerpoint/2010/main" val="4031599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DAEC444-603B-4F09-9A06-5917518DD901}" type="slidenum">
              <a:rPr lang="en-GB" smtClean="0"/>
              <a:t>3</a:t>
            </a:fld>
            <a:endParaRPr lang="en-GB" dirty="0"/>
          </a:p>
        </p:txBody>
      </p:sp>
    </p:spTree>
    <p:extLst>
      <p:ext uri="{BB962C8B-B14F-4D97-AF65-F5344CB8AC3E}">
        <p14:creationId xmlns:p14="http://schemas.microsoft.com/office/powerpoint/2010/main" val="485403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DAEC444-603B-4F09-9A06-5917518DD901}" type="slidenum">
              <a:rPr lang="en-GB" smtClean="0"/>
              <a:t>4</a:t>
            </a:fld>
            <a:endParaRPr lang="en-GB" dirty="0"/>
          </a:p>
        </p:txBody>
      </p:sp>
    </p:spTree>
    <p:extLst>
      <p:ext uri="{BB962C8B-B14F-4D97-AF65-F5344CB8AC3E}">
        <p14:creationId xmlns:p14="http://schemas.microsoft.com/office/powerpoint/2010/main" val="3977847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DAEC444-603B-4F09-9A06-5917518DD901}" type="slidenum">
              <a:rPr lang="en-GB" smtClean="0"/>
              <a:t>5</a:t>
            </a:fld>
            <a:endParaRPr lang="en-GB" dirty="0"/>
          </a:p>
        </p:txBody>
      </p:sp>
    </p:spTree>
    <p:extLst>
      <p:ext uri="{BB962C8B-B14F-4D97-AF65-F5344CB8AC3E}">
        <p14:creationId xmlns:p14="http://schemas.microsoft.com/office/powerpoint/2010/main" val="1676603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DAEC444-603B-4F09-9A06-5917518DD901}" type="slidenum">
              <a:rPr lang="en-GB" smtClean="0"/>
              <a:t>6</a:t>
            </a:fld>
            <a:endParaRPr lang="en-GB" dirty="0"/>
          </a:p>
        </p:txBody>
      </p:sp>
    </p:spTree>
    <p:extLst>
      <p:ext uri="{BB962C8B-B14F-4D97-AF65-F5344CB8AC3E}">
        <p14:creationId xmlns:p14="http://schemas.microsoft.com/office/powerpoint/2010/main" val="2823136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DAEC444-603B-4F09-9A06-5917518DD901}" type="slidenum">
              <a:rPr lang="en-GB" smtClean="0"/>
              <a:t>7</a:t>
            </a:fld>
            <a:endParaRPr lang="en-GB" dirty="0"/>
          </a:p>
        </p:txBody>
      </p:sp>
    </p:spTree>
    <p:extLst>
      <p:ext uri="{BB962C8B-B14F-4D97-AF65-F5344CB8AC3E}">
        <p14:creationId xmlns:p14="http://schemas.microsoft.com/office/powerpoint/2010/main" val="286633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DAEC444-603B-4F09-9A06-5917518DD901}" type="slidenum">
              <a:rPr lang="en-GB" smtClean="0"/>
              <a:t>8</a:t>
            </a:fld>
            <a:endParaRPr lang="en-GB" dirty="0"/>
          </a:p>
        </p:txBody>
      </p:sp>
    </p:spTree>
    <p:extLst>
      <p:ext uri="{BB962C8B-B14F-4D97-AF65-F5344CB8AC3E}">
        <p14:creationId xmlns:p14="http://schemas.microsoft.com/office/powerpoint/2010/main" val="3493371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8DAEC444-603B-4F09-9A06-5917518DD901}" type="slidenum">
              <a:rPr lang="en-GB" smtClean="0"/>
              <a:t>9</a:t>
            </a:fld>
            <a:endParaRPr lang="en-GB" dirty="0"/>
          </a:p>
        </p:txBody>
      </p:sp>
    </p:spTree>
    <p:extLst>
      <p:ext uri="{BB962C8B-B14F-4D97-AF65-F5344CB8AC3E}">
        <p14:creationId xmlns:p14="http://schemas.microsoft.com/office/powerpoint/2010/main" val="36925154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p:cNvSpPr>
            <a:spLocks noGrp="1"/>
          </p:cNvSpPr>
          <p:nvPr>
            <p:ph type="ctrTitle"/>
          </p:nvPr>
        </p:nvSpPr>
        <p:spPr>
          <a:xfrm>
            <a:off x="838201" y="4114800"/>
            <a:ext cx="10515598" cy="1158446"/>
          </a:xfrm>
        </p:spPr>
        <p:txBody>
          <a:bodyPr rtlCol="0" anchor="b">
            <a:normAutofit/>
          </a:bodyPr>
          <a:lstStyle>
            <a:lvl1pPr algn="l">
              <a:defRPr sz="5200">
                <a:solidFill>
                  <a:schemeClr val="tx1"/>
                </a:solidFill>
              </a:defRPr>
            </a:lvl1pPr>
          </a:lstStyle>
          <a:p>
            <a:pPr rtl="0"/>
            <a:r>
              <a:rPr lang="en-GB" noProof="0" dirty="0"/>
              <a:t>Click to edit Master title style</a:t>
            </a:r>
          </a:p>
        </p:txBody>
      </p:sp>
      <p:sp>
        <p:nvSpPr>
          <p:cNvPr id="3" name="Subtitle 2"/>
          <p:cNvSpPr>
            <a:spLocks noGrp="1"/>
          </p:cNvSpPr>
          <p:nvPr>
            <p:ph type="subTitle" idx="1"/>
          </p:nvPr>
        </p:nvSpPr>
        <p:spPr>
          <a:xfrm>
            <a:off x="838201" y="5338170"/>
            <a:ext cx="10515598" cy="474836"/>
          </a:xfrm>
        </p:spPr>
        <p:txBody>
          <a:bodyPr rtlCol="0"/>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dirty="0"/>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dirty="0"/>
              <a:t>Click to edit Master title style</a:t>
            </a:r>
          </a:p>
        </p:txBody>
      </p:sp>
      <p:sp>
        <p:nvSpPr>
          <p:cNvPr id="3" name="Vertical Text Placeholder 2"/>
          <p:cNvSpPr>
            <a:spLocks noGrp="1"/>
          </p:cNvSpPr>
          <p:nvPr>
            <p:ph type="body" orient="vert" idx="1"/>
          </p:nvPr>
        </p:nvSpPr>
        <p:spPr/>
        <p:txBody>
          <a:bodyPr vert="eaVert"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5" name="Footer Placeholder 4"/>
          <p:cNvSpPr>
            <a:spLocks noGrp="1"/>
          </p:cNvSpPr>
          <p:nvPr>
            <p:ph type="ftr" sz="quarter" idx="11"/>
          </p:nvPr>
        </p:nvSpPr>
        <p:spPr/>
        <p:txBody>
          <a:bodyPr rtlCol="0"/>
          <a:lstStyle/>
          <a:p>
            <a:pPr rtl="0"/>
            <a:endParaRPr lang="en-GB" noProof="0" dirty="0"/>
          </a:p>
        </p:txBody>
      </p:sp>
      <p:sp>
        <p:nvSpPr>
          <p:cNvPr id="4" name="Date Placeholder 3"/>
          <p:cNvSpPr>
            <a:spLocks noGrp="1"/>
          </p:cNvSpPr>
          <p:nvPr>
            <p:ph type="dt" sz="half" idx="10"/>
          </p:nvPr>
        </p:nvSpPr>
        <p:spPr/>
        <p:txBody>
          <a:bodyPr rtlCol="0"/>
          <a:lstStyle/>
          <a:p>
            <a:pPr rtl="0"/>
            <a:fld id="{D3DA42C1-3FFE-40E3-8B05-6C64D21858D4}" type="datetime1">
              <a:rPr lang="en-GB" noProof="0" smtClean="0"/>
              <a:t>18/05/2017</a:t>
            </a:fld>
            <a:endParaRPr lang="en-GB" noProof="0" dirty="0"/>
          </a:p>
        </p:txBody>
      </p:sp>
      <p:sp>
        <p:nvSpPr>
          <p:cNvPr id="6" name="Slide Number Placeholder 5"/>
          <p:cNvSpPr>
            <a:spLocks noGrp="1"/>
          </p:cNvSpPr>
          <p:nvPr>
            <p:ph type="sldNum" sz="quarter" idx="12"/>
          </p:nvPr>
        </p:nvSpPr>
        <p:spPr/>
        <p:txBody>
          <a:bodyPr rtlCol="0"/>
          <a:lstStyle/>
          <a:p>
            <a:pPr rtl="0"/>
            <a:fld id="{B13333A4-2EF1-4B79-B68C-AB20E66B4822}" type="slidenum">
              <a:rPr lang="en-GB" noProof="0" smtClean="0"/>
              <a:t>‹#›</a:t>
            </a:fld>
            <a:endParaRPr lang="en-GB" noProof="0" dirty="0"/>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rtlCol="0"/>
          <a:lstStyle>
            <a:lvl1pPr>
              <a:defRPr/>
            </a:lvl1pPr>
          </a:lstStyle>
          <a:p>
            <a:pPr rtl="0"/>
            <a:r>
              <a:rPr lang="en-GB" noProof="0" dirty="0"/>
              <a:t>Click to edit Master title style</a:t>
            </a:r>
          </a:p>
        </p:txBody>
      </p:sp>
      <p:sp>
        <p:nvSpPr>
          <p:cNvPr id="3" name="Vertical Text Placeholder 2"/>
          <p:cNvSpPr>
            <a:spLocks noGrp="1"/>
          </p:cNvSpPr>
          <p:nvPr>
            <p:ph type="body" orient="vert" idx="1"/>
          </p:nvPr>
        </p:nvSpPr>
        <p:spPr>
          <a:xfrm>
            <a:off x="838200" y="365125"/>
            <a:ext cx="8534400" cy="5811838"/>
          </a:xfrm>
        </p:spPr>
        <p:txBody>
          <a:bodyPr vert="eaVert"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5" name="Footer Placeholder 4"/>
          <p:cNvSpPr>
            <a:spLocks noGrp="1"/>
          </p:cNvSpPr>
          <p:nvPr>
            <p:ph type="ftr" sz="quarter" idx="11"/>
          </p:nvPr>
        </p:nvSpPr>
        <p:spPr/>
        <p:txBody>
          <a:bodyPr rtlCol="0"/>
          <a:lstStyle/>
          <a:p>
            <a:pPr rtl="0"/>
            <a:endParaRPr lang="en-GB" noProof="0" dirty="0"/>
          </a:p>
        </p:txBody>
      </p:sp>
      <p:sp>
        <p:nvSpPr>
          <p:cNvPr id="4" name="Date Placeholder 3"/>
          <p:cNvSpPr>
            <a:spLocks noGrp="1"/>
          </p:cNvSpPr>
          <p:nvPr>
            <p:ph type="dt" sz="half" idx="10"/>
          </p:nvPr>
        </p:nvSpPr>
        <p:spPr/>
        <p:txBody>
          <a:bodyPr rtlCol="0"/>
          <a:lstStyle/>
          <a:p>
            <a:pPr rtl="0"/>
            <a:fld id="{97DA1C1D-65AB-4643-8FA7-EBDA2709E505}" type="datetime1">
              <a:rPr lang="en-GB" noProof="0" smtClean="0"/>
              <a:t>18/05/2017</a:t>
            </a:fld>
            <a:endParaRPr lang="en-GB" noProof="0" dirty="0"/>
          </a:p>
        </p:txBody>
      </p:sp>
      <p:sp>
        <p:nvSpPr>
          <p:cNvPr id="6" name="Slide Number Placeholder 5"/>
          <p:cNvSpPr>
            <a:spLocks noGrp="1"/>
          </p:cNvSpPr>
          <p:nvPr>
            <p:ph type="sldNum" sz="quarter" idx="12"/>
          </p:nvPr>
        </p:nvSpPr>
        <p:spPr/>
        <p:txBody>
          <a:bodyPr rtlCol="0"/>
          <a:lstStyle/>
          <a:p>
            <a:pPr rtl="0"/>
            <a:fld id="{B13333A4-2EF1-4B79-B68C-AB20E66B4822}" type="slidenum">
              <a:rPr lang="en-GB" noProof="0" smtClean="0"/>
              <a:t>‹#›</a:t>
            </a:fld>
            <a:endParaRPr lang="en-GB" noProof="0" dirty="0"/>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dirty="0"/>
              <a:t>Click to edit Master title style</a:t>
            </a:r>
          </a:p>
        </p:txBody>
      </p:sp>
      <p:sp>
        <p:nvSpPr>
          <p:cNvPr id="3" name="Content Placeholder 2"/>
          <p:cNvSpPr>
            <a:spLocks noGrp="1"/>
          </p:cNvSpPr>
          <p:nvPr>
            <p:ph idx="1"/>
          </p:nvPr>
        </p:nvSpPr>
        <p:spPr/>
        <p:txBody>
          <a:bodyPr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5" name="Footer Placeholder 4"/>
          <p:cNvSpPr>
            <a:spLocks noGrp="1"/>
          </p:cNvSpPr>
          <p:nvPr>
            <p:ph type="ftr" sz="quarter" idx="11"/>
          </p:nvPr>
        </p:nvSpPr>
        <p:spPr/>
        <p:txBody>
          <a:bodyPr rtlCol="0"/>
          <a:lstStyle/>
          <a:p>
            <a:pPr rtl="0"/>
            <a:endParaRPr lang="en-GB" noProof="0" dirty="0"/>
          </a:p>
        </p:txBody>
      </p:sp>
      <p:sp>
        <p:nvSpPr>
          <p:cNvPr id="4" name="Date Placeholder 3"/>
          <p:cNvSpPr>
            <a:spLocks noGrp="1"/>
          </p:cNvSpPr>
          <p:nvPr>
            <p:ph type="dt" sz="half" idx="10"/>
          </p:nvPr>
        </p:nvSpPr>
        <p:spPr/>
        <p:txBody>
          <a:bodyPr rtlCol="0"/>
          <a:lstStyle/>
          <a:p>
            <a:pPr rtl="0"/>
            <a:fld id="{937B161E-6B4A-4DD8-9FA4-277BF75C8246}" type="datetime1">
              <a:rPr lang="en-GB" noProof="0" smtClean="0"/>
              <a:t>18/05/2017</a:t>
            </a:fld>
            <a:endParaRPr lang="en-GB" noProof="0" dirty="0"/>
          </a:p>
        </p:txBody>
      </p:sp>
      <p:sp>
        <p:nvSpPr>
          <p:cNvPr id="6" name="Slide Number Placeholder 5"/>
          <p:cNvSpPr>
            <a:spLocks noGrp="1"/>
          </p:cNvSpPr>
          <p:nvPr>
            <p:ph type="sldNum" sz="quarter" idx="12"/>
          </p:nvPr>
        </p:nvSpPr>
        <p:spPr/>
        <p:txBody>
          <a:bodyPr rtlCol="0"/>
          <a:lstStyle/>
          <a:p>
            <a:pPr rtl="0"/>
            <a:fld id="{B13333A4-2EF1-4B79-B68C-AB20E66B4822}" type="slidenum">
              <a:rPr lang="en-GB" noProof="0" smtClean="0"/>
              <a:t>‹#›</a:t>
            </a:fld>
            <a:endParaRPr lang="en-GB" noProof="0" dirty="0"/>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p:cNvSpPr>
            <a:spLocks noGrp="1"/>
          </p:cNvSpPr>
          <p:nvPr>
            <p:ph type="title"/>
          </p:nvPr>
        </p:nvSpPr>
        <p:spPr>
          <a:xfrm>
            <a:off x="841248" y="3429000"/>
            <a:ext cx="9601200" cy="1838519"/>
          </a:xfrm>
        </p:spPr>
        <p:txBody>
          <a:bodyPr rtlCol="0" anchor="b">
            <a:normAutofit/>
          </a:bodyPr>
          <a:lstStyle>
            <a:lvl1pPr>
              <a:defRPr sz="5200">
                <a:solidFill>
                  <a:schemeClr val="bg1"/>
                </a:solidFill>
              </a:defRPr>
            </a:lvl1pPr>
          </a:lstStyle>
          <a:p>
            <a:pPr rtl="0"/>
            <a:r>
              <a:rPr lang="en-GB" noProof="0" dirty="0"/>
              <a:t>Click to edit Master title style</a:t>
            </a:r>
          </a:p>
        </p:txBody>
      </p:sp>
      <p:sp>
        <p:nvSpPr>
          <p:cNvPr id="3" name="Text Placeholder 2"/>
          <p:cNvSpPr>
            <a:spLocks noGrp="1"/>
          </p:cNvSpPr>
          <p:nvPr>
            <p:ph type="body" idx="1"/>
          </p:nvPr>
        </p:nvSpPr>
        <p:spPr>
          <a:xfrm>
            <a:off x="841248" y="5340096"/>
            <a:ext cx="9601200" cy="475488"/>
          </a:xfrm>
        </p:spPr>
        <p:txBody>
          <a:bodyPr rtlCol="0"/>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en-GB" noProof="0" dirty="0"/>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rtlCol="0"/>
          <a:lstStyle/>
          <a:p>
            <a:pPr rtl="0"/>
            <a:r>
              <a:rPr lang="en-GB" noProof="0" dirty="0"/>
              <a:t>Click to edit Master title style</a:t>
            </a:r>
          </a:p>
        </p:txBody>
      </p:sp>
      <p:sp>
        <p:nvSpPr>
          <p:cNvPr id="3" name="Content Placeholder 2"/>
          <p:cNvSpPr>
            <a:spLocks noGrp="1"/>
          </p:cNvSpPr>
          <p:nvPr>
            <p:ph sz="half" idx="1"/>
          </p:nvPr>
        </p:nvSpPr>
        <p:spPr>
          <a:xfrm>
            <a:off x="838200" y="1825625"/>
            <a:ext cx="5029200" cy="4351338"/>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4" name="Content Placeholder 3"/>
          <p:cNvSpPr>
            <a:spLocks noGrp="1"/>
          </p:cNvSpPr>
          <p:nvPr>
            <p:ph sz="half" idx="2"/>
          </p:nvPr>
        </p:nvSpPr>
        <p:spPr>
          <a:xfrm>
            <a:off x="6324600" y="1825625"/>
            <a:ext cx="5029200" cy="4351338"/>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11"/>
          </p:nvPr>
        </p:nvSpPr>
        <p:spPr/>
        <p:txBody>
          <a:bodyPr rtlCol="0"/>
          <a:lstStyle/>
          <a:p>
            <a:pPr rtl="0"/>
            <a:endParaRPr lang="en-GB" noProof="0" dirty="0"/>
          </a:p>
        </p:txBody>
      </p:sp>
      <p:sp>
        <p:nvSpPr>
          <p:cNvPr id="5" name="Date Placeholder 4"/>
          <p:cNvSpPr>
            <a:spLocks noGrp="1"/>
          </p:cNvSpPr>
          <p:nvPr>
            <p:ph type="dt" sz="half" idx="10"/>
          </p:nvPr>
        </p:nvSpPr>
        <p:spPr/>
        <p:txBody>
          <a:bodyPr rtlCol="0"/>
          <a:lstStyle/>
          <a:p>
            <a:pPr rtl="0"/>
            <a:fld id="{7BF6BE89-2492-4969-8AE4-FBEA0B92147D}" type="datetime1">
              <a:rPr lang="en-GB" noProof="0" smtClean="0"/>
              <a:t>18/05/2017</a:t>
            </a:fld>
            <a:endParaRPr lang="en-GB" noProof="0" dirty="0"/>
          </a:p>
        </p:txBody>
      </p:sp>
      <p:sp>
        <p:nvSpPr>
          <p:cNvPr id="7" name="Slide Number Placeholder 6"/>
          <p:cNvSpPr>
            <a:spLocks noGrp="1"/>
          </p:cNvSpPr>
          <p:nvPr>
            <p:ph type="sldNum" sz="quarter" idx="12"/>
          </p:nvPr>
        </p:nvSpPr>
        <p:spPr/>
        <p:txBody>
          <a:bodyPr rtlCol="0"/>
          <a:lstStyle/>
          <a:p>
            <a:pPr rtl="0"/>
            <a:fld id="{B13333A4-2EF1-4B79-B68C-AB20E66B4822}" type="slidenum">
              <a:rPr lang="en-GB" noProof="0" smtClean="0"/>
              <a:t>‹#›</a:t>
            </a:fld>
            <a:endParaRPr lang="en-GB" noProof="0" dirty="0"/>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dirty="0"/>
              <a:t>Click to edit Master title style</a:t>
            </a:r>
          </a:p>
        </p:txBody>
      </p:sp>
      <p:sp>
        <p:nvSpPr>
          <p:cNvPr id="3" name="Text Placeholder 2"/>
          <p:cNvSpPr>
            <a:spLocks noGrp="1"/>
          </p:cNvSpPr>
          <p:nvPr>
            <p:ph type="body" idx="1"/>
          </p:nvPr>
        </p:nvSpPr>
        <p:spPr>
          <a:xfrm>
            <a:off x="839788" y="1828800"/>
            <a:ext cx="5029200" cy="685800"/>
          </a:xfrm>
        </p:spPr>
        <p:txBody>
          <a:bodyPr rtlCol="0"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Click to edit Master text styles</a:t>
            </a:r>
          </a:p>
        </p:txBody>
      </p:sp>
      <p:sp>
        <p:nvSpPr>
          <p:cNvPr id="4" name="Content Placeholder 3"/>
          <p:cNvSpPr>
            <a:spLocks noGrp="1"/>
          </p:cNvSpPr>
          <p:nvPr>
            <p:ph sz="half" idx="2"/>
          </p:nvPr>
        </p:nvSpPr>
        <p:spPr>
          <a:xfrm>
            <a:off x="839788" y="2514600"/>
            <a:ext cx="5029200" cy="3675063"/>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5" name="Text Placeholder 4"/>
          <p:cNvSpPr>
            <a:spLocks noGrp="1"/>
          </p:cNvSpPr>
          <p:nvPr>
            <p:ph type="body" sz="quarter" idx="3"/>
          </p:nvPr>
        </p:nvSpPr>
        <p:spPr>
          <a:xfrm>
            <a:off x="6326188" y="1828800"/>
            <a:ext cx="5029200" cy="685800"/>
          </a:xfrm>
        </p:spPr>
        <p:txBody>
          <a:bodyPr rtlCol="0"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Click to edit Master text styles</a:t>
            </a:r>
          </a:p>
        </p:txBody>
      </p:sp>
      <p:sp>
        <p:nvSpPr>
          <p:cNvPr id="6" name="Content Placeholder 5"/>
          <p:cNvSpPr>
            <a:spLocks noGrp="1"/>
          </p:cNvSpPr>
          <p:nvPr>
            <p:ph sz="quarter" idx="4"/>
          </p:nvPr>
        </p:nvSpPr>
        <p:spPr>
          <a:xfrm>
            <a:off x="6326188" y="2514600"/>
            <a:ext cx="5029200" cy="3675063"/>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8" name="Footer Placeholder 7"/>
          <p:cNvSpPr>
            <a:spLocks noGrp="1"/>
          </p:cNvSpPr>
          <p:nvPr>
            <p:ph type="ftr" sz="quarter" idx="11"/>
          </p:nvPr>
        </p:nvSpPr>
        <p:spPr/>
        <p:txBody>
          <a:bodyPr rtlCol="0"/>
          <a:lstStyle/>
          <a:p>
            <a:pPr rtl="0"/>
            <a:endParaRPr lang="en-GB" noProof="0" dirty="0"/>
          </a:p>
        </p:txBody>
      </p:sp>
      <p:sp>
        <p:nvSpPr>
          <p:cNvPr id="7" name="Date Placeholder 6"/>
          <p:cNvSpPr>
            <a:spLocks noGrp="1"/>
          </p:cNvSpPr>
          <p:nvPr>
            <p:ph type="dt" sz="half" idx="10"/>
          </p:nvPr>
        </p:nvSpPr>
        <p:spPr/>
        <p:txBody>
          <a:bodyPr rtlCol="0"/>
          <a:lstStyle/>
          <a:p>
            <a:pPr rtl="0"/>
            <a:fld id="{397E00B7-D8AA-481E-AC3B-9D0709B9EF17}" type="datetime1">
              <a:rPr lang="en-GB" noProof="0" smtClean="0"/>
              <a:t>18/05/2017</a:t>
            </a:fld>
            <a:endParaRPr lang="en-GB" noProof="0" dirty="0"/>
          </a:p>
        </p:txBody>
      </p:sp>
      <p:sp>
        <p:nvSpPr>
          <p:cNvPr id="9" name="Slide Number Placeholder 8"/>
          <p:cNvSpPr>
            <a:spLocks noGrp="1"/>
          </p:cNvSpPr>
          <p:nvPr>
            <p:ph type="sldNum" sz="quarter" idx="12"/>
          </p:nvPr>
        </p:nvSpPr>
        <p:spPr/>
        <p:txBody>
          <a:bodyPr rtlCol="0"/>
          <a:lstStyle/>
          <a:p>
            <a:pPr rtl="0"/>
            <a:fld id="{B13333A4-2EF1-4B79-B68C-AB20E66B4822}" type="slidenum">
              <a:rPr lang="en-GB" noProof="0" smtClean="0"/>
              <a:t>‹#›</a:t>
            </a:fld>
            <a:endParaRPr lang="en-GB" noProof="0" dirty="0"/>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dirty="0"/>
              <a:t>Click to edit Master title style</a:t>
            </a:r>
          </a:p>
        </p:txBody>
      </p:sp>
      <p:sp>
        <p:nvSpPr>
          <p:cNvPr id="4" name="Footer Placeholder 3"/>
          <p:cNvSpPr>
            <a:spLocks noGrp="1"/>
          </p:cNvSpPr>
          <p:nvPr>
            <p:ph type="ftr" sz="quarter" idx="11"/>
          </p:nvPr>
        </p:nvSpPr>
        <p:spPr/>
        <p:txBody>
          <a:bodyPr rtlCol="0"/>
          <a:lstStyle/>
          <a:p>
            <a:pPr rtl="0"/>
            <a:endParaRPr lang="en-GB" noProof="0" dirty="0"/>
          </a:p>
        </p:txBody>
      </p:sp>
      <p:sp>
        <p:nvSpPr>
          <p:cNvPr id="3" name="Date Placeholder 2"/>
          <p:cNvSpPr>
            <a:spLocks noGrp="1"/>
          </p:cNvSpPr>
          <p:nvPr>
            <p:ph type="dt" sz="half" idx="10"/>
          </p:nvPr>
        </p:nvSpPr>
        <p:spPr/>
        <p:txBody>
          <a:bodyPr rtlCol="0"/>
          <a:lstStyle/>
          <a:p>
            <a:pPr rtl="0"/>
            <a:fld id="{BBBE1100-BEEF-4FD0-AE74-38BFBF5D1990}" type="datetime1">
              <a:rPr lang="en-GB" noProof="0" smtClean="0"/>
              <a:t>18/05/2017</a:t>
            </a:fld>
            <a:endParaRPr lang="en-GB" noProof="0" dirty="0"/>
          </a:p>
        </p:txBody>
      </p:sp>
      <p:sp>
        <p:nvSpPr>
          <p:cNvPr id="5" name="Slide Number Placeholder 4"/>
          <p:cNvSpPr>
            <a:spLocks noGrp="1"/>
          </p:cNvSpPr>
          <p:nvPr>
            <p:ph type="sldNum" sz="quarter" idx="12"/>
          </p:nvPr>
        </p:nvSpPr>
        <p:spPr/>
        <p:txBody>
          <a:bodyPr rtlCol="0"/>
          <a:lstStyle/>
          <a:p>
            <a:pPr rtl="0"/>
            <a:fld id="{B13333A4-2EF1-4B79-B68C-AB20E66B4822}" type="slidenum">
              <a:rPr lang="en-GB" noProof="0" smtClean="0"/>
              <a:t>‹#›</a:t>
            </a:fld>
            <a:endParaRPr lang="en-GB" noProof="0" dirty="0"/>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rtlCol="0"/>
          <a:lstStyle/>
          <a:p>
            <a:pPr rtl="0"/>
            <a:endParaRPr lang="en-GB" noProof="0" dirty="0"/>
          </a:p>
        </p:txBody>
      </p:sp>
      <p:sp>
        <p:nvSpPr>
          <p:cNvPr id="2" name="Date Placeholder 1"/>
          <p:cNvSpPr>
            <a:spLocks noGrp="1"/>
          </p:cNvSpPr>
          <p:nvPr>
            <p:ph type="dt" sz="half" idx="10"/>
          </p:nvPr>
        </p:nvSpPr>
        <p:spPr/>
        <p:txBody>
          <a:bodyPr rtlCol="0"/>
          <a:lstStyle/>
          <a:p>
            <a:pPr rtl="0"/>
            <a:fld id="{42D15D53-D505-4E5E-9918-4C5CB695DF80}" type="datetime1">
              <a:rPr lang="en-GB" noProof="0" smtClean="0"/>
              <a:t>18/05/2017</a:t>
            </a:fld>
            <a:endParaRPr lang="en-GB" noProof="0" dirty="0"/>
          </a:p>
        </p:txBody>
      </p:sp>
      <p:sp>
        <p:nvSpPr>
          <p:cNvPr id="4" name="Slide Number Placeholder 3"/>
          <p:cNvSpPr>
            <a:spLocks noGrp="1"/>
          </p:cNvSpPr>
          <p:nvPr>
            <p:ph type="sldNum" sz="quarter" idx="12"/>
          </p:nvPr>
        </p:nvSpPr>
        <p:spPr/>
        <p:txBody>
          <a:bodyPr rtlCol="0"/>
          <a:lstStyle/>
          <a:p>
            <a:pPr rtl="0"/>
            <a:fld id="{B13333A4-2EF1-4B79-B68C-AB20E66B4822}" type="slidenum">
              <a:rPr lang="en-GB" noProof="0" smtClean="0"/>
              <a:t>‹#›</a:t>
            </a:fld>
            <a:endParaRPr lang="en-GB" noProof="0" dirty="0"/>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rtlCol="0" anchor="b">
            <a:normAutofit/>
          </a:bodyPr>
          <a:lstStyle>
            <a:lvl1pPr>
              <a:defRPr sz="3400"/>
            </a:lvl1pPr>
          </a:lstStyle>
          <a:p>
            <a:pPr rtl="0"/>
            <a:r>
              <a:rPr lang="en-GB" noProof="0" dirty="0"/>
              <a:t>Click to edit Master title style</a:t>
            </a:r>
          </a:p>
        </p:txBody>
      </p:sp>
      <p:sp>
        <p:nvSpPr>
          <p:cNvPr id="3" name="Content Placeholder 2"/>
          <p:cNvSpPr>
            <a:spLocks noGrp="1"/>
          </p:cNvSpPr>
          <p:nvPr>
            <p:ph idx="1"/>
          </p:nvPr>
        </p:nvSpPr>
        <p:spPr>
          <a:xfrm>
            <a:off x="838200" y="685800"/>
            <a:ext cx="6400800" cy="52578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4" name="Text Placeholder 3"/>
          <p:cNvSpPr>
            <a:spLocks noGrp="1"/>
          </p:cNvSpPr>
          <p:nvPr>
            <p:ph type="body" sz="half" idx="2"/>
          </p:nvPr>
        </p:nvSpPr>
        <p:spPr>
          <a:xfrm>
            <a:off x="7924800" y="3581400"/>
            <a:ext cx="3429000" cy="1828800"/>
          </a:xfrm>
        </p:spPr>
        <p:txBody>
          <a:bodyPr rtlCol="0"/>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dirty="0"/>
              <a:t>Click to edit Master text styles</a:t>
            </a:r>
          </a:p>
        </p:txBody>
      </p:sp>
      <p:sp>
        <p:nvSpPr>
          <p:cNvPr id="6" name="Footer Placeholder 5"/>
          <p:cNvSpPr>
            <a:spLocks noGrp="1"/>
          </p:cNvSpPr>
          <p:nvPr>
            <p:ph type="ftr" sz="quarter" idx="11"/>
          </p:nvPr>
        </p:nvSpPr>
        <p:spPr/>
        <p:txBody>
          <a:bodyPr rtlCol="0"/>
          <a:lstStyle/>
          <a:p>
            <a:pPr rtl="0"/>
            <a:endParaRPr lang="en-GB" noProof="0" dirty="0"/>
          </a:p>
        </p:txBody>
      </p:sp>
      <p:sp>
        <p:nvSpPr>
          <p:cNvPr id="5" name="Date Placeholder 4"/>
          <p:cNvSpPr>
            <a:spLocks noGrp="1"/>
          </p:cNvSpPr>
          <p:nvPr>
            <p:ph type="dt" sz="half" idx="10"/>
          </p:nvPr>
        </p:nvSpPr>
        <p:spPr/>
        <p:txBody>
          <a:bodyPr rtlCol="0"/>
          <a:lstStyle/>
          <a:p>
            <a:pPr rtl="0"/>
            <a:fld id="{EB53D6EA-0D2E-4834-82FB-3D875E1463A2}" type="datetime1">
              <a:rPr lang="en-GB" noProof="0" smtClean="0"/>
              <a:t>18/05/2017</a:t>
            </a:fld>
            <a:endParaRPr lang="en-GB" noProof="0" dirty="0"/>
          </a:p>
        </p:txBody>
      </p:sp>
      <p:sp>
        <p:nvSpPr>
          <p:cNvPr id="7" name="Slide Number Placeholder 6"/>
          <p:cNvSpPr>
            <a:spLocks noGrp="1"/>
          </p:cNvSpPr>
          <p:nvPr>
            <p:ph type="sldNum" sz="quarter" idx="12"/>
          </p:nvPr>
        </p:nvSpPr>
        <p:spPr/>
        <p:txBody>
          <a:bodyPr rtlCol="0"/>
          <a:lstStyle/>
          <a:p>
            <a:pPr rtl="0"/>
            <a:fld id="{B13333A4-2EF1-4B79-B68C-AB20E66B4822}" type="slidenum">
              <a:rPr lang="en-GB" noProof="0" smtClean="0"/>
              <a:t>‹#›</a:t>
            </a:fld>
            <a:endParaRPr lang="en-GB" noProof="0" dirty="0"/>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rtlCol="0" anchor="b">
            <a:normAutofit/>
          </a:bodyPr>
          <a:lstStyle>
            <a:lvl1pPr>
              <a:defRPr sz="3400"/>
            </a:lvl1pPr>
          </a:lstStyle>
          <a:p>
            <a:pPr rtl="0"/>
            <a:r>
              <a:rPr lang="en-GB" noProof="0" dirty="0"/>
              <a:t>Click to edit Master title style</a:t>
            </a:r>
          </a:p>
        </p:txBody>
      </p:sp>
      <p:sp>
        <p:nvSpPr>
          <p:cNvPr id="3" name="Picture Placeholder 2" title="An empty placeholder to add an image. Click on the placeholder and select the image that you wish to add"/>
          <p:cNvSpPr>
            <a:spLocks noGrp="1"/>
          </p:cNvSpPr>
          <p:nvPr>
            <p:ph type="pic" idx="1"/>
          </p:nvPr>
        </p:nvSpPr>
        <p:spPr>
          <a:xfrm>
            <a:off x="838198" y="685800"/>
            <a:ext cx="6400800" cy="5257800"/>
          </a:xfrm>
        </p:spPr>
        <p:txBody>
          <a:bodyPr rtlCol="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endParaRPr lang="en-GB" noProof="0" dirty="0"/>
          </a:p>
        </p:txBody>
      </p:sp>
      <p:sp>
        <p:nvSpPr>
          <p:cNvPr id="4" name="Text Placeholder 3"/>
          <p:cNvSpPr>
            <a:spLocks noGrp="1"/>
          </p:cNvSpPr>
          <p:nvPr>
            <p:ph type="body" sz="half" idx="2"/>
          </p:nvPr>
        </p:nvSpPr>
        <p:spPr>
          <a:xfrm>
            <a:off x="7924800" y="3581400"/>
            <a:ext cx="3428999" cy="1828800"/>
          </a:xfrm>
        </p:spPr>
        <p:txBody>
          <a:bodyPr rtlCol="0"/>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dirty="0"/>
              <a:t>Click to edit Master text styles</a:t>
            </a:r>
          </a:p>
        </p:txBody>
      </p:sp>
      <p:sp>
        <p:nvSpPr>
          <p:cNvPr id="6" name="Footer Placeholder 5"/>
          <p:cNvSpPr>
            <a:spLocks noGrp="1"/>
          </p:cNvSpPr>
          <p:nvPr>
            <p:ph type="ftr" sz="quarter" idx="11"/>
          </p:nvPr>
        </p:nvSpPr>
        <p:spPr/>
        <p:txBody>
          <a:bodyPr rtlCol="0"/>
          <a:lstStyle/>
          <a:p>
            <a:pPr rtl="0"/>
            <a:endParaRPr lang="en-GB" noProof="0" dirty="0"/>
          </a:p>
        </p:txBody>
      </p:sp>
      <p:sp>
        <p:nvSpPr>
          <p:cNvPr id="5" name="Date Placeholder 4"/>
          <p:cNvSpPr>
            <a:spLocks noGrp="1"/>
          </p:cNvSpPr>
          <p:nvPr>
            <p:ph type="dt" sz="half" idx="10"/>
          </p:nvPr>
        </p:nvSpPr>
        <p:spPr/>
        <p:txBody>
          <a:bodyPr rtlCol="0"/>
          <a:lstStyle/>
          <a:p>
            <a:pPr rtl="0"/>
            <a:fld id="{5BFFD25E-6994-4C47-A921-786BEF4FBDDD}" type="datetime1">
              <a:rPr lang="en-GB" noProof="0" smtClean="0"/>
              <a:t>18/05/2017</a:t>
            </a:fld>
            <a:endParaRPr lang="en-GB" noProof="0" dirty="0"/>
          </a:p>
        </p:txBody>
      </p:sp>
      <p:sp>
        <p:nvSpPr>
          <p:cNvPr id="7" name="Slide Number Placeholder 6"/>
          <p:cNvSpPr>
            <a:spLocks noGrp="1"/>
          </p:cNvSpPr>
          <p:nvPr>
            <p:ph type="sldNum" sz="quarter" idx="12"/>
          </p:nvPr>
        </p:nvSpPr>
        <p:spPr/>
        <p:txBody>
          <a:bodyPr rtlCol="0"/>
          <a:lstStyle/>
          <a:p>
            <a:pPr rtl="0"/>
            <a:fld id="{B13333A4-2EF1-4B79-B68C-AB20E66B4822}" type="slidenum">
              <a:rPr lang="en-GB" noProof="0" smtClean="0"/>
              <a:t>‹#›</a:t>
            </a:fld>
            <a:endParaRPr lang="en-GB" noProof="0" dirty="0"/>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pPr rtl="0"/>
            <a:r>
              <a:rPr lang="en-GB" noProof="0"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5" name="Footer Placeholder 4"/>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pPr rtl="0"/>
            <a:endParaRPr lang="en-GB" noProof="0" dirty="0"/>
          </a:p>
        </p:txBody>
      </p:sp>
      <p:sp>
        <p:nvSpPr>
          <p:cNvPr id="4" name="Date Placeholder 3"/>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pPr rtl="0"/>
            <a:fld id="{1B08C8D3-23CD-40AA-8DC4-192B5C0C2945}" type="datetime1">
              <a:rPr lang="en-GB" noProof="0" smtClean="0"/>
              <a:t>18/05/2017</a:t>
            </a:fld>
            <a:endParaRPr lang="en-GB" noProof="0" dirty="0"/>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pPr rtl="0"/>
            <a:fld id="{B13333A4-2EF1-4B79-B68C-AB20E66B4822}" type="slidenum">
              <a:rPr lang="en-GB" noProof="0" smtClean="0"/>
              <a:pPr/>
              <a:t>‹#›</a:t>
            </a:fld>
            <a:endParaRPr lang="en-GB" noProof="0" dirty="0"/>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rtlCol="0"/>
          <a:lstStyle/>
          <a:p>
            <a:pPr rtl="0"/>
            <a:r>
              <a:rPr lang="en-GB" dirty="0"/>
              <a:t>Title Layout</a:t>
            </a:r>
          </a:p>
        </p:txBody>
      </p:sp>
      <p:sp>
        <p:nvSpPr>
          <p:cNvPr id="3" name="Subtitle 2"/>
          <p:cNvSpPr>
            <a:spLocks noGrp="1"/>
          </p:cNvSpPr>
          <p:nvPr>
            <p:ph type="subTitle" idx="1"/>
          </p:nvPr>
        </p:nvSpPr>
        <p:spPr/>
        <p:txBody>
          <a:bodyPr rtlCol="0"/>
          <a:lstStyle/>
          <a:p>
            <a:pPr rtl="0"/>
            <a:r>
              <a:rPr lang="en-GB" dirty="0"/>
              <a:t>Subtitle</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Add a Slide Title - 4</a:t>
            </a:r>
          </a:p>
        </p:txBody>
      </p:sp>
      <p:sp>
        <p:nvSpPr>
          <p:cNvPr id="5" name="Content Placeholder 4"/>
          <p:cNvSpPr>
            <a:spLocks noGrp="1"/>
          </p:cNvSpPr>
          <p:nvPr>
            <p:ph idx="1"/>
          </p:nvPr>
        </p:nvSpPr>
        <p:spPr/>
        <p:txBody>
          <a:bodyPr rtlCol="0"/>
          <a:lstStyle/>
          <a:p>
            <a:pPr rtl="0"/>
            <a:endParaRPr lang="en-GB" dirty="0"/>
          </a:p>
        </p:txBody>
      </p:sp>
      <p:sp>
        <p:nvSpPr>
          <p:cNvPr id="6" name="Text Placeholder 5"/>
          <p:cNvSpPr>
            <a:spLocks noGrp="1"/>
          </p:cNvSpPr>
          <p:nvPr>
            <p:ph type="body" sz="half" idx="2"/>
          </p:nvPr>
        </p:nvSpPr>
        <p:spPr/>
        <p:txBody>
          <a:bodyPr rtlCol="0"/>
          <a:lstStyle/>
          <a:p>
            <a:pPr rtl="0"/>
            <a:endParaRPr lang="en-GB" dirty="0"/>
          </a:p>
        </p:txBody>
      </p:sp>
    </p:spTree>
    <p:extLst>
      <p:ext uri="{BB962C8B-B14F-4D97-AF65-F5344CB8AC3E}">
        <p14:creationId xmlns:p14="http://schemas.microsoft.com/office/powerpoint/2010/main" val="182743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Add a Slide Title - 5</a:t>
            </a:r>
          </a:p>
        </p:txBody>
      </p:sp>
      <p:sp>
        <p:nvSpPr>
          <p:cNvPr id="5" name="Picture Placeholder 4" title="An empty placeholder to add an image. Click on the placeholder and select the image that you wish to add"/>
          <p:cNvSpPr>
            <a:spLocks noGrp="1"/>
          </p:cNvSpPr>
          <p:nvPr>
            <p:ph type="pic" idx="1"/>
          </p:nvPr>
        </p:nvSpPr>
        <p:spPr/>
      </p:sp>
      <p:sp>
        <p:nvSpPr>
          <p:cNvPr id="6" name="Text Placeholder 5"/>
          <p:cNvSpPr>
            <a:spLocks noGrp="1"/>
          </p:cNvSpPr>
          <p:nvPr>
            <p:ph type="body" sz="half" idx="2"/>
          </p:nvPr>
        </p:nvSpPr>
        <p:spPr/>
        <p:txBody>
          <a:bodyPr rtlCol="0"/>
          <a:lstStyle/>
          <a:p>
            <a:pPr rtl="0"/>
            <a:endParaRPr lang="en-GB" dirty="0"/>
          </a:p>
        </p:txBody>
      </p:sp>
    </p:spTree>
    <p:extLst>
      <p:ext uri="{BB962C8B-B14F-4D97-AF65-F5344CB8AC3E}">
        <p14:creationId xmlns:p14="http://schemas.microsoft.com/office/powerpoint/2010/main" val="252198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Title and Content Layout with List</a:t>
            </a:r>
          </a:p>
        </p:txBody>
      </p:sp>
      <p:sp>
        <p:nvSpPr>
          <p:cNvPr id="3" name="Content Placeholder 2"/>
          <p:cNvSpPr>
            <a:spLocks noGrp="1"/>
          </p:cNvSpPr>
          <p:nvPr>
            <p:ph idx="1"/>
          </p:nvPr>
        </p:nvSpPr>
        <p:spPr/>
        <p:txBody>
          <a:bodyPr rtlCol="0"/>
          <a:lstStyle/>
          <a:p>
            <a:pPr rtl="0"/>
            <a:r>
              <a:rPr lang="en-GB" dirty="0"/>
              <a:t>Add your first bullet point here</a:t>
            </a:r>
          </a:p>
          <a:p>
            <a:pPr rtl="0"/>
            <a:r>
              <a:rPr lang="en-GB" dirty="0"/>
              <a:t>Add your second bullet point here</a:t>
            </a:r>
          </a:p>
          <a:p>
            <a:pPr rtl="0"/>
            <a:r>
              <a:rPr lang="en-GB" dirty="0"/>
              <a:t>Add your third bullet point here</a:t>
            </a:r>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Title and Content Layout with Chart</a:t>
            </a:r>
          </a:p>
        </p:txBody>
      </p:sp>
      <p:graphicFrame>
        <p:nvGraphicFramePr>
          <p:cNvPr id="6" name="Content Placeholder 5" title="Clustered column chart showing the values of 3 series for 4 categories"/>
          <p:cNvGraphicFramePr>
            <a:graphicFrameLocks noGrp="1"/>
          </p:cNvGraphicFramePr>
          <p:nvPr>
            <p:ph idx="1"/>
            <p:extLst>
              <p:ext uri="{D42A27DB-BD31-4B8C-83A1-F6EECF244321}">
                <p14:modId xmlns:p14="http://schemas.microsoft.com/office/powerpoint/2010/main" val="318788528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004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Title and Content Layout with Table</a:t>
            </a:r>
          </a:p>
        </p:txBody>
      </p:sp>
      <p:sp>
        <p:nvSpPr>
          <p:cNvPr id="3" name="Content Placeholder 2"/>
          <p:cNvSpPr>
            <a:spLocks noGrp="1"/>
          </p:cNvSpPr>
          <p:nvPr>
            <p:ph sz="half" idx="1"/>
          </p:nvPr>
        </p:nvSpPr>
        <p:spPr/>
        <p:txBody>
          <a:bodyPr rtlCol="0"/>
          <a:lstStyle/>
          <a:p>
            <a:pPr rtl="0"/>
            <a:r>
              <a:rPr lang="en-GB" dirty="0"/>
              <a:t>First bullet point here</a:t>
            </a:r>
          </a:p>
          <a:p>
            <a:pPr rtl="0"/>
            <a:r>
              <a:rPr lang="en-GB" dirty="0"/>
              <a:t>Second bullet point here</a:t>
            </a:r>
          </a:p>
          <a:p>
            <a:pPr rtl="0"/>
            <a:r>
              <a:rPr lang="en-GB" dirty="0"/>
              <a:t>Third bullet point here</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044581047"/>
              </p:ext>
            </p:extLst>
          </p:nvPr>
        </p:nvGraphicFramePr>
        <p:xfrm>
          <a:off x="6324600" y="1825623"/>
          <a:ext cx="5029200" cy="2289176"/>
        </p:xfrm>
        <a:graphic>
          <a:graphicData uri="http://schemas.openxmlformats.org/drawingml/2006/table">
            <a:tbl>
              <a:tblPr firstRow="1" bandRow="1">
                <a:tableStyleId>{3B4B98B0-60AC-42C2-AFA5-B58CD77FA1E5}</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572294">
                <a:tc>
                  <a:txBody>
                    <a:bodyPr/>
                    <a:lstStyle/>
                    <a:p>
                      <a:pPr algn="ctr" rtl="0"/>
                      <a:r>
                        <a:rPr lang="en-GB" noProof="0" dirty="0"/>
                        <a:t>Class</a:t>
                      </a:r>
                    </a:p>
                  </a:txBody>
                  <a:tcPr anchor="ctr"/>
                </a:tc>
                <a:tc>
                  <a:txBody>
                    <a:bodyPr/>
                    <a:lstStyle/>
                    <a:p>
                      <a:pPr algn="ctr" rtl="0"/>
                      <a:r>
                        <a:rPr lang="en-GB" noProof="0" dirty="0"/>
                        <a:t>Group 1</a:t>
                      </a:r>
                    </a:p>
                  </a:txBody>
                  <a:tcPr anchor="ctr"/>
                </a:tc>
                <a:tc>
                  <a:txBody>
                    <a:bodyPr/>
                    <a:lstStyle/>
                    <a:p>
                      <a:pPr algn="ctr" rtl="0"/>
                      <a:r>
                        <a:rPr lang="en-GB" noProof="0" dirty="0"/>
                        <a:t>Group 2</a:t>
                      </a:r>
                    </a:p>
                  </a:txBody>
                  <a:tcPr anchor="ctr"/>
                </a:tc>
                <a:extLst>
                  <a:ext uri="{0D108BD9-81ED-4DB2-BD59-A6C34878D82A}">
                    <a16:rowId xmlns:a16="http://schemas.microsoft.com/office/drawing/2014/main" val="10000"/>
                  </a:ext>
                </a:extLst>
              </a:tr>
              <a:tr h="572294">
                <a:tc>
                  <a:txBody>
                    <a:bodyPr/>
                    <a:lstStyle/>
                    <a:p>
                      <a:pPr algn="ctr" rtl="0"/>
                      <a:r>
                        <a:rPr lang="en-GB" noProof="0" dirty="0"/>
                        <a:t>Class 1</a:t>
                      </a:r>
                    </a:p>
                  </a:txBody>
                  <a:tcPr anchor="ctr"/>
                </a:tc>
                <a:tc>
                  <a:txBody>
                    <a:bodyPr/>
                    <a:lstStyle/>
                    <a:p>
                      <a:pPr algn="ctr" rtl="0"/>
                      <a:r>
                        <a:rPr lang="en-GB" noProof="0" dirty="0"/>
                        <a:t>82</a:t>
                      </a:r>
                    </a:p>
                  </a:txBody>
                  <a:tcPr anchor="ctr"/>
                </a:tc>
                <a:tc>
                  <a:txBody>
                    <a:bodyPr/>
                    <a:lstStyle/>
                    <a:p>
                      <a:pPr algn="ctr" rtl="0"/>
                      <a:r>
                        <a:rPr lang="en-GB" noProof="0" dirty="0"/>
                        <a:t>95</a:t>
                      </a:r>
                    </a:p>
                  </a:txBody>
                  <a:tcPr anchor="ctr"/>
                </a:tc>
                <a:extLst>
                  <a:ext uri="{0D108BD9-81ED-4DB2-BD59-A6C34878D82A}">
                    <a16:rowId xmlns:a16="http://schemas.microsoft.com/office/drawing/2014/main" val="10001"/>
                  </a:ext>
                </a:extLst>
              </a:tr>
              <a:tr h="572294">
                <a:tc>
                  <a:txBody>
                    <a:bodyPr/>
                    <a:lstStyle/>
                    <a:p>
                      <a:pPr algn="ctr" rtl="0"/>
                      <a:r>
                        <a:rPr lang="en-GB" noProof="0" dirty="0"/>
                        <a:t>Class 2</a:t>
                      </a:r>
                    </a:p>
                  </a:txBody>
                  <a:tcPr anchor="ctr"/>
                </a:tc>
                <a:tc>
                  <a:txBody>
                    <a:bodyPr/>
                    <a:lstStyle/>
                    <a:p>
                      <a:pPr algn="ctr" rtl="0"/>
                      <a:r>
                        <a:rPr lang="en-GB" noProof="0" dirty="0"/>
                        <a:t>76</a:t>
                      </a:r>
                    </a:p>
                  </a:txBody>
                  <a:tcPr anchor="ctr"/>
                </a:tc>
                <a:tc>
                  <a:txBody>
                    <a:bodyPr/>
                    <a:lstStyle/>
                    <a:p>
                      <a:pPr algn="ctr" rtl="0"/>
                      <a:r>
                        <a:rPr lang="en-GB" noProof="0" dirty="0"/>
                        <a:t>88</a:t>
                      </a:r>
                    </a:p>
                  </a:txBody>
                  <a:tcPr anchor="ctr"/>
                </a:tc>
                <a:extLst>
                  <a:ext uri="{0D108BD9-81ED-4DB2-BD59-A6C34878D82A}">
                    <a16:rowId xmlns:a16="http://schemas.microsoft.com/office/drawing/2014/main" val="10002"/>
                  </a:ext>
                </a:extLst>
              </a:tr>
              <a:tr h="572294">
                <a:tc>
                  <a:txBody>
                    <a:bodyPr/>
                    <a:lstStyle/>
                    <a:p>
                      <a:pPr algn="ctr" rtl="0"/>
                      <a:r>
                        <a:rPr lang="en-GB" noProof="0" dirty="0"/>
                        <a:t>Class 3</a:t>
                      </a:r>
                    </a:p>
                  </a:txBody>
                  <a:tcPr anchor="ctr"/>
                </a:tc>
                <a:tc>
                  <a:txBody>
                    <a:bodyPr/>
                    <a:lstStyle/>
                    <a:p>
                      <a:pPr algn="ctr" rtl="0"/>
                      <a:r>
                        <a:rPr lang="en-GB" noProof="0" dirty="0"/>
                        <a:t>84</a:t>
                      </a:r>
                    </a:p>
                  </a:txBody>
                  <a:tcPr anchor="ctr"/>
                </a:tc>
                <a:tc>
                  <a:txBody>
                    <a:bodyPr/>
                    <a:lstStyle/>
                    <a:p>
                      <a:pPr algn="ctr" rtl="0"/>
                      <a:r>
                        <a:rPr lang="en-GB" noProof="0"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dirty="0"/>
              <a:t>Title and Content Layout with SmartArt</a:t>
            </a:r>
            <a:endParaRPr lang="en-GB" dirty="0"/>
          </a:p>
        </p:txBody>
      </p:sp>
      <p:sp>
        <p:nvSpPr>
          <p:cNvPr id="5" name="Content Placeholder 4"/>
          <p:cNvSpPr>
            <a:spLocks noGrp="1"/>
          </p:cNvSpPr>
          <p:nvPr>
            <p:ph sz="half" idx="1"/>
          </p:nvPr>
        </p:nvSpPr>
        <p:spPr/>
        <p:txBody>
          <a:bodyPr rtlCol="0"/>
          <a:lstStyle/>
          <a:p>
            <a:pPr rtl="0"/>
            <a:r>
              <a:rPr lang="en-GB" dirty="0"/>
              <a:t>First bullet point here</a:t>
            </a:r>
          </a:p>
          <a:p>
            <a:pPr rtl="0"/>
            <a:r>
              <a:rPr lang="en-GB" dirty="0"/>
              <a:t>Second bullet point here</a:t>
            </a:r>
          </a:p>
          <a:p>
            <a:pPr rtl="0"/>
            <a:r>
              <a:rPr lang="en-GB" dirty="0"/>
              <a:t>Third bullet point here</a:t>
            </a:r>
          </a:p>
        </p:txBody>
      </p:sp>
      <p:graphicFrame>
        <p:nvGraphicFramePr>
          <p:cNvPr id="6" name="Content Placeholder 5" title="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3137553542"/>
              </p:ext>
            </p:extLst>
          </p:nvPr>
        </p:nvGraphicFramePr>
        <p:xfrm>
          <a:off x="6324600" y="1825625"/>
          <a:ext cx="50292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Add a Slide Title - 1</a:t>
            </a:r>
          </a:p>
        </p:txBody>
      </p:sp>
      <p:sp>
        <p:nvSpPr>
          <p:cNvPr id="5" name="Text Placeholder 4"/>
          <p:cNvSpPr>
            <a:spLocks noGrp="1"/>
          </p:cNvSpPr>
          <p:nvPr>
            <p:ph type="body" idx="1"/>
          </p:nvPr>
        </p:nvSpPr>
        <p:spPr/>
        <p:txBody>
          <a:bodyPr rtlCol="0"/>
          <a:lstStyle/>
          <a:p>
            <a:pPr rtl="0"/>
            <a:endParaRPr lang="en-GB" dirty="0"/>
          </a:p>
        </p:txBody>
      </p:sp>
    </p:spTree>
    <p:extLst>
      <p:ext uri="{BB962C8B-B14F-4D97-AF65-F5344CB8AC3E}">
        <p14:creationId xmlns:p14="http://schemas.microsoft.com/office/powerpoint/2010/main" val="178379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Add a Slide Title - 2</a:t>
            </a:r>
          </a:p>
        </p:txBody>
      </p:sp>
      <p:sp>
        <p:nvSpPr>
          <p:cNvPr id="7" name="Text Placeholder 6"/>
          <p:cNvSpPr>
            <a:spLocks noGrp="1"/>
          </p:cNvSpPr>
          <p:nvPr>
            <p:ph type="body" idx="1"/>
          </p:nvPr>
        </p:nvSpPr>
        <p:spPr/>
        <p:txBody>
          <a:bodyPr rtlCol="0"/>
          <a:lstStyle/>
          <a:p>
            <a:pPr rtl="0"/>
            <a:endParaRPr lang="en-GB" dirty="0"/>
          </a:p>
        </p:txBody>
      </p:sp>
      <p:sp>
        <p:nvSpPr>
          <p:cNvPr id="8" name="Content Placeholder 7"/>
          <p:cNvSpPr>
            <a:spLocks noGrp="1"/>
          </p:cNvSpPr>
          <p:nvPr>
            <p:ph sz="half" idx="2"/>
          </p:nvPr>
        </p:nvSpPr>
        <p:spPr/>
        <p:txBody>
          <a:bodyPr rtlCol="0"/>
          <a:lstStyle/>
          <a:p>
            <a:pPr rtl="0"/>
            <a:endParaRPr lang="en-GB" dirty="0"/>
          </a:p>
        </p:txBody>
      </p:sp>
      <p:sp>
        <p:nvSpPr>
          <p:cNvPr id="9" name="Text Placeholder 8"/>
          <p:cNvSpPr>
            <a:spLocks noGrp="1"/>
          </p:cNvSpPr>
          <p:nvPr>
            <p:ph type="body" sz="quarter" idx="3"/>
          </p:nvPr>
        </p:nvSpPr>
        <p:spPr/>
        <p:txBody>
          <a:bodyPr rtlCol="0"/>
          <a:lstStyle/>
          <a:p>
            <a:pPr rtl="0"/>
            <a:endParaRPr lang="en-GB" dirty="0"/>
          </a:p>
        </p:txBody>
      </p:sp>
      <p:sp>
        <p:nvSpPr>
          <p:cNvPr id="10" name="Content Placeholder 9"/>
          <p:cNvSpPr>
            <a:spLocks noGrp="1"/>
          </p:cNvSpPr>
          <p:nvPr>
            <p:ph sz="quarter" idx="4"/>
          </p:nvPr>
        </p:nvSpPr>
        <p:spPr/>
        <p:txBody>
          <a:bodyPr rtlCol="0"/>
          <a:lstStyle/>
          <a:p>
            <a:pPr rtl="0"/>
            <a:endParaRPr lang="en-GB" dirty="0"/>
          </a:p>
        </p:txBody>
      </p:sp>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Add a Slide Title - 3</a:t>
            </a:r>
          </a:p>
        </p:txBody>
      </p:sp>
    </p:spTree>
    <p:extLst>
      <p:ext uri="{BB962C8B-B14F-4D97-AF65-F5344CB8AC3E}">
        <p14:creationId xmlns:p14="http://schemas.microsoft.com/office/powerpoint/2010/main" val="34405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943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3C682C-6913-4410-AF12-5356C0D8FC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ABB5202-E39F-4BDE-B696-5684138BFB98}">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40262f94-9f35-4ac3-9a90-690165a166b7"/>
    <ds:schemaRef ds:uri="a4f35948-e619-41b3-aa29-22878b09cfd2"/>
    <ds:schemaRef ds:uri="http://www.w3.org/XML/1998/namespace"/>
    <ds:schemaRef ds:uri="http://purl.org/dc/dcmitype/"/>
  </ds:schemaRefs>
</ds:datastoreItem>
</file>

<file path=customXml/itemProps3.xml><?xml version="1.0" encoding="utf-8"?>
<ds:datastoreItem xmlns:ds="http://schemas.openxmlformats.org/officeDocument/2006/customXml" ds:itemID="{5D10EAAE-E2F8-4A00-A4CD-D0C34664FC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TotalTime>
  <Words>139</Words>
  <Application>Microsoft Office PowerPoint</Application>
  <PresentationFormat>Widescreen</PresentationFormat>
  <Paragraphs>47</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Century Schoolbook</vt:lpstr>
      <vt:lpstr>CITY SKETCH 16x9</vt:lpstr>
      <vt:lpstr>Title Layout</vt:lpstr>
      <vt:lpstr>Title and Content Layout with List</vt:lpstr>
      <vt:lpstr>Title and Content Layout with Chart</vt:lpstr>
      <vt:lpstr>Title and Content Layout with Table</vt:lpstr>
      <vt:lpstr>Title and Content Layout with SmartArt</vt:lpstr>
      <vt:lpstr>Add a Slide Title - 1</vt:lpstr>
      <vt:lpstr>Add a Slide Title - 2</vt:lpstr>
      <vt:lpstr>Add a Slide Title - 3</vt:lpstr>
      <vt:lpstr>PowerPoint Presentation</vt:lpstr>
      <vt:lpstr>Add a Slide Title - 4</vt:lpstr>
      <vt:lpstr>Add a Slide Title - 5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cp:lastModifiedBy>Peter Hamran</cp:lastModifiedBy>
  <cp:revision>1</cp:revision>
  <dcterms:created xsi:type="dcterms:W3CDTF">2013-07-31T15:03:27Z</dcterms:created>
  <dcterms:modified xsi:type="dcterms:W3CDTF">2017-05-18T14:28:42Z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