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6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shade val="65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shade val="65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65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tint val="65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tint val="65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tint val="65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01257720"/>
        <c:axId val="301258504"/>
      </c:barChart>
      <c:catAx>
        <c:axId val="301257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258504"/>
        <c:crosses val="autoZero"/>
        <c:auto val="1"/>
        <c:lblAlgn val="ctr"/>
        <c:lblOffset val="100"/>
        <c:noMultiLvlLbl val="0"/>
      </c:catAx>
      <c:valAx>
        <c:axId val="301258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257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FF1E9-C400-4787-9EBE-7E2369A40695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3DBD4-90CD-4290-8BFE-98DD059D9533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103DDE2D-4BA9-46E4-B7D5-20AC68D5AF79}" type="parTrans" cxnId="{BE946E77-33F8-4D64-A0D4-AF0C74135D36}">
      <dgm:prSet/>
      <dgm:spPr/>
      <dgm:t>
        <a:bodyPr/>
        <a:lstStyle/>
        <a:p>
          <a:endParaRPr lang="en-US"/>
        </a:p>
      </dgm:t>
    </dgm:pt>
    <dgm:pt modelId="{C2971989-7AAA-42A2-A4EF-884E090F6962}" type="sibTrans" cxnId="{BE946E77-33F8-4D64-A0D4-AF0C74135D36}">
      <dgm:prSet/>
      <dgm:spPr/>
      <dgm:t>
        <a:bodyPr/>
        <a:lstStyle/>
        <a:p>
          <a:endParaRPr lang="en-US"/>
        </a:p>
      </dgm:t>
    </dgm:pt>
    <dgm:pt modelId="{DC116BB7-7E08-4371-8427-129FC519EAC3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D9D289B4-455D-4A02-8505-A4AF490B105A}" type="parTrans" cxnId="{CB4B7FE7-8AFF-4751-A507-684CB9536E49}">
      <dgm:prSet/>
      <dgm:spPr/>
      <dgm:t>
        <a:bodyPr/>
        <a:lstStyle/>
        <a:p>
          <a:endParaRPr lang="en-US"/>
        </a:p>
      </dgm:t>
    </dgm:pt>
    <dgm:pt modelId="{0DFF8ADE-93F1-470A-9A46-AAD178A95DAC}" type="sibTrans" cxnId="{CB4B7FE7-8AFF-4751-A507-684CB9536E49}">
      <dgm:prSet/>
      <dgm:spPr/>
      <dgm:t>
        <a:bodyPr/>
        <a:lstStyle/>
        <a:p>
          <a:endParaRPr lang="en-US"/>
        </a:p>
      </dgm:t>
    </dgm:pt>
    <dgm:pt modelId="{7947CEE9-5A28-46C4-A03A-3C8C5E37DF87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BF51C53E-E658-496D-9C60-FC71F03FB86F}" type="parTrans" cxnId="{9C1AFC09-ACFD-4642-A98C-0A3856C5CEAD}">
      <dgm:prSet/>
      <dgm:spPr/>
      <dgm:t>
        <a:bodyPr/>
        <a:lstStyle/>
        <a:p>
          <a:endParaRPr lang="en-US"/>
        </a:p>
      </dgm:t>
    </dgm:pt>
    <dgm:pt modelId="{456F42C0-B429-4FE8-B163-6E1DA1EE39B8}" type="sibTrans" cxnId="{9C1AFC09-ACFD-4642-A98C-0A3856C5CEAD}">
      <dgm:prSet/>
      <dgm:spPr/>
      <dgm:t>
        <a:bodyPr/>
        <a:lstStyle/>
        <a:p>
          <a:endParaRPr lang="en-US"/>
        </a:p>
      </dgm:t>
    </dgm:pt>
    <dgm:pt modelId="{CDA36253-46B1-4579-98B8-8C5F85390E57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ACEAB6EC-AA1D-4924-9607-920AF547F530}" type="parTrans" cxnId="{CBE684EA-7285-45DB-BE1C-833E3F4C7507}">
      <dgm:prSet/>
      <dgm:spPr/>
      <dgm:t>
        <a:bodyPr/>
        <a:lstStyle/>
        <a:p>
          <a:endParaRPr lang="en-US"/>
        </a:p>
      </dgm:t>
    </dgm:pt>
    <dgm:pt modelId="{EBAFA115-C9A8-4243-8E32-FA3EB149282E}" type="sibTrans" cxnId="{CBE684EA-7285-45DB-BE1C-833E3F4C7507}">
      <dgm:prSet/>
      <dgm:spPr/>
      <dgm:t>
        <a:bodyPr/>
        <a:lstStyle/>
        <a:p>
          <a:endParaRPr lang="en-US"/>
        </a:p>
      </dgm:t>
    </dgm:pt>
    <dgm:pt modelId="{10FE6316-23EE-47CE-9B89-BC8C073B5E7A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66F05F6C-B4CE-4631-9053-DB7483C5405C}" type="parTrans" cxnId="{BB09ACB8-BFE3-46F8-BAE2-FF819A707017}">
      <dgm:prSet/>
      <dgm:spPr/>
      <dgm:t>
        <a:bodyPr/>
        <a:lstStyle/>
        <a:p>
          <a:endParaRPr lang="en-US"/>
        </a:p>
      </dgm:t>
    </dgm:pt>
    <dgm:pt modelId="{22B2D49C-3B9C-4707-B418-835FAE5F964C}" type="sibTrans" cxnId="{BB09ACB8-BFE3-46F8-BAE2-FF819A707017}">
      <dgm:prSet/>
      <dgm:spPr/>
      <dgm:t>
        <a:bodyPr/>
        <a:lstStyle/>
        <a:p>
          <a:endParaRPr lang="en-US"/>
        </a:p>
      </dgm:t>
    </dgm:pt>
    <dgm:pt modelId="{7CECA0AB-610B-40F3-B090-6F1635DEEBA3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BAF2E384-230D-4858-9CE7-77AA704A69F6}" type="parTrans" cxnId="{08C14A99-C365-4AD5-A145-67440E119CFE}">
      <dgm:prSet/>
      <dgm:spPr/>
      <dgm:t>
        <a:bodyPr/>
        <a:lstStyle/>
        <a:p>
          <a:endParaRPr lang="en-US"/>
        </a:p>
      </dgm:t>
    </dgm:pt>
    <dgm:pt modelId="{2688901E-AE32-4DA5-A99E-0AC13433ABD5}" type="sibTrans" cxnId="{08C14A99-C365-4AD5-A145-67440E119CFE}">
      <dgm:prSet/>
      <dgm:spPr/>
      <dgm:t>
        <a:bodyPr/>
        <a:lstStyle/>
        <a:p>
          <a:endParaRPr lang="en-US"/>
        </a:p>
      </dgm:t>
    </dgm:pt>
    <dgm:pt modelId="{B75A8043-2A5C-40F5-AB52-84B648833440}" type="pres">
      <dgm:prSet presAssocID="{25CFF1E9-C400-4787-9EBE-7E2369A4069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2C1E06A-EA1F-4CA8-A626-CC69DDF632FB}" type="pres">
      <dgm:prSet presAssocID="{7CECA0AB-610B-40F3-B090-6F1635DEEBA3}" presName="ChildAccent3" presStyleCnt="0"/>
      <dgm:spPr/>
    </dgm:pt>
    <dgm:pt modelId="{878FC103-C764-4B12-881B-D0533F7D9205}" type="pres">
      <dgm:prSet presAssocID="{7CECA0AB-610B-40F3-B090-6F1635DEEBA3}" presName="ChildAccent" presStyleLbl="alignImgPlace1" presStyleIdx="0" presStyleCnt="3"/>
      <dgm:spPr/>
      <dgm:t>
        <a:bodyPr/>
        <a:lstStyle/>
        <a:p>
          <a:endParaRPr lang="en-US"/>
        </a:p>
      </dgm:t>
    </dgm:pt>
    <dgm:pt modelId="{282A2CFE-F062-4629-810C-5804D8DB16F8}" type="pres">
      <dgm:prSet presAssocID="{7CECA0AB-610B-40F3-B090-6F1635DEEBA3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539AB-F6E5-4F46-BE6B-474374D6A3DA}" type="pres">
      <dgm:prSet presAssocID="{7CECA0AB-610B-40F3-B090-6F1635DEEBA3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93EBE-B6CC-44D9-96D8-9EC440AA2DF8}" type="pres">
      <dgm:prSet presAssocID="{DC116BB7-7E08-4371-8427-129FC519EAC3}" presName="ChildAccent2" presStyleCnt="0"/>
      <dgm:spPr/>
    </dgm:pt>
    <dgm:pt modelId="{8481E0A1-3340-4D41-A335-19FC673E8623}" type="pres">
      <dgm:prSet presAssocID="{DC116BB7-7E08-4371-8427-129FC519EAC3}" presName="ChildAccent" presStyleLbl="alignImgPlace1" presStyleIdx="1" presStyleCnt="3"/>
      <dgm:spPr/>
      <dgm:t>
        <a:bodyPr/>
        <a:lstStyle/>
        <a:p>
          <a:endParaRPr lang="en-US"/>
        </a:p>
      </dgm:t>
    </dgm:pt>
    <dgm:pt modelId="{0AE8916F-9FB8-40E3-82AE-C07E45D61326}" type="pres">
      <dgm:prSet presAssocID="{DC116BB7-7E08-4371-8427-129FC519EAC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B26E2-3F53-45C3-8A5D-BDB13ED86F84}" type="pres">
      <dgm:prSet presAssocID="{DC116BB7-7E08-4371-8427-129FC519EAC3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D4591-DBFF-4CB2-9093-D43637390FB5}" type="pres">
      <dgm:prSet presAssocID="{9973DBD4-90CD-4290-8BFE-98DD059D9533}" presName="ChildAccent1" presStyleCnt="0"/>
      <dgm:spPr/>
    </dgm:pt>
    <dgm:pt modelId="{3830D3E1-928E-44CE-8B15-1E0CB9FA2D58}" type="pres">
      <dgm:prSet presAssocID="{9973DBD4-90CD-4290-8BFE-98DD059D9533}" presName="ChildAccent" presStyleLbl="alignImgPlace1" presStyleIdx="2" presStyleCnt="3"/>
      <dgm:spPr/>
      <dgm:t>
        <a:bodyPr/>
        <a:lstStyle/>
        <a:p>
          <a:endParaRPr lang="en-US"/>
        </a:p>
      </dgm:t>
    </dgm:pt>
    <dgm:pt modelId="{B1BE7A79-853A-4053-B20E-911788D679BC}" type="pres">
      <dgm:prSet presAssocID="{9973DBD4-90CD-4290-8BFE-98DD059D953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B834B-0576-4B5D-B813-1B600D181483}" type="pres">
      <dgm:prSet presAssocID="{9973DBD4-90CD-4290-8BFE-98DD059D9533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946E77-33F8-4D64-A0D4-AF0C74135D36}" srcId="{25CFF1E9-C400-4787-9EBE-7E2369A40695}" destId="{9973DBD4-90CD-4290-8BFE-98DD059D9533}" srcOrd="0" destOrd="0" parTransId="{103DDE2D-4BA9-46E4-B7D5-20AC68D5AF79}" sibTransId="{C2971989-7AAA-42A2-A4EF-884E090F6962}"/>
    <dgm:cxn modelId="{A216DD14-5E56-401D-9696-95A989867AAB}" type="presOf" srcId="{CDA36253-46B1-4579-98B8-8C5F85390E57}" destId="{8481E0A1-3340-4D41-A335-19FC673E8623}" srcOrd="0" destOrd="0" presId="urn:microsoft.com/office/officeart/2011/layout/InterconnectedBlockProcess"/>
    <dgm:cxn modelId="{19B622C1-5EE9-4F90-B4C7-CC40C62A1370}" type="presOf" srcId="{25CFF1E9-C400-4787-9EBE-7E2369A40695}" destId="{B75A8043-2A5C-40F5-AB52-84B648833440}" srcOrd="0" destOrd="0" presId="urn:microsoft.com/office/officeart/2011/layout/InterconnectedBlockProcess"/>
    <dgm:cxn modelId="{018C29BC-56E7-40CC-A505-FB54C4277113}" type="presOf" srcId="{10FE6316-23EE-47CE-9B89-BC8C073B5E7A}" destId="{282A2CFE-F062-4629-810C-5804D8DB16F8}" srcOrd="1" destOrd="0" presId="urn:microsoft.com/office/officeart/2011/layout/InterconnectedBlockProcess"/>
    <dgm:cxn modelId="{BB09ACB8-BFE3-46F8-BAE2-FF819A707017}" srcId="{7CECA0AB-610B-40F3-B090-6F1635DEEBA3}" destId="{10FE6316-23EE-47CE-9B89-BC8C073B5E7A}" srcOrd="0" destOrd="0" parTransId="{66F05F6C-B4CE-4631-9053-DB7483C5405C}" sibTransId="{22B2D49C-3B9C-4707-B418-835FAE5F964C}"/>
    <dgm:cxn modelId="{81756E18-7D30-49AA-AE22-0BC535066E34}" type="presOf" srcId="{CDA36253-46B1-4579-98B8-8C5F85390E57}" destId="{0AE8916F-9FB8-40E3-82AE-C07E45D61326}" srcOrd="1" destOrd="0" presId="urn:microsoft.com/office/officeart/2011/layout/InterconnectedBlockProcess"/>
    <dgm:cxn modelId="{B769DA23-8F78-4366-9845-75F8026140DB}" type="presOf" srcId="{DC116BB7-7E08-4371-8427-129FC519EAC3}" destId="{F62B26E2-3F53-45C3-8A5D-BDB13ED86F84}" srcOrd="0" destOrd="0" presId="urn:microsoft.com/office/officeart/2011/layout/InterconnectedBlockProcess"/>
    <dgm:cxn modelId="{62F6ADA5-1312-49BC-BBA1-69DF6626DCB8}" type="presOf" srcId="{7CECA0AB-610B-40F3-B090-6F1635DEEBA3}" destId="{37D539AB-F6E5-4F46-BE6B-474374D6A3DA}" srcOrd="0" destOrd="0" presId="urn:microsoft.com/office/officeart/2011/layout/InterconnectedBlockProcess"/>
    <dgm:cxn modelId="{08C14A99-C365-4AD5-A145-67440E119CFE}" srcId="{25CFF1E9-C400-4787-9EBE-7E2369A40695}" destId="{7CECA0AB-610B-40F3-B090-6F1635DEEBA3}" srcOrd="2" destOrd="0" parTransId="{BAF2E384-230D-4858-9CE7-77AA704A69F6}" sibTransId="{2688901E-AE32-4DA5-A99E-0AC13433ABD5}"/>
    <dgm:cxn modelId="{13BEA12B-208F-4875-8428-25EC51B16C9C}" type="presOf" srcId="{9973DBD4-90CD-4290-8BFE-98DD059D9533}" destId="{689B834B-0576-4B5D-B813-1B600D181483}" srcOrd="0" destOrd="0" presId="urn:microsoft.com/office/officeart/2011/layout/InterconnectedBlockProcess"/>
    <dgm:cxn modelId="{CB4B7FE7-8AFF-4751-A507-684CB9536E49}" srcId="{25CFF1E9-C400-4787-9EBE-7E2369A40695}" destId="{DC116BB7-7E08-4371-8427-129FC519EAC3}" srcOrd="1" destOrd="0" parTransId="{D9D289B4-455D-4A02-8505-A4AF490B105A}" sibTransId="{0DFF8ADE-93F1-470A-9A46-AAD178A95DAC}"/>
    <dgm:cxn modelId="{3035AC74-0C24-456B-A0B9-7FB234B02391}" type="presOf" srcId="{7947CEE9-5A28-46C4-A03A-3C8C5E37DF87}" destId="{B1BE7A79-853A-4053-B20E-911788D679BC}" srcOrd="1" destOrd="0" presId="urn:microsoft.com/office/officeart/2011/layout/InterconnectedBlockProcess"/>
    <dgm:cxn modelId="{9C1AFC09-ACFD-4642-A98C-0A3856C5CEAD}" srcId="{9973DBD4-90CD-4290-8BFE-98DD059D9533}" destId="{7947CEE9-5A28-46C4-A03A-3C8C5E37DF87}" srcOrd="0" destOrd="0" parTransId="{BF51C53E-E658-496D-9C60-FC71F03FB86F}" sibTransId="{456F42C0-B429-4FE8-B163-6E1DA1EE39B8}"/>
    <dgm:cxn modelId="{CBE684EA-7285-45DB-BE1C-833E3F4C7507}" srcId="{DC116BB7-7E08-4371-8427-129FC519EAC3}" destId="{CDA36253-46B1-4579-98B8-8C5F85390E57}" srcOrd="0" destOrd="0" parTransId="{ACEAB6EC-AA1D-4924-9607-920AF547F530}" sibTransId="{EBAFA115-C9A8-4243-8E32-FA3EB149282E}"/>
    <dgm:cxn modelId="{58B5E98F-91A2-45E1-85AE-54E89BDD7C2C}" type="presOf" srcId="{7947CEE9-5A28-46C4-A03A-3C8C5E37DF87}" destId="{3830D3E1-928E-44CE-8B15-1E0CB9FA2D58}" srcOrd="0" destOrd="0" presId="urn:microsoft.com/office/officeart/2011/layout/InterconnectedBlockProcess"/>
    <dgm:cxn modelId="{63271143-40A4-423E-9769-800F63933D64}" type="presOf" srcId="{10FE6316-23EE-47CE-9B89-BC8C073B5E7A}" destId="{878FC103-C764-4B12-881B-D0533F7D9205}" srcOrd="0" destOrd="0" presId="urn:microsoft.com/office/officeart/2011/layout/InterconnectedBlockProcess"/>
    <dgm:cxn modelId="{34DCCCF9-0F63-4D09-BE5C-512721B50ADA}" type="presParOf" srcId="{B75A8043-2A5C-40F5-AB52-84B648833440}" destId="{12C1E06A-EA1F-4CA8-A626-CC69DDF632FB}" srcOrd="0" destOrd="0" presId="urn:microsoft.com/office/officeart/2011/layout/InterconnectedBlockProcess"/>
    <dgm:cxn modelId="{952DCE8E-93B8-49BB-ABE7-CEBF1065AE53}" type="presParOf" srcId="{12C1E06A-EA1F-4CA8-A626-CC69DDF632FB}" destId="{878FC103-C764-4B12-881B-D0533F7D9205}" srcOrd="0" destOrd="0" presId="urn:microsoft.com/office/officeart/2011/layout/InterconnectedBlockProcess"/>
    <dgm:cxn modelId="{D5947D7B-13B7-42D0-970E-DE9EF9CED78E}" type="presParOf" srcId="{B75A8043-2A5C-40F5-AB52-84B648833440}" destId="{282A2CFE-F062-4629-810C-5804D8DB16F8}" srcOrd="1" destOrd="0" presId="urn:microsoft.com/office/officeart/2011/layout/InterconnectedBlockProcess"/>
    <dgm:cxn modelId="{20B67F8F-4F41-40B8-BC6E-631518A6517C}" type="presParOf" srcId="{B75A8043-2A5C-40F5-AB52-84B648833440}" destId="{37D539AB-F6E5-4F46-BE6B-474374D6A3DA}" srcOrd="2" destOrd="0" presId="urn:microsoft.com/office/officeart/2011/layout/InterconnectedBlockProcess"/>
    <dgm:cxn modelId="{81949706-B238-4390-BEAC-6A17EAEF3A31}" type="presParOf" srcId="{B75A8043-2A5C-40F5-AB52-84B648833440}" destId="{01A93EBE-B6CC-44D9-96D8-9EC440AA2DF8}" srcOrd="3" destOrd="0" presId="urn:microsoft.com/office/officeart/2011/layout/InterconnectedBlockProcess"/>
    <dgm:cxn modelId="{6191741D-66EF-42BD-9474-FEB493F393AA}" type="presParOf" srcId="{01A93EBE-B6CC-44D9-96D8-9EC440AA2DF8}" destId="{8481E0A1-3340-4D41-A335-19FC673E8623}" srcOrd="0" destOrd="0" presId="urn:microsoft.com/office/officeart/2011/layout/InterconnectedBlockProcess"/>
    <dgm:cxn modelId="{0F4565C3-D17B-42D3-AA56-F3E09B66DD4D}" type="presParOf" srcId="{B75A8043-2A5C-40F5-AB52-84B648833440}" destId="{0AE8916F-9FB8-40E3-82AE-C07E45D61326}" srcOrd="4" destOrd="0" presId="urn:microsoft.com/office/officeart/2011/layout/InterconnectedBlockProcess"/>
    <dgm:cxn modelId="{F0F1DE96-5E7D-4D61-9EAA-2B36A37B8B27}" type="presParOf" srcId="{B75A8043-2A5C-40F5-AB52-84B648833440}" destId="{F62B26E2-3F53-45C3-8A5D-BDB13ED86F84}" srcOrd="5" destOrd="0" presId="urn:microsoft.com/office/officeart/2011/layout/InterconnectedBlockProcess"/>
    <dgm:cxn modelId="{40A05565-0A9F-4BAE-A962-C2AB70C0EEAB}" type="presParOf" srcId="{B75A8043-2A5C-40F5-AB52-84B648833440}" destId="{45FD4591-DBFF-4CB2-9093-D43637390FB5}" srcOrd="6" destOrd="0" presId="urn:microsoft.com/office/officeart/2011/layout/InterconnectedBlockProcess"/>
    <dgm:cxn modelId="{CB18EEE3-696F-46D4-B0E3-529BB8771DE8}" type="presParOf" srcId="{45FD4591-DBFF-4CB2-9093-D43637390FB5}" destId="{3830D3E1-928E-44CE-8B15-1E0CB9FA2D58}" srcOrd="0" destOrd="0" presId="urn:microsoft.com/office/officeart/2011/layout/InterconnectedBlockProcess"/>
    <dgm:cxn modelId="{9E377DA7-8A96-442A-8D43-95BC19F43ED2}" type="presParOf" srcId="{B75A8043-2A5C-40F5-AB52-84B648833440}" destId="{B1BE7A79-853A-4053-B20E-911788D679BC}" srcOrd="7" destOrd="0" presId="urn:microsoft.com/office/officeart/2011/layout/InterconnectedBlockProcess"/>
    <dgm:cxn modelId="{7FA10AA0-2685-4BA7-A06E-5C829A831A76}" type="presParOf" srcId="{B75A8043-2A5C-40F5-AB52-84B648833440}" destId="{689B834B-0576-4B5D-B813-1B600D181483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FC103-C764-4B12-881B-D0533F7D9205}">
      <dsp:nvSpPr>
        <dsp:cNvPr id="0" name=""/>
        <dsp:cNvSpPr/>
      </dsp:nvSpPr>
      <dsp:spPr>
        <a:xfrm>
          <a:off x="3048152" y="907677"/>
          <a:ext cx="1523847" cy="3386377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Task Description</a:t>
          </a:r>
          <a:endParaRPr lang="en-US" sz="2000" kern="1200" dirty="0"/>
        </a:p>
      </dsp:txBody>
      <dsp:txXfrm>
        <a:off x="3241547" y="907677"/>
        <a:ext cx="1330452" cy="3386377"/>
      </dsp:txXfrm>
    </dsp:sp>
    <dsp:sp modelId="{37D539AB-F6E5-4F46-BE6B-474374D6A3DA}">
      <dsp:nvSpPr>
        <dsp:cNvPr id="0" name=""/>
        <dsp:cNvSpPr/>
      </dsp:nvSpPr>
      <dsp:spPr>
        <a:xfrm>
          <a:off x="3048152" y="185869"/>
          <a:ext cx="1523847" cy="723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Step 3</a:t>
          </a:r>
          <a:endParaRPr lang="en-US" sz="2300" kern="1200" dirty="0"/>
        </a:p>
      </dsp:txBody>
      <dsp:txXfrm>
        <a:off x="3048152" y="185869"/>
        <a:ext cx="1523847" cy="723040"/>
      </dsp:txXfrm>
    </dsp:sp>
    <dsp:sp modelId="{8481E0A1-3340-4D41-A335-19FC673E8623}">
      <dsp:nvSpPr>
        <dsp:cNvPr id="0" name=""/>
        <dsp:cNvSpPr/>
      </dsp:nvSpPr>
      <dsp:spPr>
        <a:xfrm>
          <a:off x="1523847" y="907677"/>
          <a:ext cx="1523847" cy="314481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Task Description</a:t>
          </a:r>
          <a:endParaRPr lang="en-US" sz="2000" kern="1200" dirty="0"/>
        </a:p>
      </dsp:txBody>
      <dsp:txXfrm>
        <a:off x="1717243" y="907677"/>
        <a:ext cx="1330452" cy="3144816"/>
      </dsp:txXfrm>
    </dsp:sp>
    <dsp:sp modelId="{F62B26E2-3F53-45C3-8A5D-BDB13ED86F84}">
      <dsp:nvSpPr>
        <dsp:cNvPr id="0" name=""/>
        <dsp:cNvSpPr/>
      </dsp:nvSpPr>
      <dsp:spPr>
        <a:xfrm>
          <a:off x="1523847" y="302952"/>
          <a:ext cx="1523847" cy="6047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Step 2</a:t>
          </a:r>
          <a:endParaRPr lang="en-US" sz="2300" kern="1200" dirty="0"/>
        </a:p>
      </dsp:txBody>
      <dsp:txXfrm>
        <a:off x="1523847" y="302952"/>
        <a:ext cx="1523847" cy="604724"/>
      </dsp:txXfrm>
    </dsp:sp>
    <dsp:sp modelId="{3830D3E1-928E-44CE-8B15-1E0CB9FA2D58}">
      <dsp:nvSpPr>
        <dsp:cNvPr id="0" name=""/>
        <dsp:cNvSpPr/>
      </dsp:nvSpPr>
      <dsp:spPr>
        <a:xfrm>
          <a:off x="0" y="907677"/>
          <a:ext cx="1523847" cy="290284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Task Description</a:t>
          </a:r>
          <a:endParaRPr lang="en-US" sz="2000" kern="1200" dirty="0"/>
        </a:p>
      </dsp:txBody>
      <dsp:txXfrm>
        <a:off x="193395" y="907677"/>
        <a:ext cx="1330452" cy="2902844"/>
      </dsp:txXfrm>
    </dsp:sp>
    <dsp:sp modelId="{689B834B-0576-4B5D-B813-1B600D181483}">
      <dsp:nvSpPr>
        <dsp:cNvPr id="0" name=""/>
        <dsp:cNvSpPr/>
      </dsp:nvSpPr>
      <dsp:spPr>
        <a:xfrm>
          <a:off x="0" y="423733"/>
          <a:ext cx="1523847" cy="483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Step 1</a:t>
          </a:r>
          <a:endParaRPr lang="en-US" sz="2300" kern="1200" dirty="0"/>
        </a:p>
      </dsp:txBody>
      <dsp:txXfrm>
        <a:off x="0" y="423733"/>
        <a:ext cx="1523847" cy="483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691673"/>
            <a:ext cx="280731" cy="77884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content layout with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your first bullet point here</a:t>
            </a:r>
          </a:p>
          <a:p>
            <a:r>
              <a:rPr lang="en-US" smtClean="0"/>
              <a:t>Add your second bullet point here</a:t>
            </a:r>
          </a:p>
          <a:p>
            <a:r>
              <a:rPr lang="en-US" smtClean="0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588550"/>
              </p:ext>
            </p:extLst>
          </p:nvPr>
        </p:nvGraphicFramePr>
        <p:xfrm>
          <a:off x="1981200" y="1987550"/>
          <a:ext cx="937260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5412699"/>
              </p:ext>
            </p:extLst>
          </p:nvPr>
        </p:nvGraphicFramePr>
        <p:xfrm>
          <a:off x="6781800" y="1981200"/>
          <a:ext cx="4572000" cy="2092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523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 anchor="ctr"/>
                </a:tc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</a:t>
            </a:r>
            <a:r>
              <a:rPr lang="en-US" dirty="0" err="1" smtClean="0"/>
              <a:t>smartart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5" name="Content Placeholder 4" descr="Interconnected Block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5090545"/>
              </p:ext>
            </p:extLst>
          </p:nvPr>
        </p:nvGraphicFramePr>
        <p:xfrm>
          <a:off x="6781800" y="1981200"/>
          <a:ext cx="4572000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7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Wireframe Building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 </cp:lastModifiedBy>
  <cp:revision>2</cp:revision>
  <dcterms:created xsi:type="dcterms:W3CDTF">2014-04-18T01:47:15Z</dcterms:created>
  <dcterms:modified xsi:type="dcterms:W3CDTF">2014-04-18T01:47:25Z</dcterms:modified>
</cp:coreProperties>
</file>