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Daily Trend For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Trend For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Sales By  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Sales By  Pizza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b005630-1f87-47e0-914a-8f55b22343f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872a62448cc4413" /><Relationship Type="http://schemas.openxmlformats.org/officeDocument/2006/relationships/slideLayout" Target="/ppt/slideLayouts/slideLayout8.xml" Id="Rcaffe74c764a422e" /><Relationship Type="http://schemas.openxmlformats.org/officeDocument/2006/relationships/hyperlink" Target="https://app.powerbi.com/groups/me/reports/eb005630-1f87-47e0-914a-8f55b22343fa/?pbi_source=PowerPoint" TargetMode="External" Id="RelId0" /><Relationship Type="http://schemas.openxmlformats.org/officeDocument/2006/relationships/image" Target="/ppt/media/image4.png" Id="imgId3713558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d67202d09174d81" /><Relationship Type="http://schemas.openxmlformats.org/officeDocument/2006/relationships/slideLayout" Target="/ppt/slideLayouts/slideLayout8.xml" Id="Reec663b7e5624dd9" /><Relationship Type="http://schemas.openxmlformats.org/officeDocument/2006/relationships/hyperlink" Target="https://app.powerbi.com/groups/me/reports/eb005630-1f87-47e0-914a-8f55b22343fa/?pbi_source=PowerPoint" TargetMode="External" Id="RelId1" /><Relationship Type="http://schemas.openxmlformats.org/officeDocument/2006/relationships/image" Target="/ppt/media/image5.png" Id="imgId3713558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Pizza Sales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12/6/2023 4:52:25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12/3/2023 3:27:42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Visual ,shape ,textbox ,textbox ,image ,shape ,Daily Trend For Total Orders ,shape ,Monthly Trend For Total Orders ,shape ,shape ,shape ,% of Sales By  Pizza Category ,% of Sales By  Pizza Size ,funnel ,shape ,textbox ,textbox ,textbox ,textbox ,slicer ,slicer ,pageNavigator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7135587"/>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ageNavigator ,pageNavigator ,Bottom 5 Pizzas by Orders ,Top 5 Pizzas by Orders ,Bottom 5 Pizzas by Quantity ,Top 5 Pizzas by Quantity ,Bottom 5 Pizzas by Revenue ,Top 5 Pizzas by Revenue ,shape ,slicer ,slicer ,textbox ,textbox ,textbox ,textbox ,shape ,shape ,shape ,shape ,shape ,shape ,image ,textbox ,textbox ,shape ,cardVisual.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7135588"/>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Best/Worst Seller</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