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Calls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Agents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Calls Answered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Calls Rejected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Percentage of Calls Answered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Percentage of Calls Rejected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Highest Calls Answered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Highest Satisfaction Rate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Calls Answered by Agent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Calls Rejected by Agent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fc56b74-354a-4822-a416-d184d30e85a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07bcb43f04e4d77" /><Relationship Type="http://schemas.openxmlformats.org/officeDocument/2006/relationships/slideLayout" Target="/ppt/slideLayouts/slideLayout8.xml" Id="R5228da19cee8490f" /><Relationship Type="http://schemas.openxmlformats.org/officeDocument/2006/relationships/hyperlink" Target="https://app.powerbi.com/groups/me/reports/dfc56b74-354a-4822-a416-d184d30e85a1/?pbi_source=PowerPoint" TargetMode="External" Id="RelId0" /><Relationship Type="http://schemas.openxmlformats.org/officeDocument/2006/relationships/image" Target="/ppt/media/image4.png" Id="imgId3737164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Call Centre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12/6/2023 6:36:25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12/6/2023 6:33:19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Calls ,Total Agents ,Total Calls Answered ,Total Calls Rejected ,Percentage of Calls Answered ,Percentage of Calls Rejected ,columnChart ,Highest Calls Answered ,Highest Satisfaction Rate ,barChart ,columnChart ,areaChart ,slicer ,slicer , Calls Answered by Agent ,Calls Rejected by Agent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737164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190625" y="0"/>
            <a:ext cx="97917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