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4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1F97-52E9-4B3F-AECC-7CF73D0707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962B-AC03-43B3-8DD3-F0406C2D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Web </a:t>
            </a:r>
            <a:r>
              <a:rPr lang="en-US" dirty="0" err="1" smtClean="0"/>
              <a:t>Api</a:t>
            </a:r>
            <a:r>
              <a:rPr lang="en-US" dirty="0" smtClean="0"/>
              <a:t> with the existing Database and performed basic </a:t>
            </a:r>
            <a:r>
              <a:rPr lang="en-US" dirty="0" err="1" smtClean="0"/>
              <a:t>api</a:t>
            </a:r>
            <a:r>
              <a:rPr lang="en-US" dirty="0" smtClean="0"/>
              <a:t> operation with the help of post man tool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r>
              <a:rPr lang="en-US" dirty="0" smtClean="0"/>
              <a:t>Install the postman extension in google chrome.</a:t>
            </a:r>
          </a:p>
          <a:p>
            <a:r>
              <a:rPr lang="en-US" dirty="0" smtClean="0"/>
              <a:t>Login to Postman tool.</a:t>
            </a:r>
          </a:p>
          <a:p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and execute.</a:t>
            </a:r>
          </a:p>
          <a:p>
            <a:r>
              <a:rPr lang="en-US" dirty="0" smtClean="0"/>
              <a:t>Perform basic operation like </a:t>
            </a:r>
            <a:r>
              <a:rPr lang="en-US" dirty="0" err="1" smtClean="0"/>
              <a:t>Get,Post,Delete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WebApplication</a:t>
            </a:r>
            <a:r>
              <a:rPr lang="en-US" dirty="0" smtClean="0"/>
              <a:t> and Copy the marked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552"/>
            <a:ext cx="10515600" cy="3653484"/>
          </a:xfrm>
        </p:spPr>
      </p:pic>
    </p:spTree>
    <p:extLst>
      <p:ext uri="{BB962C8B-B14F-4D97-AF65-F5344CB8AC3E}">
        <p14:creationId xmlns:p14="http://schemas.microsoft.com/office/powerpoint/2010/main" val="26988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773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Open postman Application and paste the </a:t>
            </a:r>
            <a:r>
              <a:rPr lang="en-US" sz="3200" dirty="0" err="1" smtClean="0"/>
              <a:t>url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Performing Get Operation selecting from dropdown which displays data from database.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825625"/>
            <a:ext cx="9966959" cy="4614364"/>
          </a:xfrm>
        </p:spPr>
      </p:pic>
    </p:spTree>
    <p:extLst>
      <p:ext uri="{BB962C8B-B14F-4D97-AF65-F5344CB8AC3E}">
        <p14:creationId xmlns:p14="http://schemas.microsoft.com/office/powerpoint/2010/main" val="33090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Post Operation, And enter the data to be posted inside body and in selected format.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71" y="1825625"/>
            <a:ext cx="8483858" cy="4351338"/>
          </a:xfrm>
        </p:spPr>
      </p:pic>
    </p:spTree>
    <p:extLst>
      <p:ext uri="{BB962C8B-B14F-4D97-AF65-F5344CB8AC3E}">
        <p14:creationId xmlns:p14="http://schemas.microsoft.com/office/powerpoint/2010/main" val="28407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the record, by selecting delete operation from dropdown.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68" y="1825625"/>
            <a:ext cx="8526864" cy="4351338"/>
          </a:xfrm>
        </p:spPr>
      </p:pic>
    </p:spTree>
    <p:extLst>
      <p:ext uri="{BB962C8B-B14F-4D97-AF65-F5344CB8AC3E}">
        <p14:creationId xmlns:p14="http://schemas.microsoft.com/office/powerpoint/2010/main" val="210297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see data with </a:t>
            </a:r>
            <a:r>
              <a:rPr lang="en-US" smtClean="0"/>
              <a:t>id ‘4’ is deleted.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1" y="1825625"/>
            <a:ext cx="8489498" cy="4351338"/>
          </a:xfrm>
        </p:spPr>
      </p:pic>
    </p:spTree>
    <p:extLst>
      <p:ext uri="{BB962C8B-B14F-4D97-AF65-F5344CB8AC3E}">
        <p14:creationId xmlns:p14="http://schemas.microsoft.com/office/powerpoint/2010/main" val="206003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Web Api with the existing Database and performed basic api operation with the help of post man tool</vt:lpstr>
      <vt:lpstr>Run the WebApplication and Copy the marked url.</vt:lpstr>
      <vt:lpstr>Open postman Application and paste the url. Performing Get Operation selecting from dropdown which displays data from database.</vt:lpstr>
      <vt:lpstr>Select Post Operation, And enter the data to be posted inside body and in selected format.</vt:lpstr>
      <vt:lpstr>Deleting the record, by selecting delete operation from dropdown.</vt:lpstr>
      <vt:lpstr>We can see data with id ‘4’ is deleted.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Web Api with the existing Database and performed basic api operation with the help of post man tool</dc:title>
  <dc:creator>mslceltp1045</dc:creator>
  <cp:lastModifiedBy>mslceltp1045</cp:lastModifiedBy>
  <cp:revision>2</cp:revision>
  <dcterms:created xsi:type="dcterms:W3CDTF">2017-08-04T09:30:33Z</dcterms:created>
  <dcterms:modified xsi:type="dcterms:W3CDTF">2017-08-04T09:46:06Z</dcterms:modified>
</cp:coreProperties>
</file>