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01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5939-66A6-7F4B-A47A-3B97C52FA8C8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13222-0EA3-744C-B211-07AAF4E9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4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3222-0EA3-744C-B211-07AAF4E95F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0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2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7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yscrapercenter.com/country/united-stat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2630B-CFC0-A841-A247-651D0A01A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696" y="1002695"/>
            <a:ext cx="4960090" cy="30903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Visualize </a:t>
            </a:r>
            <a:br>
              <a:rPr lang="en-US" dirty="0"/>
            </a:br>
            <a:r>
              <a:rPr lang="en-US" dirty="0"/>
              <a:t>Skyscraper 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pic>
        <p:nvPicPr>
          <p:cNvPr id="4" name="Picture 3" descr="Cube of stacked chalk pastels">
            <a:extLst>
              <a:ext uri="{FF2B5EF4-FFF2-40B4-BE49-F238E27FC236}">
                <a16:creationId xmlns:a16="http://schemas.microsoft.com/office/drawing/2014/main" id="{610F29E1-491F-77FE-89A6-5995836A9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73" r="548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326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D11A-AD96-734A-AF13-808461E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Skyscraper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D128-AEDF-B841-AB48-037C5D07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Skyscraper is any tallest building that consist of many stories. </a:t>
            </a:r>
          </a:p>
          <a:p>
            <a:r>
              <a:rPr lang="en-US" dirty="0"/>
              <a:t>A building which is usually 15- 20 stories and within 100 – 150 meters.</a:t>
            </a:r>
          </a:p>
          <a:p>
            <a:r>
              <a:rPr lang="en-US" dirty="0"/>
              <a:t>Worlds first skyscraper was found in Chicago.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World’s tallest building anyone ??</a:t>
            </a:r>
          </a:p>
        </p:txBody>
      </p:sp>
    </p:spTree>
    <p:extLst>
      <p:ext uri="{BB962C8B-B14F-4D97-AF65-F5344CB8AC3E}">
        <p14:creationId xmlns:p14="http://schemas.microsoft.com/office/powerpoint/2010/main" val="89124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97F8-82E1-FE47-A798-F56BDFA1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314131"/>
            <a:ext cx="10994571" cy="926842"/>
          </a:xfrm>
        </p:spPr>
        <p:txBody>
          <a:bodyPr/>
          <a:lstStyle/>
          <a:p>
            <a:r>
              <a:rPr lang="en-US" dirty="0"/>
              <a:t>Analyzing the Skyscraper Data</a:t>
            </a:r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F46C9AF-75A4-AB47-A755-80B3ACA5C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76" b="12566"/>
          <a:stretch/>
        </p:blipFill>
        <p:spPr>
          <a:xfrm>
            <a:off x="4887686" y="1799545"/>
            <a:ext cx="6814457" cy="417671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78AED7-B924-C74C-8222-78F9EB5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30" y="2011680"/>
            <a:ext cx="4735284" cy="2821577"/>
          </a:xfrm>
        </p:spPr>
        <p:txBody>
          <a:bodyPr/>
          <a:lstStyle/>
          <a:p>
            <a:r>
              <a:rPr lang="en-US" dirty="0"/>
              <a:t>Utilized the Skyscraper Data from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https://www.skyscrapercenter.com/country/united-states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4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BC67-EFAD-DC49-A2A8-EE54B407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5"/>
            <a:ext cx="11027229" cy="1082675"/>
          </a:xfrm>
        </p:spPr>
        <p:txBody>
          <a:bodyPr/>
          <a:lstStyle/>
          <a:p>
            <a:r>
              <a:rPr lang="en-US" dirty="0"/>
              <a:t>Implementation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5334-F82F-2047-8E1B-EE4F0311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111252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Combinations of following : - </a:t>
            </a:r>
          </a:p>
          <a:p>
            <a:pPr marL="514350" indent="-514350">
              <a:buAutoNum type="arabicParenR"/>
            </a:pPr>
            <a:r>
              <a:rPr lang="en-US" dirty="0"/>
              <a:t>HTML</a:t>
            </a:r>
          </a:p>
          <a:p>
            <a:pPr marL="514350" indent="-514350">
              <a:buAutoNum type="arabicParenR"/>
            </a:pPr>
            <a:r>
              <a:rPr lang="en-US" dirty="0" err="1"/>
              <a:t>VegaLite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Idyll - </a:t>
            </a:r>
            <a:r>
              <a:rPr lang="en-US" dirty="0" err="1"/>
              <a:t>js</a:t>
            </a:r>
            <a:r>
              <a:rPr lang="en-US" dirty="0"/>
              <a:t> </a:t>
            </a:r>
          </a:p>
          <a:p>
            <a:pPr marL="514350" indent="-514350">
              <a:buAutoNum type="arabicParenR"/>
            </a:pPr>
            <a:r>
              <a:rPr lang="en-US" dirty="0"/>
              <a:t>If needed any other</a:t>
            </a:r>
          </a:p>
        </p:txBody>
      </p:sp>
    </p:spTree>
    <p:extLst>
      <p:ext uri="{BB962C8B-B14F-4D97-AF65-F5344CB8AC3E}">
        <p14:creationId xmlns:p14="http://schemas.microsoft.com/office/powerpoint/2010/main" val="89291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A8BA-21D7-2645-9D74-0EF0E2FF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239487"/>
            <a:ext cx="11092543" cy="1034142"/>
          </a:xfrm>
        </p:spPr>
        <p:txBody>
          <a:bodyPr/>
          <a:lstStyle/>
          <a:p>
            <a:r>
              <a:rPr lang="en-US" dirty="0"/>
              <a:t>Adding different Plots : -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D34BF47-6FEA-314F-9FFA-919C4C31A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64" y="1273629"/>
            <a:ext cx="10535698" cy="5226050"/>
          </a:xfrm>
        </p:spPr>
      </p:pic>
    </p:spTree>
    <p:extLst>
      <p:ext uri="{BB962C8B-B14F-4D97-AF65-F5344CB8AC3E}">
        <p14:creationId xmlns:p14="http://schemas.microsoft.com/office/powerpoint/2010/main" val="152891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B4C1348-BB6B-A24F-974C-082D499B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7" y="985873"/>
            <a:ext cx="10245968" cy="50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7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062BE4CC-E9B2-4666-A643-DEE3BA08A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2B090A8-65B5-694F-B229-395D277AB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6" r="12249" b="1"/>
          <a:stretch/>
        </p:blipFill>
        <p:spPr>
          <a:xfrm>
            <a:off x="0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E625F6-1A88-BC4E-A36B-295662BA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1028700"/>
            <a:ext cx="941546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3436B77-9FA8-1146-9748-4CDB1E2A2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68" y="1835517"/>
            <a:ext cx="10480431" cy="4160837"/>
          </a:xfrm>
        </p:spPr>
      </p:pic>
    </p:spTree>
    <p:extLst>
      <p:ext uri="{BB962C8B-B14F-4D97-AF65-F5344CB8AC3E}">
        <p14:creationId xmlns:p14="http://schemas.microsoft.com/office/powerpoint/2010/main" val="406423251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21C1E"/>
      </a:dk2>
      <a:lt2>
        <a:srgbClr val="F0F1F3"/>
      </a:lt2>
      <a:accent1>
        <a:srgbClr val="CE9616"/>
      </a:accent1>
      <a:accent2>
        <a:srgbClr val="E75E29"/>
      </a:accent2>
      <a:accent3>
        <a:srgbClr val="99A81E"/>
      </a:accent3>
      <a:accent4>
        <a:srgbClr val="14B2B8"/>
      </a:accent4>
      <a:accent5>
        <a:srgbClr val="2991E7"/>
      </a:accent5>
      <a:accent6>
        <a:srgbClr val="243CD7"/>
      </a:accent6>
      <a:hlink>
        <a:srgbClr val="3F66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90</Words>
  <Application>Microsoft Macintosh PowerPoint</Application>
  <PresentationFormat>Widescreen</PresentationFormat>
  <Paragraphs>18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BrushVTI</vt:lpstr>
      <vt:lpstr>Visualize  Skyscraper  Data</vt:lpstr>
      <vt:lpstr>What is Skyscraper ?</vt:lpstr>
      <vt:lpstr>Analyzing the Skyscraper Data</vt:lpstr>
      <vt:lpstr>Implementation Technique</vt:lpstr>
      <vt:lpstr>Adding different Plots : -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 Skyscraper  Data</dc:title>
  <dc:creator>Kumar, Rajat</dc:creator>
  <cp:lastModifiedBy>Kumar, Rajat</cp:lastModifiedBy>
  <cp:revision>1</cp:revision>
  <dcterms:created xsi:type="dcterms:W3CDTF">2022-05-03T04:32:05Z</dcterms:created>
  <dcterms:modified xsi:type="dcterms:W3CDTF">2022-05-03T05:35:13Z</dcterms:modified>
</cp:coreProperties>
</file>