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Century Gothic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CenturyGothic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Gothic-italic.fntdata"/><Relationship Id="rId25" Type="http://schemas.openxmlformats.org/officeDocument/2006/relationships/font" Target="fonts/CenturyGothic-bold.fntdata"/><Relationship Id="rId27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-3175"/>
            <a:ext cx="12192000" cy="5203825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13117"/>
                </a:lnTo>
                <a:lnTo>
                  <a:pt x="19645" y="113117"/>
                </a:lnTo>
                <a:lnTo>
                  <a:pt x="23395" y="119707"/>
                </a:lnTo>
                <a:lnTo>
                  <a:pt x="23395" y="119707"/>
                </a:lnTo>
                <a:lnTo>
                  <a:pt x="23479" y="119780"/>
                </a:lnTo>
                <a:lnTo>
                  <a:pt x="23604" y="119890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890"/>
                </a:lnTo>
                <a:lnTo>
                  <a:pt x="24187" y="119780"/>
                </a:lnTo>
                <a:lnTo>
                  <a:pt x="24270" y="119707"/>
                </a:lnTo>
                <a:lnTo>
                  <a:pt x="28020" y="113117"/>
                </a:lnTo>
                <a:lnTo>
                  <a:pt x="120000" y="113117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" name="Shape 13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b="1" i="0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631697" y="1081456"/>
            <a:ext cx="6332416" cy="3239188"/>
          </a:xfrm>
          <a:custGeom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i="0" sz="4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1140884" y="2286585"/>
            <a:ext cx="4895115" cy="2503972"/>
          </a:xfrm>
          <a:custGeom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b="1" i="0" sz="3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7669651" y="446089"/>
            <a:ext cx="4522349" cy="5414962"/>
          </a:xfrm>
          <a:custGeom>
            <a:pathLst>
              <a:path extrusionOk="0" h="120000" w="120000">
                <a:moveTo>
                  <a:pt x="7627" y="0"/>
                </a:moveTo>
                <a:lnTo>
                  <a:pt x="7627" y="33250"/>
                </a:lnTo>
                <a:lnTo>
                  <a:pt x="333" y="38111"/>
                </a:lnTo>
                <a:lnTo>
                  <a:pt x="333" y="38111"/>
                </a:lnTo>
                <a:lnTo>
                  <a:pt x="250" y="38222"/>
                </a:lnTo>
                <a:lnTo>
                  <a:pt x="125" y="38388"/>
                </a:lnTo>
                <a:lnTo>
                  <a:pt x="0" y="38527"/>
                </a:lnTo>
                <a:lnTo>
                  <a:pt x="0" y="38694"/>
                </a:lnTo>
                <a:lnTo>
                  <a:pt x="0" y="38861"/>
                </a:lnTo>
                <a:lnTo>
                  <a:pt x="125" y="39000"/>
                </a:lnTo>
                <a:lnTo>
                  <a:pt x="250" y="39166"/>
                </a:lnTo>
                <a:lnTo>
                  <a:pt x="333" y="39277"/>
                </a:lnTo>
                <a:lnTo>
                  <a:pt x="7627" y="44138"/>
                </a:lnTo>
                <a:lnTo>
                  <a:pt x="7627" y="120000"/>
                </a:lnTo>
                <a:lnTo>
                  <a:pt x="119999" y="120000"/>
                </a:lnTo>
                <a:lnTo>
                  <a:pt x="119999" y="0"/>
                </a:lnTo>
                <a:lnTo>
                  <a:pt x="7627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" name="Shape 2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1"/>
            <a:ext cx="12192000" cy="52038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13117"/>
                </a:lnTo>
                <a:lnTo>
                  <a:pt x="100354" y="113117"/>
                </a:lnTo>
                <a:lnTo>
                  <a:pt x="96604" y="119707"/>
                </a:lnTo>
                <a:lnTo>
                  <a:pt x="96604" y="119707"/>
                </a:lnTo>
                <a:lnTo>
                  <a:pt x="96520" y="119780"/>
                </a:lnTo>
                <a:lnTo>
                  <a:pt x="96395" y="119890"/>
                </a:lnTo>
                <a:lnTo>
                  <a:pt x="96270" y="120000"/>
                </a:lnTo>
                <a:lnTo>
                  <a:pt x="96166" y="120000"/>
                </a:lnTo>
                <a:lnTo>
                  <a:pt x="96041" y="120000"/>
                </a:lnTo>
                <a:lnTo>
                  <a:pt x="95937" y="119890"/>
                </a:lnTo>
                <a:lnTo>
                  <a:pt x="95812" y="119780"/>
                </a:lnTo>
                <a:lnTo>
                  <a:pt x="95729" y="119707"/>
                </a:lnTo>
                <a:lnTo>
                  <a:pt x="91979" y="113117"/>
                </a:lnTo>
                <a:lnTo>
                  <a:pt x="0" y="11311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" name="Shape 37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i="0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073151" y="446087"/>
            <a:ext cx="3547533" cy="1814651"/>
          </a:xfrm>
          <a:custGeom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i="0" sz="2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0" name="Shape 70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1071242" y="1712890"/>
            <a:ext cx="8993084" cy="194471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r>
              <a:rPr b="1" i="0" lang="en-US" sz="36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AIRLINE RESERVATION SYSTEM</a:t>
            </a:r>
            <a:endParaRPr/>
          </a:p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1238668" y="4262226"/>
            <a:ext cx="8825658" cy="86142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Ayush Agrawal, Rajat Ag</a:t>
            </a:r>
            <a:r>
              <a:rPr b="1" i="1" lang="en-US">
                <a:solidFill>
                  <a:schemeClr val="dk1"/>
                </a:solidFill>
              </a:rPr>
              <a:t>ar</a:t>
            </a:r>
            <a:r>
              <a:rPr b="1" i="1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wal, Pavan Bykampadi</a:t>
            </a:r>
            <a:endParaRPr b="1" i="1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r>
              <a:rPr b="0" i="1" lang="en-US" sz="3600" u="sng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Admin:</a:t>
            </a:r>
            <a:endParaRPr/>
          </a:p>
        </p:txBody>
      </p:sp>
      <p:grpSp>
        <p:nvGrpSpPr>
          <p:cNvPr id="231" name="Shape 231"/>
          <p:cNvGrpSpPr/>
          <p:nvPr/>
        </p:nvGrpSpPr>
        <p:grpSpPr>
          <a:xfrm>
            <a:off x="523781" y="2325950"/>
            <a:ext cx="11381175" cy="4181382"/>
            <a:chOff x="363983" y="722363"/>
            <a:chExt cx="11381175" cy="5731703"/>
          </a:xfrm>
        </p:grpSpPr>
        <p:grpSp>
          <p:nvGrpSpPr>
            <p:cNvPr id="232" name="Shape 232"/>
            <p:cNvGrpSpPr/>
            <p:nvPr/>
          </p:nvGrpSpPr>
          <p:grpSpPr>
            <a:xfrm>
              <a:off x="363983" y="722363"/>
              <a:ext cx="11381175" cy="5731703"/>
              <a:chOff x="363983" y="722363"/>
              <a:chExt cx="11381175" cy="5731703"/>
            </a:xfrm>
          </p:grpSpPr>
          <p:sp>
            <p:nvSpPr>
              <p:cNvPr id="233" name="Shape 233"/>
              <p:cNvSpPr/>
              <p:nvPr/>
            </p:nvSpPr>
            <p:spPr>
              <a:xfrm>
                <a:off x="363983" y="1054469"/>
                <a:ext cx="1182637" cy="680422"/>
              </a:xfrm>
              <a:prstGeom prst="flowChartTerminator">
                <a:avLst/>
              </a:prstGeom>
              <a:solidFill>
                <a:schemeClr val="accent4"/>
              </a:solidFill>
              <a:ln cap="rnd" cmpd="sng" w="15875">
                <a:solidFill>
                  <a:srgbClr val="AE813B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1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Login</a:t>
                </a:r>
                <a:endParaRPr/>
              </a:p>
            </p:txBody>
          </p:sp>
          <p:sp>
            <p:nvSpPr>
              <p:cNvPr id="234" name="Shape 234"/>
              <p:cNvSpPr/>
              <p:nvPr/>
            </p:nvSpPr>
            <p:spPr>
              <a:xfrm>
                <a:off x="1900328" y="722363"/>
                <a:ext cx="2779063" cy="1325105"/>
              </a:xfrm>
              <a:prstGeom prst="flowChartInputOutput">
                <a:avLst/>
              </a:prstGeom>
              <a:solidFill>
                <a:schemeClr val="accent4"/>
              </a:solidFill>
              <a:ln cap="rnd" cmpd="sng" w="15875">
                <a:solidFill>
                  <a:srgbClr val="AE813B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1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Input menu option:</a:t>
                </a:r>
                <a:endParaRPr/>
              </a:p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Century Gothic"/>
                  <a:buAutoNum type="arabicPeriod"/>
                </a:pPr>
                <a:r>
                  <a:rPr i="1" lang="en-US" sz="11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Add flight</a:t>
                </a:r>
                <a:endParaRPr/>
              </a:p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Century Gothic"/>
                  <a:buAutoNum type="arabicPeriod"/>
                </a:pPr>
                <a:r>
                  <a:rPr i="1" lang="en-US" sz="11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Delete flight</a:t>
                </a:r>
                <a:endParaRPr/>
              </a:p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Century Gothic"/>
                  <a:buAutoNum type="arabicPeriod"/>
                </a:pPr>
                <a:r>
                  <a:rPr i="1" lang="en-US" sz="11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Display all flights</a:t>
                </a:r>
                <a:endParaRPr/>
              </a:p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Century Gothic"/>
                  <a:buAutoNum type="arabicPeriod"/>
                </a:pPr>
                <a:r>
                  <a:rPr i="1" lang="en-US" sz="11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Exit</a:t>
                </a:r>
                <a:endParaRPr/>
              </a:p>
            </p:txBody>
          </p:sp>
          <p:sp>
            <p:nvSpPr>
              <p:cNvPr id="235" name="Shape 235"/>
              <p:cNvSpPr/>
              <p:nvPr/>
            </p:nvSpPr>
            <p:spPr>
              <a:xfrm>
                <a:off x="4865024" y="2220908"/>
                <a:ext cx="1458045" cy="850527"/>
              </a:xfrm>
              <a:prstGeom prst="flowChartDecision">
                <a:avLst/>
              </a:prstGeom>
              <a:solidFill>
                <a:schemeClr val="accent4"/>
              </a:solidFill>
              <a:ln cap="rnd" cmpd="sng" w="15875">
                <a:solidFill>
                  <a:srgbClr val="AE813B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1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Menu option:</a:t>
                </a:r>
                <a:endParaRPr/>
              </a:p>
            </p:txBody>
          </p:sp>
          <p:grpSp>
            <p:nvGrpSpPr>
              <p:cNvPr id="236" name="Shape 236"/>
              <p:cNvGrpSpPr/>
              <p:nvPr/>
            </p:nvGrpSpPr>
            <p:grpSpPr>
              <a:xfrm>
                <a:off x="7177640" y="3064777"/>
                <a:ext cx="1709153" cy="3163141"/>
                <a:chOff x="7842688" y="2494626"/>
                <a:chExt cx="1873189" cy="3466723"/>
              </a:xfrm>
            </p:grpSpPr>
            <p:sp>
              <p:nvSpPr>
                <p:cNvPr id="237" name="Shape 237"/>
                <p:cNvSpPr/>
                <p:nvPr/>
              </p:nvSpPr>
              <p:spPr>
                <a:xfrm>
                  <a:off x="7842688" y="2494626"/>
                  <a:ext cx="1873188" cy="932155"/>
                </a:xfrm>
                <a:prstGeom prst="flowChartInputOutput">
                  <a:avLst/>
                </a:prstGeom>
                <a:solidFill>
                  <a:schemeClr val="accent1"/>
                </a:solidFill>
                <a:ln cap="rnd" cmpd="sng" w="15875">
                  <a:solidFill>
                    <a:srgbClr val="00908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10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Display All flights</a:t>
                  </a:r>
                  <a:endParaRPr/>
                </a:p>
              </p:txBody>
            </p:sp>
            <p:sp>
              <p:nvSpPr>
                <p:cNvPr id="238" name="Shape 238"/>
                <p:cNvSpPr/>
                <p:nvPr/>
              </p:nvSpPr>
              <p:spPr>
                <a:xfrm>
                  <a:off x="7842688" y="3812960"/>
                  <a:ext cx="1873189" cy="932156"/>
                </a:xfrm>
                <a:prstGeom prst="flowChartInputOutput">
                  <a:avLst/>
                </a:prstGeom>
                <a:solidFill>
                  <a:schemeClr val="accent1"/>
                </a:solidFill>
                <a:ln cap="rnd" cmpd="sng" w="15875">
                  <a:solidFill>
                    <a:srgbClr val="00908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10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Input flight to be deleted</a:t>
                  </a:r>
                  <a:endParaRPr/>
                </a:p>
              </p:txBody>
            </p:sp>
            <p:sp>
              <p:nvSpPr>
                <p:cNvPr id="239" name="Shape 239"/>
                <p:cNvSpPr/>
                <p:nvPr/>
              </p:nvSpPr>
              <p:spPr>
                <a:xfrm>
                  <a:off x="7842688" y="5131294"/>
                  <a:ext cx="1873189" cy="830055"/>
                </a:xfrm>
                <a:prstGeom prst="flowChartProcess">
                  <a:avLst/>
                </a:prstGeom>
                <a:solidFill>
                  <a:schemeClr val="accent1"/>
                </a:solidFill>
                <a:ln cap="rnd" cmpd="sng" w="15875">
                  <a:solidFill>
                    <a:srgbClr val="00908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10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Delete Flight</a:t>
                  </a:r>
                  <a:endParaRPr/>
                </a:p>
              </p:txBody>
            </p:sp>
          </p:grpSp>
          <p:sp>
            <p:nvSpPr>
              <p:cNvPr id="240" name="Shape 240"/>
              <p:cNvSpPr/>
              <p:nvPr/>
            </p:nvSpPr>
            <p:spPr>
              <a:xfrm>
                <a:off x="4865024" y="953215"/>
                <a:ext cx="1438124" cy="850527"/>
              </a:xfrm>
              <a:prstGeom prst="flowChartDecision">
                <a:avLst/>
              </a:prstGeom>
              <a:solidFill>
                <a:schemeClr val="accent4"/>
              </a:solidFill>
              <a:ln cap="rnd" cmpd="sng" w="15875">
                <a:solidFill>
                  <a:srgbClr val="AE813B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1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Logout?</a:t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>
                <a:off x="10003604" y="1054469"/>
                <a:ext cx="1741554" cy="680422"/>
              </a:xfrm>
              <a:prstGeom prst="flowChartTerminator">
                <a:avLst/>
              </a:prstGeom>
              <a:solidFill>
                <a:schemeClr val="accent4"/>
              </a:solidFill>
              <a:ln cap="rnd" cmpd="sng" w="15875">
                <a:solidFill>
                  <a:srgbClr val="AE813B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1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STOP</a:t>
                </a:r>
                <a:endParaRPr/>
              </a:p>
            </p:txBody>
          </p:sp>
          <p:cxnSp>
            <p:nvCxnSpPr>
              <p:cNvPr id="242" name="Shape 242"/>
              <p:cNvCxnSpPr>
                <a:endCxn id="234" idx="2"/>
              </p:cNvCxnSpPr>
              <p:nvPr/>
            </p:nvCxnSpPr>
            <p:spPr>
              <a:xfrm flipH="1" rot="10800000">
                <a:off x="1546734" y="1384915"/>
                <a:ext cx="631500" cy="99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43" name="Shape 243"/>
              <p:cNvCxnSpPr>
                <a:stCxn id="234" idx="5"/>
                <a:endCxn id="240" idx="1"/>
              </p:cNvCxnSpPr>
              <p:nvPr/>
            </p:nvCxnSpPr>
            <p:spPr>
              <a:xfrm flipH="1" rot="10800000">
                <a:off x="4401485" y="1378315"/>
                <a:ext cx="463500" cy="66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44" name="Shape 244"/>
              <p:cNvCxnSpPr>
                <a:stCxn id="240" idx="3"/>
                <a:endCxn id="241" idx="1"/>
              </p:cNvCxnSpPr>
              <p:nvPr/>
            </p:nvCxnSpPr>
            <p:spPr>
              <a:xfrm>
                <a:off x="6303148" y="1378479"/>
                <a:ext cx="3700500" cy="159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45" name="Shape 245"/>
              <p:cNvCxnSpPr>
                <a:stCxn id="240" idx="2"/>
                <a:endCxn id="235" idx="0"/>
              </p:cNvCxnSpPr>
              <p:nvPr/>
            </p:nvCxnSpPr>
            <p:spPr>
              <a:xfrm>
                <a:off x="5584086" y="1803742"/>
                <a:ext cx="9900" cy="4170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46" name="Shape 246"/>
              <p:cNvCxnSpPr>
                <a:stCxn id="237" idx="4"/>
              </p:cNvCxnSpPr>
              <p:nvPr/>
            </p:nvCxnSpPr>
            <p:spPr>
              <a:xfrm>
                <a:off x="8032216" y="3915303"/>
                <a:ext cx="0" cy="3525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47" name="Shape 247"/>
              <p:cNvCxnSpPr>
                <a:stCxn id="238" idx="4"/>
                <a:endCxn id="239" idx="0"/>
              </p:cNvCxnSpPr>
              <p:nvPr/>
            </p:nvCxnSpPr>
            <p:spPr>
              <a:xfrm>
                <a:off x="8032217" y="5118191"/>
                <a:ext cx="0" cy="3525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48" name="Shape 248"/>
              <p:cNvCxnSpPr>
                <a:stCxn id="235" idx="1"/>
                <a:endCxn id="249" idx="1"/>
              </p:cNvCxnSpPr>
              <p:nvPr/>
            </p:nvCxnSpPr>
            <p:spPr>
              <a:xfrm flipH="1">
                <a:off x="3069224" y="2646171"/>
                <a:ext cx="1795800" cy="418500"/>
              </a:xfrm>
              <a:prstGeom prst="bentConnector2">
                <a:avLst/>
              </a:pr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50" name="Shape 250"/>
              <p:cNvCxnSpPr>
                <a:stCxn id="235" idx="3"/>
                <a:endCxn id="237" idx="1"/>
              </p:cNvCxnSpPr>
              <p:nvPr/>
            </p:nvCxnSpPr>
            <p:spPr>
              <a:xfrm>
                <a:off x="6323069" y="2646171"/>
                <a:ext cx="1709100" cy="418500"/>
              </a:xfrm>
              <a:prstGeom prst="bentConnector2">
                <a:avLst/>
              </a:pr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grpSp>
            <p:nvGrpSpPr>
              <p:cNvPr id="251" name="Shape 251"/>
              <p:cNvGrpSpPr/>
              <p:nvPr/>
            </p:nvGrpSpPr>
            <p:grpSpPr>
              <a:xfrm>
                <a:off x="2214553" y="3064777"/>
                <a:ext cx="1709154" cy="1960255"/>
                <a:chOff x="1900329" y="3071435"/>
                <a:chExt cx="1709154" cy="1960255"/>
              </a:xfrm>
            </p:grpSpPr>
            <p:sp>
              <p:nvSpPr>
                <p:cNvPr id="249" name="Shape 249"/>
                <p:cNvSpPr/>
                <p:nvPr/>
              </p:nvSpPr>
              <p:spPr>
                <a:xfrm>
                  <a:off x="1900329" y="3071435"/>
                  <a:ext cx="1709154" cy="850527"/>
                </a:xfrm>
                <a:prstGeom prst="flowChartInputOutput">
                  <a:avLst/>
                </a:prstGeom>
                <a:solidFill>
                  <a:schemeClr val="accent1"/>
                </a:solidFill>
                <a:ln cap="rnd" cmpd="sng" w="15875">
                  <a:solidFill>
                    <a:srgbClr val="00908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10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Input Flight Details</a:t>
                  </a:r>
                  <a:endParaRPr/>
                </a:p>
              </p:txBody>
            </p:sp>
            <p:sp>
              <p:nvSpPr>
                <p:cNvPr id="252" name="Shape 252"/>
                <p:cNvSpPr/>
                <p:nvPr/>
              </p:nvSpPr>
              <p:spPr>
                <a:xfrm>
                  <a:off x="1900331" y="4274323"/>
                  <a:ext cx="1709152" cy="757367"/>
                </a:xfrm>
                <a:prstGeom prst="flowChartProcess">
                  <a:avLst/>
                </a:prstGeom>
                <a:solidFill>
                  <a:schemeClr val="accent1"/>
                </a:solidFill>
                <a:ln cap="rnd" cmpd="sng" w="15875">
                  <a:solidFill>
                    <a:srgbClr val="00908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10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Create Flight</a:t>
                  </a:r>
                  <a:endParaRPr/>
                </a:p>
              </p:txBody>
            </p:sp>
            <p:cxnSp>
              <p:nvCxnSpPr>
                <p:cNvPr id="253" name="Shape 253"/>
                <p:cNvCxnSpPr/>
                <p:nvPr/>
              </p:nvCxnSpPr>
              <p:spPr>
                <a:xfrm>
                  <a:off x="2754906" y="3921962"/>
                  <a:ext cx="0" cy="352361"/>
                </a:xfrm>
                <a:prstGeom prst="straightConnector1">
                  <a:avLst/>
                </a:prstGeom>
                <a:noFill/>
                <a:ln cap="rnd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lg" w="lg" type="triangle"/>
                </a:ln>
              </p:spPr>
            </p:cxnSp>
          </p:grpSp>
          <p:sp>
            <p:nvSpPr>
              <p:cNvPr id="254" name="Shape 254"/>
              <p:cNvSpPr/>
              <p:nvPr/>
            </p:nvSpPr>
            <p:spPr>
              <a:xfrm>
                <a:off x="4739468" y="3496699"/>
                <a:ext cx="1709153" cy="850526"/>
              </a:xfrm>
              <a:prstGeom prst="flowChartInputOutput">
                <a:avLst/>
              </a:prstGeom>
              <a:solidFill>
                <a:schemeClr val="accent1"/>
              </a:solidFill>
              <a:ln cap="rnd" cmpd="sng" w="15875">
                <a:solidFill>
                  <a:srgbClr val="00908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1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Display All flights</a:t>
                </a:r>
                <a:endParaRPr/>
              </a:p>
            </p:txBody>
          </p:sp>
          <p:cxnSp>
            <p:nvCxnSpPr>
              <p:cNvPr id="255" name="Shape 255"/>
              <p:cNvCxnSpPr>
                <a:stCxn id="235" idx="2"/>
                <a:endCxn id="254" idx="1"/>
              </p:cNvCxnSpPr>
              <p:nvPr/>
            </p:nvCxnSpPr>
            <p:spPr>
              <a:xfrm>
                <a:off x="5594046" y="3071435"/>
                <a:ext cx="0" cy="425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56" name="Shape 256"/>
              <p:cNvCxnSpPr>
                <a:stCxn id="239" idx="2"/>
              </p:cNvCxnSpPr>
              <p:nvPr/>
            </p:nvCxnSpPr>
            <p:spPr>
              <a:xfrm flipH="1" rot="5400000">
                <a:off x="2473817" y="669518"/>
                <a:ext cx="4833600" cy="6283200"/>
              </a:xfrm>
              <a:prstGeom prst="bentConnector4">
                <a:avLst>
                  <a:gd fmla="val -4730" name="adj1"/>
                  <a:gd fmla="val 100035" name="adj2"/>
                </a:avLst>
              </a:pr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57" name="Shape 257"/>
              <p:cNvCxnSpPr>
                <a:stCxn id="252" idx="2"/>
              </p:cNvCxnSpPr>
              <p:nvPr/>
            </p:nvCxnSpPr>
            <p:spPr>
              <a:xfrm>
                <a:off x="3069131" y="5025032"/>
                <a:ext cx="0" cy="14289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58" name="Shape 258"/>
              <p:cNvCxnSpPr>
                <a:stCxn id="254" idx="4"/>
              </p:cNvCxnSpPr>
              <p:nvPr/>
            </p:nvCxnSpPr>
            <p:spPr>
              <a:xfrm>
                <a:off x="5594044" y="4347225"/>
                <a:ext cx="0" cy="21066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59" name="Shape 259"/>
              <p:cNvCxnSpPr/>
              <p:nvPr/>
            </p:nvCxnSpPr>
            <p:spPr>
              <a:xfrm>
                <a:off x="8032217" y="6227918"/>
                <a:ext cx="0" cy="226148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sp>
          <p:nvSpPr>
            <p:cNvPr id="260" name="Shape 260"/>
            <p:cNvSpPr txBox="1"/>
            <p:nvPr/>
          </p:nvSpPr>
          <p:spPr>
            <a:xfrm>
              <a:off x="6297821" y="1054468"/>
              <a:ext cx="834860" cy="3720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Yes</a:t>
              </a:r>
              <a:endParaRPr/>
            </a:p>
          </p:txBody>
        </p:sp>
        <p:sp>
          <p:nvSpPr>
            <p:cNvPr id="261" name="Shape 261"/>
            <p:cNvSpPr txBox="1"/>
            <p:nvPr/>
          </p:nvSpPr>
          <p:spPr>
            <a:xfrm>
              <a:off x="5576030" y="1803739"/>
              <a:ext cx="834860" cy="372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</a:t>
              </a:r>
              <a:endParaRPr/>
            </a:p>
          </p:txBody>
        </p:sp>
        <p:sp>
          <p:nvSpPr>
            <p:cNvPr id="262" name="Shape 262"/>
            <p:cNvSpPr txBox="1"/>
            <p:nvPr/>
          </p:nvSpPr>
          <p:spPr>
            <a:xfrm>
              <a:off x="6283248" y="2338391"/>
              <a:ext cx="834860" cy="372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/>
            </a:p>
          </p:txBody>
        </p:sp>
        <p:sp>
          <p:nvSpPr>
            <p:cNvPr id="263" name="Shape 263"/>
            <p:cNvSpPr txBox="1"/>
            <p:nvPr/>
          </p:nvSpPr>
          <p:spPr>
            <a:xfrm>
              <a:off x="5613758" y="3037403"/>
              <a:ext cx="834860" cy="372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</a:t>
              </a:r>
              <a:endParaRPr/>
            </a:p>
          </p:txBody>
        </p:sp>
        <p:sp>
          <p:nvSpPr>
            <p:cNvPr id="264" name="Shape 264"/>
            <p:cNvSpPr txBox="1"/>
            <p:nvPr/>
          </p:nvSpPr>
          <p:spPr>
            <a:xfrm>
              <a:off x="4656013" y="2334230"/>
              <a:ext cx="834860" cy="372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 Takeaways</a:t>
            </a:r>
            <a:endParaRPr/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Teamwork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Effective time management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Patiently correcting errors</a:t>
            </a:r>
            <a:endParaRPr/>
          </a:p>
          <a:p>
            <a:pPr indent="-2286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Screenshots</a:t>
            </a:r>
            <a:endParaRPr/>
          </a:p>
        </p:txBody>
      </p:sp>
      <p:pic>
        <p:nvPicPr>
          <p:cNvPr id="276" name="Shape 276"/>
          <p:cNvPicPr preferRelativeResize="0"/>
          <p:nvPr/>
        </p:nvPicPr>
        <p:blipFill rotWithShape="1">
          <a:blip r:embed="rId3">
            <a:alphaModFix/>
          </a:blip>
          <a:srcRect b="44058" l="0" r="0" t="3033"/>
          <a:stretch/>
        </p:blipFill>
        <p:spPr>
          <a:xfrm>
            <a:off x="1140234" y="2871019"/>
            <a:ext cx="9124950" cy="2408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Shape 2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3525" y="655055"/>
            <a:ext cx="9124950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Shape 286"/>
          <p:cNvPicPr preferRelativeResize="0"/>
          <p:nvPr/>
        </p:nvPicPr>
        <p:blipFill rotWithShape="1">
          <a:blip r:embed="rId3">
            <a:alphaModFix/>
          </a:blip>
          <a:srcRect b="1242" l="211" r="0" t="0"/>
          <a:stretch/>
        </p:blipFill>
        <p:spPr>
          <a:xfrm>
            <a:off x="1524154" y="1176107"/>
            <a:ext cx="9143692" cy="4505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Shape 291"/>
          <p:cNvPicPr preferRelativeResize="0"/>
          <p:nvPr/>
        </p:nvPicPr>
        <p:blipFill rotWithShape="1">
          <a:blip r:embed="rId3">
            <a:alphaModFix/>
          </a:blip>
          <a:srcRect b="1231" l="100" r="850" t="480"/>
          <a:stretch/>
        </p:blipFill>
        <p:spPr>
          <a:xfrm>
            <a:off x="1548581" y="1177412"/>
            <a:ext cx="9094838" cy="450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Shape 296"/>
          <p:cNvPicPr preferRelativeResize="0"/>
          <p:nvPr/>
        </p:nvPicPr>
        <p:blipFill rotWithShape="1">
          <a:blip r:embed="rId3">
            <a:alphaModFix/>
          </a:blip>
          <a:srcRect b="1038" l="0" r="589" t="1"/>
          <a:stretch/>
        </p:blipFill>
        <p:spPr>
          <a:xfrm>
            <a:off x="1519238" y="1157287"/>
            <a:ext cx="9099602" cy="4496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 rotWithShape="1">
          <a:blip r:embed="rId3">
            <a:alphaModFix/>
          </a:blip>
          <a:srcRect b="1686" l="371" r="0" t="0"/>
          <a:stretch/>
        </p:blipFill>
        <p:spPr>
          <a:xfrm>
            <a:off x="1543665" y="1157287"/>
            <a:ext cx="9138622" cy="4466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Shape 3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8762" y="1157287"/>
            <a:ext cx="9134475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b="1" i="0" lang="en-US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</a:t>
            </a:r>
            <a:endParaRPr/>
          </a:p>
        </p:txBody>
      </p:sp>
      <p:sp>
        <p:nvSpPr>
          <p:cNvPr id="312" name="Shape 312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818712" y="2734322"/>
            <a:ext cx="10554574" cy="312447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Airline Reservation System (AIRS) is an interface for users and airlines to interact and connect to each other. 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Convenient for both airlines and consumers to discover each other, providing a single platform for users to book flights across airlines. 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 for a consumers who wish to book air travel tickets to and from their favorite destinations. 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Helps airlines manage their flight logistics and schedules across destinations.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Functionality:</a:t>
            </a:r>
            <a:endParaRPr b="0" i="1" sz="4000" u="sng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888642" y="2890683"/>
            <a:ext cx="9543384" cy="37483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Users can search for their required flights, getting complete information about them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They can further view their bookings, and cancel if required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Airlines can add new, delete old and view all information about current flights.</a:t>
            </a:r>
            <a:endParaRPr/>
          </a:p>
          <a:p>
            <a:pPr indent="-228600" lvl="0" marL="3429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l">
              <a:lnSpc>
                <a:spcPct val="2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Concepts Used:</a:t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Pre-Processor Directives 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Structures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Functions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Arrays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Loops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Functions Defined In The Program</a:t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818712" y="2364330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front_page()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preset_vals()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password()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drawline()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header()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table_header()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table_line()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display_flights()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add_flight()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del_flight()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bookings()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status()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pay()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confirmation()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search()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userf()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admin()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main()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Header Files Used</a:t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818712" y="2373208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iostream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stdio.h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stdlib.h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iomanip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conio.h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process.h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string.h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Structures Defined </a:t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Flight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</a:t>
            </a:r>
            <a:endParaRPr/>
          </a:p>
          <a:p>
            <a:pPr indent="-2286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Flow Chart</a:t>
            </a:r>
            <a:endParaRPr/>
          </a:p>
        </p:txBody>
      </p:sp>
      <p:grpSp>
        <p:nvGrpSpPr>
          <p:cNvPr id="158" name="Shape 158"/>
          <p:cNvGrpSpPr/>
          <p:nvPr/>
        </p:nvGrpSpPr>
        <p:grpSpPr>
          <a:xfrm>
            <a:off x="476436" y="2095130"/>
            <a:ext cx="11239128" cy="4081508"/>
            <a:chOff x="476436" y="681362"/>
            <a:chExt cx="11239128" cy="5495276"/>
          </a:xfrm>
        </p:grpSpPr>
        <p:grpSp>
          <p:nvGrpSpPr>
            <p:cNvPr id="159" name="Shape 159"/>
            <p:cNvGrpSpPr/>
            <p:nvPr/>
          </p:nvGrpSpPr>
          <p:grpSpPr>
            <a:xfrm>
              <a:off x="476436" y="681362"/>
              <a:ext cx="11239128" cy="5495276"/>
              <a:chOff x="476436" y="681362"/>
              <a:chExt cx="11239128" cy="5495276"/>
            </a:xfrm>
          </p:grpSpPr>
          <p:grpSp>
            <p:nvGrpSpPr>
              <p:cNvPr id="160" name="Shape 160"/>
              <p:cNvGrpSpPr/>
              <p:nvPr/>
            </p:nvGrpSpPr>
            <p:grpSpPr>
              <a:xfrm>
                <a:off x="476436" y="681362"/>
                <a:ext cx="11239128" cy="5495276"/>
                <a:chOff x="248575" y="683581"/>
                <a:chExt cx="11239128" cy="5495276"/>
              </a:xfrm>
            </p:grpSpPr>
            <p:grpSp>
              <p:nvGrpSpPr>
                <p:cNvPr id="161" name="Shape 161"/>
                <p:cNvGrpSpPr/>
                <p:nvPr/>
              </p:nvGrpSpPr>
              <p:grpSpPr>
                <a:xfrm>
                  <a:off x="1850994" y="683581"/>
                  <a:ext cx="7843420" cy="5495276"/>
                  <a:chOff x="1575787" y="683581"/>
                  <a:chExt cx="7843420" cy="5495276"/>
                </a:xfrm>
              </p:grpSpPr>
              <p:sp>
                <p:nvSpPr>
                  <p:cNvPr id="162" name="Shape 162"/>
                  <p:cNvSpPr/>
                  <p:nvPr/>
                </p:nvSpPr>
                <p:spPr>
                  <a:xfrm>
                    <a:off x="1575787" y="2909656"/>
                    <a:ext cx="1908699" cy="1038688"/>
                  </a:xfrm>
                  <a:prstGeom prst="flowChartInputOutput">
                    <a:avLst/>
                  </a:prstGeom>
                  <a:solidFill>
                    <a:schemeClr val="accent4"/>
                  </a:solidFill>
                  <a:ln cap="rnd" cmpd="sng" w="15875">
                    <a:solidFill>
                      <a:srgbClr val="AE813B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i="0" lang="en-US" sz="1200" u="none" cap="none" strike="noStrik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Enter log in credentials</a:t>
                    </a:r>
                    <a:endParaRPr/>
                  </a:p>
                </p:txBody>
              </p:sp>
              <p:sp>
                <p:nvSpPr>
                  <p:cNvPr id="163" name="Shape 163"/>
                  <p:cNvSpPr/>
                  <p:nvPr/>
                </p:nvSpPr>
                <p:spPr>
                  <a:xfrm>
                    <a:off x="3773010" y="2909656"/>
                    <a:ext cx="1580225" cy="1038688"/>
                  </a:xfrm>
                  <a:prstGeom prst="flowChartDecision">
                    <a:avLst/>
                  </a:prstGeom>
                  <a:solidFill>
                    <a:schemeClr val="accent4"/>
                  </a:solidFill>
                  <a:ln cap="rnd" cmpd="sng" w="15875">
                    <a:solidFill>
                      <a:srgbClr val="AE813B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i="0" lang="en-US" sz="1100" u="none" cap="none" strike="noStrik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User or Admin</a:t>
                    </a:r>
                    <a:endParaRPr/>
                  </a:p>
                </p:txBody>
              </p:sp>
              <p:sp>
                <p:nvSpPr>
                  <p:cNvPr id="164" name="Shape 164"/>
                  <p:cNvSpPr/>
                  <p:nvPr/>
                </p:nvSpPr>
                <p:spPr>
                  <a:xfrm>
                    <a:off x="5308842" y="683581"/>
                    <a:ext cx="1580225" cy="914400"/>
                  </a:xfrm>
                  <a:prstGeom prst="flowChartProcess">
                    <a:avLst/>
                  </a:prstGeom>
                  <a:solidFill>
                    <a:schemeClr val="accent4"/>
                  </a:solidFill>
                  <a:ln cap="rnd" cmpd="sng" w="15875">
                    <a:solidFill>
                      <a:srgbClr val="AE813B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i="0" lang="en-US" sz="1200" u="none" cap="none" strike="noStrik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User menu and functions</a:t>
                    </a:r>
                    <a:endParaRPr/>
                  </a:p>
                </p:txBody>
              </p:sp>
              <p:sp>
                <p:nvSpPr>
                  <p:cNvPr id="165" name="Shape 165"/>
                  <p:cNvSpPr/>
                  <p:nvPr/>
                </p:nvSpPr>
                <p:spPr>
                  <a:xfrm>
                    <a:off x="5308842" y="5264457"/>
                    <a:ext cx="1580225" cy="914400"/>
                  </a:xfrm>
                  <a:prstGeom prst="flowChartProcess">
                    <a:avLst/>
                  </a:prstGeom>
                  <a:solidFill>
                    <a:schemeClr val="accent4"/>
                  </a:solidFill>
                  <a:ln cap="rnd" cmpd="sng" w="15875">
                    <a:solidFill>
                      <a:srgbClr val="AE813B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i="0" lang="en-US" sz="1200" u="none" cap="none" strike="noStrik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Admin menu and functions</a:t>
                    </a:r>
                    <a:endParaRPr/>
                  </a:p>
                </p:txBody>
              </p:sp>
              <p:sp>
                <p:nvSpPr>
                  <p:cNvPr id="166" name="Shape 166"/>
                  <p:cNvSpPr/>
                  <p:nvPr/>
                </p:nvSpPr>
                <p:spPr>
                  <a:xfrm>
                    <a:off x="7838982" y="2909656"/>
                    <a:ext cx="1580225" cy="1038688"/>
                  </a:xfrm>
                  <a:prstGeom prst="flowChartDecision">
                    <a:avLst/>
                  </a:prstGeom>
                  <a:solidFill>
                    <a:schemeClr val="accent4"/>
                  </a:solidFill>
                  <a:ln cap="rnd" cmpd="sng" w="15875">
                    <a:solidFill>
                      <a:srgbClr val="AE813B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i="0" lang="en-US" sz="1200" u="none" cap="none" strike="noStrik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Log out?</a:t>
                    </a:r>
                    <a:endParaRPr/>
                  </a:p>
                </p:txBody>
              </p:sp>
            </p:grpSp>
            <p:sp>
              <p:nvSpPr>
                <p:cNvPr id="167" name="Shape 167"/>
                <p:cNvSpPr/>
                <p:nvPr/>
              </p:nvSpPr>
              <p:spPr>
                <a:xfrm>
                  <a:off x="248575" y="3082771"/>
                  <a:ext cx="1313895" cy="692458"/>
                </a:xfrm>
                <a:prstGeom prst="flowChartTerminator">
                  <a:avLst/>
                </a:prstGeom>
                <a:solidFill>
                  <a:schemeClr val="accent4"/>
                </a:solidFill>
                <a:ln cap="rnd" cmpd="sng" w="15875">
                  <a:solidFill>
                    <a:srgbClr val="AE813B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1400" u="none" cap="none" strike="noStrike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START</a:t>
                  </a:r>
                  <a:endParaRPr/>
                </a:p>
              </p:txBody>
            </p:sp>
            <p:sp>
              <p:nvSpPr>
                <p:cNvPr id="168" name="Shape 168"/>
                <p:cNvSpPr/>
                <p:nvPr/>
              </p:nvSpPr>
              <p:spPr>
                <a:xfrm>
                  <a:off x="10173808" y="3082771"/>
                  <a:ext cx="1313895" cy="692458"/>
                </a:xfrm>
                <a:prstGeom prst="flowChartTerminator">
                  <a:avLst/>
                </a:prstGeom>
                <a:solidFill>
                  <a:schemeClr val="accent4"/>
                </a:solidFill>
                <a:ln cap="rnd" cmpd="sng" w="15875">
                  <a:solidFill>
                    <a:srgbClr val="AE813B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1400" u="none" cap="none" strike="noStrike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STOP</a:t>
                  </a:r>
                  <a:endParaRPr/>
                </a:p>
              </p:txBody>
            </p:sp>
            <p:cxnSp>
              <p:nvCxnSpPr>
                <p:cNvPr id="169" name="Shape 169"/>
                <p:cNvCxnSpPr>
                  <a:stCxn id="167" idx="3"/>
                  <a:endCxn id="162" idx="2"/>
                </p:cNvCxnSpPr>
                <p:nvPr/>
              </p:nvCxnSpPr>
              <p:spPr>
                <a:xfrm>
                  <a:off x="1562470" y="3429000"/>
                  <a:ext cx="479400" cy="0"/>
                </a:xfrm>
                <a:prstGeom prst="straightConnector1">
                  <a:avLst/>
                </a:prstGeom>
                <a:noFill/>
                <a:ln cap="rnd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lg" w="lg" type="triangle"/>
                </a:ln>
              </p:spPr>
            </p:cxnSp>
            <p:cxnSp>
              <p:nvCxnSpPr>
                <p:cNvPr id="170" name="Shape 170"/>
                <p:cNvCxnSpPr/>
                <p:nvPr/>
              </p:nvCxnSpPr>
              <p:spPr>
                <a:xfrm>
                  <a:off x="3568823" y="3432699"/>
                  <a:ext cx="479394" cy="0"/>
                </a:xfrm>
                <a:prstGeom prst="straightConnector1">
                  <a:avLst/>
                </a:prstGeom>
                <a:noFill/>
                <a:ln cap="rnd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lg" w="lg" type="triangle"/>
                </a:ln>
              </p:spPr>
            </p:cxnSp>
            <p:cxnSp>
              <p:nvCxnSpPr>
                <p:cNvPr id="171" name="Shape 171"/>
                <p:cNvCxnSpPr/>
                <p:nvPr/>
              </p:nvCxnSpPr>
              <p:spPr>
                <a:xfrm>
                  <a:off x="9694414" y="3429000"/>
                  <a:ext cx="479394" cy="0"/>
                </a:xfrm>
                <a:prstGeom prst="straightConnector1">
                  <a:avLst/>
                </a:prstGeom>
                <a:noFill/>
                <a:ln cap="rnd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lg" w="lg" type="triangle"/>
                </a:ln>
              </p:spPr>
            </p:cxnSp>
            <p:cxnSp>
              <p:nvCxnSpPr>
                <p:cNvPr id="172" name="Shape 172"/>
                <p:cNvCxnSpPr>
                  <a:stCxn id="163" idx="0"/>
                  <a:endCxn id="164" idx="1"/>
                </p:cNvCxnSpPr>
                <p:nvPr/>
              </p:nvCxnSpPr>
              <p:spPr>
                <a:xfrm rot="-5400000">
                  <a:off x="4326830" y="1652356"/>
                  <a:ext cx="1768800" cy="745800"/>
                </a:xfrm>
                <a:prstGeom prst="bentConnector2">
                  <a:avLst/>
                </a:prstGeom>
                <a:noFill/>
                <a:ln cap="rnd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lg" w="lg" type="triangle"/>
                </a:ln>
              </p:spPr>
            </p:cxnSp>
            <p:cxnSp>
              <p:nvCxnSpPr>
                <p:cNvPr id="173" name="Shape 173"/>
                <p:cNvCxnSpPr>
                  <a:stCxn id="163" idx="2"/>
                  <a:endCxn id="165" idx="1"/>
                </p:cNvCxnSpPr>
                <p:nvPr/>
              </p:nvCxnSpPr>
              <p:spPr>
                <a:xfrm flipH="1" rot="-5400000">
                  <a:off x="4324580" y="4462094"/>
                  <a:ext cx="1773300" cy="745800"/>
                </a:xfrm>
                <a:prstGeom prst="bentConnector2">
                  <a:avLst/>
                </a:prstGeom>
                <a:noFill/>
                <a:ln cap="rnd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lg" w="lg" type="triangle"/>
                </a:ln>
              </p:spPr>
            </p:cxnSp>
            <p:cxnSp>
              <p:nvCxnSpPr>
                <p:cNvPr id="174" name="Shape 174"/>
                <p:cNvCxnSpPr>
                  <a:stCxn id="165" idx="3"/>
                  <a:endCxn id="166" idx="1"/>
                </p:cNvCxnSpPr>
                <p:nvPr/>
              </p:nvCxnSpPr>
              <p:spPr>
                <a:xfrm flipH="1" rot="10800000">
                  <a:off x="7164274" y="3429057"/>
                  <a:ext cx="949800" cy="2292600"/>
                </a:xfrm>
                <a:prstGeom prst="bentConnector3">
                  <a:avLst>
                    <a:gd fmla="val 26012" name="adj1"/>
                  </a:avLst>
                </a:prstGeom>
                <a:noFill/>
                <a:ln cap="rnd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lg" w="lg" type="triangle"/>
                </a:ln>
              </p:spPr>
            </p:cxnSp>
            <p:cxnSp>
              <p:nvCxnSpPr>
                <p:cNvPr id="175" name="Shape 175"/>
                <p:cNvCxnSpPr/>
                <p:nvPr/>
              </p:nvCxnSpPr>
              <p:spPr>
                <a:xfrm rot="10800000">
                  <a:off x="4838329" y="2565647"/>
                  <a:ext cx="0" cy="344009"/>
                </a:xfrm>
                <a:prstGeom prst="straightConnector1">
                  <a:avLst/>
                </a:prstGeom>
                <a:noFill/>
                <a:ln cap="rnd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lg" w="lg" type="triangle"/>
                </a:ln>
              </p:spPr>
            </p:cxnSp>
            <p:cxnSp>
              <p:nvCxnSpPr>
                <p:cNvPr id="176" name="Shape 176"/>
                <p:cNvCxnSpPr/>
                <p:nvPr/>
              </p:nvCxnSpPr>
              <p:spPr>
                <a:xfrm>
                  <a:off x="4838329" y="3948342"/>
                  <a:ext cx="0" cy="344009"/>
                </a:xfrm>
                <a:prstGeom prst="straightConnector1">
                  <a:avLst/>
                </a:prstGeom>
                <a:noFill/>
                <a:ln cap="rnd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lg" w="lg" type="triangle"/>
                </a:ln>
              </p:spPr>
            </p:cxnSp>
            <p:cxnSp>
              <p:nvCxnSpPr>
                <p:cNvPr id="177" name="Shape 177"/>
                <p:cNvCxnSpPr>
                  <a:stCxn id="165" idx="3"/>
                </p:cNvCxnSpPr>
                <p:nvPr/>
              </p:nvCxnSpPr>
              <p:spPr>
                <a:xfrm>
                  <a:off x="7164274" y="5721657"/>
                  <a:ext cx="442500" cy="0"/>
                </a:xfrm>
                <a:prstGeom prst="straightConnector1">
                  <a:avLst/>
                </a:prstGeom>
                <a:noFill/>
                <a:ln cap="rnd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lg" w="lg" type="triangle"/>
                </a:ln>
              </p:spPr>
            </p:cxnSp>
          </p:grpSp>
          <p:cxnSp>
            <p:nvCxnSpPr>
              <p:cNvPr id="178" name="Shape 178"/>
              <p:cNvCxnSpPr/>
              <p:nvPr/>
            </p:nvCxnSpPr>
            <p:spPr>
              <a:xfrm>
                <a:off x="7394345" y="1138562"/>
                <a:ext cx="442415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179" name="Shape 179"/>
              <p:cNvCxnSpPr>
                <a:stCxn id="164" idx="3"/>
              </p:cNvCxnSpPr>
              <p:nvPr/>
            </p:nvCxnSpPr>
            <p:spPr>
              <a:xfrm>
                <a:off x="7392135" y="1138562"/>
                <a:ext cx="474900" cy="2288100"/>
              </a:xfrm>
              <a:prstGeom prst="bentConnector2">
                <a:avLst/>
              </a:pr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80" name="Shape 180"/>
            <p:cNvSpPr txBox="1"/>
            <p:nvPr/>
          </p:nvSpPr>
          <p:spPr>
            <a:xfrm>
              <a:off x="4462512" y="2552239"/>
              <a:ext cx="603673" cy="3418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User</a:t>
              </a:r>
              <a:endParaRPr/>
            </a:p>
          </p:txBody>
        </p:sp>
        <p:sp>
          <p:nvSpPr>
            <p:cNvPr id="181" name="Shape 181"/>
            <p:cNvSpPr txBox="1"/>
            <p:nvPr/>
          </p:nvSpPr>
          <p:spPr>
            <a:xfrm>
              <a:off x="4394456" y="3934935"/>
              <a:ext cx="671732" cy="3418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Admin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r>
              <a:rPr b="0" i="1" lang="en-US" sz="3600" u="sng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User:</a:t>
            </a:r>
            <a:endParaRPr/>
          </a:p>
        </p:txBody>
      </p:sp>
      <p:grpSp>
        <p:nvGrpSpPr>
          <p:cNvPr id="187" name="Shape 187"/>
          <p:cNvGrpSpPr/>
          <p:nvPr/>
        </p:nvGrpSpPr>
        <p:grpSpPr>
          <a:xfrm>
            <a:off x="363983" y="2272683"/>
            <a:ext cx="11168110" cy="4172621"/>
            <a:chOff x="363983" y="722363"/>
            <a:chExt cx="9889726" cy="5722985"/>
          </a:xfrm>
        </p:grpSpPr>
        <p:grpSp>
          <p:nvGrpSpPr>
            <p:cNvPr id="188" name="Shape 188"/>
            <p:cNvGrpSpPr/>
            <p:nvPr/>
          </p:nvGrpSpPr>
          <p:grpSpPr>
            <a:xfrm>
              <a:off x="363983" y="722363"/>
              <a:ext cx="9889726" cy="5722985"/>
              <a:chOff x="363983" y="173117"/>
              <a:chExt cx="10838890" cy="6272247"/>
            </a:xfrm>
          </p:grpSpPr>
          <p:sp>
            <p:nvSpPr>
              <p:cNvPr id="189" name="Shape 189"/>
              <p:cNvSpPr/>
              <p:nvPr/>
            </p:nvSpPr>
            <p:spPr>
              <a:xfrm>
                <a:off x="363983" y="537097"/>
                <a:ext cx="1296140" cy="745725"/>
              </a:xfrm>
              <a:prstGeom prst="flowChartTerminator">
                <a:avLst/>
              </a:prstGeom>
              <a:solidFill>
                <a:schemeClr val="accent4"/>
              </a:solidFill>
              <a:ln cap="rnd" cmpd="sng" w="15875">
                <a:solidFill>
                  <a:srgbClr val="AE813B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2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Login</a:t>
                </a:r>
                <a:endParaRPr/>
              </a:p>
            </p:txBody>
          </p:sp>
          <p:sp>
            <p:nvSpPr>
              <p:cNvPr id="190" name="Shape 190"/>
              <p:cNvSpPr/>
              <p:nvPr/>
            </p:nvSpPr>
            <p:spPr>
              <a:xfrm>
                <a:off x="2146923" y="173117"/>
                <a:ext cx="2663300" cy="1452282"/>
              </a:xfrm>
              <a:prstGeom prst="flowChartInputOutput">
                <a:avLst/>
              </a:prstGeom>
              <a:solidFill>
                <a:schemeClr val="accent4"/>
              </a:solidFill>
              <a:ln cap="rnd" cmpd="sng" w="15875">
                <a:solidFill>
                  <a:srgbClr val="AE813B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2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Input menu option:</a:t>
                </a:r>
                <a:endParaRPr/>
              </a:p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Century Gothic"/>
                  <a:buAutoNum type="arabicPeriod"/>
                </a:pPr>
                <a:r>
                  <a:rPr b="0" i="1" lang="en-US" sz="12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Book</a:t>
                </a:r>
                <a:endParaRPr/>
              </a:p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Century Gothic"/>
                  <a:buAutoNum type="arabicPeriod"/>
                </a:pPr>
                <a:r>
                  <a:rPr b="0" i="1" lang="en-US" sz="12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View Bookings</a:t>
                </a:r>
                <a:endParaRPr/>
              </a:p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Century Gothic"/>
                  <a:buAutoNum type="arabicPeriod"/>
                </a:pPr>
                <a:r>
                  <a:rPr b="0" i="1" lang="en-US" sz="12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Exit</a:t>
                </a:r>
                <a:endParaRPr/>
              </a:p>
            </p:txBody>
          </p:sp>
          <p:grpSp>
            <p:nvGrpSpPr>
              <p:cNvPr id="191" name="Shape 191"/>
              <p:cNvGrpSpPr/>
              <p:nvPr/>
            </p:nvGrpSpPr>
            <p:grpSpPr>
              <a:xfrm>
                <a:off x="3220373" y="344666"/>
                <a:ext cx="5751254" cy="5869702"/>
                <a:chOff x="2783885" y="362422"/>
                <a:chExt cx="5751254" cy="5869702"/>
              </a:xfrm>
            </p:grpSpPr>
            <p:grpSp>
              <p:nvGrpSpPr>
                <p:cNvPr id="192" name="Shape 192"/>
                <p:cNvGrpSpPr/>
                <p:nvPr/>
              </p:nvGrpSpPr>
              <p:grpSpPr>
                <a:xfrm>
                  <a:off x="2783885" y="1833241"/>
                  <a:ext cx="5751254" cy="4398883"/>
                  <a:chOff x="2792028" y="1562469"/>
                  <a:chExt cx="5751254" cy="4398883"/>
                </a:xfrm>
              </p:grpSpPr>
              <p:sp>
                <p:nvSpPr>
                  <p:cNvPr id="193" name="Shape 193"/>
                  <p:cNvSpPr/>
                  <p:nvPr/>
                </p:nvSpPr>
                <p:spPr>
                  <a:xfrm>
                    <a:off x="4868665" y="1562469"/>
                    <a:ext cx="1597980" cy="932156"/>
                  </a:xfrm>
                  <a:prstGeom prst="flowChartDecision">
                    <a:avLst/>
                  </a:prstGeom>
                  <a:solidFill>
                    <a:schemeClr val="accent4"/>
                  </a:solidFill>
                  <a:ln cap="rnd" cmpd="sng" w="15875">
                    <a:solidFill>
                      <a:srgbClr val="AE813B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i="0" lang="en-US" sz="1200" u="none" cap="none" strike="noStrik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Menu option:</a:t>
                    </a:r>
                    <a:endParaRPr/>
                  </a:p>
                </p:txBody>
              </p:sp>
              <p:grpSp>
                <p:nvGrpSpPr>
                  <p:cNvPr id="194" name="Shape 194"/>
                  <p:cNvGrpSpPr/>
                  <p:nvPr/>
                </p:nvGrpSpPr>
                <p:grpSpPr>
                  <a:xfrm>
                    <a:off x="2792028" y="2494625"/>
                    <a:ext cx="1873189" cy="3466727"/>
                    <a:chOff x="363983" y="2201662"/>
                    <a:chExt cx="1873189" cy="3466727"/>
                  </a:xfrm>
                </p:grpSpPr>
                <p:sp>
                  <p:nvSpPr>
                    <p:cNvPr id="195" name="Shape 195"/>
                    <p:cNvSpPr/>
                    <p:nvPr/>
                  </p:nvSpPr>
                  <p:spPr>
                    <a:xfrm>
                      <a:off x="363983" y="2201662"/>
                      <a:ext cx="1873189" cy="932156"/>
                    </a:xfrm>
                    <a:prstGeom prst="flowChartInputOutput">
                      <a:avLst/>
                    </a:prstGeom>
                    <a:solidFill>
                      <a:schemeClr val="accent1"/>
                    </a:solidFill>
                    <a:ln cap="rnd" cmpd="sng" w="15875">
                      <a:solidFill>
                        <a:srgbClr val="009088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Input Search Criterion</a:t>
                      </a:r>
                      <a:endParaRPr/>
                    </a:p>
                  </p:txBody>
                </p:sp>
                <p:sp>
                  <p:nvSpPr>
                    <p:cNvPr id="196" name="Shape 196"/>
                    <p:cNvSpPr/>
                    <p:nvPr/>
                  </p:nvSpPr>
                  <p:spPr>
                    <a:xfrm>
                      <a:off x="363983" y="3519996"/>
                      <a:ext cx="1873189" cy="932156"/>
                    </a:xfrm>
                    <a:prstGeom prst="flowChartInputOutput">
                      <a:avLst/>
                    </a:prstGeom>
                    <a:solidFill>
                      <a:schemeClr val="accent1"/>
                    </a:solidFill>
                    <a:ln cap="rnd" cmpd="sng" w="15875">
                      <a:solidFill>
                        <a:srgbClr val="009088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Display results</a:t>
                      </a:r>
                      <a:endParaRPr/>
                    </a:p>
                  </p:txBody>
                </p:sp>
                <p:sp>
                  <p:nvSpPr>
                    <p:cNvPr id="197" name="Shape 197"/>
                    <p:cNvSpPr/>
                    <p:nvPr/>
                  </p:nvSpPr>
                  <p:spPr>
                    <a:xfrm>
                      <a:off x="363983" y="4838330"/>
                      <a:ext cx="1873189" cy="830059"/>
                    </a:xfrm>
                    <a:prstGeom prst="flowChartProcess">
                      <a:avLst/>
                    </a:prstGeom>
                    <a:solidFill>
                      <a:schemeClr val="accent1"/>
                    </a:solidFill>
                    <a:ln cap="rnd" cmpd="sng" w="15875">
                      <a:solidFill>
                        <a:srgbClr val="009088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Confirm, Book and Pay</a:t>
                      </a:r>
                      <a:endParaRPr/>
                    </a:p>
                  </p:txBody>
                </p:sp>
              </p:grpSp>
              <p:grpSp>
                <p:nvGrpSpPr>
                  <p:cNvPr id="198" name="Shape 198"/>
                  <p:cNvGrpSpPr/>
                  <p:nvPr/>
                </p:nvGrpSpPr>
                <p:grpSpPr>
                  <a:xfrm>
                    <a:off x="6604986" y="2494625"/>
                    <a:ext cx="1938296" cy="3466723"/>
                    <a:chOff x="6604986" y="2494625"/>
                    <a:chExt cx="1938296" cy="3466723"/>
                  </a:xfrm>
                </p:grpSpPr>
                <p:sp>
                  <p:nvSpPr>
                    <p:cNvPr id="199" name="Shape 199"/>
                    <p:cNvSpPr/>
                    <p:nvPr/>
                  </p:nvSpPr>
                  <p:spPr>
                    <a:xfrm>
                      <a:off x="6604986" y="2494625"/>
                      <a:ext cx="1873188" cy="932155"/>
                    </a:xfrm>
                    <a:prstGeom prst="flowChartInputOutput">
                      <a:avLst/>
                    </a:prstGeom>
                    <a:solidFill>
                      <a:schemeClr val="accent1"/>
                    </a:solidFill>
                    <a:ln cap="rnd" cmpd="sng" w="15875">
                      <a:solidFill>
                        <a:srgbClr val="009088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Display Bookings</a:t>
                      </a:r>
                      <a:endParaRPr/>
                    </a:p>
                  </p:txBody>
                </p:sp>
                <p:sp>
                  <p:nvSpPr>
                    <p:cNvPr id="200" name="Shape 200"/>
                    <p:cNvSpPr/>
                    <p:nvPr/>
                  </p:nvSpPr>
                  <p:spPr>
                    <a:xfrm>
                      <a:off x="6604986" y="3812959"/>
                      <a:ext cx="1873189" cy="952938"/>
                    </a:xfrm>
                    <a:prstGeom prst="flowChartDecision">
                      <a:avLst/>
                    </a:prstGeom>
                    <a:solidFill>
                      <a:schemeClr val="accent1"/>
                    </a:solidFill>
                    <a:ln cap="rnd" cmpd="sng" w="15875">
                      <a:solidFill>
                        <a:srgbClr val="009088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Exit/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Cancel</a:t>
                      </a:r>
                      <a:endParaRPr/>
                    </a:p>
                  </p:txBody>
                </p:sp>
                <p:sp>
                  <p:nvSpPr>
                    <p:cNvPr id="201" name="Shape 201"/>
                    <p:cNvSpPr/>
                    <p:nvPr/>
                  </p:nvSpPr>
                  <p:spPr>
                    <a:xfrm>
                      <a:off x="6604986" y="5131293"/>
                      <a:ext cx="1938296" cy="830055"/>
                    </a:xfrm>
                    <a:prstGeom prst="flowChartProcess">
                      <a:avLst/>
                    </a:prstGeom>
                    <a:solidFill>
                      <a:schemeClr val="accent1"/>
                    </a:solidFill>
                    <a:ln cap="rnd" cmpd="sng" w="15875">
                      <a:solidFill>
                        <a:srgbClr val="009088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Cancel Booking</a:t>
                      </a:r>
                      <a:endParaRPr/>
                    </a:p>
                  </p:txBody>
                </p:sp>
              </p:grpSp>
            </p:grpSp>
            <p:sp>
              <p:nvSpPr>
                <p:cNvPr id="202" name="Shape 202"/>
                <p:cNvSpPr/>
                <p:nvPr/>
              </p:nvSpPr>
              <p:spPr>
                <a:xfrm>
                  <a:off x="4761390" y="362422"/>
                  <a:ext cx="1793362" cy="1099457"/>
                </a:xfrm>
                <a:prstGeom prst="flowChartDecision">
                  <a:avLst/>
                </a:prstGeom>
                <a:solidFill>
                  <a:schemeClr val="accent4"/>
                </a:solidFill>
                <a:ln cap="rnd" cmpd="sng" w="15875">
                  <a:solidFill>
                    <a:srgbClr val="AE813B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1200" u="none" cap="none" strike="noStrike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Logout?</a:t>
                  </a:r>
                  <a:endParaRPr/>
                </a:p>
              </p:txBody>
            </p:sp>
          </p:grpSp>
          <p:sp>
            <p:nvSpPr>
              <p:cNvPr id="203" name="Shape 203"/>
              <p:cNvSpPr/>
              <p:nvPr/>
            </p:nvSpPr>
            <p:spPr>
              <a:xfrm>
                <a:off x="9294174" y="519340"/>
                <a:ext cx="1908699" cy="745725"/>
              </a:xfrm>
              <a:prstGeom prst="flowChartTerminator">
                <a:avLst/>
              </a:prstGeom>
              <a:solidFill>
                <a:schemeClr val="accent4"/>
              </a:solidFill>
              <a:ln cap="rnd" cmpd="sng" w="15875">
                <a:solidFill>
                  <a:srgbClr val="AE813B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2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STOP</a:t>
                </a:r>
                <a:endParaRPr/>
              </a:p>
            </p:txBody>
          </p:sp>
          <p:cxnSp>
            <p:nvCxnSpPr>
              <p:cNvPr id="204" name="Shape 204"/>
              <p:cNvCxnSpPr>
                <a:endCxn id="190" idx="2"/>
              </p:cNvCxnSpPr>
              <p:nvPr/>
            </p:nvCxnSpPr>
            <p:spPr>
              <a:xfrm flipH="1" rot="10800000">
                <a:off x="1659953" y="899258"/>
                <a:ext cx="753300" cy="108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05" name="Shape 205"/>
              <p:cNvCxnSpPr>
                <a:endCxn id="202" idx="1"/>
              </p:cNvCxnSpPr>
              <p:nvPr/>
            </p:nvCxnSpPr>
            <p:spPr>
              <a:xfrm flipH="1" rot="10800000">
                <a:off x="4543878" y="894395"/>
                <a:ext cx="654000" cy="24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06" name="Shape 206"/>
              <p:cNvCxnSpPr>
                <a:stCxn id="202" idx="3"/>
                <a:endCxn id="203" idx="1"/>
              </p:cNvCxnSpPr>
              <p:nvPr/>
            </p:nvCxnSpPr>
            <p:spPr>
              <a:xfrm flipH="1" rot="10800000">
                <a:off x="6991240" y="891995"/>
                <a:ext cx="2303100" cy="24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07" name="Shape 207"/>
              <p:cNvCxnSpPr>
                <a:stCxn id="202" idx="2"/>
                <a:endCxn id="193" idx="0"/>
              </p:cNvCxnSpPr>
              <p:nvPr/>
            </p:nvCxnSpPr>
            <p:spPr>
              <a:xfrm>
                <a:off x="6094559" y="1444123"/>
                <a:ext cx="1500" cy="371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08" name="Shape 208"/>
              <p:cNvCxnSpPr>
                <a:stCxn id="195" idx="4"/>
                <a:endCxn id="196" idx="1"/>
              </p:cNvCxnSpPr>
              <p:nvPr/>
            </p:nvCxnSpPr>
            <p:spPr>
              <a:xfrm>
                <a:off x="4156967" y="3679797"/>
                <a:ext cx="0" cy="386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09" name="Shape 209"/>
              <p:cNvCxnSpPr>
                <a:stCxn id="196" idx="4"/>
                <a:endCxn id="197" idx="0"/>
              </p:cNvCxnSpPr>
              <p:nvPr/>
            </p:nvCxnSpPr>
            <p:spPr>
              <a:xfrm>
                <a:off x="4156967" y="4998131"/>
                <a:ext cx="0" cy="386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10" name="Shape 210"/>
              <p:cNvCxnSpPr>
                <a:stCxn id="199" idx="4"/>
                <a:endCxn id="200" idx="0"/>
              </p:cNvCxnSpPr>
              <p:nvPr/>
            </p:nvCxnSpPr>
            <p:spPr>
              <a:xfrm>
                <a:off x="7969925" y="3679796"/>
                <a:ext cx="0" cy="386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11" name="Shape 211"/>
              <p:cNvCxnSpPr/>
              <p:nvPr/>
            </p:nvCxnSpPr>
            <p:spPr>
              <a:xfrm>
                <a:off x="7969925" y="4998131"/>
                <a:ext cx="0" cy="386178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12" name="Shape 212"/>
              <p:cNvCxnSpPr>
                <a:stCxn id="193" idx="1"/>
                <a:endCxn id="195" idx="1"/>
              </p:cNvCxnSpPr>
              <p:nvPr/>
            </p:nvCxnSpPr>
            <p:spPr>
              <a:xfrm flipH="1">
                <a:off x="4156710" y="2281563"/>
                <a:ext cx="1140300" cy="466200"/>
              </a:xfrm>
              <a:prstGeom prst="bentConnector2">
                <a:avLst/>
              </a:pr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13" name="Shape 213"/>
              <p:cNvCxnSpPr>
                <a:stCxn id="193" idx="3"/>
                <a:endCxn id="199" idx="1"/>
              </p:cNvCxnSpPr>
              <p:nvPr/>
            </p:nvCxnSpPr>
            <p:spPr>
              <a:xfrm>
                <a:off x="6894990" y="2281563"/>
                <a:ext cx="1074900" cy="466200"/>
              </a:xfrm>
              <a:prstGeom prst="bentConnector2">
                <a:avLst/>
              </a:pr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14" name="Shape 214"/>
              <p:cNvCxnSpPr>
                <a:stCxn id="201" idx="2"/>
              </p:cNvCxnSpPr>
              <p:nvPr/>
            </p:nvCxnSpPr>
            <p:spPr>
              <a:xfrm flipH="1" rot="5400000">
                <a:off x="2320629" y="532514"/>
                <a:ext cx="5304600" cy="6059100"/>
              </a:xfrm>
              <a:prstGeom prst="bentConnector4">
                <a:avLst>
                  <a:gd fmla="val -4306" name="adj1"/>
                  <a:gd fmla="val 97231" name="adj2"/>
                </a:avLst>
              </a:pr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5" name="Shape 215"/>
              <p:cNvCxnSpPr/>
              <p:nvPr/>
            </p:nvCxnSpPr>
            <p:spPr>
              <a:xfrm>
                <a:off x="4156967" y="6214364"/>
                <a:ext cx="0" cy="230824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16" name="Shape 216"/>
              <p:cNvCxnSpPr>
                <a:stCxn id="201" idx="2"/>
              </p:cNvCxnSpPr>
              <p:nvPr/>
            </p:nvCxnSpPr>
            <p:spPr>
              <a:xfrm>
                <a:off x="8002479" y="6214364"/>
                <a:ext cx="0" cy="2310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17" name="Shape 217"/>
              <p:cNvCxnSpPr>
                <a:stCxn id="200" idx="3"/>
                <a:endCxn id="203" idx="1"/>
              </p:cNvCxnSpPr>
              <p:nvPr/>
            </p:nvCxnSpPr>
            <p:spPr>
              <a:xfrm flipH="1" rot="10800000">
                <a:off x="8906520" y="892344"/>
                <a:ext cx="387600" cy="3650100"/>
              </a:xfrm>
              <a:prstGeom prst="bentConnector3">
                <a:avLst>
                  <a:gd fmla="val 266293" name="adj1"/>
                </a:avLst>
              </a:pr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18" name="Shape 218"/>
              <p:cNvCxnSpPr>
                <a:stCxn id="200" idx="3"/>
              </p:cNvCxnSpPr>
              <p:nvPr/>
            </p:nvCxnSpPr>
            <p:spPr>
              <a:xfrm flipH="1" rot="10800000">
                <a:off x="8906520" y="4531944"/>
                <a:ext cx="193800" cy="105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19" name="Shape 219"/>
              <p:cNvCxnSpPr>
                <a:stCxn id="202" idx="3"/>
              </p:cNvCxnSpPr>
              <p:nvPr/>
            </p:nvCxnSpPr>
            <p:spPr>
              <a:xfrm flipH="1" rot="10800000">
                <a:off x="6991240" y="891995"/>
                <a:ext cx="226200" cy="24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sp>
          <p:nvSpPr>
            <p:cNvPr id="220" name="Shape 220"/>
            <p:cNvSpPr txBox="1"/>
            <p:nvPr/>
          </p:nvSpPr>
          <p:spPr>
            <a:xfrm>
              <a:off x="6348782" y="1022446"/>
              <a:ext cx="834860" cy="379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Yes</a:t>
              </a:r>
              <a:endParaRPr/>
            </a:p>
          </p:txBody>
        </p:sp>
        <p:sp>
          <p:nvSpPr>
            <p:cNvPr id="221" name="Shape 221"/>
            <p:cNvSpPr txBox="1"/>
            <p:nvPr/>
          </p:nvSpPr>
          <p:spPr>
            <a:xfrm>
              <a:off x="5576030" y="1803739"/>
              <a:ext cx="834860" cy="379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</a:t>
              </a:r>
              <a:endParaRPr/>
            </a:p>
          </p:txBody>
        </p:sp>
        <p:sp>
          <p:nvSpPr>
            <p:cNvPr id="222" name="Shape 222"/>
            <p:cNvSpPr txBox="1"/>
            <p:nvPr/>
          </p:nvSpPr>
          <p:spPr>
            <a:xfrm>
              <a:off x="8081223" y="4695568"/>
              <a:ext cx="834860" cy="3588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Exit</a:t>
              </a:r>
              <a:endParaRPr/>
            </a:p>
          </p:txBody>
        </p:sp>
        <p:sp>
          <p:nvSpPr>
            <p:cNvPr id="223" name="Shape 223"/>
            <p:cNvSpPr txBox="1"/>
            <p:nvPr/>
          </p:nvSpPr>
          <p:spPr>
            <a:xfrm>
              <a:off x="6805210" y="5143811"/>
              <a:ext cx="834860" cy="3482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Cancel</a:t>
              </a:r>
              <a:endParaRPr/>
            </a:p>
          </p:txBody>
        </p:sp>
        <p:sp>
          <p:nvSpPr>
            <p:cNvPr id="224" name="Shape 224"/>
            <p:cNvSpPr txBox="1"/>
            <p:nvPr/>
          </p:nvSpPr>
          <p:spPr>
            <a:xfrm>
              <a:off x="6283248" y="2338392"/>
              <a:ext cx="834860" cy="3588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/>
            </a:p>
          </p:txBody>
        </p:sp>
        <p:sp>
          <p:nvSpPr>
            <p:cNvPr id="225" name="Shape 225"/>
            <p:cNvSpPr txBox="1"/>
            <p:nvPr/>
          </p:nvSpPr>
          <p:spPr>
            <a:xfrm>
              <a:off x="4618522" y="2366474"/>
              <a:ext cx="834860" cy="3588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