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9" r:id="rId3"/>
    <p:sldId id="257" r:id="rId4"/>
    <p:sldId id="260" r:id="rId5"/>
    <p:sldId id="261" r:id="rId6"/>
    <p:sldId id="272" r:id="rId7"/>
    <p:sldId id="270" r:id="rId8"/>
    <p:sldId id="271" r:id="rId9"/>
  </p:sldIdLst>
  <p:sldSz cx="9144000" cy="5143500" type="screen16x9"/>
  <p:notesSz cx="6858000" cy="9144000"/>
  <p:embeddedFontLst>
    <p:embeddedFont>
      <p:font typeface="Comfortaa" panose="020B0604020202020204" charset="0"/>
      <p:regular r:id="rId11"/>
      <p:bold r:id="rId12"/>
    </p:embeddedFont>
    <p:embeddedFont>
      <p:font typeface="Oswald"/>
      <p:regular r:id="rId13"/>
      <p:bold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Lato Black" panose="020B0604020202020204" charset="0"/>
      <p:bold r:id="rId27"/>
      <p:boldItalic r:id="rId28"/>
    </p:embeddedFont>
    <p:embeddedFont>
      <p:font typeface="Levenim MT" panose="02010502060101010101" pitchFamily="2" charset="-79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0868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3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42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46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3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198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 Report:</a:t>
            </a:r>
            <a:br>
              <a:rPr lang="en" dirty="0"/>
            </a:br>
            <a:r>
              <a:rPr lang="en" dirty="0"/>
              <a:t>Project name</a:t>
            </a:r>
            <a:endParaRPr dirty="0"/>
          </a:p>
        </p:txBody>
      </p:sp>
      <p:pic>
        <p:nvPicPr>
          <p:cNvPr id="55" name="Shape 55" descr="log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0"/>
            <a:ext cx="41910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382327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dirty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AMBULANE</a:t>
            </a:r>
            <a:endParaRPr sz="7400" dirty="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1" descr="Picture2.png">
            <a:extLst>
              <a:ext uri="{FF2B5EF4-FFF2-40B4-BE49-F238E27FC236}">
                <a16:creationId xmlns:a16="http://schemas.microsoft.com/office/drawing/2014/main" xmlns="" id="{A5105089-A6E5-4395-A467-BFB968BAD24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3437" y="1152217"/>
            <a:ext cx="3417125" cy="34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A27E0-6358-43E5-8FF1-B5CB0224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52400"/>
            <a:ext cx="8520600" cy="1543263"/>
          </a:xfrm>
        </p:spPr>
        <p:txBody>
          <a:bodyPr/>
          <a:lstStyle/>
          <a:p>
            <a:pPr algn="ctr"/>
            <a:r>
              <a:rPr lang="en-IN" sz="5400" b="1" u="sng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PROJECT INSIGHT</a:t>
            </a:r>
            <a:endParaRPr lang="en-IN" sz="5400" b="1" u="sng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11F7B7-B398-49A8-9E5F-6F968806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46949"/>
            <a:ext cx="8520600" cy="3416400"/>
          </a:xfrm>
        </p:spPr>
        <p:txBody>
          <a:bodyPr/>
          <a:lstStyle/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SCHOOL NAME: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National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Public School Koramangala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PROJECT NAME</a:t>
            </a:r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: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AMBULANE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PROJECT STATEMENT: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An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app to reduce Ambulance Response Time through early notification.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TEAM MEMBERS: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Rajdeep Nag, Aniket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Sanghi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, Rajat Agarwal, Ayush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Agrawal, Kaustubh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Roy,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Aditya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Naidu</a:t>
            </a:r>
            <a:endParaRPr lang="en-IN" sz="2400" dirty="0">
              <a:solidFill>
                <a:schemeClr val="tx1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08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Pictur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50" y="863188"/>
            <a:ext cx="3417125" cy="34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53299" y="1912650"/>
            <a:ext cx="4552617" cy="1318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i="1" dirty="0">
                <a:solidFill>
                  <a:srgbClr val="000000"/>
                </a:solidFill>
                <a:latin typeface="Candara" panose="020E0502030303020204" pitchFamily="34" charset="0"/>
                <a:ea typeface="Oswald"/>
                <a:cs typeface="Oswald"/>
                <a:sym typeface="Oswald"/>
              </a:rPr>
              <a:t>WHAT </a:t>
            </a:r>
            <a:endParaRPr sz="6000" b="1" i="1" dirty="0">
              <a:solidFill>
                <a:srgbClr val="000000"/>
              </a:solidFill>
              <a:latin typeface="Candara" panose="020E0502030303020204" pitchFamily="34" charset="0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i="1" dirty="0">
                <a:solidFill>
                  <a:srgbClr val="000000"/>
                </a:solidFill>
                <a:latin typeface="Candara" panose="020E0502030303020204" pitchFamily="34" charset="0"/>
                <a:ea typeface="Oswald"/>
                <a:cs typeface="Oswald"/>
                <a:sym typeface="Oswald"/>
              </a:rPr>
              <a:t>IS</a:t>
            </a:r>
            <a:endParaRPr sz="6000" b="1" i="1" dirty="0">
              <a:solidFill>
                <a:srgbClr val="000000"/>
              </a:solidFill>
              <a:latin typeface="Candara" panose="020E0502030303020204" pitchFamily="34" charset="0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i="1" dirty="0">
                <a:solidFill>
                  <a:srgbClr val="000000"/>
                </a:solidFill>
                <a:latin typeface="Candara" panose="020E0502030303020204" pitchFamily="34" charset="0"/>
                <a:ea typeface="Oswald"/>
                <a:cs typeface="Oswald"/>
                <a:sym typeface="Oswald"/>
              </a:rPr>
              <a:t>AMBULANE?</a:t>
            </a:r>
            <a:endParaRPr sz="6000" b="1" i="1" dirty="0">
              <a:solidFill>
                <a:srgbClr val="000000"/>
              </a:solidFill>
              <a:latin typeface="Candara" panose="020E0502030303020204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60588" y="739289"/>
            <a:ext cx="40452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000000"/>
                </a:solidFill>
                <a:latin typeface="Candara" panose="020E0502030303020204" pitchFamily="34" charset="0"/>
                <a:ea typeface="Trebuchet MS"/>
                <a:cs typeface="Trebuchet MS"/>
                <a:sym typeface="Trebuchet MS"/>
              </a:rPr>
              <a:t>AMBULANE</a:t>
            </a:r>
            <a:r>
              <a:rPr lang="en" sz="2200" b="1" dirty="0">
                <a:solidFill>
                  <a:srgbClr val="000000"/>
                </a:solidFill>
                <a:latin typeface="Candara" panose="020E0502030303020204" pitchFamily="34" charset="0"/>
                <a:ea typeface="Comfortaa"/>
                <a:cs typeface="Comfortaa"/>
                <a:sym typeface="Comfortaa"/>
              </a:rPr>
              <a:t> is a public service app designed to effectively reduce the inconveniences faced by ambulances on </a:t>
            </a:r>
            <a:r>
              <a:rPr lang="en-IN" sz="2200" b="1" dirty="0">
                <a:solidFill>
                  <a:srgbClr val="000000"/>
                </a:solidFill>
                <a:latin typeface="Candara" panose="020E0502030303020204" pitchFamily="34" charset="0"/>
                <a:ea typeface="Comfortaa"/>
                <a:cs typeface="Comfortaa"/>
                <a:sym typeface="Comfortaa"/>
              </a:rPr>
              <a:t>I</a:t>
            </a:r>
            <a:r>
              <a:rPr lang="en" sz="2200" b="1" dirty="0">
                <a:solidFill>
                  <a:srgbClr val="000000"/>
                </a:solidFill>
                <a:latin typeface="Candara" panose="020E0502030303020204" pitchFamily="34" charset="0"/>
                <a:ea typeface="Comfortaa"/>
                <a:cs typeface="Comfortaa"/>
                <a:sym typeface="Comfortaa"/>
              </a:rPr>
              <a:t>ndian roads, thus potentially saving lives.</a:t>
            </a:r>
            <a:endParaRPr sz="2200" b="1" dirty="0">
              <a:solidFill>
                <a:srgbClr val="000000"/>
              </a:solidFill>
              <a:latin typeface="Candara" panose="020E0502030303020204" pitchFamily="34" charset="0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Shape 8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1650" y="158231"/>
            <a:ext cx="8540700" cy="7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 smtClean="0">
                <a:latin typeface="Levenim MT" panose="02010502060101010101" pitchFamily="2" charset="-79"/>
                <a:ea typeface="Oswald"/>
                <a:cs typeface="Levenim MT" panose="02010502060101010101" pitchFamily="2" charset="-79"/>
                <a:sym typeface="Oswald"/>
              </a:rPr>
              <a:t>OUR SOLUTION</a:t>
            </a:r>
            <a:endParaRPr sz="4800" b="1" u="sng" dirty="0">
              <a:latin typeface="Levenim MT" panose="02010502060101010101" pitchFamily="2" charset="-79"/>
              <a:ea typeface="Oswald"/>
              <a:cs typeface="Levenim MT" panose="02010502060101010101" pitchFamily="2" charset="-79"/>
              <a:sym typeface="Oswald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x="809966" y="1309595"/>
            <a:ext cx="2435759" cy="3439294"/>
            <a:chOff x="0" y="1302124"/>
            <a:chExt cx="2288602" cy="3227566"/>
          </a:xfrm>
        </p:grpSpPr>
        <p:sp>
          <p:nvSpPr>
            <p:cNvPr id="94" name="Shape 94"/>
            <p:cNvSpPr/>
            <p:nvPr/>
          </p:nvSpPr>
          <p:spPr>
            <a:xfrm>
              <a:off x="0" y="1302124"/>
              <a:ext cx="2288602" cy="696559"/>
            </a:xfrm>
            <a:prstGeom prst="homePlat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Step 1</a:t>
              </a:r>
              <a:endParaRPr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0" y="2179190"/>
              <a:ext cx="2186075" cy="2350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The ambulance and the client upload their location in the database</a:t>
              </a:r>
              <a:endParaRPr sz="1800" b="1" dirty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3245725" y="1351770"/>
            <a:ext cx="2721002" cy="3236718"/>
            <a:chOff x="1667660" y="1351681"/>
            <a:chExt cx="2165196" cy="3236718"/>
          </a:xfrm>
        </p:grpSpPr>
        <p:sp>
          <p:nvSpPr>
            <p:cNvPr id="97" name="Shape 97"/>
            <p:cNvSpPr/>
            <p:nvPr/>
          </p:nvSpPr>
          <p:spPr>
            <a:xfrm>
              <a:off x="1667660" y="1351681"/>
              <a:ext cx="2165196" cy="712887"/>
            </a:xfrm>
            <a:prstGeom prst="chevron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Step 2</a:t>
              </a:r>
              <a:endParaRPr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1695737" y="2237899"/>
              <a:ext cx="1966419" cy="2350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The data is processed at the server end and a list of clients to which the notifications are to be sent is prepared  </a:t>
              </a:r>
              <a:endParaRPr sz="1800" b="1" dirty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99" name="Shape 99"/>
          <p:cNvSpPr/>
          <p:nvPr/>
        </p:nvSpPr>
        <p:spPr>
          <a:xfrm>
            <a:off x="5966726" y="1341508"/>
            <a:ext cx="2367307" cy="732899"/>
          </a:xfrm>
          <a:prstGeom prst="chevron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Step 3</a:t>
            </a:r>
            <a:endParaRPr sz="18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6088966" y="2252789"/>
            <a:ext cx="2471199" cy="23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 application then returns a variable to the APK. If true, a corresponding notification is created </a:t>
            </a:r>
            <a:r>
              <a:rPr lang="en-IN" sz="1800" b="1" dirty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and sent to the user</a:t>
            </a:r>
            <a:endParaRPr sz="1800" b="1" dirty="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" name="Shape 79" descr="Picture1.png">
            <a:extLst>
              <a:ext uri="{FF2B5EF4-FFF2-40B4-BE49-F238E27FC236}">
                <a16:creationId xmlns:a16="http://schemas.microsoft.com/office/drawing/2014/main" xmlns="" id="{2D5E4C5A-748F-41B2-BCFC-DC6271DF0492}"/>
              </a:ext>
            </a:extLst>
          </p:cNvPr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2664962" y="934814"/>
            <a:ext cx="3814075" cy="38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824" y="-242533"/>
            <a:ext cx="8520600" cy="2052600"/>
          </a:xfrm>
        </p:spPr>
        <p:txBody>
          <a:bodyPr/>
          <a:lstStyle/>
          <a:p>
            <a:r>
              <a:rPr lang="en-US" sz="11500" b="1" dirty="0" smtClean="0">
                <a:latin typeface="Candara" panose="020E0502030303020204" pitchFamily="34" charset="0"/>
              </a:rPr>
              <a:t>DEMO</a:t>
            </a:r>
            <a:endParaRPr lang="en-US" sz="11500" b="1" dirty="0">
              <a:latin typeface="Candara" panose="020E0502030303020204" pitchFamily="34" charset="0"/>
            </a:endParaRPr>
          </a:p>
        </p:txBody>
      </p:sp>
      <p:pic>
        <p:nvPicPr>
          <p:cNvPr id="5" name="Shape 55" descr="logo2.png">
            <a:extLst>
              <a:ext uri="{FF2B5EF4-FFF2-40B4-BE49-F238E27FC236}">
                <a16:creationId xmlns:a16="http://schemas.microsoft.com/office/drawing/2014/main" xmlns="" id="{97ECB9DF-0EF5-4061-BB37-5EC021BC25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364" t="5381" r="5602" b="7347"/>
          <a:stretch/>
        </p:blipFill>
        <p:spPr>
          <a:xfrm>
            <a:off x="2845360" y="1603238"/>
            <a:ext cx="3322675" cy="3213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1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DE8CC-03F1-49FE-B9E7-F122CCFF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IN" b="1" u="sng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LEARNING, BENEFITS AND VALUE ADDITION</a:t>
            </a:r>
            <a:endParaRPr lang="en-IN" b="1" u="sng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84485D-F6FE-4412-BF34-B45BE974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0975"/>
            <a:ext cx="8520600" cy="3416400"/>
          </a:xfrm>
        </p:spPr>
        <p:txBody>
          <a:bodyPr/>
          <a:lstStyle/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TEAMWORK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Learnt to effectively plan with a team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PROJECT ORGANIZATION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Learnt the sequential steps in the process of development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INDUSTRY WORKING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Worked with Cisco mentors who work hands-on in the IT industry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PROBLEM SOLVING</a:t>
            </a:r>
            <a:r>
              <a:rPr lang="en-IN" sz="2400" b="1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Brainstorming solutions to a community level problem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CRISIS MANAGEMENT</a:t>
            </a:r>
            <a:r>
              <a:rPr lang="en-IN" sz="2400" dirty="0" smtClean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– </a:t>
            </a:r>
            <a:r>
              <a:rPr lang="en-IN" sz="2400" dirty="0">
                <a:solidFill>
                  <a:schemeClr val="tx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Program error crisis situation management during demos.</a:t>
            </a:r>
          </a:p>
          <a:p>
            <a:pPr marL="114300" indent="0">
              <a:buNone/>
            </a:pPr>
            <a:endParaRPr lang="en-IN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Shape 79" descr="Picture1.png">
            <a:extLst>
              <a:ext uri="{FF2B5EF4-FFF2-40B4-BE49-F238E27FC236}">
                <a16:creationId xmlns:a16="http://schemas.microsoft.com/office/drawing/2014/main" xmlns="" id="{D76F5189-4229-400F-96F0-A03232C05CBB}"/>
              </a:ext>
            </a:extLst>
          </p:cNvPr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664962" y="860975"/>
            <a:ext cx="3814075" cy="38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E325C0-4586-4773-ADC1-EBC0D8040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677" y="116958"/>
            <a:ext cx="6854644" cy="612530"/>
          </a:xfrm>
        </p:spPr>
        <p:txBody>
          <a:bodyPr/>
          <a:lstStyle/>
          <a:p>
            <a:pPr marL="114300" indent="0" algn="ctr">
              <a:buNone/>
            </a:pPr>
            <a:r>
              <a:rPr lang="en-IN" sz="8000" b="1" dirty="0" smtClean="0">
                <a:solidFill>
                  <a:schemeClr val="bg1"/>
                </a:solidFill>
              </a:rPr>
              <a:t>THANK YOU</a:t>
            </a:r>
            <a:endParaRPr lang="en-IN" sz="8000" b="1" dirty="0">
              <a:solidFill>
                <a:schemeClr val="bg1"/>
              </a:solidFill>
            </a:endParaRPr>
          </a:p>
        </p:txBody>
      </p:sp>
      <p:pic>
        <p:nvPicPr>
          <p:cNvPr id="4" name="Shape 55" descr="logo2.png">
            <a:extLst>
              <a:ext uri="{FF2B5EF4-FFF2-40B4-BE49-F238E27FC236}">
                <a16:creationId xmlns:a16="http://schemas.microsoft.com/office/drawing/2014/main" xmlns="" id="{97ECB9DF-0EF5-4061-BB37-5EC021BC250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93409" l="6591" r="94318">
                        <a14:foregroundMark x1="35455" y1="39318" x2="35455" y2="39318"/>
                      </a14:backgroundRemoval>
                    </a14:imgEffect>
                  </a14:imgLayer>
                </a14:imgProps>
              </a:ext>
            </a:extLst>
          </a:blip>
          <a:srcRect l="6364" t="5381" r="5602" b="7347"/>
          <a:stretch/>
        </p:blipFill>
        <p:spPr>
          <a:xfrm>
            <a:off x="2910661" y="1623364"/>
            <a:ext cx="3322675" cy="3213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4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1343</TotalTime>
  <Words>210</Words>
  <Application>Microsoft Office PowerPoint</Application>
  <PresentationFormat>On-screen Show (16:9)</PresentationFormat>
  <Paragraphs>30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Comfortaa</vt:lpstr>
      <vt:lpstr>Oswald</vt:lpstr>
      <vt:lpstr>Trebuchet MS</vt:lpstr>
      <vt:lpstr>Candara</vt:lpstr>
      <vt:lpstr>Lato</vt:lpstr>
      <vt:lpstr>Arial</vt:lpstr>
      <vt:lpstr>Lato Black</vt:lpstr>
      <vt:lpstr>Levenim MT</vt:lpstr>
      <vt:lpstr>Simple Light</vt:lpstr>
      <vt:lpstr>Status Report: Project name</vt:lpstr>
      <vt:lpstr>PROJECT INSIGHT</vt:lpstr>
      <vt:lpstr>WHAT  IS AMBULANE?</vt:lpstr>
      <vt:lpstr>PowerPoint Presentation</vt:lpstr>
      <vt:lpstr>OUR SOLUTION</vt:lpstr>
      <vt:lpstr>DEMO</vt:lpstr>
      <vt:lpstr>LEARNING, BENEFITS AND VALUE ADDITION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Report: Project name</dc:title>
  <cp:lastModifiedBy>STAFF</cp:lastModifiedBy>
  <cp:revision>24</cp:revision>
  <dcterms:modified xsi:type="dcterms:W3CDTF">2018-01-22T04:49:06Z</dcterms:modified>
</cp:coreProperties>
</file>