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9" r:id="rId2"/>
    <p:sldId id="261" r:id="rId3"/>
    <p:sldId id="272" r:id="rId4"/>
    <p:sldId id="270" r:id="rId5"/>
  </p:sldIdLst>
  <p:sldSz cx="9144000" cy="5143500" type="screen16x9"/>
  <p:notesSz cx="6858000" cy="9144000"/>
  <p:embeddedFontLst>
    <p:embeddedFont>
      <p:font typeface="Oswald"/>
      <p:regular r:id="rId7"/>
      <p:bold r:id="rId8"/>
    </p:embeddedFont>
    <p:embeddedFont>
      <p:font typeface="Comfortaa" panose="020B0604020202020204" charset="0"/>
      <p:regular r:id="rId9"/>
      <p:bold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Trebuchet MS" panose="020B0603020202020204" pitchFamily="34" charset="0"/>
      <p:regular r:id="rId15"/>
      <p:bold r:id="rId16"/>
      <p:italic r:id="rId17"/>
      <p:boldItalic r:id="rId18"/>
    </p:embeddedFont>
    <p:embeddedFont>
      <p:font typeface="Candara" panose="020E0502030303020204" pitchFamily="34" charset="0"/>
      <p:regular r:id="rId19"/>
      <p:bold r:id="rId20"/>
      <p:italic r:id="rId21"/>
      <p:boldItalic r:id="rId22"/>
    </p:embeddedFont>
    <p:embeddedFont>
      <p:font typeface="Levenim MT" panose="02010502060101010101" pitchFamily="2" charset="-79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heme" Target="theme/theme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70868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andara" panose="020E0502030303020204" pitchFamily="34" charset="0"/>
                <a:ea typeface="Trebuchet MS"/>
                <a:cs typeface="Trebuchet MS"/>
                <a:sym typeface="Trebuchet MS"/>
              </a:rPr>
              <a:t>AMBULANE</a:t>
            </a:r>
            <a:r>
              <a:rPr lang="en-US" sz="1100" b="1" dirty="0" smtClean="0">
                <a:solidFill>
                  <a:srgbClr val="000000"/>
                </a:solidFill>
                <a:latin typeface="Candara" panose="020E0502030303020204" pitchFamily="34" charset="0"/>
                <a:ea typeface="Comfortaa"/>
                <a:cs typeface="Comfortaa"/>
                <a:sym typeface="Comfortaa"/>
              </a:rPr>
              <a:t> is a public service app designed to effectively reduce the inconveniences faced by ambulances on Indian roads, thus potentially saving lives.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en-US" sz="1100" b="1" dirty="0" smtClean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893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61" descr="Picture2.png">
            <a:extLst>
              <a:ext uri="{FF2B5EF4-FFF2-40B4-BE49-F238E27FC236}">
                <a16:creationId xmlns:a16="http://schemas.microsoft.com/office/drawing/2014/main" xmlns="" id="{A5105089-A6E5-4395-A467-BFB968BAD24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3437" y="1152217"/>
            <a:ext cx="3417125" cy="34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9A27E0-6358-43E5-8FF1-B5CB0224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152400"/>
            <a:ext cx="8520600" cy="1543263"/>
          </a:xfrm>
        </p:spPr>
        <p:txBody>
          <a:bodyPr/>
          <a:lstStyle/>
          <a:p>
            <a:pPr algn="ctr"/>
            <a:r>
              <a:rPr lang="en-IN" sz="5400" b="1" u="sng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AMBULANE</a:t>
            </a:r>
            <a:endParaRPr lang="en-IN" sz="5400" b="1" u="sng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11F7B7-B398-49A8-9E5F-6F9688063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46949"/>
            <a:ext cx="8520600" cy="3416400"/>
          </a:xfrm>
        </p:spPr>
        <p:txBody>
          <a:bodyPr/>
          <a:lstStyle/>
          <a:p>
            <a:r>
              <a:rPr lang="en-IN" sz="2400" b="1" u="sng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SCHOOL NAME:</a:t>
            </a:r>
            <a:r>
              <a:rPr lang="en-IN" sz="2400" b="1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National </a:t>
            </a:r>
            <a:r>
              <a:rPr lang="en-IN" sz="2400" dirty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Public School </a:t>
            </a:r>
            <a:r>
              <a:rPr lang="en-IN" sz="2400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Koramangala</a:t>
            </a:r>
            <a:endParaRPr lang="en-IN" sz="2400" b="1" dirty="0" smtClean="0">
              <a:solidFill>
                <a:schemeClr val="tx1"/>
              </a:solidFill>
              <a:latin typeface="Levenim MT" panose="02010502060101010101" pitchFamily="2" charset="-79"/>
              <a:cs typeface="Levenim MT" panose="02010502060101010101" pitchFamily="2" charset="-79"/>
            </a:endParaRPr>
          </a:p>
          <a:p>
            <a:r>
              <a:rPr lang="en-IN" sz="2400" b="1" u="sng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PROJECT STATEMENT:</a:t>
            </a:r>
            <a:r>
              <a:rPr lang="en-IN" sz="2400" b="1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An </a:t>
            </a:r>
            <a:r>
              <a:rPr lang="en-IN" sz="2400" dirty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app to reduce Ambulance Response Time through early notification.</a:t>
            </a:r>
          </a:p>
          <a:p>
            <a:r>
              <a:rPr lang="en-IN" sz="2400" b="1" u="sng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TEAM MEMBERS:</a:t>
            </a:r>
            <a:r>
              <a:rPr lang="en-IN" sz="2400" b="1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Rajdeep Nag, Aniket Sanghi</a:t>
            </a:r>
            <a:r>
              <a:rPr lang="en-IN" sz="2400" dirty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, Rajat Agarwal, Ayush </a:t>
            </a:r>
            <a:r>
              <a:rPr lang="en-IN" sz="2400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Agrawal, Kaustubh </a:t>
            </a:r>
            <a:r>
              <a:rPr lang="en-IN" sz="2400" dirty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Roy, </a:t>
            </a:r>
            <a:r>
              <a:rPr lang="en-IN" sz="2400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Aditya </a:t>
            </a:r>
            <a:r>
              <a:rPr lang="en-IN" sz="2400" dirty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Naidu</a:t>
            </a:r>
          </a:p>
        </p:txBody>
      </p:sp>
    </p:spTree>
    <p:extLst>
      <p:ext uri="{BB962C8B-B14F-4D97-AF65-F5344CB8AC3E}">
        <p14:creationId xmlns:p14="http://schemas.microsoft.com/office/powerpoint/2010/main" val="38808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01650" y="158231"/>
            <a:ext cx="8540700" cy="73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 dirty="0" smtClean="0">
                <a:latin typeface="Levenim MT" panose="02010502060101010101" pitchFamily="2" charset="-79"/>
                <a:ea typeface="Oswald"/>
                <a:cs typeface="Levenim MT" panose="02010502060101010101" pitchFamily="2" charset="-79"/>
                <a:sym typeface="Oswald"/>
              </a:rPr>
              <a:t>OUR SOLUTION</a:t>
            </a:r>
            <a:endParaRPr sz="4800" b="1" u="sng" dirty="0">
              <a:latin typeface="Levenim MT" panose="02010502060101010101" pitchFamily="2" charset="-79"/>
              <a:ea typeface="Oswald"/>
              <a:cs typeface="Levenim MT" panose="02010502060101010101" pitchFamily="2" charset="-79"/>
              <a:sym typeface="Oswald"/>
            </a:endParaRPr>
          </a:p>
        </p:txBody>
      </p:sp>
      <p:grpSp>
        <p:nvGrpSpPr>
          <p:cNvPr id="93" name="Shape 93"/>
          <p:cNvGrpSpPr/>
          <p:nvPr/>
        </p:nvGrpSpPr>
        <p:grpSpPr>
          <a:xfrm>
            <a:off x="809966" y="1309595"/>
            <a:ext cx="2435759" cy="3439294"/>
            <a:chOff x="0" y="1302124"/>
            <a:chExt cx="2288602" cy="3227566"/>
          </a:xfrm>
        </p:grpSpPr>
        <p:sp>
          <p:nvSpPr>
            <p:cNvPr id="94" name="Shape 94"/>
            <p:cNvSpPr/>
            <p:nvPr/>
          </p:nvSpPr>
          <p:spPr>
            <a:xfrm>
              <a:off x="0" y="1302124"/>
              <a:ext cx="2288602" cy="696559"/>
            </a:xfrm>
            <a:prstGeom prst="homePlat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Step 1</a:t>
              </a:r>
              <a:endParaRPr sz="18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0" y="2179190"/>
              <a:ext cx="2186075" cy="2350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1"/>
                  </a:solidFill>
                  <a:latin typeface="Comfortaa"/>
                  <a:ea typeface="Comfortaa"/>
                  <a:cs typeface="Comfortaa"/>
                  <a:sym typeface="Comfortaa"/>
                </a:rPr>
                <a:t>The ambulance and the client upload their location </a:t>
              </a:r>
              <a:r>
                <a:rPr lang="en" sz="1800" b="1" dirty="0" smtClean="0">
                  <a:solidFill>
                    <a:schemeClr val="tx1"/>
                  </a:solidFill>
                  <a:latin typeface="Comfortaa"/>
                  <a:ea typeface="Comfortaa"/>
                  <a:cs typeface="Comfortaa"/>
                  <a:sym typeface="Comfortaa"/>
                </a:rPr>
                <a:t>to</a:t>
              </a:r>
              <a:r>
                <a:rPr lang="en" sz="1800" b="1" dirty="0" smtClean="0">
                  <a:solidFill>
                    <a:schemeClr val="tx1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" sz="1800" b="1" dirty="0">
                  <a:solidFill>
                    <a:schemeClr val="tx1"/>
                  </a:solidFill>
                  <a:latin typeface="Comfortaa"/>
                  <a:ea typeface="Comfortaa"/>
                  <a:cs typeface="Comfortaa"/>
                  <a:sym typeface="Comfortaa"/>
                </a:rPr>
                <a:t>the database</a:t>
              </a:r>
              <a:endParaRPr sz="18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96" name="Shape 96"/>
          <p:cNvGrpSpPr/>
          <p:nvPr/>
        </p:nvGrpSpPr>
        <p:grpSpPr>
          <a:xfrm>
            <a:off x="3245725" y="1351770"/>
            <a:ext cx="2721002" cy="3236718"/>
            <a:chOff x="1667660" y="1351681"/>
            <a:chExt cx="2165196" cy="3236718"/>
          </a:xfrm>
        </p:grpSpPr>
        <p:sp>
          <p:nvSpPr>
            <p:cNvPr id="97" name="Shape 97"/>
            <p:cNvSpPr/>
            <p:nvPr/>
          </p:nvSpPr>
          <p:spPr>
            <a:xfrm>
              <a:off x="1667660" y="1351681"/>
              <a:ext cx="2165196" cy="712887"/>
            </a:xfrm>
            <a:prstGeom prst="chevron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Step 2</a:t>
              </a:r>
              <a:endParaRPr sz="18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1695737" y="2237899"/>
              <a:ext cx="2137119" cy="2350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1"/>
                  </a:solidFill>
                  <a:latin typeface="Comfortaa"/>
                  <a:ea typeface="Comfortaa"/>
                  <a:cs typeface="Comfortaa"/>
                  <a:sym typeface="Comfortaa"/>
                </a:rPr>
                <a:t>The data is processed </a:t>
              </a:r>
              <a:r>
                <a:rPr lang="en" sz="1800" b="1" dirty="0" smtClean="0">
                  <a:solidFill>
                    <a:schemeClr val="tx1"/>
                  </a:solidFill>
                  <a:latin typeface="Comfortaa"/>
                  <a:ea typeface="Comfortaa"/>
                  <a:cs typeface="Comfortaa"/>
                  <a:sym typeface="Comfortaa"/>
                </a:rPr>
                <a:t>in</a:t>
              </a:r>
              <a:r>
                <a:rPr lang="en" sz="1800" b="1" dirty="0" smtClean="0">
                  <a:solidFill>
                    <a:schemeClr val="tx1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" sz="1800" b="1" dirty="0">
                  <a:solidFill>
                    <a:schemeClr val="tx1"/>
                  </a:solidFill>
                  <a:latin typeface="Comfortaa"/>
                  <a:ea typeface="Comfortaa"/>
                  <a:cs typeface="Comfortaa"/>
                  <a:sym typeface="Comfortaa"/>
                </a:rPr>
                <a:t>the </a:t>
              </a:r>
              <a:r>
                <a:rPr lang="en" sz="1800" b="1" dirty="0" smtClean="0">
                  <a:solidFill>
                    <a:schemeClr val="tx1"/>
                  </a:solidFill>
                  <a:latin typeface="Comfortaa"/>
                  <a:ea typeface="Comfortaa"/>
                  <a:cs typeface="Comfortaa"/>
                  <a:sym typeface="Comfortaa"/>
                </a:rPr>
                <a:t>server </a:t>
              </a:r>
              <a:r>
                <a:rPr lang="en" sz="1800" b="1" dirty="0">
                  <a:solidFill>
                    <a:schemeClr val="tx1"/>
                  </a:solidFill>
                  <a:latin typeface="Comfortaa"/>
                  <a:ea typeface="Comfortaa"/>
                  <a:cs typeface="Comfortaa"/>
                  <a:sym typeface="Comfortaa"/>
                </a:rPr>
                <a:t>and a list of clients to which the notifications are to be sent is prepared  </a:t>
              </a:r>
              <a:endParaRPr sz="18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99" name="Shape 99"/>
          <p:cNvSpPr/>
          <p:nvPr/>
        </p:nvSpPr>
        <p:spPr>
          <a:xfrm>
            <a:off x="5966727" y="1341509"/>
            <a:ext cx="2367306" cy="710340"/>
          </a:xfrm>
          <a:prstGeom prst="chevron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Step 3</a:t>
            </a:r>
            <a:endParaRPr sz="18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6088966" y="2252789"/>
            <a:ext cx="2471199" cy="234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The application then returns a variable to the APK. If true, a corresponding notification is created </a:t>
            </a:r>
            <a:r>
              <a:rPr lang="en-IN" sz="18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and sent to the user</a:t>
            </a:r>
            <a:endParaRPr sz="18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" name="Shape 79" descr="Picture1.png">
            <a:extLst>
              <a:ext uri="{FF2B5EF4-FFF2-40B4-BE49-F238E27FC236}">
                <a16:creationId xmlns:a16="http://schemas.microsoft.com/office/drawing/2014/main" xmlns="" id="{2D5E4C5A-748F-41B2-BCFC-DC6271DF0492}"/>
              </a:ext>
            </a:extLst>
          </p:cNvPr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2664962" y="1154557"/>
            <a:ext cx="3814075" cy="38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824" y="-242533"/>
            <a:ext cx="8520600" cy="2052600"/>
          </a:xfrm>
        </p:spPr>
        <p:txBody>
          <a:bodyPr/>
          <a:lstStyle/>
          <a:p>
            <a:r>
              <a:rPr lang="en-US" sz="11500" b="1" dirty="0" smtClean="0">
                <a:latin typeface="Candara" panose="020E0502030303020204" pitchFamily="34" charset="0"/>
              </a:rPr>
              <a:t>DEMO</a:t>
            </a:r>
            <a:endParaRPr lang="en-US" sz="11500" b="1" dirty="0">
              <a:latin typeface="Candara" panose="020E0502030303020204" pitchFamily="34" charset="0"/>
            </a:endParaRPr>
          </a:p>
        </p:txBody>
      </p:sp>
      <p:pic>
        <p:nvPicPr>
          <p:cNvPr id="5" name="Shape 55" descr="logo2.png">
            <a:extLst>
              <a:ext uri="{FF2B5EF4-FFF2-40B4-BE49-F238E27FC236}">
                <a16:creationId xmlns:a16="http://schemas.microsoft.com/office/drawing/2014/main" xmlns="" id="{97ECB9DF-0EF5-4061-BB37-5EC021BC250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364" t="5381" r="5602" b="7347"/>
          <a:stretch/>
        </p:blipFill>
        <p:spPr>
          <a:xfrm>
            <a:off x="2845360" y="1603238"/>
            <a:ext cx="3322675" cy="3213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71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DE8CC-03F1-49FE-B9E7-F122CCFF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r>
              <a:rPr lang="en-IN" b="1" u="sng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LEARNING, BENEFITS AND VALUE ADDITION</a:t>
            </a:r>
            <a:endParaRPr lang="en-IN" b="1" u="sng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84485D-F6FE-4412-BF34-B45BE974D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0975"/>
            <a:ext cx="8520600" cy="3416400"/>
          </a:xfrm>
        </p:spPr>
        <p:txBody>
          <a:bodyPr/>
          <a:lstStyle/>
          <a:p>
            <a:r>
              <a:rPr lang="en-IN" sz="2400" b="1" u="sng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TEAMWORK</a:t>
            </a:r>
            <a:r>
              <a:rPr lang="en-IN" sz="2400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– </a:t>
            </a:r>
            <a:r>
              <a:rPr lang="en-IN" sz="2400" dirty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Learnt to effectively plan with a team</a:t>
            </a:r>
          </a:p>
          <a:p>
            <a:r>
              <a:rPr lang="en-IN" sz="2400" b="1" u="sng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PROJECT ORGANIZATION</a:t>
            </a:r>
            <a:r>
              <a:rPr lang="en-IN" sz="2400" b="1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– </a:t>
            </a:r>
            <a:r>
              <a:rPr lang="en-IN" sz="2400" dirty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Learnt the sequential steps in the process of development</a:t>
            </a:r>
          </a:p>
          <a:p>
            <a:r>
              <a:rPr lang="en-IN" sz="2400" b="1" u="sng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INDUSTRY WORKING</a:t>
            </a:r>
            <a:r>
              <a:rPr lang="en-IN" sz="2400" b="1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– </a:t>
            </a:r>
            <a:r>
              <a:rPr lang="en-IN" sz="2400" dirty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Worked with Cisco mentors who work hands-on in the IT industry</a:t>
            </a:r>
          </a:p>
          <a:p>
            <a:r>
              <a:rPr lang="en-IN" sz="2400" b="1" u="sng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PROBLEM SOLVING</a:t>
            </a:r>
            <a:r>
              <a:rPr lang="en-IN" sz="2400" b="1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– </a:t>
            </a:r>
            <a:r>
              <a:rPr lang="en-IN" sz="2400" dirty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Brainstorming solutions to a community level problem</a:t>
            </a:r>
          </a:p>
          <a:p>
            <a:r>
              <a:rPr lang="en-IN" sz="2400" b="1" u="sng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CRISIS MANAGEMENT</a:t>
            </a:r>
            <a:r>
              <a:rPr lang="en-IN" sz="2400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– </a:t>
            </a:r>
            <a:r>
              <a:rPr lang="en-IN" sz="2400" dirty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Program error crisis situation management during demos.</a:t>
            </a:r>
          </a:p>
          <a:p>
            <a:pPr marL="114300" indent="0">
              <a:buNone/>
            </a:pPr>
            <a:endParaRPr lang="en-IN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endParaRPr lang="en-IN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Shape 79" descr="Picture1.png">
            <a:extLst>
              <a:ext uri="{FF2B5EF4-FFF2-40B4-BE49-F238E27FC236}">
                <a16:creationId xmlns:a16="http://schemas.microsoft.com/office/drawing/2014/main" xmlns="" id="{D76F5189-4229-400F-96F0-A03232C05CBB}"/>
              </a:ext>
            </a:extLst>
          </p:cNvPr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2664962" y="860975"/>
            <a:ext cx="3814075" cy="381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76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1357</TotalTime>
  <Words>193</Words>
  <Application>Microsoft Office PowerPoint</Application>
  <PresentationFormat>On-screen Show (16:9)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Oswald</vt:lpstr>
      <vt:lpstr>Comfortaa</vt:lpstr>
      <vt:lpstr>Lato</vt:lpstr>
      <vt:lpstr>Trebuchet MS</vt:lpstr>
      <vt:lpstr>Candara</vt:lpstr>
      <vt:lpstr>Arial</vt:lpstr>
      <vt:lpstr>Levenim MT</vt:lpstr>
      <vt:lpstr>Simple Light</vt:lpstr>
      <vt:lpstr>AMBULANE</vt:lpstr>
      <vt:lpstr>OUR SOLUTION</vt:lpstr>
      <vt:lpstr>DEMO</vt:lpstr>
      <vt:lpstr>LEARNING, BENEFITS AND VALUE ADDITION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Report: Project name</dc:title>
  <cp:lastModifiedBy>STAFF</cp:lastModifiedBy>
  <cp:revision>28</cp:revision>
  <dcterms:modified xsi:type="dcterms:W3CDTF">2018-01-24T09:15:40Z</dcterms:modified>
</cp:coreProperties>
</file>