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65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88F6-9A04-C7C5-CC93-1C4476E1F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0EA9B-0786-1EF3-EDA8-8E74720D3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7834-9A4C-D993-C674-C8DF7F1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D4DB-F44A-B001-6F47-10AEB16C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56C7-B553-6D53-E869-7AB405B7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D08-C4F7-E6E6-A9A0-874792ED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F9CBD-5827-2522-28FD-5E05B2E09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6670C-7E9A-354F-08D9-E919F4F9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4FDD-A65F-1B7B-2C6D-62DE13DA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5EF7-8F80-69E6-FBD2-9D6ABB8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230C9-8A1D-D154-716D-D25677C98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EC34-C66C-A7EC-DB54-B7DF5FF7B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F8CD-5D10-23DD-2DD3-CB769D5B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A3272-AF82-FD14-6AC1-902E6C23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7AF7-5625-E6AD-088F-FDD41303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9897-402F-ACC3-B643-9A6A935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8347-C589-E1CD-BEBA-FE75A261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73B8-C2DB-2BDC-0852-06644EBE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A163-B756-372A-ABEE-C8751BC7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5262-5F7E-EA3D-7483-C1B6B632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6D73-723A-7931-973C-900C25DC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F96EB-41E5-18B2-5AD9-CEC447AC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B25F-2D06-B1B8-AF5A-D2C559DD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257D-FEA2-2D45-B3DE-E1F6DCA8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3910-E08F-9F29-F84B-1665B892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D9ED-52B4-00F4-9A80-839C774E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63CF-5440-1E13-A1A4-1DFF8FC57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50E40-5745-641E-B6FE-8C2D119A1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E51A-DE48-7912-F166-EEE2F5D7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7A40C-B732-6222-AE3C-4CCB92D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00585-EC30-5000-22A1-F953D79A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0337-8930-B2D3-A3CA-0D904C44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0C580-EE33-86B7-3523-708FC995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C7CE-0C9F-542E-88D4-37E71D44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0BC5C-3BA8-805E-0846-F0F5AA1B2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05291-1D4B-0630-6CCB-4F785FF58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D5AB5-508A-C77D-E853-93C22A99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B96EE-F04D-2F1B-33F4-818070B5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4884A-7738-E8BE-8788-C7545AC4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FEE0-B699-B4BC-AD08-FBB305E0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9AF2E-2761-6323-7A07-CC95E87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AF685-ADD7-97A8-25BE-6B97AE9A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09A5A-883C-8F67-5FA9-71C996DF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3B6E9-60F9-236A-2132-29734342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E9313-9CC3-F548-DB1A-EE0579CB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12A75-8582-484E-3A85-02FA8468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9286-EECA-A7A0-978E-1A5AE46D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4466-360C-B492-70B9-F05E377B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4105-F340-E3E3-A82C-A9A427BF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7B081-9FE3-552C-546D-393BB297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8ADE-BAA0-83D3-4DE6-803155C7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CBC76-D325-4847-FBF8-490797ED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11BA-ED71-E7AC-382B-C585E663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E8A61-B11A-C3CE-BC93-A3D8A6577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EA00-BAF3-A6FC-9537-7606A584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1BCD5-A787-AE79-532C-E565FB5F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1D335-B864-BD16-D904-FDF99D00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BF035-0BD8-9DB5-D65B-71AF3F05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D8A46-BDAA-B6B6-50E0-0EBD1D93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BA62-E2EB-3C71-6AC1-8F6EB1D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B039-FD2B-25ED-F0B8-AE71B9722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6E58-AE15-F74C-9E20-0A4E0F16EE36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A7BA-1B57-FEE4-565E-AFDE7F5D3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14C-4CEA-39C7-93A0-FA8C35D9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312E-FCDB-224F-8C62-D7B3F105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18A46E-EEF5-6B2D-FB53-42F8C9580FA0}"/>
              </a:ext>
            </a:extLst>
          </p:cNvPr>
          <p:cNvSpPr/>
          <p:nvPr/>
        </p:nvSpPr>
        <p:spPr>
          <a:xfrm>
            <a:off x="1339736" y="770400"/>
            <a:ext cx="9512540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9600" dirty="0"/>
              <a:t>NKI MICCAI TASK 3</a:t>
            </a:r>
            <a:br>
              <a:rPr lang="en" sz="9600" dirty="0"/>
            </a:br>
            <a:r>
              <a:rPr lang="en" sz="5400" dirty="0"/>
              <a:t> </a:t>
            </a:r>
          </a:p>
          <a:p>
            <a:pPr algn="ctr"/>
            <a:r>
              <a:rPr lang="en" sz="2400" dirty="0">
                <a:solidFill>
                  <a:srgbClr val="FF0000"/>
                </a:solidFill>
              </a:rPr>
              <a:t>TEAM DSIRE : </a:t>
            </a:r>
          </a:p>
          <a:p>
            <a:pPr algn="ctr"/>
            <a:r>
              <a:rPr lang="en" sz="2400" dirty="0">
                <a:solidFill>
                  <a:srgbClr val="FF0000"/>
                </a:solidFill>
              </a:rPr>
              <a:t>RAJAT SINGH, KUNAL DARGAN, SHIVANGI BITHEL</a:t>
            </a:r>
          </a:p>
        </p:txBody>
      </p:sp>
    </p:spTree>
    <p:extLst>
      <p:ext uri="{BB962C8B-B14F-4D97-AF65-F5344CB8AC3E}">
        <p14:creationId xmlns:p14="http://schemas.microsoft.com/office/powerpoint/2010/main" val="269390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A95BE-28C6-5AD5-3613-2EF61C1764F1}"/>
              </a:ext>
            </a:extLst>
          </p:cNvPr>
          <p:cNvSpPr/>
          <p:nvPr/>
        </p:nvSpPr>
        <p:spPr>
          <a:xfrm>
            <a:off x="762255" y="449766"/>
            <a:ext cx="3850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Proposal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BE2F233A-6217-C80D-5D68-BDE5D9E30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54847"/>
              </p:ext>
            </p:extLst>
          </p:nvPr>
        </p:nvGraphicFramePr>
        <p:xfrm>
          <a:off x="4979720" y="3520160"/>
          <a:ext cx="5010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24">
                  <a:extLst>
                    <a:ext uri="{9D8B030D-6E8A-4147-A177-3AD203B41FA5}">
                      <a16:colId xmlns:a16="http://schemas.microsoft.com/office/drawing/2014/main" val="79082879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84407360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796350381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95077827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3649432168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18907565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254023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20742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5BDC8EA-821D-697C-959E-F47FBB1A1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6651"/>
              </p:ext>
            </p:extLst>
          </p:nvPr>
        </p:nvGraphicFramePr>
        <p:xfrm>
          <a:off x="10068296" y="3520160"/>
          <a:ext cx="68151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1511">
                  <a:extLst>
                    <a:ext uri="{9D8B030D-6E8A-4147-A177-3AD203B41FA5}">
                      <a16:colId xmlns:a16="http://schemas.microsoft.com/office/drawing/2014/main" val="55994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5192"/>
                  </a:ext>
                </a:extLst>
              </a:tr>
            </a:tbl>
          </a:graphicData>
        </a:graphic>
      </p:graphicFrame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CAC09ED4-BD3A-8FE5-A891-17E50744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8130"/>
              </p:ext>
            </p:extLst>
          </p:nvPr>
        </p:nvGraphicFramePr>
        <p:xfrm>
          <a:off x="1289556" y="3499814"/>
          <a:ext cx="21996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214">
                  <a:extLst>
                    <a:ext uri="{9D8B030D-6E8A-4147-A177-3AD203B41FA5}">
                      <a16:colId xmlns:a16="http://schemas.microsoft.com/office/drawing/2014/main" val="2230363380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3974163114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83232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28268"/>
                  </a:ext>
                </a:extLst>
              </a:tr>
            </a:tbl>
          </a:graphicData>
        </a:graphic>
      </p:graphicFrame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AEC767AB-11A5-8078-C4E6-848425898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1515"/>
              </p:ext>
            </p:extLst>
          </p:nvPr>
        </p:nvGraphicFramePr>
        <p:xfrm>
          <a:off x="3684549" y="3473241"/>
          <a:ext cx="1099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">
                  <a:extLst>
                    <a:ext uri="{9D8B030D-6E8A-4147-A177-3AD203B41FA5}">
                      <a16:colId xmlns:a16="http://schemas.microsoft.com/office/drawing/2014/main" val="389229075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195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58647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1DA4B48C-AC00-EADC-C222-5DB47BE991F8}"/>
              </a:ext>
            </a:extLst>
          </p:cNvPr>
          <p:cNvSpPr/>
          <p:nvPr/>
        </p:nvSpPr>
        <p:spPr>
          <a:xfrm rot="5400000">
            <a:off x="1543793" y="3045730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C4C4E18-3D69-47C1-24B1-6FBFAB761F3C}"/>
              </a:ext>
            </a:extLst>
          </p:cNvPr>
          <p:cNvSpPr/>
          <p:nvPr/>
        </p:nvSpPr>
        <p:spPr>
          <a:xfrm rot="5400000">
            <a:off x="2266205" y="3043754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C47C11D-1CFB-AA85-987B-64326CF21A57}"/>
              </a:ext>
            </a:extLst>
          </p:cNvPr>
          <p:cNvSpPr/>
          <p:nvPr/>
        </p:nvSpPr>
        <p:spPr>
          <a:xfrm rot="5400000">
            <a:off x="2988616" y="3043754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CE851D5-C817-DE46-0AF1-CDBD32DEBF09}"/>
              </a:ext>
            </a:extLst>
          </p:cNvPr>
          <p:cNvSpPr/>
          <p:nvPr/>
        </p:nvSpPr>
        <p:spPr>
          <a:xfrm rot="5400000">
            <a:off x="3835460" y="3084345"/>
            <a:ext cx="218992" cy="517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50F6043-4CC0-755B-3F46-FC1BD6E9E391}"/>
              </a:ext>
            </a:extLst>
          </p:cNvPr>
          <p:cNvSpPr/>
          <p:nvPr/>
        </p:nvSpPr>
        <p:spPr>
          <a:xfrm rot="5400000">
            <a:off x="4391130" y="3093603"/>
            <a:ext cx="218992" cy="517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E6CCC70-DFD3-B927-41C4-5BD9ED40B65A}"/>
              </a:ext>
            </a:extLst>
          </p:cNvPr>
          <p:cNvSpPr/>
          <p:nvPr/>
        </p:nvSpPr>
        <p:spPr>
          <a:xfrm rot="5400000">
            <a:off x="5216927" y="3053011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9A76427-C178-0581-6E92-09B84A1DC0C2}"/>
              </a:ext>
            </a:extLst>
          </p:cNvPr>
          <p:cNvSpPr/>
          <p:nvPr/>
        </p:nvSpPr>
        <p:spPr>
          <a:xfrm rot="5400000">
            <a:off x="5939337" y="3064713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1316E36-4093-B857-4C73-6705C22D36A8}"/>
              </a:ext>
            </a:extLst>
          </p:cNvPr>
          <p:cNvSpPr/>
          <p:nvPr/>
        </p:nvSpPr>
        <p:spPr>
          <a:xfrm rot="5400000">
            <a:off x="6661746" y="3039562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F2FF68B7-4C85-FFD6-3A54-86D9465AED21}"/>
              </a:ext>
            </a:extLst>
          </p:cNvPr>
          <p:cNvSpPr/>
          <p:nvPr/>
        </p:nvSpPr>
        <p:spPr>
          <a:xfrm rot="5400000">
            <a:off x="7387637" y="3027687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F062E6C-7D75-D55D-CDB5-4B1485EE4D2C}"/>
              </a:ext>
            </a:extLst>
          </p:cNvPr>
          <p:cNvSpPr/>
          <p:nvPr/>
        </p:nvSpPr>
        <p:spPr>
          <a:xfrm rot="5400000">
            <a:off x="8110047" y="3039389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8F28A05-1059-A54E-4C3B-F8CB5D00E9D9}"/>
              </a:ext>
            </a:extLst>
          </p:cNvPr>
          <p:cNvSpPr/>
          <p:nvPr/>
        </p:nvSpPr>
        <p:spPr>
          <a:xfrm rot="5400000">
            <a:off x="8796831" y="3037988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D4756A6-D6F4-CFFC-9FFD-8A314C968F8C}"/>
              </a:ext>
            </a:extLst>
          </p:cNvPr>
          <p:cNvSpPr/>
          <p:nvPr/>
        </p:nvSpPr>
        <p:spPr>
          <a:xfrm rot="5400000">
            <a:off x="9519240" y="3049345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9086E95A-C1D6-B821-F542-0B107E9C3CBE}"/>
              </a:ext>
            </a:extLst>
          </p:cNvPr>
          <p:cNvSpPr/>
          <p:nvPr/>
        </p:nvSpPr>
        <p:spPr>
          <a:xfrm>
            <a:off x="581890" y="1639397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Projection1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B174B461-3711-85BE-59A2-DEDE549C0249}"/>
              </a:ext>
            </a:extLst>
          </p:cNvPr>
          <p:cNvSpPr/>
          <p:nvPr/>
        </p:nvSpPr>
        <p:spPr>
          <a:xfrm>
            <a:off x="2052448" y="1665971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Projection2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54EC0640-069D-F6DD-64EE-6D8D34B23569}"/>
              </a:ext>
            </a:extLst>
          </p:cNvPr>
          <p:cNvSpPr/>
          <p:nvPr/>
        </p:nvSpPr>
        <p:spPr>
          <a:xfrm>
            <a:off x="3558633" y="1678450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B83E2F-D54A-3576-5E41-4D0400126A42}"/>
              </a:ext>
            </a:extLst>
          </p:cNvPr>
          <p:cNvSpPr txBox="1"/>
          <p:nvPr/>
        </p:nvSpPr>
        <p:spPr>
          <a:xfrm>
            <a:off x="5341610" y="184661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. . . . . . . . . . . 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96CA5622-0BA1-68B5-F98F-B98AEC6C98BB}"/>
              </a:ext>
            </a:extLst>
          </p:cNvPr>
          <p:cNvSpPr/>
          <p:nvPr/>
        </p:nvSpPr>
        <p:spPr>
          <a:xfrm>
            <a:off x="8718646" y="1639396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Projection(n)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B486626A-90C6-50E1-DF33-56313481E3AD}"/>
              </a:ext>
            </a:extLst>
          </p:cNvPr>
          <p:cNvSpPr/>
          <p:nvPr/>
        </p:nvSpPr>
        <p:spPr>
          <a:xfrm>
            <a:off x="7216610" y="1678449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Projection(n-1)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F04BD3-D479-2000-6834-E420B4669372}"/>
              </a:ext>
            </a:extLst>
          </p:cNvPr>
          <p:cNvCxnSpPr>
            <a:endCxn id="34" idx="1"/>
          </p:cNvCxnSpPr>
          <p:nvPr/>
        </p:nvCxnSpPr>
        <p:spPr>
          <a:xfrm flipH="1" flipV="1">
            <a:off x="1192478" y="2422333"/>
            <a:ext cx="470068" cy="79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79B150-FFED-6EB0-2E08-75B5ACFC33CA}"/>
              </a:ext>
            </a:extLst>
          </p:cNvPr>
          <p:cNvCxnSpPr>
            <a:cxnSpLocks/>
            <a:stCxn id="17" idx="1"/>
            <a:endCxn id="35" idx="1"/>
          </p:cNvCxnSpPr>
          <p:nvPr/>
        </p:nvCxnSpPr>
        <p:spPr>
          <a:xfrm flipV="1">
            <a:off x="2384958" y="2448907"/>
            <a:ext cx="278078" cy="78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027643-7FAD-2519-FD29-7B6E777F66A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107369" y="2461386"/>
            <a:ext cx="1061852" cy="79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DF6B89-0285-87BD-59CE-D8D06F5DA29B}"/>
              </a:ext>
            </a:extLst>
          </p:cNvPr>
          <p:cNvCxnSpPr>
            <a:cxnSpLocks/>
            <a:endCxn id="39" idx="1"/>
          </p:cNvCxnSpPr>
          <p:nvPr/>
        </p:nvCxnSpPr>
        <p:spPr>
          <a:xfrm flipH="1" flipV="1">
            <a:off x="7827198" y="2461385"/>
            <a:ext cx="1084242" cy="80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2B6F75-E1AD-17FF-3EFF-894AD5D33AEB}"/>
              </a:ext>
            </a:extLst>
          </p:cNvPr>
          <p:cNvCxnSpPr>
            <a:cxnSpLocks/>
            <a:stCxn id="33" idx="1"/>
            <a:endCxn id="38" idx="1"/>
          </p:cNvCxnSpPr>
          <p:nvPr/>
        </p:nvCxnSpPr>
        <p:spPr>
          <a:xfrm flipH="1" flipV="1">
            <a:off x="9329234" y="2422332"/>
            <a:ext cx="308759" cy="8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163A16D-A630-2E43-D082-D3821D997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80856"/>
              </p:ext>
            </p:extLst>
          </p:nvPr>
        </p:nvGraphicFramePr>
        <p:xfrm>
          <a:off x="1277764" y="4052409"/>
          <a:ext cx="61751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7518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5DB59D-7888-4800-C721-66857DDC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92704"/>
              </p:ext>
            </p:extLst>
          </p:nvPr>
        </p:nvGraphicFramePr>
        <p:xfrm>
          <a:off x="2000176" y="4050574"/>
          <a:ext cx="61751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7518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65AB529-5B98-7587-BF7B-132B834D8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92881"/>
              </p:ext>
            </p:extLst>
          </p:nvPr>
        </p:nvGraphicFramePr>
        <p:xfrm>
          <a:off x="2696852" y="4050574"/>
          <a:ext cx="79234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345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8675CFD-BC7A-861F-C969-5D0204F45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11471"/>
              </p:ext>
            </p:extLst>
          </p:nvPr>
        </p:nvGraphicFramePr>
        <p:xfrm>
          <a:off x="3647873" y="4050574"/>
          <a:ext cx="5178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820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04A78B9-8418-5A27-EE98-64011CFA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75266"/>
              </p:ext>
            </p:extLst>
          </p:nvPr>
        </p:nvGraphicFramePr>
        <p:xfrm>
          <a:off x="4185966" y="4050574"/>
          <a:ext cx="5178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820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877C8541-BE8B-4444-41FE-787053F9E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32574"/>
              </p:ext>
            </p:extLst>
          </p:nvPr>
        </p:nvGraphicFramePr>
        <p:xfrm>
          <a:off x="4894046" y="4050574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CEF46472-A326-AE2D-6490-2BB76A430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99894"/>
              </p:ext>
            </p:extLst>
          </p:nvPr>
        </p:nvGraphicFramePr>
        <p:xfrm>
          <a:off x="5629075" y="4050574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F0ADAEAF-B04E-79F7-435A-3FEBBAB1C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85070"/>
              </p:ext>
            </p:extLst>
          </p:nvPr>
        </p:nvGraphicFramePr>
        <p:xfrm>
          <a:off x="6386579" y="4050574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2E672D21-62C2-62C6-15D6-F51C9EFEC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99364"/>
              </p:ext>
            </p:extLst>
          </p:nvPr>
        </p:nvGraphicFramePr>
        <p:xfrm>
          <a:off x="7121608" y="4050574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ABB88C0E-A27A-9967-978C-F5DE55793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90957"/>
              </p:ext>
            </p:extLst>
          </p:nvPr>
        </p:nvGraphicFramePr>
        <p:xfrm>
          <a:off x="7856433" y="4050574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8C3064CA-1917-C44B-0E84-C62FF879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85910"/>
              </p:ext>
            </p:extLst>
          </p:nvPr>
        </p:nvGraphicFramePr>
        <p:xfrm>
          <a:off x="8616088" y="4055654"/>
          <a:ext cx="67436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33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045E59CD-384B-ADB3-9EB9-ADA58018B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24215"/>
              </p:ext>
            </p:extLst>
          </p:nvPr>
        </p:nvGraphicFramePr>
        <p:xfrm>
          <a:off x="9343101" y="4050574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9E8038E6-77CF-D07F-21C4-C42EF8669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12348"/>
              </p:ext>
            </p:extLst>
          </p:nvPr>
        </p:nvGraphicFramePr>
        <p:xfrm>
          <a:off x="10084627" y="4050574"/>
          <a:ext cx="67436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B1E64280-A2C6-2801-66E4-3EEC276E3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00438"/>
              </p:ext>
            </p:extLst>
          </p:nvPr>
        </p:nvGraphicFramePr>
        <p:xfrm>
          <a:off x="1276484" y="4513847"/>
          <a:ext cx="61751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7518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8330B16-2E3D-4DC4-08EE-203206C54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70569"/>
              </p:ext>
            </p:extLst>
          </p:nvPr>
        </p:nvGraphicFramePr>
        <p:xfrm>
          <a:off x="1998896" y="4512012"/>
          <a:ext cx="61751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7518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49C52F83-3437-E3EF-40C4-E4FA801F5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84454"/>
              </p:ext>
            </p:extLst>
          </p:nvPr>
        </p:nvGraphicFramePr>
        <p:xfrm>
          <a:off x="2695572" y="4512012"/>
          <a:ext cx="79234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345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27AD9997-41A9-6DA3-88FF-357038DA3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74292"/>
              </p:ext>
            </p:extLst>
          </p:nvPr>
        </p:nvGraphicFramePr>
        <p:xfrm>
          <a:off x="3646593" y="4512012"/>
          <a:ext cx="5178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820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17EFB2B4-F8BC-9119-478C-57E53506B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34802"/>
              </p:ext>
            </p:extLst>
          </p:nvPr>
        </p:nvGraphicFramePr>
        <p:xfrm>
          <a:off x="4184686" y="4512012"/>
          <a:ext cx="5178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820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1A858068-17D4-0574-B0F4-5B84F79DC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72181"/>
              </p:ext>
            </p:extLst>
          </p:nvPr>
        </p:nvGraphicFramePr>
        <p:xfrm>
          <a:off x="4892766" y="4512012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8A6302D5-7F38-1843-0808-1FE8C0BF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61182"/>
              </p:ext>
            </p:extLst>
          </p:nvPr>
        </p:nvGraphicFramePr>
        <p:xfrm>
          <a:off x="5627795" y="4512012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74D96F7F-1882-E4A9-8EB1-FDE1C843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97607"/>
              </p:ext>
            </p:extLst>
          </p:nvPr>
        </p:nvGraphicFramePr>
        <p:xfrm>
          <a:off x="6385299" y="4512012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E9B0B64A-C6C8-0A09-7C1A-6C133CBDC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4018"/>
              </p:ext>
            </p:extLst>
          </p:nvPr>
        </p:nvGraphicFramePr>
        <p:xfrm>
          <a:off x="7120328" y="4512012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DE11BCA7-BD7E-C0CB-6A3A-A82917EC6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81067"/>
              </p:ext>
            </p:extLst>
          </p:nvPr>
        </p:nvGraphicFramePr>
        <p:xfrm>
          <a:off x="7855153" y="4512012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FB7C2F27-D06B-F4E0-1B53-A98D47EE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51745"/>
              </p:ext>
            </p:extLst>
          </p:nvPr>
        </p:nvGraphicFramePr>
        <p:xfrm>
          <a:off x="8614808" y="4517092"/>
          <a:ext cx="67436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33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0DF962DB-BD40-7F01-CA01-165B06C9F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71570"/>
              </p:ext>
            </p:extLst>
          </p:nvPr>
        </p:nvGraphicFramePr>
        <p:xfrm>
          <a:off x="9341821" y="4512012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55" name="Table 5">
            <a:extLst>
              <a:ext uri="{FF2B5EF4-FFF2-40B4-BE49-F238E27FC236}">
                <a16:creationId xmlns:a16="http://schemas.microsoft.com/office/drawing/2014/main" id="{5C52ECE1-5A30-311F-F57B-5D9A81A27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65264"/>
              </p:ext>
            </p:extLst>
          </p:nvPr>
        </p:nvGraphicFramePr>
        <p:xfrm>
          <a:off x="10083347" y="4512012"/>
          <a:ext cx="67436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98E056BA-E890-F5B8-AF89-0FAE2214E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79015"/>
              </p:ext>
            </p:extLst>
          </p:nvPr>
        </p:nvGraphicFramePr>
        <p:xfrm>
          <a:off x="1276484" y="5001735"/>
          <a:ext cx="61751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7518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E39E3A9-D6D0-8922-1DC4-9FD46308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35175"/>
              </p:ext>
            </p:extLst>
          </p:nvPr>
        </p:nvGraphicFramePr>
        <p:xfrm>
          <a:off x="1998896" y="4999900"/>
          <a:ext cx="61751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7518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F02F570B-AAE7-E118-1D35-1F07BCA43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31592"/>
              </p:ext>
            </p:extLst>
          </p:nvPr>
        </p:nvGraphicFramePr>
        <p:xfrm>
          <a:off x="2695573" y="4999900"/>
          <a:ext cx="79234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344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CCCC4F2B-51F1-8A4C-C43E-96F57F429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10625"/>
              </p:ext>
            </p:extLst>
          </p:nvPr>
        </p:nvGraphicFramePr>
        <p:xfrm>
          <a:off x="3646593" y="4999900"/>
          <a:ext cx="5178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820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0" name="Table 5">
            <a:extLst>
              <a:ext uri="{FF2B5EF4-FFF2-40B4-BE49-F238E27FC236}">
                <a16:creationId xmlns:a16="http://schemas.microsoft.com/office/drawing/2014/main" id="{2045CF67-0A99-DFB2-2622-A0FC1890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37816"/>
              </p:ext>
            </p:extLst>
          </p:nvPr>
        </p:nvGraphicFramePr>
        <p:xfrm>
          <a:off x="4184686" y="4999900"/>
          <a:ext cx="5178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820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1" name="Table 5">
            <a:extLst>
              <a:ext uri="{FF2B5EF4-FFF2-40B4-BE49-F238E27FC236}">
                <a16:creationId xmlns:a16="http://schemas.microsoft.com/office/drawing/2014/main" id="{25DCB178-512B-B295-D375-C81819AA0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13983"/>
              </p:ext>
            </p:extLst>
          </p:nvPr>
        </p:nvGraphicFramePr>
        <p:xfrm>
          <a:off x="4892766" y="4999900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94ABA3BC-D90A-269E-A884-08ECFE6AA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30954"/>
              </p:ext>
            </p:extLst>
          </p:nvPr>
        </p:nvGraphicFramePr>
        <p:xfrm>
          <a:off x="5627795" y="4999900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FAF3799B-43D0-7A12-57B0-D31193B92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33816"/>
              </p:ext>
            </p:extLst>
          </p:nvPr>
        </p:nvGraphicFramePr>
        <p:xfrm>
          <a:off x="6385299" y="4999900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649E540A-D6CB-EF45-D537-7B111AEE0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43819"/>
              </p:ext>
            </p:extLst>
          </p:nvPr>
        </p:nvGraphicFramePr>
        <p:xfrm>
          <a:off x="7120328" y="4999900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C8A5D3C0-57CF-403A-8A4E-7E2579B5F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15868"/>
              </p:ext>
            </p:extLst>
          </p:nvPr>
        </p:nvGraphicFramePr>
        <p:xfrm>
          <a:off x="7855153" y="4999900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6" name="Table 5">
            <a:extLst>
              <a:ext uri="{FF2B5EF4-FFF2-40B4-BE49-F238E27FC236}">
                <a16:creationId xmlns:a16="http://schemas.microsoft.com/office/drawing/2014/main" id="{DDF68962-26A6-3D57-9ED2-9F792155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86323"/>
              </p:ext>
            </p:extLst>
          </p:nvPr>
        </p:nvGraphicFramePr>
        <p:xfrm>
          <a:off x="8614808" y="5004980"/>
          <a:ext cx="67436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33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7" name="Table 5">
            <a:extLst>
              <a:ext uri="{FF2B5EF4-FFF2-40B4-BE49-F238E27FC236}">
                <a16:creationId xmlns:a16="http://schemas.microsoft.com/office/drawing/2014/main" id="{1AB0FE5D-9B99-664B-AF62-9047785F9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19792"/>
              </p:ext>
            </p:extLst>
          </p:nvPr>
        </p:nvGraphicFramePr>
        <p:xfrm>
          <a:off x="9341821" y="4999900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8" name="Table 5">
            <a:extLst>
              <a:ext uri="{FF2B5EF4-FFF2-40B4-BE49-F238E27FC236}">
                <a16:creationId xmlns:a16="http://schemas.microsoft.com/office/drawing/2014/main" id="{CBDBCA0D-081C-C7B6-3A70-CF51939B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6830"/>
              </p:ext>
            </p:extLst>
          </p:nvPr>
        </p:nvGraphicFramePr>
        <p:xfrm>
          <a:off x="10083347" y="4999900"/>
          <a:ext cx="67436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1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A95BE-28C6-5AD5-3613-2EF61C1764F1}"/>
              </a:ext>
            </a:extLst>
          </p:cNvPr>
          <p:cNvSpPr/>
          <p:nvPr/>
        </p:nvSpPr>
        <p:spPr>
          <a:xfrm>
            <a:off x="762255" y="449766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260A9-0B35-32CE-6E85-5A004002EA37}"/>
              </a:ext>
            </a:extLst>
          </p:cNvPr>
          <p:cNvSpPr txBox="1"/>
          <p:nvPr/>
        </p:nvSpPr>
        <p:spPr>
          <a:xfrm>
            <a:off x="762255" y="1771519"/>
            <a:ext cx="10593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cap="all" dirty="0"/>
              <a:t>problem SETTING  - INTEGRATED DIAGNOSTICS</a:t>
            </a:r>
          </a:p>
          <a:p>
            <a:r>
              <a:rPr lang="en-US" dirty="0"/>
              <a:t>In medical domain, AI models are trained using multimodal diagnostic datasets coming from longitudinal observations. In order to solve downstream tasks, standard  </a:t>
            </a:r>
          </a:p>
          <a:p>
            <a:r>
              <a:rPr lang="en-IN" dirty="0"/>
              <a:t>We have summarized the most recent data integration methods/ frameworks into five different integration strategies: early, mixed, intermediate, late and hierarchical. In this mini- review, we focus on challenges and existing multi-omics integration strategies by paying special </a:t>
            </a:r>
            <a:r>
              <a:rPr lang="en-IN" dirty="0" err="1"/>
              <a:t>atten</a:t>
            </a:r>
            <a:r>
              <a:rPr lang="en-IN" dirty="0"/>
              <a:t>- </a:t>
            </a:r>
            <a:r>
              <a:rPr lang="en-IN" dirty="0" err="1"/>
              <a:t>tion</a:t>
            </a:r>
            <a:r>
              <a:rPr lang="en-IN" dirty="0"/>
              <a:t> to machine learning applications.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Classification 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148264-CA98-324D-21F7-55875BDCD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04395"/>
              </p:ext>
            </p:extLst>
          </p:nvPr>
        </p:nvGraphicFramePr>
        <p:xfrm>
          <a:off x="4587835" y="5184107"/>
          <a:ext cx="50100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24">
                  <a:extLst>
                    <a:ext uri="{9D8B030D-6E8A-4147-A177-3AD203B41FA5}">
                      <a16:colId xmlns:a16="http://schemas.microsoft.com/office/drawing/2014/main" val="79082879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84407360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796350381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95077827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3649432168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18907565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254023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2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3926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6E9584-E415-841D-8DB5-909EFC636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44065"/>
              </p:ext>
            </p:extLst>
          </p:nvPr>
        </p:nvGraphicFramePr>
        <p:xfrm>
          <a:off x="9676411" y="5184107"/>
          <a:ext cx="68151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1511">
                  <a:extLst>
                    <a:ext uri="{9D8B030D-6E8A-4147-A177-3AD203B41FA5}">
                      <a16:colId xmlns:a16="http://schemas.microsoft.com/office/drawing/2014/main" val="55994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28778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29908466-7330-0F2A-BFD3-1DE24D3B0A6C}"/>
              </a:ext>
            </a:extLst>
          </p:cNvPr>
          <p:cNvSpPr/>
          <p:nvPr/>
        </p:nvSpPr>
        <p:spPr>
          <a:xfrm rot="5400000">
            <a:off x="6928703" y="2517556"/>
            <a:ext cx="328331" cy="501006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B5E40-0CF3-5F23-33A5-E4364027AC01}"/>
              </a:ext>
            </a:extLst>
          </p:cNvPr>
          <p:cNvSpPr txBox="1"/>
          <p:nvPr/>
        </p:nvSpPr>
        <p:spPr>
          <a:xfrm>
            <a:off x="6691838" y="4536626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34A2479-EF51-B20F-3108-36A360F9B9FD}"/>
              </a:ext>
            </a:extLst>
          </p:cNvPr>
          <p:cNvSpPr/>
          <p:nvPr/>
        </p:nvSpPr>
        <p:spPr>
          <a:xfrm rot="16200000">
            <a:off x="9897026" y="4685343"/>
            <a:ext cx="240281" cy="681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48EEA-483A-9379-543C-5436D567CA29}"/>
              </a:ext>
            </a:extLst>
          </p:cNvPr>
          <p:cNvSpPr txBox="1"/>
          <p:nvPr/>
        </p:nvSpPr>
        <p:spPr>
          <a:xfrm>
            <a:off x="9703789" y="46036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DEE622-BFAA-8A76-1AEF-5E604C276B22}"/>
              </a:ext>
            </a:extLst>
          </p:cNvPr>
          <p:cNvSpPr txBox="1"/>
          <p:nvPr/>
        </p:nvSpPr>
        <p:spPr>
          <a:xfrm>
            <a:off x="1306286" y="5925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4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A95BE-28C6-5AD5-3613-2EF61C1764F1}"/>
              </a:ext>
            </a:extLst>
          </p:cNvPr>
          <p:cNvSpPr/>
          <p:nvPr/>
        </p:nvSpPr>
        <p:spPr>
          <a:xfrm>
            <a:off x="762255" y="449766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260A9-0B35-32CE-6E85-5A004002EA37}"/>
              </a:ext>
            </a:extLst>
          </p:cNvPr>
          <p:cNvSpPr txBox="1"/>
          <p:nvPr/>
        </p:nvSpPr>
        <p:spPr>
          <a:xfrm>
            <a:off x="762255" y="1771519"/>
            <a:ext cx="32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148264-CA98-324D-21F7-55875BDCDBBC}"/>
              </a:ext>
            </a:extLst>
          </p:cNvPr>
          <p:cNvGraphicFramePr>
            <a:graphicFrameLocks noGrp="1"/>
          </p:cNvGraphicFramePr>
          <p:nvPr/>
        </p:nvGraphicFramePr>
        <p:xfrm>
          <a:off x="6096001" y="3888295"/>
          <a:ext cx="50100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24">
                  <a:extLst>
                    <a:ext uri="{9D8B030D-6E8A-4147-A177-3AD203B41FA5}">
                      <a16:colId xmlns:a16="http://schemas.microsoft.com/office/drawing/2014/main" val="79082879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84407360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796350381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95077827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3649432168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18907565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254023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2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3926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6E9584-E415-841D-8DB5-909EFC6364C0}"/>
              </a:ext>
            </a:extLst>
          </p:cNvPr>
          <p:cNvGraphicFramePr>
            <a:graphicFrameLocks noGrp="1"/>
          </p:cNvGraphicFramePr>
          <p:nvPr/>
        </p:nvGraphicFramePr>
        <p:xfrm>
          <a:off x="11184577" y="3888295"/>
          <a:ext cx="68151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1511">
                  <a:extLst>
                    <a:ext uri="{9D8B030D-6E8A-4147-A177-3AD203B41FA5}">
                      <a16:colId xmlns:a16="http://schemas.microsoft.com/office/drawing/2014/main" val="55994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28778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29908466-7330-0F2A-BFD3-1DE24D3B0A6C}"/>
              </a:ext>
            </a:extLst>
          </p:cNvPr>
          <p:cNvSpPr/>
          <p:nvPr/>
        </p:nvSpPr>
        <p:spPr>
          <a:xfrm rot="5400000">
            <a:off x="8436869" y="1221744"/>
            <a:ext cx="328331" cy="501006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B5E40-0CF3-5F23-33A5-E4364027AC01}"/>
              </a:ext>
            </a:extLst>
          </p:cNvPr>
          <p:cNvSpPr txBox="1"/>
          <p:nvPr/>
        </p:nvSpPr>
        <p:spPr>
          <a:xfrm>
            <a:off x="8200004" y="324081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34A2479-EF51-B20F-3108-36A360F9B9FD}"/>
              </a:ext>
            </a:extLst>
          </p:cNvPr>
          <p:cNvSpPr/>
          <p:nvPr/>
        </p:nvSpPr>
        <p:spPr>
          <a:xfrm rot="16200000">
            <a:off x="11405192" y="3389531"/>
            <a:ext cx="240281" cy="681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48EEA-483A-9379-543C-5436D567CA29}"/>
              </a:ext>
            </a:extLst>
          </p:cNvPr>
          <p:cNvSpPr txBox="1"/>
          <p:nvPr/>
        </p:nvSpPr>
        <p:spPr>
          <a:xfrm>
            <a:off x="11211955" y="330785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817AC08-7E2F-E12F-DF17-8E83F40D0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59050"/>
              </p:ext>
            </p:extLst>
          </p:nvPr>
        </p:nvGraphicFramePr>
        <p:xfrm>
          <a:off x="2405837" y="3867949"/>
          <a:ext cx="21996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214">
                  <a:extLst>
                    <a:ext uri="{9D8B030D-6E8A-4147-A177-3AD203B41FA5}">
                      <a16:colId xmlns:a16="http://schemas.microsoft.com/office/drawing/2014/main" val="2230363380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3974163114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83232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2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9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1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35604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F3D988B-6BBD-D151-046F-9C46CCD3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92435"/>
              </p:ext>
            </p:extLst>
          </p:nvPr>
        </p:nvGraphicFramePr>
        <p:xfrm>
          <a:off x="4800830" y="3841376"/>
          <a:ext cx="10998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">
                  <a:extLst>
                    <a:ext uri="{9D8B030D-6E8A-4147-A177-3AD203B41FA5}">
                      <a16:colId xmlns:a16="http://schemas.microsoft.com/office/drawing/2014/main" val="389229075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195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5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3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82805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ACFA9A1E-93CE-B0FB-A6BB-7C8BC2154E60}"/>
              </a:ext>
            </a:extLst>
          </p:cNvPr>
          <p:cNvSpPr/>
          <p:nvPr/>
        </p:nvSpPr>
        <p:spPr>
          <a:xfrm rot="5400000">
            <a:off x="5186574" y="3109684"/>
            <a:ext cx="328331" cy="11882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2A5A0-904C-B624-8F13-E610EB7D7853}"/>
              </a:ext>
            </a:extLst>
          </p:cNvPr>
          <p:cNvSpPr txBox="1"/>
          <p:nvPr/>
        </p:nvSpPr>
        <p:spPr>
          <a:xfrm>
            <a:off x="4890294" y="3240814"/>
            <a:ext cx="109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BD9B7D5-6ABA-FCE6-3AF3-92758A789D95}"/>
              </a:ext>
            </a:extLst>
          </p:cNvPr>
          <p:cNvSpPr/>
          <p:nvPr/>
        </p:nvSpPr>
        <p:spPr>
          <a:xfrm rot="5400000">
            <a:off x="3329917" y="2619058"/>
            <a:ext cx="307289" cy="215545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8FEF30-7D26-A4E3-6AA6-3E6ED853C85C}"/>
              </a:ext>
            </a:extLst>
          </p:cNvPr>
          <p:cNvSpPr txBox="1"/>
          <p:nvPr/>
        </p:nvSpPr>
        <p:spPr>
          <a:xfrm>
            <a:off x="3087900" y="3244334"/>
            <a:ext cx="109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985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A95BE-28C6-5AD5-3613-2EF61C1764F1}"/>
              </a:ext>
            </a:extLst>
          </p:cNvPr>
          <p:cNvSpPr/>
          <p:nvPr/>
        </p:nvSpPr>
        <p:spPr>
          <a:xfrm>
            <a:off x="762255" y="449766"/>
            <a:ext cx="1943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260A9-0B35-32CE-6E85-5A004002EA37}"/>
              </a:ext>
            </a:extLst>
          </p:cNvPr>
          <p:cNvSpPr txBox="1"/>
          <p:nvPr/>
        </p:nvSpPr>
        <p:spPr>
          <a:xfrm>
            <a:off x="762255" y="1771519"/>
            <a:ext cx="32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sfgw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3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DDB6C-3E74-77CC-739E-D5C95941DDD4}"/>
              </a:ext>
            </a:extLst>
          </p:cNvPr>
          <p:cNvSpPr txBox="1"/>
          <p:nvPr/>
        </p:nvSpPr>
        <p:spPr>
          <a:xfrm>
            <a:off x="762255" y="1771519"/>
            <a:ext cx="33293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Logits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Feature Vector Concatenation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491236-1499-8AC2-C2F1-AC9783A0AE05}"/>
              </a:ext>
            </a:extLst>
          </p:cNvPr>
          <p:cNvSpPr/>
          <p:nvPr/>
        </p:nvSpPr>
        <p:spPr>
          <a:xfrm>
            <a:off x="762255" y="449766"/>
            <a:ext cx="8268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Integration Strategies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C015-100E-4C67-16EB-27929C9DB122}"/>
              </a:ext>
            </a:extLst>
          </p:cNvPr>
          <p:cNvSpPr/>
          <p:nvPr/>
        </p:nvSpPr>
        <p:spPr>
          <a:xfrm>
            <a:off x="5676965" y="2089184"/>
            <a:ext cx="1650670" cy="486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1011E-5F92-56B8-9F6A-4215100BC04D}"/>
              </a:ext>
            </a:extLst>
          </p:cNvPr>
          <p:cNvSpPr/>
          <p:nvPr/>
        </p:nvSpPr>
        <p:spPr>
          <a:xfrm>
            <a:off x="7034151" y="3320837"/>
            <a:ext cx="1650670" cy="486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1809E-0F4F-FB38-E716-5AA1E769EE38}"/>
              </a:ext>
            </a:extLst>
          </p:cNvPr>
          <p:cNvSpPr/>
          <p:nvPr/>
        </p:nvSpPr>
        <p:spPr>
          <a:xfrm>
            <a:off x="4449116" y="3302215"/>
            <a:ext cx="1650670" cy="486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5DFDB-E0BD-EE58-8277-C02D312C951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274451" y="2576072"/>
            <a:ext cx="1227849" cy="72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272A5-0F8F-3CC2-4EFE-2AF3A0DF98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02300" y="2576072"/>
            <a:ext cx="1357186" cy="74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8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DDB6C-3E74-77CC-739E-D5C95941DDD4}"/>
              </a:ext>
            </a:extLst>
          </p:cNvPr>
          <p:cNvSpPr txBox="1"/>
          <p:nvPr/>
        </p:nvSpPr>
        <p:spPr>
          <a:xfrm>
            <a:off x="762255" y="177151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Logits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6611C-C64B-38AB-002E-ECB82A6438F8}"/>
              </a:ext>
            </a:extLst>
          </p:cNvPr>
          <p:cNvSpPr/>
          <p:nvPr/>
        </p:nvSpPr>
        <p:spPr>
          <a:xfrm>
            <a:off x="762255" y="449766"/>
            <a:ext cx="10874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Integration Strategies - pitfall 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74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A95BE-28C6-5AD5-3613-2EF61C1764F1}"/>
              </a:ext>
            </a:extLst>
          </p:cNvPr>
          <p:cNvSpPr/>
          <p:nvPr/>
        </p:nvSpPr>
        <p:spPr>
          <a:xfrm>
            <a:off x="762255" y="449766"/>
            <a:ext cx="3850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Proposal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BE2F233A-6217-C80D-5D68-BDE5D9E30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54511"/>
              </p:ext>
            </p:extLst>
          </p:nvPr>
        </p:nvGraphicFramePr>
        <p:xfrm>
          <a:off x="4979720" y="3520160"/>
          <a:ext cx="50100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24">
                  <a:extLst>
                    <a:ext uri="{9D8B030D-6E8A-4147-A177-3AD203B41FA5}">
                      <a16:colId xmlns:a16="http://schemas.microsoft.com/office/drawing/2014/main" val="79082879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84407360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796350381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95077827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3649432168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18907565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254023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2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39267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5BDC8EA-821D-697C-959E-F47FBB1A1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72291"/>
              </p:ext>
            </p:extLst>
          </p:nvPr>
        </p:nvGraphicFramePr>
        <p:xfrm>
          <a:off x="10068296" y="3520160"/>
          <a:ext cx="68151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1511">
                  <a:extLst>
                    <a:ext uri="{9D8B030D-6E8A-4147-A177-3AD203B41FA5}">
                      <a16:colId xmlns:a16="http://schemas.microsoft.com/office/drawing/2014/main" val="55994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28778"/>
                  </a:ext>
                </a:extLst>
              </a:tr>
            </a:tbl>
          </a:graphicData>
        </a:graphic>
      </p:graphicFrame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CAC09ED4-BD3A-8FE5-A891-17E50744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14084"/>
              </p:ext>
            </p:extLst>
          </p:nvPr>
        </p:nvGraphicFramePr>
        <p:xfrm>
          <a:off x="1289556" y="3499814"/>
          <a:ext cx="21996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214">
                  <a:extLst>
                    <a:ext uri="{9D8B030D-6E8A-4147-A177-3AD203B41FA5}">
                      <a16:colId xmlns:a16="http://schemas.microsoft.com/office/drawing/2014/main" val="2230363380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3974163114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83232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2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9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1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35604"/>
                  </a:ext>
                </a:extLst>
              </a:tr>
            </a:tbl>
          </a:graphicData>
        </a:graphic>
      </p:graphicFrame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AEC767AB-11A5-8078-C4E6-848425898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49003"/>
              </p:ext>
            </p:extLst>
          </p:nvPr>
        </p:nvGraphicFramePr>
        <p:xfrm>
          <a:off x="3684549" y="3473241"/>
          <a:ext cx="10998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">
                  <a:extLst>
                    <a:ext uri="{9D8B030D-6E8A-4147-A177-3AD203B41FA5}">
                      <a16:colId xmlns:a16="http://schemas.microsoft.com/office/drawing/2014/main" val="389229075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195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5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3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82805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1DA4B48C-AC00-EADC-C222-5DB47BE991F8}"/>
              </a:ext>
            </a:extLst>
          </p:cNvPr>
          <p:cNvSpPr/>
          <p:nvPr/>
        </p:nvSpPr>
        <p:spPr>
          <a:xfrm rot="5400000">
            <a:off x="1543793" y="3045730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C4C4E18-3D69-47C1-24B1-6FBFAB761F3C}"/>
              </a:ext>
            </a:extLst>
          </p:cNvPr>
          <p:cNvSpPr/>
          <p:nvPr/>
        </p:nvSpPr>
        <p:spPr>
          <a:xfrm rot="5400000">
            <a:off x="2266205" y="3043754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C47C11D-1CFB-AA85-987B-64326CF21A57}"/>
              </a:ext>
            </a:extLst>
          </p:cNvPr>
          <p:cNvSpPr/>
          <p:nvPr/>
        </p:nvSpPr>
        <p:spPr>
          <a:xfrm rot="5400000">
            <a:off x="2988616" y="3043754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CE851D5-C817-DE46-0AF1-CDBD32DEBF09}"/>
              </a:ext>
            </a:extLst>
          </p:cNvPr>
          <p:cNvSpPr/>
          <p:nvPr/>
        </p:nvSpPr>
        <p:spPr>
          <a:xfrm rot="5400000">
            <a:off x="3835460" y="3084345"/>
            <a:ext cx="218992" cy="517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50F6043-4CC0-755B-3F46-FC1BD6E9E391}"/>
              </a:ext>
            </a:extLst>
          </p:cNvPr>
          <p:cNvSpPr/>
          <p:nvPr/>
        </p:nvSpPr>
        <p:spPr>
          <a:xfrm rot="5400000">
            <a:off x="4391130" y="3093603"/>
            <a:ext cx="218992" cy="517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E6CCC70-DFD3-B927-41C4-5BD9ED40B65A}"/>
              </a:ext>
            </a:extLst>
          </p:cNvPr>
          <p:cNvSpPr/>
          <p:nvPr/>
        </p:nvSpPr>
        <p:spPr>
          <a:xfrm rot="5400000">
            <a:off x="5216927" y="3053011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9A76427-C178-0581-6E92-09B84A1DC0C2}"/>
              </a:ext>
            </a:extLst>
          </p:cNvPr>
          <p:cNvSpPr/>
          <p:nvPr/>
        </p:nvSpPr>
        <p:spPr>
          <a:xfrm rot="5400000">
            <a:off x="5939337" y="3064713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1316E36-4093-B857-4C73-6705C22D36A8}"/>
              </a:ext>
            </a:extLst>
          </p:cNvPr>
          <p:cNvSpPr/>
          <p:nvPr/>
        </p:nvSpPr>
        <p:spPr>
          <a:xfrm rot="5400000">
            <a:off x="6661746" y="3039562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F2FF68B7-4C85-FFD6-3A54-86D9465AED21}"/>
              </a:ext>
            </a:extLst>
          </p:cNvPr>
          <p:cNvSpPr/>
          <p:nvPr/>
        </p:nvSpPr>
        <p:spPr>
          <a:xfrm rot="5400000">
            <a:off x="7387637" y="3027687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F062E6C-7D75-D55D-CDB5-4B1485EE4D2C}"/>
              </a:ext>
            </a:extLst>
          </p:cNvPr>
          <p:cNvSpPr/>
          <p:nvPr/>
        </p:nvSpPr>
        <p:spPr>
          <a:xfrm rot="5400000">
            <a:off x="8110047" y="3039389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8F28A05-1059-A54E-4C3B-F8CB5D00E9D9}"/>
              </a:ext>
            </a:extLst>
          </p:cNvPr>
          <p:cNvSpPr/>
          <p:nvPr/>
        </p:nvSpPr>
        <p:spPr>
          <a:xfrm rot="5400000">
            <a:off x="8796831" y="3037988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D4756A6-D6F4-CFFC-9FFD-8A314C968F8C}"/>
              </a:ext>
            </a:extLst>
          </p:cNvPr>
          <p:cNvSpPr/>
          <p:nvPr/>
        </p:nvSpPr>
        <p:spPr>
          <a:xfrm rot="5400000">
            <a:off x="9519240" y="3049345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9086E95A-C1D6-B821-F542-0B107E9C3CBE}"/>
              </a:ext>
            </a:extLst>
          </p:cNvPr>
          <p:cNvSpPr/>
          <p:nvPr/>
        </p:nvSpPr>
        <p:spPr>
          <a:xfrm>
            <a:off x="581890" y="1639397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Projection1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B174B461-3711-85BE-59A2-DEDE549C0249}"/>
              </a:ext>
            </a:extLst>
          </p:cNvPr>
          <p:cNvSpPr/>
          <p:nvPr/>
        </p:nvSpPr>
        <p:spPr>
          <a:xfrm>
            <a:off x="2052448" y="1665971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Projection2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54EC0640-069D-F6DD-64EE-6D8D34B23569}"/>
              </a:ext>
            </a:extLst>
          </p:cNvPr>
          <p:cNvSpPr/>
          <p:nvPr/>
        </p:nvSpPr>
        <p:spPr>
          <a:xfrm>
            <a:off x="3558633" y="1678450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B83E2F-D54A-3576-5E41-4D0400126A42}"/>
              </a:ext>
            </a:extLst>
          </p:cNvPr>
          <p:cNvSpPr txBox="1"/>
          <p:nvPr/>
        </p:nvSpPr>
        <p:spPr>
          <a:xfrm>
            <a:off x="5341610" y="184661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. . . . . . . . . . . 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96CA5622-0BA1-68B5-F98F-B98AEC6C98BB}"/>
              </a:ext>
            </a:extLst>
          </p:cNvPr>
          <p:cNvSpPr/>
          <p:nvPr/>
        </p:nvSpPr>
        <p:spPr>
          <a:xfrm>
            <a:off x="8718646" y="1639396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Projection(n)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B486626A-90C6-50E1-DF33-56313481E3AD}"/>
              </a:ext>
            </a:extLst>
          </p:cNvPr>
          <p:cNvSpPr/>
          <p:nvPr/>
        </p:nvSpPr>
        <p:spPr>
          <a:xfrm>
            <a:off x="7216610" y="1678449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Projection(n-1)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F04BD3-D479-2000-6834-E420B4669372}"/>
              </a:ext>
            </a:extLst>
          </p:cNvPr>
          <p:cNvCxnSpPr>
            <a:endCxn id="34" idx="1"/>
          </p:cNvCxnSpPr>
          <p:nvPr/>
        </p:nvCxnSpPr>
        <p:spPr>
          <a:xfrm flipH="1" flipV="1">
            <a:off x="1192478" y="2422333"/>
            <a:ext cx="470068" cy="79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79B150-FFED-6EB0-2E08-75B5ACFC33CA}"/>
              </a:ext>
            </a:extLst>
          </p:cNvPr>
          <p:cNvCxnSpPr>
            <a:cxnSpLocks/>
            <a:stCxn id="17" idx="1"/>
            <a:endCxn id="35" idx="1"/>
          </p:cNvCxnSpPr>
          <p:nvPr/>
        </p:nvCxnSpPr>
        <p:spPr>
          <a:xfrm flipV="1">
            <a:off x="2384958" y="2448907"/>
            <a:ext cx="278078" cy="78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027643-7FAD-2519-FD29-7B6E777F66A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107369" y="2461386"/>
            <a:ext cx="1061852" cy="79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DF6B89-0285-87BD-59CE-D8D06F5DA29B}"/>
              </a:ext>
            </a:extLst>
          </p:cNvPr>
          <p:cNvCxnSpPr>
            <a:cxnSpLocks/>
            <a:endCxn id="39" idx="1"/>
          </p:cNvCxnSpPr>
          <p:nvPr/>
        </p:nvCxnSpPr>
        <p:spPr>
          <a:xfrm flipH="1" flipV="1">
            <a:off x="7827198" y="2461385"/>
            <a:ext cx="1084242" cy="80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2B6F75-E1AD-17FF-3EFF-894AD5D33AEB}"/>
              </a:ext>
            </a:extLst>
          </p:cNvPr>
          <p:cNvCxnSpPr>
            <a:cxnSpLocks/>
            <a:stCxn id="33" idx="1"/>
            <a:endCxn id="38" idx="1"/>
          </p:cNvCxnSpPr>
          <p:nvPr/>
        </p:nvCxnSpPr>
        <p:spPr>
          <a:xfrm flipH="1" flipV="1">
            <a:off x="9329234" y="2422332"/>
            <a:ext cx="308759" cy="8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A95BE-28C6-5AD5-3613-2EF61C1764F1}"/>
              </a:ext>
            </a:extLst>
          </p:cNvPr>
          <p:cNvSpPr/>
          <p:nvPr/>
        </p:nvSpPr>
        <p:spPr>
          <a:xfrm>
            <a:off x="762255" y="449766"/>
            <a:ext cx="3850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Proposal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BE2F233A-6217-C80D-5D68-BDE5D9E3020A}"/>
              </a:ext>
            </a:extLst>
          </p:cNvPr>
          <p:cNvGraphicFramePr>
            <a:graphicFrameLocks noGrp="1"/>
          </p:cNvGraphicFramePr>
          <p:nvPr/>
        </p:nvGraphicFramePr>
        <p:xfrm>
          <a:off x="4979720" y="3520160"/>
          <a:ext cx="50100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24">
                  <a:extLst>
                    <a:ext uri="{9D8B030D-6E8A-4147-A177-3AD203B41FA5}">
                      <a16:colId xmlns:a16="http://schemas.microsoft.com/office/drawing/2014/main" val="79082879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84407360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796350381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95077827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3649432168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18907565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254023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2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39267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5BDC8EA-821D-697C-959E-F47FBB1A1E8B}"/>
              </a:ext>
            </a:extLst>
          </p:cNvPr>
          <p:cNvGraphicFramePr>
            <a:graphicFrameLocks noGrp="1"/>
          </p:cNvGraphicFramePr>
          <p:nvPr/>
        </p:nvGraphicFramePr>
        <p:xfrm>
          <a:off x="10068296" y="3520160"/>
          <a:ext cx="68151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1511">
                  <a:extLst>
                    <a:ext uri="{9D8B030D-6E8A-4147-A177-3AD203B41FA5}">
                      <a16:colId xmlns:a16="http://schemas.microsoft.com/office/drawing/2014/main" val="55994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28778"/>
                  </a:ext>
                </a:extLst>
              </a:tr>
            </a:tbl>
          </a:graphicData>
        </a:graphic>
      </p:graphicFrame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CAC09ED4-BD3A-8FE5-A891-17E50744DDD5}"/>
              </a:ext>
            </a:extLst>
          </p:cNvPr>
          <p:cNvGraphicFramePr>
            <a:graphicFrameLocks noGrp="1"/>
          </p:cNvGraphicFramePr>
          <p:nvPr/>
        </p:nvGraphicFramePr>
        <p:xfrm>
          <a:off x="1289556" y="3499814"/>
          <a:ext cx="21996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214">
                  <a:extLst>
                    <a:ext uri="{9D8B030D-6E8A-4147-A177-3AD203B41FA5}">
                      <a16:colId xmlns:a16="http://schemas.microsoft.com/office/drawing/2014/main" val="2230363380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3974163114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83232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2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9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1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35604"/>
                  </a:ext>
                </a:extLst>
              </a:tr>
            </a:tbl>
          </a:graphicData>
        </a:graphic>
      </p:graphicFrame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AEC767AB-11A5-8078-C4E6-848425898954}"/>
              </a:ext>
            </a:extLst>
          </p:cNvPr>
          <p:cNvGraphicFramePr>
            <a:graphicFrameLocks noGrp="1"/>
          </p:cNvGraphicFramePr>
          <p:nvPr/>
        </p:nvGraphicFramePr>
        <p:xfrm>
          <a:off x="3684549" y="3473241"/>
          <a:ext cx="10998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">
                  <a:extLst>
                    <a:ext uri="{9D8B030D-6E8A-4147-A177-3AD203B41FA5}">
                      <a16:colId xmlns:a16="http://schemas.microsoft.com/office/drawing/2014/main" val="389229075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195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5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3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82805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1DA4B48C-AC00-EADC-C222-5DB47BE991F8}"/>
              </a:ext>
            </a:extLst>
          </p:cNvPr>
          <p:cNvSpPr/>
          <p:nvPr/>
        </p:nvSpPr>
        <p:spPr>
          <a:xfrm rot="5400000">
            <a:off x="2271453" y="2297707"/>
            <a:ext cx="218993" cy="21220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50F6043-4CC0-755B-3F46-FC1BD6E9E391}"/>
              </a:ext>
            </a:extLst>
          </p:cNvPr>
          <p:cNvSpPr/>
          <p:nvPr/>
        </p:nvSpPr>
        <p:spPr>
          <a:xfrm rot="5400000">
            <a:off x="4105629" y="2858162"/>
            <a:ext cx="229402" cy="967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E6CCC70-DFD3-B927-41C4-5BD9ED40B65A}"/>
              </a:ext>
            </a:extLst>
          </p:cNvPr>
          <p:cNvSpPr/>
          <p:nvPr/>
        </p:nvSpPr>
        <p:spPr>
          <a:xfrm rot="5400000">
            <a:off x="7431592" y="898592"/>
            <a:ext cx="207529" cy="49088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9086E95A-C1D6-B821-F542-0B107E9C3CBE}"/>
              </a:ext>
            </a:extLst>
          </p:cNvPr>
          <p:cNvSpPr/>
          <p:nvPr/>
        </p:nvSpPr>
        <p:spPr>
          <a:xfrm>
            <a:off x="581890" y="1639397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Projection1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96CA5622-0BA1-68B5-F98F-B98AEC6C98BB}"/>
              </a:ext>
            </a:extLst>
          </p:cNvPr>
          <p:cNvSpPr/>
          <p:nvPr/>
        </p:nvSpPr>
        <p:spPr>
          <a:xfrm>
            <a:off x="5861152" y="1378185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Projection3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B486626A-90C6-50E1-DF33-56313481E3AD}"/>
              </a:ext>
            </a:extLst>
          </p:cNvPr>
          <p:cNvSpPr/>
          <p:nvPr/>
        </p:nvSpPr>
        <p:spPr>
          <a:xfrm>
            <a:off x="2831408" y="1501380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F04BD3-D479-2000-6834-E420B4669372}"/>
              </a:ext>
            </a:extLst>
          </p:cNvPr>
          <p:cNvCxnSpPr>
            <a:cxnSpLocks/>
            <a:stCxn id="16" idx="1"/>
            <a:endCxn id="34" idx="1"/>
          </p:cNvCxnSpPr>
          <p:nvPr/>
        </p:nvCxnSpPr>
        <p:spPr>
          <a:xfrm flipH="1" flipV="1">
            <a:off x="1192478" y="2422333"/>
            <a:ext cx="1188471" cy="8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DF6B89-0285-87BD-59CE-D8D06F5DA29B}"/>
              </a:ext>
            </a:extLst>
          </p:cNvPr>
          <p:cNvCxnSpPr>
            <a:cxnSpLocks/>
            <a:endCxn id="39" idx="1"/>
          </p:cNvCxnSpPr>
          <p:nvPr/>
        </p:nvCxnSpPr>
        <p:spPr>
          <a:xfrm flipH="1" flipV="1">
            <a:off x="3441996" y="2284316"/>
            <a:ext cx="792463" cy="96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2B6F75-E1AD-17FF-3EFF-894AD5D33AEB}"/>
              </a:ext>
            </a:extLst>
          </p:cNvPr>
          <p:cNvCxnSpPr>
            <a:cxnSpLocks/>
            <a:endCxn id="38" idx="1"/>
          </p:cNvCxnSpPr>
          <p:nvPr/>
        </p:nvCxnSpPr>
        <p:spPr>
          <a:xfrm flipH="1" flipV="1">
            <a:off x="6471740" y="2161121"/>
            <a:ext cx="1016010" cy="108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5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A95BE-28C6-5AD5-3613-2EF61C1764F1}"/>
              </a:ext>
            </a:extLst>
          </p:cNvPr>
          <p:cNvSpPr/>
          <p:nvPr/>
        </p:nvSpPr>
        <p:spPr>
          <a:xfrm>
            <a:off x="762255" y="449766"/>
            <a:ext cx="3850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Proposal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BE2F233A-6217-C80D-5D68-BDE5D9E3020A}"/>
              </a:ext>
            </a:extLst>
          </p:cNvPr>
          <p:cNvGraphicFramePr>
            <a:graphicFrameLocks noGrp="1"/>
          </p:cNvGraphicFramePr>
          <p:nvPr/>
        </p:nvGraphicFramePr>
        <p:xfrm>
          <a:off x="4979720" y="3520160"/>
          <a:ext cx="50100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24">
                  <a:extLst>
                    <a:ext uri="{9D8B030D-6E8A-4147-A177-3AD203B41FA5}">
                      <a16:colId xmlns:a16="http://schemas.microsoft.com/office/drawing/2014/main" val="79082879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84407360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796350381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950778275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3649432168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1189075657"/>
                    </a:ext>
                  </a:extLst>
                </a:gridCol>
                <a:gridCol w="715724">
                  <a:extLst>
                    <a:ext uri="{9D8B030D-6E8A-4147-A177-3AD203B41FA5}">
                      <a16:colId xmlns:a16="http://schemas.microsoft.com/office/drawing/2014/main" val="254023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2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39267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5BDC8EA-821D-697C-959E-F47FBB1A1E8B}"/>
              </a:ext>
            </a:extLst>
          </p:cNvPr>
          <p:cNvGraphicFramePr>
            <a:graphicFrameLocks noGrp="1"/>
          </p:cNvGraphicFramePr>
          <p:nvPr/>
        </p:nvGraphicFramePr>
        <p:xfrm>
          <a:off x="10068296" y="3520160"/>
          <a:ext cx="68151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1511">
                  <a:extLst>
                    <a:ext uri="{9D8B030D-6E8A-4147-A177-3AD203B41FA5}">
                      <a16:colId xmlns:a16="http://schemas.microsoft.com/office/drawing/2014/main" val="55994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28778"/>
                  </a:ext>
                </a:extLst>
              </a:tr>
            </a:tbl>
          </a:graphicData>
        </a:graphic>
      </p:graphicFrame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CAC09ED4-BD3A-8FE5-A891-17E50744DDD5}"/>
              </a:ext>
            </a:extLst>
          </p:cNvPr>
          <p:cNvGraphicFramePr>
            <a:graphicFrameLocks noGrp="1"/>
          </p:cNvGraphicFramePr>
          <p:nvPr/>
        </p:nvGraphicFramePr>
        <p:xfrm>
          <a:off x="1289556" y="3499814"/>
          <a:ext cx="21996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214">
                  <a:extLst>
                    <a:ext uri="{9D8B030D-6E8A-4147-A177-3AD203B41FA5}">
                      <a16:colId xmlns:a16="http://schemas.microsoft.com/office/drawing/2014/main" val="2230363380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3974163114"/>
                    </a:ext>
                  </a:extLst>
                </a:gridCol>
                <a:gridCol w="733214">
                  <a:extLst>
                    <a:ext uri="{9D8B030D-6E8A-4147-A177-3AD203B41FA5}">
                      <a16:colId xmlns:a16="http://schemas.microsoft.com/office/drawing/2014/main" val="83232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2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9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1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35604"/>
                  </a:ext>
                </a:extLst>
              </a:tr>
            </a:tbl>
          </a:graphicData>
        </a:graphic>
      </p:graphicFrame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AEC767AB-11A5-8078-C4E6-848425898954}"/>
              </a:ext>
            </a:extLst>
          </p:cNvPr>
          <p:cNvGraphicFramePr>
            <a:graphicFrameLocks noGrp="1"/>
          </p:cNvGraphicFramePr>
          <p:nvPr/>
        </p:nvGraphicFramePr>
        <p:xfrm>
          <a:off x="3684549" y="3473241"/>
          <a:ext cx="10998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">
                  <a:extLst>
                    <a:ext uri="{9D8B030D-6E8A-4147-A177-3AD203B41FA5}">
                      <a16:colId xmlns:a16="http://schemas.microsoft.com/office/drawing/2014/main" val="389229075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195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5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3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82805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1DA4B48C-AC00-EADC-C222-5DB47BE991F8}"/>
              </a:ext>
            </a:extLst>
          </p:cNvPr>
          <p:cNvSpPr/>
          <p:nvPr/>
        </p:nvSpPr>
        <p:spPr>
          <a:xfrm rot="5400000">
            <a:off x="1543793" y="3045730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C4C4E18-3D69-47C1-24B1-6FBFAB761F3C}"/>
              </a:ext>
            </a:extLst>
          </p:cNvPr>
          <p:cNvSpPr/>
          <p:nvPr/>
        </p:nvSpPr>
        <p:spPr>
          <a:xfrm rot="5400000">
            <a:off x="2266205" y="3043754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C47C11D-1CFB-AA85-987B-64326CF21A57}"/>
              </a:ext>
            </a:extLst>
          </p:cNvPr>
          <p:cNvSpPr/>
          <p:nvPr/>
        </p:nvSpPr>
        <p:spPr>
          <a:xfrm rot="5400000">
            <a:off x="2988616" y="3043754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CE851D5-C817-DE46-0AF1-CDBD32DEBF09}"/>
              </a:ext>
            </a:extLst>
          </p:cNvPr>
          <p:cNvSpPr/>
          <p:nvPr/>
        </p:nvSpPr>
        <p:spPr>
          <a:xfrm rot="5400000">
            <a:off x="3835460" y="3084345"/>
            <a:ext cx="218992" cy="517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50F6043-4CC0-755B-3F46-FC1BD6E9E391}"/>
              </a:ext>
            </a:extLst>
          </p:cNvPr>
          <p:cNvSpPr/>
          <p:nvPr/>
        </p:nvSpPr>
        <p:spPr>
          <a:xfrm rot="5400000">
            <a:off x="4391130" y="3093603"/>
            <a:ext cx="218992" cy="517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E6CCC70-DFD3-B927-41C4-5BD9ED40B65A}"/>
              </a:ext>
            </a:extLst>
          </p:cNvPr>
          <p:cNvSpPr/>
          <p:nvPr/>
        </p:nvSpPr>
        <p:spPr>
          <a:xfrm rot="5400000">
            <a:off x="5216927" y="3053011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9A76427-C178-0581-6E92-09B84A1DC0C2}"/>
              </a:ext>
            </a:extLst>
          </p:cNvPr>
          <p:cNvSpPr/>
          <p:nvPr/>
        </p:nvSpPr>
        <p:spPr>
          <a:xfrm rot="5400000">
            <a:off x="5939337" y="3064713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1316E36-4093-B857-4C73-6705C22D36A8}"/>
              </a:ext>
            </a:extLst>
          </p:cNvPr>
          <p:cNvSpPr/>
          <p:nvPr/>
        </p:nvSpPr>
        <p:spPr>
          <a:xfrm rot="5400000">
            <a:off x="6661746" y="3039562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F2FF68B7-4C85-FFD6-3A54-86D9465AED21}"/>
              </a:ext>
            </a:extLst>
          </p:cNvPr>
          <p:cNvSpPr/>
          <p:nvPr/>
        </p:nvSpPr>
        <p:spPr>
          <a:xfrm rot="5400000">
            <a:off x="7387637" y="3027687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F062E6C-7D75-D55D-CDB5-4B1485EE4D2C}"/>
              </a:ext>
            </a:extLst>
          </p:cNvPr>
          <p:cNvSpPr/>
          <p:nvPr/>
        </p:nvSpPr>
        <p:spPr>
          <a:xfrm rot="5400000">
            <a:off x="8110047" y="3039389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8F28A05-1059-A54E-4C3B-F8CB5D00E9D9}"/>
              </a:ext>
            </a:extLst>
          </p:cNvPr>
          <p:cNvSpPr/>
          <p:nvPr/>
        </p:nvSpPr>
        <p:spPr>
          <a:xfrm rot="5400000">
            <a:off x="8796831" y="3037988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D4756A6-D6F4-CFFC-9FFD-8A314C968F8C}"/>
              </a:ext>
            </a:extLst>
          </p:cNvPr>
          <p:cNvSpPr/>
          <p:nvPr/>
        </p:nvSpPr>
        <p:spPr>
          <a:xfrm rot="5400000">
            <a:off x="9519240" y="3049345"/>
            <a:ext cx="237506" cy="617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9086E95A-C1D6-B821-F542-0B107E9C3CBE}"/>
              </a:ext>
            </a:extLst>
          </p:cNvPr>
          <p:cNvSpPr/>
          <p:nvPr/>
        </p:nvSpPr>
        <p:spPr>
          <a:xfrm>
            <a:off x="581890" y="1639397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Projection1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B174B461-3711-85BE-59A2-DEDE549C0249}"/>
              </a:ext>
            </a:extLst>
          </p:cNvPr>
          <p:cNvSpPr/>
          <p:nvPr/>
        </p:nvSpPr>
        <p:spPr>
          <a:xfrm>
            <a:off x="2052448" y="1665971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Projection2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54EC0640-069D-F6DD-64EE-6D8D34B23569}"/>
              </a:ext>
            </a:extLst>
          </p:cNvPr>
          <p:cNvSpPr/>
          <p:nvPr/>
        </p:nvSpPr>
        <p:spPr>
          <a:xfrm>
            <a:off x="3558633" y="1678450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B83E2F-D54A-3576-5E41-4D0400126A42}"/>
              </a:ext>
            </a:extLst>
          </p:cNvPr>
          <p:cNvSpPr txBox="1"/>
          <p:nvPr/>
        </p:nvSpPr>
        <p:spPr>
          <a:xfrm>
            <a:off x="5341610" y="184661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. . . . . . . . . . . 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96CA5622-0BA1-68B5-F98F-B98AEC6C98BB}"/>
              </a:ext>
            </a:extLst>
          </p:cNvPr>
          <p:cNvSpPr/>
          <p:nvPr/>
        </p:nvSpPr>
        <p:spPr>
          <a:xfrm>
            <a:off x="8718646" y="1639396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Projection(n)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B486626A-90C6-50E1-DF33-56313481E3AD}"/>
              </a:ext>
            </a:extLst>
          </p:cNvPr>
          <p:cNvSpPr/>
          <p:nvPr/>
        </p:nvSpPr>
        <p:spPr>
          <a:xfrm>
            <a:off x="7216610" y="1678449"/>
            <a:ext cx="1221176" cy="78377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Projection(n-1)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F04BD3-D479-2000-6834-E420B4669372}"/>
              </a:ext>
            </a:extLst>
          </p:cNvPr>
          <p:cNvCxnSpPr>
            <a:endCxn id="34" idx="1"/>
          </p:cNvCxnSpPr>
          <p:nvPr/>
        </p:nvCxnSpPr>
        <p:spPr>
          <a:xfrm flipH="1" flipV="1">
            <a:off x="1192478" y="2422333"/>
            <a:ext cx="470068" cy="79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79B150-FFED-6EB0-2E08-75B5ACFC33CA}"/>
              </a:ext>
            </a:extLst>
          </p:cNvPr>
          <p:cNvCxnSpPr>
            <a:cxnSpLocks/>
            <a:stCxn id="17" idx="1"/>
            <a:endCxn id="35" idx="1"/>
          </p:cNvCxnSpPr>
          <p:nvPr/>
        </p:nvCxnSpPr>
        <p:spPr>
          <a:xfrm flipV="1">
            <a:off x="2384958" y="2448907"/>
            <a:ext cx="278078" cy="78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027643-7FAD-2519-FD29-7B6E777F66A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107369" y="2461386"/>
            <a:ext cx="1061852" cy="79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DF6B89-0285-87BD-59CE-D8D06F5DA29B}"/>
              </a:ext>
            </a:extLst>
          </p:cNvPr>
          <p:cNvCxnSpPr>
            <a:cxnSpLocks/>
            <a:endCxn id="39" idx="1"/>
          </p:cNvCxnSpPr>
          <p:nvPr/>
        </p:nvCxnSpPr>
        <p:spPr>
          <a:xfrm flipH="1" flipV="1">
            <a:off x="7827198" y="2461385"/>
            <a:ext cx="1084242" cy="80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2B6F75-E1AD-17FF-3EFF-894AD5D33AEB}"/>
              </a:ext>
            </a:extLst>
          </p:cNvPr>
          <p:cNvCxnSpPr>
            <a:cxnSpLocks/>
            <a:stCxn id="33" idx="1"/>
            <a:endCxn id="38" idx="1"/>
          </p:cNvCxnSpPr>
          <p:nvPr/>
        </p:nvCxnSpPr>
        <p:spPr>
          <a:xfrm flipH="1" flipV="1">
            <a:off x="9329234" y="2422332"/>
            <a:ext cx="308759" cy="8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163A16D-A630-2E43-D082-D3821D997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43996"/>
              </p:ext>
            </p:extLst>
          </p:nvPr>
        </p:nvGraphicFramePr>
        <p:xfrm>
          <a:off x="1353787" y="6222814"/>
          <a:ext cx="61751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7518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5DB59D-7888-4800-C721-66857DDC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94031"/>
              </p:ext>
            </p:extLst>
          </p:nvPr>
        </p:nvGraphicFramePr>
        <p:xfrm>
          <a:off x="2076199" y="6220979"/>
          <a:ext cx="61751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7518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65AB529-5B98-7587-BF7B-132B834D8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55843"/>
              </p:ext>
            </p:extLst>
          </p:nvPr>
        </p:nvGraphicFramePr>
        <p:xfrm>
          <a:off x="2772876" y="6220979"/>
          <a:ext cx="61751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7518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8675CFD-BC7A-861F-C969-5D0204F45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40588"/>
              </p:ext>
            </p:extLst>
          </p:nvPr>
        </p:nvGraphicFramePr>
        <p:xfrm>
          <a:off x="3723896" y="6220979"/>
          <a:ext cx="5178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820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04A78B9-8418-5A27-EE98-64011CFA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22006"/>
              </p:ext>
            </p:extLst>
          </p:nvPr>
        </p:nvGraphicFramePr>
        <p:xfrm>
          <a:off x="4261989" y="6220979"/>
          <a:ext cx="5178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820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877C8541-BE8B-4444-41FE-787053F9E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7733"/>
              </p:ext>
            </p:extLst>
          </p:nvPr>
        </p:nvGraphicFramePr>
        <p:xfrm>
          <a:off x="4970069" y="6220979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CEF46472-A326-AE2D-6490-2BB76A430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38013"/>
              </p:ext>
            </p:extLst>
          </p:nvPr>
        </p:nvGraphicFramePr>
        <p:xfrm>
          <a:off x="5705098" y="6220979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F0ADAEAF-B04E-79F7-435A-3FEBBAB1C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49872"/>
              </p:ext>
            </p:extLst>
          </p:nvPr>
        </p:nvGraphicFramePr>
        <p:xfrm>
          <a:off x="6462602" y="6220979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2E672D21-62C2-62C6-15D6-F51C9EFEC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72094"/>
              </p:ext>
            </p:extLst>
          </p:nvPr>
        </p:nvGraphicFramePr>
        <p:xfrm>
          <a:off x="7197631" y="6220979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ABB88C0E-A27A-9967-978C-F5DE55793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56730"/>
              </p:ext>
            </p:extLst>
          </p:nvPr>
        </p:nvGraphicFramePr>
        <p:xfrm>
          <a:off x="7932456" y="6220979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8C3064CA-1917-C44B-0E84-C62FF879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93620"/>
              </p:ext>
            </p:extLst>
          </p:nvPr>
        </p:nvGraphicFramePr>
        <p:xfrm>
          <a:off x="8692111" y="6226059"/>
          <a:ext cx="67436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33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045E59CD-384B-ADB3-9EB9-ADA58018B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69229"/>
              </p:ext>
            </p:extLst>
          </p:nvPr>
        </p:nvGraphicFramePr>
        <p:xfrm>
          <a:off x="9419124" y="6220979"/>
          <a:ext cx="67436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9E8038E6-77CF-D07F-21C4-C42EF8669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46011"/>
              </p:ext>
            </p:extLst>
          </p:nvPr>
        </p:nvGraphicFramePr>
        <p:xfrm>
          <a:off x="10160650" y="6220979"/>
          <a:ext cx="67436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369">
                  <a:extLst>
                    <a:ext uri="{9D8B030D-6E8A-4147-A177-3AD203B41FA5}">
                      <a16:colId xmlns:a16="http://schemas.microsoft.com/office/drawing/2014/main" val="334706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43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209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MICCAI Hackathon</dc:title>
  <dc:creator>Rajat Singh</dc:creator>
  <cp:lastModifiedBy>Rajat Singh</cp:lastModifiedBy>
  <cp:revision>8</cp:revision>
  <dcterms:created xsi:type="dcterms:W3CDTF">2022-09-04T05:19:02Z</dcterms:created>
  <dcterms:modified xsi:type="dcterms:W3CDTF">2022-09-05T09:21:49Z</dcterms:modified>
</cp:coreProperties>
</file>