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Arial Black" panose="020B0A04020102020204" pitchFamily="34" charset="0"/>
      <p:regular r:id="rId15"/>
      <p:bold r:id="rId16"/>
    </p:embeddedFont>
    <p:embeddedFont>
      <p:font typeface="Calibri" panose="020F0502020204030204" pitchFamily="34" charset="0"/>
      <p:regular r:id="rId17"/>
      <p:bold r:id="rId18"/>
      <p:italic r:id="rId19"/>
      <p:boldItalic r:id="rId20"/>
    </p:embeddedFont>
    <p:embeddedFont>
      <p:font typeface="Quattrocento Sans" panose="020B0502050000020003" pitchFamily="34" charset="0"/>
      <p:regular r:id="rId21"/>
      <p:bold r:id="rId22"/>
      <p:italic r:id="rId23"/>
      <p:boldItalic r:id="rId24"/>
    </p:embeddedFon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40">
          <p15:clr>
            <a:srgbClr val="A4A3A4"/>
          </p15:clr>
        </p15:guide>
        <p15:guide id="2" pos="597">
          <p15:clr>
            <a:srgbClr val="A4A3A4"/>
          </p15:clr>
        </p15:guide>
        <p15:guide id="3" orient="horz" pos="216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gl9/KzyrZb7aJPiPXdXhTJSGG14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49" y="62"/>
      </p:cViewPr>
      <p:guideLst>
        <p:guide pos="3840"/>
        <p:guide pos="597"/>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 name="Google Shape;32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f5884d5fd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f5884d5fdb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gf5884d5fdb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f551f2b27d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f551f2b27d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gf551f2b27d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with Image">
  <p:cSld name="Title Slide with Image">
    <p:spTree>
      <p:nvGrpSpPr>
        <p:cNvPr id="1" name="Shape 13"/>
        <p:cNvGrpSpPr/>
        <p:nvPr/>
      </p:nvGrpSpPr>
      <p:grpSpPr>
        <a:xfrm>
          <a:off x="0" y="0"/>
          <a:ext cx="0" cy="0"/>
          <a:chOff x="0" y="0"/>
          <a:chExt cx="0" cy="0"/>
        </a:xfrm>
      </p:grpSpPr>
      <p:sp>
        <p:nvSpPr>
          <p:cNvPr id="14" name="Google Shape;14;p13"/>
          <p:cNvSpPr/>
          <p:nvPr/>
        </p:nvSpPr>
        <p:spPr>
          <a:xfrm rot="10800000" flipH="1">
            <a:off x="0" y="-6"/>
            <a:ext cx="10625328" cy="540411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15" name="Google Shape;15;p13"/>
          <p:cNvCxnSpPr/>
          <p:nvPr/>
        </p:nvCxnSpPr>
        <p:spPr>
          <a:xfrm rot="10800000" flipH="1">
            <a:off x="0" y="0"/>
            <a:ext cx="6030686" cy="3004456"/>
          </a:xfrm>
          <a:prstGeom prst="straightConnector1">
            <a:avLst/>
          </a:prstGeom>
          <a:noFill/>
          <a:ln w="9525" cap="flat" cmpd="sng">
            <a:solidFill>
              <a:srgbClr val="A5A5A5"/>
            </a:solidFill>
            <a:prstDash val="solid"/>
            <a:miter lim="800000"/>
            <a:headEnd type="none" w="sm" len="sm"/>
            <a:tailEnd type="none" w="sm" len="sm"/>
          </a:ln>
        </p:spPr>
      </p:cxnSp>
      <p:sp>
        <p:nvSpPr>
          <p:cNvPr id="16" name="Google Shape;16;p13"/>
          <p:cNvSpPr>
            <a:spLocks noGrp="1"/>
          </p:cNvSpPr>
          <p:nvPr>
            <p:ph type="pic" idx="2"/>
          </p:nvPr>
        </p:nvSpPr>
        <p:spPr>
          <a:xfrm>
            <a:off x="1683398" y="860944"/>
            <a:ext cx="4428523" cy="5137089"/>
          </a:xfrm>
          <a:prstGeom prst="rect">
            <a:avLst/>
          </a:prstGeom>
          <a:noFill/>
          <a:ln>
            <a:noFill/>
          </a:ln>
        </p:spPr>
      </p:sp>
      <p:cxnSp>
        <p:nvCxnSpPr>
          <p:cNvPr id="17" name="Google Shape;17;p13"/>
          <p:cNvCxnSpPr/>
          <p:nvPr/>
        </p:nvCxnSpPr>
        <p:spPr>
          <a:xfrm rot="10800000" flipH="1">
            <a:off x="9004301" y="3924299"/>
            <a:ext cx="3187700" cy="1689100"/>
          </a:xfrm>
          <a:prstGeom prst="straightConnector1">
            <a:avLst/>
          </a:prstGeom>
          <a:noFill/>
          <a:ln w="9525" cap="flat" cmpd="sng">
            <a:solidFill>
              <a:schemeClr val="accent2"/>
            </a:solidFill>
            <a:prstDash val="solid"/>
            <a:miter lim="800000"/>
            <a:headEnd type="none" w="sm" len="sm"/>
            <a:tailEnd type="none" w="sm" len="sm"/>
          </a:ln>
        </p:spPr>
      </p:cxnSp>
      <p:sp>
        <p:nvSpPr>
          <p:cNvPr id="18" name="Google Shape;18;p13" title="Title"/>
          <p:cNvSpPr txBox="1">
            <a:spLocks noGrp="1"/>
          </p:cNvSpPr>
          <p:nvPr>
            <p:ph type="ctrTitle"/>
          </p:nvPr>
        </p:nvSpPr>
        <p:spPr>
          <a:xfrm>
            <a:off x="6375721" y="2006084"/>
            <a:ext cx="4853573" cy="1616252"/>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accent1"/>
              </a:buClr>
              <a:buSzPts val="4300"/>
              <a:buFont typeface="Calibri"/>
              <a:buNone/>
              <a:defRPr sz="4300" b="1">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3" title="Subtitle"/>
          <p:cNvSpPr txBox="1">
            <a:spLocks noGrp="1"/>
          </p:cNvSpPr>
          <p:nvPr>
            <p:ph type="subTitle" idx="1"/>
          </p:nvPr>
        </p:nvSpPr>
        <p:spPr>
          <a:xfrm>
            <a:off x="6375214" y="3640998"/>
            <a:ext cx="4854339" cy="1257574"/>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rgbClr val="2E7A40"/>
              </a:buClr>
              <a:buSzPts val="2400"/>
              <a:buFont typeface="Arial"/>
              <a:buNone/>
              <a:defRPr sz="2400" b="0" i="0" u="none" strike="noStrike" cap="none">
                <a:solidFill>
                  <a:schemeClr val="accent6"/>
                </a:solidFill>
                <a:latin typeface="Calibri"/>
                <a:ea typeface="Calibri"/>
                <a:cs typeface="Calibri"/>
                <a:sym typeface="Calibri"/>
              </a:defRPr>
            </a:lvl1pPr>
            <a:lvl2pPr marR="0" lvl="1" algn="ctr" rtl="0">
              <a:lnSpc>
                <a:spcPct val="90000"/>
              </a:lnSpc>
              <a:spcBef>
                <a:spcPts val="500"/>
              </a:spcBef>
              <a:spcAft>
                <a:spcPts val="0"/>
              </a:spcAft>
              <a:buClr>
                <a:srgbClr val="2E7A40"/>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rgbClr val="2E7A40"/>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rgbClr val="2E7A40"/>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rgbClr val="2E7A40"/>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cxnSp>
        <p:nvCxnSpPr>
          <p:cNvPr id="20" name="Google Shape;20;p13"/>
          <p:cNvCxnSpPr/>
          <p:nvPr/>
        </p:nvCxnSpPr>
        <p:spPr>
          <a:xfrm rot="10800000" flipH="1">
            <a:off x="-17837" y="4700016"/>
            <a:ext cx="1919789" cy="1001054"/>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p:cSld name="Table">
    <p:spTree>
      <p:nvGrpSpPr>
        <p:cNvPr id="1" name="Shape 112"/>
        <p:cNvGrpSpPr/>
        <p:nvPr/>
      </p:nvGrpSpPr>
      <p:grpSpPr>
        <a:xfrm>
          <a:off x="0" y="0"/>
          <a:ext cx="0" cy="0"/>
          <a:chOff x="0" y="0"/>
          <a:chExt cx="0" cy="0"/>
        </a:xfrm>
      </p:grpSpPr>
      <p:sp>
        <p:nvSpPr>
          <p:cNvPr id="113" name="Google Shape;113;p22" title="Table"/>
          <p:cNvSpPr>
            <a:spLocks noGrp="1"/>
          </p:cNvSpPr>
          <p:nvPr>
            <p:ph type="tbl" idx="2"/>
          </p:nvPr>
        </p:nvSpPr>
        <p:spPr>
          <a:xfrm>
            <a:off x="531378" y="2664803"/>
            <a:ext cx="10993375" cy="3433180"/>
          </a:xfrm>
          <a:prstGeom prst="rect">
            <a:avLst/>
          </a:prstGeom>
          <a:noFill/>
          <a:ln>
            <a:noFill/>
          </a:ln>
        </p:spPr>
        <p:txBody>
          <a:bodyPr spcFirstLastPara="1" wrap="square" lIns="91400" tIns="45700" rIns="91400" bIns="45700" anchor="t" anchorCtr="0">
            <a:noAutofit/>
          </a:bodyPr>
          <a:lstStyle>
            <a:lvl1pPr marR="0" lvl="0" algn="ctr" rtl="0">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4" name="Google Shape;114;p22"/>
          <p:cNvSpPr txBox="1"/>
          <p:nvPr/>
        </p:nvSpPr>
        <p:spPr>
          <a:xfrm>
            <a:off x="11072378" y="235732"/>
            <a:ext cx="814647" cy="6155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400" b="1">
                <a:solidFill>
                  <a:schemeClr val="accent1"/>
                </a:solidFill>
                <a:latin typeface="Arial Black"/>
                <a:ea typeface="Arial Black"/>
                <a:cs typeface="Arial Black"/>
                <a:sym typeface="Arial Black"/>
              </a:rPr>
              <a:t>FR</a:t>
            </a:r>
            <a:endParaRPr/>
          </a:p>
        </p:txBody>
      </p:sp>
      <p:grpSp>
        <p:nvGrpSpPr>
          <p:cNvPr id="115" name="Google Shape;115;p22"/>
          <p:cNvGrpSpPr/>
          <p:nvPr/>
        </p:nvGrpSpPr>
        <p:grpSpPr>
          <a:xfrm flipH="1">
            <a:off x="7561328" y="0"/>
            <a:ext cx="4763978" cy="3541007"/>
            <a:chOff x="-124265" y="-2"/>
            <a:chExt cx="4763978" cy="3367272"/>
          </a:xfrm>
        </p:grpSpPr>
        <p:sp>
          <p:nvSpPr>
            <p:cNvPr id="116" name="Google Shape;116;p22"/>
            <p:cNvSpPr/>
            <p:nvPr/>
          </p:nvSpPr>
          <p:spPr>
            <a:xfrm>
              <a:off x="0" y="-1"/>
              <a:ext cx="4639713" cy="3367271"/>
            </a:xfrm>
            <a:prstGeom prst="diagStripe">
              <a:avLst>
                <a:gd name="adj" fmla="val 51202"/>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117" name="Google Shape;117;p22"/>
            <p:cNvCxnSpPr/>
            <p:nvPr/>
          </p:nvCxnSpPr>
          <p:spPr>
            <a:xfrm rot="10800000" flipH="1">
              <a:off x="1433638" y="-2"/>
              <a:ext cx="1240971" cy="916595"/>
            </a:xfrm>
            <a:prstGeom prst="straightConnector1">
              <a:avLst/>
            </a:prstGeom>
            <a:noFill/>
            <a:ln w="9525" cap="flat" cmpd="sng">
              <a:solidFill>
                <a:srgbClr val="BFBFBF"/>
              </a:solidFill>
              <a:prstDash val="solid"/>
              <a:miter lim="800000"/>
              <a:headEnd type="none" w="sm" len="sm"/>
              <a:tailEnd type="none" w="sm" len="sm"/>
            </a:ln>
          </p:spPr>
        </p:cxnSp>
        <p:sp>
          <p:nvSpPr>
            <p:cNvPr id="118" name="Google Shape;118;p22"/>
            <p:cNvSpPr/>
            <p:nvPr/>
          </p:nvSpPr>
          <p:spPr>
            <a:xfrm rot="-2178838">
              <a:off x="-192127" y="1140864"/>
              <a:ext cx="1354398" cy="214994"/>
            </a:xfrm>
            <a:prstGeom prst="parallelogram">
              <a:avLst>
                <a:gd name="adj" fmla="val 72003"/>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19" name="Google Shape;119;p22"/>
          <p:cNvSpPr/>
          <p:nvPr/>
        </p:nvSpPr>
        <p:spPr>
          <a:xfrm flipH="1">
            <a:off x="6679908" y="1"/>
            <a:ext cx="1447800" cy="639064"/>
          </a:xfrm>
          <a:prstGeom prst="parallelogram">
            <a:avLst>
              <a:gd name="adj" fmla="val 13561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0" name="Google Shape;120;p22" title="Subtitle"/>
          <p:cNvSpPr txBox="1">
            <a:spLocks noGrp="1"/>
          </p:cNvSpPr>
          <p:nvPr>
            <p:ph type="body" idx="1"/>
          </p:nvPr>
        </p:nvSpPr>
        <p:spPr>
          <a:xfrm>
            <a:off x="520493" y="1376932"/>
            <a:ext cx="7368596" cy="60889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E7A40"/>
              </a:buClr>
              <a:buSzPts val="2000"/>
              <a:buFont typeface="Arial"/>
              <a:buNone/>
              <a:defRPr sz="2000" b="0" i="0" u="none" strike="noStrike" cap="none">
                <a:solidFill>
                  <a:schemeClr val="accent6"/>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1" name="Google Shape;121;p22"/>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2"/>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23" name="Google Shape;123;p22" title="Title "/>
          <p:cNvSpPr txBox="1">
            <a:spLocks noGrp="1"/>
          </p:cNvSpPr>
          <p:nvPr>
            <p:ph type="title"/>
          </p:nvPr>
        </p:nvSpPr>
        <p:spPr>
          <a:xfrm>
            <a:off x="518678" y="209028"/>
            <a:ext cx="8333222" cy="1147969"/>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accent1"/>
              </a:buClr>
              <a:buSzPts val="4400"/>
              <a:buFont typeface="Calibri"/>
              <a:buNone/>
              <a:defRPr sz="4400" b="1">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Large Photo">
  <p:cSld name="Large Photo">
    <p:spTree>
      <p:nvGrpSpPr>
        <p:cNvPr id="1" name="Shape 124"/>
        <p:cNvGrpSpPr/>
        <p:nvPr/>
      </p:nvGrpSpPr>
      <p:grpSpPr>
        <a:xfrm>
          <a:off x="0" y="0"/>
          <a:ext cx="0" cy="0"/>
          <a:chOff x="0" y="0"/>
          <a:chExt cx="0" cy="0"/>
        </a:xfrm>
      </p:grpSpPr>
      <p:sp>
        <p:nvSpPr>
          <p:cNvPr id="125" name="Google Shape;125;p23"/>
          <p:cNvSpPr/>
          <p:nvPr/>
        </p:nvSpPr>
        <p:spPr>
          <a:xfrm rot="10800000" flipH="1">
            <a:off x="0" y="-5"/>
            <a:ext cx="11747500" cy="6299203"/>
          </a:xfrm>
          <a:prstGeom prst="rtTriangl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6" name="Google Shape;126;p23" title="Image"/>
          <p:cNvSpPr>
            <a:spLocks noGrp="1"/>
          </p:cNvSpPr>
          <p:nvPr>
            <p:ph type="pic" idx="2"/>
          </p:nvPr>
        </p:nvSpPr>
        <p:spPr>
          <a:xfrm>
            <a:off x="359229" y="326570"/>
            <a:ext cx="11473542" cy="6204859"/>
          </a:xfrm>
          <a:prstGeom prst="rect">
            <a:avLst/>
          </a:prstGeom>
          <a:solidFill>
            <a:srgbClr val="D8D8D8"/>
          </a:solidFill>
          <a:ln>
            <a:noFill/>
          </a:ln>
        </p:spPr>
      </p:sp>
      <p:cxnSp>
        <p:nvCxnSpPr>
          <p:cNvPr id="127" name="Google Shape;127;p23"/>
          <p:cNvCxnSpPr/>
          <p:nvPr/>
        </p:nvCxnSpPr>
        <p:spPr>
          <a:xfrm rot="10800000" flipH="1">
            <a:off x="0" y="5344886"/>
            <a:ext cx="2362200" cy="1240972"/>
          </a:xfrm>
          <a:prstGeom prst="straightConnector1">
            <a:avLst/>
          </a:prstGeom>
          <a:noFill/>
          <a:ln w="9525" cap="flat" cmpd="sng">
            <a:solidFill>
              <a:srgbClr val="7F7F7F"/>
            </a:solidFill>
            <a:prstDash val="solid"/>
            <a:miter lim="800000"/>
            <a:headEnd type="none" w="sm" len="sm"/>
            <a:tailEnd type="none" w="sm" len="sm"/>
          </a:ln>
        </p:spPr>
      </p:cxnSp>
      <p:sp>
        <p:nvSpPr>
          <p:cNvPr id="128" name="Google Shape;128;p23" title="Title "/>
          <p:cNvSpPr txBox="1">
            <a:spLocks noGrp="1"/>
          </p:cNvSpPr>
          <p:nvPr>
            <p:ph type="title"/>
          </p:nvPr>
        </p:nvSpPr>
        <p:spPr>
          <a:xfrm>
            <a:off x="359229" y="558802"/>
            <a:ext cx="8333222" cy="939798"/>
          </a:xfrm>
          <a:prstGeom prst="rect">
            <a:avLst/>
          </a:prstGeom>
          <a:solidFill>
            <a:schemeClr val="lt1">
              <a:alpha val="89803"/>
            </a:schemeClr>
          </a:solidFill>
          <a:ln>
            <a:noFill/>
          </a:ln>
        </p:spPr>
        <p:txBody>
          <a:bodyPr spcFirstLastPara="1" wrap="square" lIns="288000" tIns="45700" rIns="91425" bIns="0" anchor="ctr" anchorCtr="0">
            <a:normAutofit/>
          </a:bodyPr>
          <a:lstStyle>
            <a:lvl1pPr lvl="0" algn="l">
              <a:lnSpc>
                <a:spcPct val="90000"/>
              </a:lnSpc>
              <a:spcBef>
                <a:spcPts val="0"/>
              </a:spcBef>
              <a:spcAft>
                <a:spcPts val="0"/>
              </a:spcAft>
              <a:buClr>
                <a:schemeClr val="dk1"/>
              </a:buClr>
              <a:buSzPts val="3600"/>
              <a:buFont typeface="Calibri"/>
              <a:buNone/>
              <a:defRPr sz="3600" b="1">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129"/>
        <p:cNvGrpSpPr/>
        <p:nvPr/>
      </p:nvGrpSpPr>
      <p:grpSpPr>
        <a:xfrm>
          <a:off x="0" y="0"/>
          <a:ext cx="0" cy="0"/>
          <a:chOff x="0" y="0"/>
          <a:chExt cx="0" cy="0"/>
        </a:xfrm>
      </p:grpSpPr>
      <p:sp>
        <p:nvSpPr>
          <p:cNvPr id="130" name="Google Shape;130;p24" title="Title"/>
          <p:cNvSpPr txBox="1">
            <a:spLocks noGrp="1"/>
          </p:cNvSpPr>
          <p:nvPr>
            <p:ph type="ctrTitle"/>
          </p:nvPr>
        </p:nvSpPr>
        <p:spPr>
          <a:xfrm>
            <a:off x="6375721" y="1821022"/>
            <a:ext cx="4853573" cy="1616252"/>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accent1"/>
              </a:buClr>
              <a:buSzPts val="4300"/>
              <a:buFont typeface="Calibri"/>
              <a:buNone/>
              <a:defRPr sz="4300" b="1">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1" name="Google Shape;131;p24"/>
          <p:cNvSpPr txBox="1">
            <a:spLocks noGrp="1"/>
          </p:cNvSpPr>
          <p:nvPr>
            <p:ph type="body" idx="1"/>
          </p:nvPr>
        </p:nvSpPr>
        <p:spPr>
          <a:xfrm>
            <a:off x="6822929" y="3461163"/>
            <a:ext cx="3445782" cy="28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E7A40"/>
              </a:buClr>
              <a:buSzPts val="1800"/>
              <a:buFont typeface="Arial"/>
              <a:buNone/>
              <a:defRPr sz="18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500"/>
              </a:spcBef>
              <a:spcAft>
                <a:spcPts val="0"/>
              </a:spcAft>
              <a:buClr>
                <a:srgbClr val="2E7A40"/>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2" name="Google Shape;132;p24"/>
          <p:cNvSpPr txBox="1">
            <a:spLocks noGrp="1"/>
          </p:cNvSpPr>
          <p:nvPr>
            <p:ph type="body" idx="2"/>
          </p:nvPr>
        </p:nvSpPr>
        <p:spPr>
          <a:xfrm>
            <a:off x="6822929" y="3839451"/>
            <a:ext cx="3445782" cy="28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E7A40"/>
              </a:buClr>
              <a:buSzPts val="1800"/>
              <a:buFont typeface="Arial"/>
              <a:buNone/>
              <a:defRPr sz="18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500"/>
              </a:spcBef>
              <a:spcAft>
                <a:spcPts val="0"/>
              </a:spcAft>
              <a:buClr>
                <a:srgbClr val="2E7A40"/>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3" name="Google Shape;133;p24"/>
          <p:cNvSpPr txBox="1">
            <a:spLocks noGrp="1"/>
          </p:cNvSpPr>
          <p:nvPr>
            <p:ph type="body" idx="3"/>
          </p:nvPr>
        </p:nvSpPr>
        <p:spPr>
          <a:xfrm>
            <a:off x="6822928" y="4216669"/>
            <a:ext cx="3445783" cy="28907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E7A40"/>
              </a:buClr>
              <a:buSzPts val="1800"/>
              <a:buFont typeface="Arial"/>
              <a:buNone/>
              <a:defRPr sz="18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500"/>
              </a:spcBef>
              <a:spcAft>
                <a:spcPts val="0"/>
              </a:spcAft>
              <a:buClr>
                <a:srgbClr val="2E7A40"/>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4" name="Google Shape;134;p24"/>
          <p:cNvSpPr txBox="1">
            <a:spLocks noGrp="1"/>
          </p:cNvSpPr>
          <p:nvPr>
            <p:ph type="body" idx="4"/>
          </p:nvPr>
        </p:nvSpPr>
        <p:spPr>
          <a:xfrm>
            <a:off x="6822929" y="4594957"/>
            <a:ext cx="3445782" cy="288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E7A40"/>
              </a:buClr>
              <a:buSzPts val="1800"/>
              <a:buFont typeface="Arial"/>
              <a:buNone/>
              <a:defRPr sz="18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500"/>
              </a:spcBef>
              <a:spcAft>
                <a:spcPts val="0"/>
              </a:spcAft>
              <a:buClr>
                <a:srgbClr val="2E7A40"/>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5" name="Google Shape;135;p24"/>
          <p:cNvSpPr/>
          <p:nvPr/>
        </p:nvSpPr>
        <p:spPr>
          <a:xfrm>
            <a:off x="6458938" y="3505247"/>
            <a:ext cx="258875" cy="258875"/>
          </a:xfrm>
          <a:custGeom>
            <a:avLst/>
            <a:gdLst/>
            <a:ahLst/>
            <a:cxnLst/>
            <a:rect l="l" t="t"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None/>
            </a:pPr>
            <a:endParaRPr sz="1800">
              <a:solidFill>
                <a:schemeClr val="dk1"/>
              </a:solidFill>
              <a:latin typeface="Calibri"/>
              <a:ea typeface="Calibri"/>
              <a:cs typeface="Calibri"/>
              <a:sym typeface="Calibri"/>
            </a:endParaRPr>
          </a:p>
        </p:txBody>
      </p:sp>
      <p:sp>
        <p:nvSpPr>
          <p:cNvPr id="136" name="Google Shape;136;p24"/>
          <p:cNvSpPr/>
          <p:nvPr/>
        </p:nvSpPr>
        <p:spPr>
          <a:xfrm>
            <a:off x="6507622" y="3897986"/>
            <a:ext cx="161507" cy="296095"/>
          </a:xfrm>
          <a:custGeom>
            <a:avLst/>
            <a:gdLst/>
            <a:ahLst/>
            <a:cxnLst/>
            <a:rect l="l" t="t"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24"/>
          <p:cNvSpPr/>
          <p:nvPr/>
        </p:nvSpPr>
        <p:spPr>
          <a:xfrm>
            <a:off x="6458938" y="4327945"/>
            <a:ext cx="258875" cy="188273"/>
          </a:xfrm>
          <a:custGeom>
            <a:avLst/>
            <a:gdLst/>
            <a:ahLst/>
            <a:cxnLst/>
            <a:rect l="l" t="t"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24"/>
          <p:cNvSpPr/>
          <p:nvPr/>
        </p:nvSpPr>
        <p:spPr>
          <a:xfrm>
            <a:off x="6471716" y="4650082"/>
            <a:ext cx="233318" cy="233318"/>
          </a:xfrm>
          <a:custGeom>
            <a:avLst/>
            <a:gdLst/>
            <a:ahLst/>
            <a:cxnLst/>
            <a:rect l="l" t="t"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None/>
            </a:pPr>
            <a:endParaRPr sz="1800">
              <a:solidFill>
                <a:schemeClr val="dk1"/>
              </a:solidFill>
              <a:latin typeface="Calibri"/>
              <a:ea typeface="Calibri"/>
              <a:cs typeface="Calibri"/>
              <a:sym typeface="Calibri"/>
            </a:endParaRPr>
          </a:p>
        </p:txBody>
      </p:sp>
      <p:sp>
        <p:nvSpPr>
          <p:cNvPr id="139" name="Google Shape;139;p24"/>
          <p:cNvSpPr/>
          <p:nvPr/>
        </p:nvSpPr>
        <p:spPr>
          <a:xfrm rot="10800000" flipH="1">
            <a:off x="0" y="-6"/>
            <a:ext cx="10625328" cy="540411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40" name="Google Shape;140;p24"/>
          <p:cNvCxnSpPr/>
          <p:nvPr/>
        </p:nvCxnSpPr>
        <p:spPr>
          <a:xfrm rot="10800000" flipH="1">
            <a:off x="0" y="0"/>
            <a:ext cx="6030686" cy="3004456"/>
          </a:xfrm>
          <a:prstGeom prst="straightConnector1">
            <a:avLst/>
          </a:prstGeom>
          <a:noFill/>
          <a:ln w="9525" cap="flat" cmpd="sng">
            <a:solidFill>
              <a:srgbClr val="A5A5A5"/>
            </a:solidFill>
            <a:prstDash val="solid"/>
            <a:miter lim="800000"/>
            <a:headEnd type="none" w="sm" len="sm"/>
            <a:tailEnd type="none" w="sm" len="sm"/>
          </a:ln>
        </p:spPr>
      </p:cxnSp>
      <p:cxnSp>
        <p:nvCxnSpPr>
          <p:cNvPr id="141" name="Google Shape;141;p24"/>
          <p:cNvCxnSpPr/>
          <p:nvPr/>
        </p:nvCxnSpPr>
        <p:spPr>
          <a:xfrm rot="10800000" flipH="1">
            <a:off x="9004301" y="3924299"/>
            <a:ext cx="3187700" cy="1689100"/>
          </a:xfrm>
          <a:prstGeom prst="straightConnector1">
            <a:avLst/>
          </a:prstGeom>
          <a:noFill/>
          <a:ln w="9525" cap="flat" cmpd="sng">
            <a:solidFill>
              <a:schemeClr val="accent2"/>
            </a:solidFill>
            <a:prstDash val="solid"/>
            <a:miter lim="800000"/>
            <a:headEnd type="none" w="sm" len="sm"/>
            <a:tailEnd type="none" w="sm" len="sm"/>
          </a:ln>
        </p:spPr>
      </p:cxnSp>
      <p:cxnSp>
        <p:nvCxnSpPr>
          <p:cNvPr id="142" name="Google Shape;142;p24"/>
          <p:cNvCxnSpPr/>
          <p:nvPr/>
        </p:nvCxnSpPr>
        <p:spPr>
          <a:xfrm rot="10800000" flipH="1">
            <a:off x="-17837" y="4700016"/>
            <a:ext cx="1919789" cy="1001054"/>
          </a:xfrm>
          <a:prstGeom prst="straightConnector1">
            <a:avLst/>
          </a:prstGeom>
          <a:noFill/>
          <a:ln w="9525" cap="flat" cmpd="sng">
            <a:solidFill>
              <a:schemeClr val="accent1"/>
            </a:solidFill>
            <a:prstDash val="solid"/>
            <a:miter lim="800000"/>
            <a:headEnd type="none" w="sm" len="sm"/>
            <a:tailEnd type="none" w="sm" len="sm"/>
          </a:ln>
        </p:spPr>
      </p:cxnSp>
      <p:sp>
        <p:nvSpPr>
          <p:cNvPr id="143" name="Google Shape;143;p24"/>
          <p:cNvSpPr>
            <a:spLocks noGrp="1"/>
          </p:cNvSpPr>
          <p:nvPr>
            <p:ph type="pic" idx="5"/>
          </p:nvPr>
        </p:nvSpPr>
        <p:spPr>
          <a:xfrm>
            <a:off x="1683398" y="860944"/>
            <a:ext cx="4428523" cy="5137089"/>
          </a:xfrm>
          <a:prstGeom prst="rect">
            <a:avLst/>
          </a:prstGeom>
          <a:noFill/>
          <a:ln>
            <a:noFill/>
          </a:ln>
        </p:spPr>
      </p:sp>
    </p:spTree>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144"/>
        <p:cNvGrpSpPr/>
        <p:nvPr/>
      </p:nvGrpSpPr>
      <p:grpSpPr>
        <a:xfrm>
          <a:off x="0" y="0"/>
          <a:ext cx="0" cy="0"/>
          <a:chOff x="0" y="0"/>
          <a:chExt cx="0" cy="0"/>
        </a:xfrm>
      </p:grpSpPr>
      <p:sp>
        <p:nvSpPr>
          <p:cNvPr id="145" name="Google Shape;145;p25"/>
          <p:cNvSpPr/>
          <p:nvPr/>
        </p:nvSpPr>
        <p:spPr>
          <a:xfrm rot="10800000" flipH="1">
            <a:off x="0" y="-6"/>
            <a:ext cx="10625328" cy="540411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6" name="Google Shape;146;p25"/>
          <p:cNvSpPr/>
          <p:nvPr/>
        </p:nvSpPr>
        <p:spPr>
          <a:xfrm rot="-1641210">
            <a:off x="-637324" y="3588176"/>
            <a:ext cx="3860162" cy="1746952"/>
          </a:xfrm>
          <a:prstGeom prst="parallelogram">
            <a:avLst>
              <a:gd name="adj" fmla="val 53218"/>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47" name="Google Shape;147;p25"/>
          <p:cNvCxnSpPr/>
          <p:nvPr/>
        </p:nvCxnSpPr>
        <p:spPr>
          <a:xfrm rot="10800000" flipH="1">
            <a:off x="0" y="1010090"/>
            <a:ext cx="1785257" cy="907506"/>
          </a:xfrm>
          <a:prstGeom prst="straightConnector1">
            <a:avLst/>
          </a:prstGeom>
          <a:noFill/>
          <a:ln w="9525" cap="flat" cmpd="sng">
            <a:solidFill>
              <a:srgbClr val="A5A5A5"/>
            </a:solidFill>
            <a:prstDash val="solid"/>
            <a:miter lim="800000"/>
            <a:headEnd type="none" w="sm" len="sm"/>
            <a:tailEnd type="none" w="sm" len="sm"/>
          </a:ln>
        </p:spPr>
      </p:cxnSp>
      <p:sp>
        <p:nvSpPr>
          <p:cNvPr id="148" name="Google Shape;148;p25" title="Title"/>
          <p:cNvSpPr txBox="1">
            <a:spLocks noGrp="1"/>
          </p:cNvSpPr>
          <p:nvPr>
            <p:ph type="title"/>
          </p:nvPr>
        </p:nvSpPr>
        <p:spPr>
          <a:xfrm>
            <a:off x="6283842" y="1987420"/>
            <a:ext cx="4911633" cy="1789855"/>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accent1"/>
              </a:buClr>
              <a:buSzPts val="4000"/>
              <a:buFont typeface="Calibri"/>
              <a:buNone/>
              <a:defRPr sz="4000" b="1">
                <a:solidFill>
                  <a:schemeClr val="accen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25" title="Subtitle"/>
          <p:cNvSpPr txBox="1">
            <a:spLocks noGrp="1"/>
          </p:cNvSpPr>
          <p:nvPr>
            <p:ph type="body" idx="1"/>
          </p:nvPr>
        </p:nvSpPr>
        <p:spPr>
          <a:xfrm>
            <a:off x="6283842" y="3792046"/>
            <a:ext cx="4911633" cy="91058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90000"/>
              </a:lnSpc>
              <a:spcBef>
                <a:spcPts val="1000"/>
              </a:spcBef>
              <a:spcAft>
                <a:spcPts val="0"/>
              </a:spcAft>
              <a:buClr>
                <a:srgbClr val="2E7A40"/>
              </a:buClr>
              <a:buSzPts val="2000"/>
              <a:buFont typeface="Arial"/>
              <a:buNone/>
              <a:defRPr sz="2000" b="0" i="0" u="none" strike="noStrike" cap="none">
                <a:solidFill>
                  <a:schemeClr val="accent6"/>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000"/>
              <a:buFont typeface="Arial"/>
              <a:buNone/>
              <a:defRPr sz="2000" b="0" i="0" u="none" strike="noStrike" cap="none">
                <a:solidFill>
                  <a:srgbClr val="909090"/>
                </a:solidFill>
                <a:latin typeface="Calibri"/>
                <a:ea typeface="Calibri"/>
                <a:cs typeface="Calibri"/>
                <a:sym typeface="Calibri"/>
              </a:defRPr>
            </a:lvl2pPr>
            <a:lvl3pPr marL="1371600" marR="0" lvl="2" indent="-228600" algn="l" rtl="0">
              <a:lnSpc>
                <a:spcPct val="90000"/>
              </a:lnSpc>
              <a:spcBef>
                <a:spcPts val="500"/>
              </a:spcBef>
              <a:spcAft>
                <a:spcPts val="0"/>
              </a:spcAft>
              <a:buClr>
                <a:srgbClr val="2E7A40"/>
              </a:buClr>
              <a:buSzPts val="1800"/>
              <a:buFont typeface="Arial"/>
              <a:buNone/>
              <a:defRPr sz="1800" b="0" i="0" u="none" strike="noStrike" cap="none">
                <a:solidFill>
                  <a:srgbClr val="909090"/>
                </a:solidFill>
                <a:latin typeface="Calibri"/>
                <a:ea typeface="Calibri"/>
                <a:cs typeface="Calibri"/>
                <a:sym typeface="Calibri"/>
              </a:defRPr>
            </a:lvl3pPr>
            <a:lvl4pPr marL="1828800" marR="0" lvl="3" indent="-228600" algn="l" rtl="0">
              <a:lnSpc>
                <a:spcPct val="90000"/>
              </a:lnSpc>
              <a:spcBef>
                <a:spcPts val="500"/>
              </a:spcBef>
              <a:spcAft>
                <a:spcPts val="0"/>
              </a:spcAft>
              <a:buClr>
                <a:srgbClr val="2E7A40"/>
              </a:buClr>
              <a:buSzPts val="1600"/>
              <a:buFont typeface="Arial"/>
              <a:buNone/>
              <a:defRPr sz="1600" b="0" i="0" u="none" strike="noStrike" cap="none">
                <a:solidFill>
                  <a:srgbClr val="909090"/>
                </a:solidFill>
                <a:latin typeface="Calibri"/>
                <a:ea typeface="Calibri"/>
                <a:cs typeface="Calibri"/>
                <a:sym typeface="Calibri"/>
              </a:defRPr>
            </a:lvl4pPr>
            <a:lvl5pPr marL="2286000" marR="0" lvl="4" indent="-228600" algn="l" rtl="0">
              <a:lnSpc>
                <a:spcPct val="90000"/>
              </a:lnSpc>
              <a:spcBef>
                <a:spcPts val="500"/>
              </a:spcBef>
              <a:spcAft>
                <a:spcPts val="0"/>
              </a:spcAft>
              <a:buClr>
                <a:srgbClr val="2E7A40"/>
              </a:buClr>
              <a:buSzPts val="1600"/>
              <a:buFont typeface="Arial"/>
              <a:buNone/>
              <a:defRPr sz="1600" b="0" i="0" u="none" strike="noStrike" cap="none">
                <a:solidFill>
                  <a:srgbClr val="909090"/>
                </a:solidFill>
                <a:latin typeface="Calibri"/>
                <a:ea typeface="Calibri"/>
                <a:cs typeface="Calibri"/>
                <a:sym typeface="Calibri"/>
              </a:defRPr>
            </a:lvl5pPr>
            <a:lvl6pPr marL="2743200" marR="0" lvl="5" indent="-228600" algn="l" rtl="0">
              <a:lnSpc>
                <a:spcPct val="90000"/>
              </a:lnSpc>
              <a:spcBef>
                <a:spcPts val="500"/>
              </a:spcBef>
              <a:spcAft>
                <a:spcPts val="0"/>
              </a:spcAft>
              <a:buClr>
                <a:srgbClr val="909090"/>
              </a:buClr>
              <a:buSzPts val="1600"/>
              <a:buFont typeface="Arial"/>
              <a:buNone/>
              <a:defRPr sz="1600" b="0" i="0" u="none" strike="noStrike" cap="none">
                <a:solidFill>
                  <a:srgbClr val="909090"/>
                </a:solidFill>
                <a:latin typeface="Calibri"/>
                <a:ea typeface="Calibri"/>
                <a:cs typeface="Calibri"/>
                <a:sym typeface="Calibri"/>
              </a:defRPr>
            </a:lvl6pPr>
            <a:lvl7pPr marL="3200400" marR="0" lvl="6" indent="-228600" algn="l" rtl="0">
              <a:lnSpc>
                <a:spcPct val="90000"/>
              </a:lnSpc>
              <a:spcBef>
                <a:spcPts val="500"/>
              </a:spcBef>
              <a:spcAft>
                <a:spcPts val="0"/>
              </a:spcAft>
              <a:buClr>
                <a:srgbClr val="909090"/>
              </a:buClr>
              <a:buSzPts val="1600"/>
              <a:buFont typeface="Arial"/>
              <a:buNone/>
              <a:defRPr sz="1600" b="0" i="0" u="none" strike="noStrike" cap="none">
                <a:solidFill>
                  <a:srgbClr val="909090"/>
                </a:solidFill>
                <a:latin typeface="Calibri"/>
                <a:ea typeface="Calibri"/>
                <a:cs typeface="Calibri"/>
                <a:sym typeface="Calibri"/>
              </a:defRPr>
            </a:lvl7pPr>
            <a:lvl8pPr marL="3657600" marR="0" lvl="7" indent="-228600" algn="l" rtl="0">
              <a:lnSpc>
                <a:spcPct val="90000"/>
              </a:lnSpc>
              <a:spcBef>
                <a:spcPts val="500"/>
              </a:spcBef>
              <a:spcAft>
                <a:spcPts val="0"/>
              </a:spcAft>
              <a:buClr>
                <a:srgbClr val="909090"/>
              </a:buClr>
              <a:buSzPts val="1600"/>
              <a:buFont typeface="Arial"/>
              <a:buNone/>
              <a:defRPr sz="1600" b="0" i="0" u="none" strike="noStrike" cap="none">
                <a:solidFill>
                  <a:srgbClr val="909090"/>
                </a:solidFill>
                <a:latin typeface="Calibri"/>
                <a:ea typeface="Calibri"/>
                <a:cs typeface="Calibri"/>
                <a:sym typeface="Calibri"/>
              </a:defRPr>
            </a:lvl8pPr>
            <a:lvl9pPr marL="4114800" marR="0" lvl="8" indent="-228600" algn="l" rtl="0">
              <a:lnSpc>
                <a:spcPct val="90000"/>
              </a:lnSpc>
              <a:spcBef>
                <a:spcPts val="500"/>
              </a:spcBef>
              <a:spcAft>
                <a:spcPts val="0"/>
              </a:spcAft>
              <a:buClr>
                <a:srgbClr val="909090"/>
              </a:buClr>
              <a:buSzPts val="1600"/>
              <a:buFont typeface="Arial"/>
              <a:buNone/>
              <a:defRPr sz="1600" b="0" i="0" u="none" strike="noStrike" cap="none">
                <a:solidFill>
                  <a:srgbClr val="909090"/>
                </a:solidFill>
                <a:latin typeface="Calibri"/>
                <a:ea typeface="Calibri"/>
                <a:cs typeface="Calibri"/>
                <a:sym typeface="Calibri"/>
              </a:defRPr>
            </a:lvl9pPr>
          </a:lstStyle>
          <a:p>
            <a:endParaRPr/>
          </a:p>
        </p:txBody>
      </p:sp>
      <p:cxnSp>
        <p:nvCxnSpPr>
          <p:cNvPr id="150" name="Google Shape;150;p25"/>
          <p:cNvCxnSpPr/>
          <p:nvPr/>
        </p:nvCxnSpPr>
        <p:spPr>
          <a:xfrm rot="10800000" flipH="1">
            <a:off x="9004301" y="3924299"/>
            <a:ext cx="3187700" cy="1689100"/>
          </a:xfrm>
          <a:prstGeom prst="straightConnector1">
            <a:avLst/>
          </a:prstGeom>
          <a:noFill/>
          <a:ln w="9525" cap="flat" cmpd="sng">
            <a:solidFill>
              <a:schemeClr val="accent2"/>
            </a:solidFill>
            <a:prstDash val="solid"/>
            <a:miter lim="800000"/>
            <a:headEnd type="none" w="sm" len="sm"/>
            <a:tailEnd type="none" w="sm" len="sm"/>
          </a:ln>
        </p:spPr>
      </p:cxnSp>
      <p:sp>
        <p:nvSpPr>
          <p:cNvPr id="151" name="Google Shape;151;p25"/>
          <p:cNvSpPr/>
          <p:nvPr/>
        </p:nvSpPr>
        <p:spPr>
          <a:xfrm>
            <a:off x="7754112" y="0"/>
            <a:ext cx="2258568" cy="742819"/>
          </a:xfrm>
          <a:prstGeom prst="parallelogram">
            <a:avLst>
              <a:gd name="adj" fmla="val 195850"/>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52" name="Google Shape;152;p25"/>
          <p:cNvCxnSpPr/>
          <p:nvPr/>
        </p:nvCxnSpPr>
        <p:spPr>
          <a:xfrm rot="10800000" flipH="1">
            <a:off x="0" y="408562"/>
            <a:ext cx="6595353" cy="3403148"/>
          </a:xfrm>
          <a:prstGeom prst="straightConnector1">
            <a:avLst/>
          </a:prstGeom>
          <a:noFill/>
          <a:ln w="9525" cap="flat" cmpd="sng">
            <a:solidFill>
              <a:srgbClr val="A5A5A5"/>
            </a:solidFill>
            <a:prstDash val="solid"/>
            <a:miter lim="800000"/>
            <a:headEnd type="none" w="sm" len="sm"/>
            <a:tailEnd type="none" w="sm" len="sm"/>
          </a:ln>
        </p:spPr>
      </p:cxnSp>
      <p:cxnSp>
        <p:nvCxnSpPr>
          <p:cNvPr id="153" name="Google Shape;153;p25"/>
          <p:cNvCxnSpPr/>
          <p:nvPr/>
        </p:nvCxnSpPr>
        <p:spPr>
          <a:xfrm rot="10800000" flipH="1">
            <a:off x="-17837" y="5266944"/>
            <a:ext cx="1919789" cy="1001054"/>
          </a:xfrm>
          <a:prstGeom prst="straightConnector1">
            <a:avLst/>
          </a:prstGeom>
          <a:noFill/>
          <a:ln w="9525" cap="flat" cmpd="sng">
            <a:solidFill>
              <a:schemeClr val="accent1"/>
            </a:solidFill>
            <a:prstDash val="solid"/>
            <a:miter lim="800000"/>
            <a:headEnd type="none" w="sm" len="sm"/>
            <a:tailEnd type="none" w="sm" len="sm"/>
          </a:ln>
        </p:spPr>
      </p:cxnSp>
      <p:sp>
        <p:nvSpPr>
          <p:cNvPr id="154" name="Google Shape;154;p25"/>
          <p:cNvSpPr/>
          <p:nvPr/>
        </p:nvSpPr>
        <p:spPr>
          <a:xfrm rot="-1641210">
            <a:off x="-139035" y="3407045"/>
            <a:ext cx="1438399" cy="236580"/>
          </a:xfrm>
          <a:prstGeom prst="parallelogram">
            <a:avLst>
              <a:gd name="adj" fmla="val 53218"/>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55"/>
        <p:cNvGrpSpPr/>
        <p:nvPr/>
      </p:nvGrpSpPr>
      <p:grpSpPr>
        <a:xfrm>
          <a:off x="0" y="0"/>
          <a:ext cx="0" cy="0"/>
          <a:chOff x="0" y="0"/>
          <a:chExt cx="0" cy="0"/>
        </a:xfrm>
      </p:grpSpPr>
      <p:cxnSp>
        <p:nvCxnSpPr>
          <p:cNvPr id="156" name="Google Shape;156;p26"/>
          <p:cNvCxnSpPr/>
          <p:nvPr/>
        </p:nvCxnSpPr>
        <p:spPr>
          <a:xfrm rot="10800000">
            <a:off x="-9247" y="3633967"/>
            <a:ext cx="1912619" cy="1572989"/>
          </a:xfrm>
          <a:prstGeom prst="straightConnector1">
            <a:avLst/>
          </a:prstGeom>
          <a:noFill/>
          <a:ln w="9525" cap="flat" cmpd="sng">
            <a:solidFill>
              <a:schemeClr val="accent2"/>
            </a:solidFill>
            <a:prstDash val="solid"/>
            <a:miter lim="800000"/>
            <a:headEnd type="none" w="sm" len="sm"/>
            <a:tailEnd type="none" w="sm" len="sm"/>
          </a:ln>
        </p:spPr>
      </p:cxnSp>
      <p:grpSp>
        <p:nvGrpSpPr>
          <p:cNvPr id="157" name="Google Shape;157;p26"/>
          <p:cNvGrpSpPr/>
          <p:nvPr/>
        </p:nvGrpSpPr>
        <p:grpSpPr>
          <a:xfrm flipH="1">
            <a:off x="7561328" y="0"/>
            <a:ext cx="4763978" cy="3541007"/>
            <a:chOff x="-124265" y="-2"/>
            <a:chExt cx="4763978" cy="3367272"/>
          </a:xfrm>
        </p:grpSpPr>
        <p:sp>
          <p:nvSpPr>
            <p:cNvPr id="158" name="Google Shape;158;p26"/>
            <p:cNvSpPr/>
            <p:nvPr/>
          </p:nvSpPr>
          <p:spPr>
            <a:xfrm>
              <a:off x="0" y="-1"/>
              <a:ext cx="4639713" cy="3367271"/>
            </a:xfrm>
            <a:prstGeom prst="diagStripe">
              <a:avLst>
                <a:gd name="adj" fmla="val 51202"/>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159" name="Google Shape;159;p26"/>
            <p:cNvCxnSpPr/>
            <p:nvPr/>
          </p:nvCxnSpPr>
          <p:spPr>
            <a:xfrm rot="10800000" flipH="1">
              <a:off x="1433638" y="-2"/>
              <a:ext cx="1240971" cy="916595"/>
            </a:xfrm>
            <a:prstGeom prst="straightConnector1">
              <a:avLst/>
            </a:prstGeom>
            <a:noFill/>
            <a:ln w="9525" cap="flat" cmpd="sng">
              <a:solidFill>
                <a:srgbClr val="BFBFBF"/>
              </a:solidFill>
              <a:prstDash val="solid"/>
              <a:miter lim="800000"/>
              <a:headEnd type="none" w="sm" len="sm"/>
              <a:tailEnd type="none" w="sm" len="sm"/>
            </a:ln>
          </p:spPr>
        </p:cxnSp>
        <p:sp>
          <p:nvSpPr>
            <p:cNvPr id="160" name="Google Shape;160;p26"/>
            <p:cNvSpPr/>
            <p:nvPr/>
          </p:nvSpPr>
          <p:spPr>
            <a:xfrm rot="-2178838">
              <a:off x="-192127" y="1140864"/>
              <a:ext cx="1354398" cy="214994"/>
            </a:xfrm>
            <a:prstGeom prst="parallelogram">
              <a:avLst>
                <a:gd name="adj" fmla="val 72003"/>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61" name="Google Shape;161;p26"/>
          <p:cNvSpPr txBox="1"/>
          <p:nvPr/>
        </p:nvSpPr>
        <p:spPr>
          <a:xfrm>
            <a:off x="11072378" y="235732"/>
            <a:ext cx="814647" cy="6155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400" b="1">
                <a:solidFill>
                  <a:schemeClr val="accent6"/>
                </a:solidFill>
                <a:latin typeface="Arial Black"/>
                <a:ea typeface="Arial Black"/>
                <a:cs typeface="Arial Black"/>
                <a:sym typeface="Arial Black"/>
              </a:rPr>
              <a:t>FR</a:t>
            </a:r>
            <a:endParaRPr/>
          </a:p>
        </p:txBody>
      </p:sp>
      <p:sp>
        <p:nvSpPr>
          <p:cNvPr id="162" name="Google Shape;162;p26"/>
          <p:cNvSpPr/>
          <p:nvPr/>
        </p:nvSpPr>
        <p:spPr>
          <a:xfrm flipH="1">
            <a:off x="6679908" y="1"/>
            <a:ext cx="1447800" cy="639064"/>
          </a:xfrm>
          <a:prstGeom prst="parallelogram">
            <a:avLst>
              <a:gd name="adj" fmla="val 13561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3" name="Google Shape;163;p26"/>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26"/>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65" name="Google Shape;165;p26" title="Title "/>
          <p:cNvSpPr txBox="1">
            <a:spLocks noGrp="1"/>
          </p:cNvSpPr>
          <p:nvPr>
            <p:ph type="title"/>
          </p:nvPr>
        </p:nvSpPr>
        <p:spPr>
          <a:xfrm>
            <a:off x="518678" y="209028"/>
            <a:ext cx="8333222" cy="1147969"/>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accent1"/>
              </a:buClr>
              <a:buSzPts val="4400"/>
              <a:buFont typeface="Calibri"/>
              <a:buNone/>
              <a:defRPr sz="4400" b="1">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6" name="Google Shape;166;p26"/>
          <p:cNvSpPr txBox="1">
            <a:spLocks noGrp="1"/>
          </p:cNvSpPr>
          <p:nvPr>
            <p:ph type="body" idx="1"/>
          </p:nvPr>
        </p:nvSpPr>
        <p:spPr>
          <a:xfrm>
            <a:off x="529687" y="1651044"/>
            <a:ext cx="5181600" cy="4525919"/>
          </a:xfrm>
          <a:prstGeom prst="rect">
            <a:avLst/>
          </a:prstGeom>
          <a:noFill/>
          <a:ln>
            <a:noFill/>
          </a:ln>
        </p:spPr>
        <p:txBody>
          <a:bodyPr spcFirstLastPara="1" wrap="square" lIns="91425" tIns="45700" rIns="91425" bIns="45700" anchor="t" anchorCtr="0">
            <a:noAutofit/>
          </a:bodyPr>
          <a:lstStyle>
            <a:lvl1pPr marL="457200" marR="0" lvl="0" indent="-381000" algn="l" rtl="0">
              <a:lnSpc>
                <a:spcPct val="90000"/>
              </a:lnSpc>
              <a:spcBef>
                <a:spcPts val="10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5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67" name="Google Shape;167;p26"/>
          <p:cNvSpPr txBox="1">
            <a:spLocks noGrp="1"/>
          </p:cNvSpPr>
          <p:nvPr>
            <p:ph type="body" idx="2"/>
          </p:nvPr>
        </p:nvSpPr>
        <p:spPr>
          <a:xfrm>
            <a:off x="6172200" y="1651044"/>
            <a:ext cx="5181600" cy="4525919"/>
          </a:xfrm>
          <a:prstGeom prst="rect">
            <a:avLst/>
          </a:prstGeom>
          <a:noFill/>
          <a:ln>
            <a:noFill/>
          </a:ln>
        </p:spPr>
        <p:txBody>
          <a:bodyPr spcFirstLastPara="1" wrap="square" lIns="91425" tIns="45700" rIns="91425" bIns="45700" anchor="t" anchorCtr="0">
            <a:noAutofit/>
          </a:bodyPr>
          <a:lstStyle>
            <a:lvl1pPr marL="457200" marR="0" lvl="0" indent="-381000" algn="l" rtl="0">
              <a:lnSpc>
                <a:spcPct val="90000"/>
              </a:lnSpc>
              <a:spcBef>
                <a:spcPts val="10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5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68"/>
        <p:cNvGrpSpPr/>
        <p:nvPr/>
      </p:nvGrpSpPr>
      <p:grpSpPr>
        <a:xfrm>
          <a:off x="0" y="0"/>
          <a:ext cx="0" cy="0"/>
          <a:chOff x="0" y="0"/>
          <a:chExt cx="0" cy="0"/>
        </a:xfrm>
      </p:grpSpPr>
      <p:cxnSp>
        <p:nvCxnSpPr>
          <p:cNvPr id="169" name="Google Shape;169;p27"/>
          <p:cNvCxnSpPr/>
          <p:nvPr/>
        </p:nvCxnSpPr>
        <p:spPr>
          <a:xfrm rot="10800000">
            <a:off x="-9247" y="3633967"/>
            <a:ext cx="1912619" cy="1572989"/>
          </a:xfrm>
          <a:prstGeom prst="straightConnector1">
            <a:avLst/>
          </a:prstGeom>
          <a:noFill/>
          <a:ln w="9525" cap="flat" cmpd="sng">
            <a:solidFill>
              <a:schemeClr val="accent2"/>
            </a:solidFill>
            <a:prstDash val="solid"/>
            <a:miter lim="800000"/>
            <a:headEnd type="none" w="sm" len="sm"/>
            <a:tailEnd type="none" w="sm" len="sm"/>
          </a:ln>
        </p:spPr>
      </p:cxnSp>
      <p:grpSp>
        <p:nvGrpSpPr>
          <p:cNvPr id="170" name="Google Shape;170;p27"/>
          <p:cNvGrpSpPr/>
          <p:nvPr/>
        </p:nvGrpSpPr>
        <p:grpSpPr>
          <a:xfrm flipH="1">
            <a:off x="7561328" y="0"/>
            <a:ext cx="4763978" cy="3541007"/>
            <a:chOff x="-124265" y="-2"/>
            <a:chExt cx="4763978" cy="3367272"/>
          </a:xfrm>
        </p:grpSpPr>
        <p:sp>
          <p:nvSpPr>
            <p:cNvPr id="171" name="Google Shape;171;p27"/>
            <p:cNvSpPr/>
            <p:nvPr/>
          </p:nvSpPr>
          <p:spPr>
            <a:xfrm>
              <a:off x="0" y="-1"/>
              <a:ext cx="4639713" cy="3367271"/>
            </a:xfrm>
            <a:prstGeom prst="diagStripe">
              <a:avLst>
                <a:gd name="adj" fmla="val 51202"/>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172" name="Google Shape;172;p27"/>
            <p:cNvCxnSpPr/>
            <p:nvPr/>
          </p:nvCxnSpPr>
          <p:spPr>
            <a:xfrm rot="10800000" flipH="1">
              <a:off x="1433638" y="-2"/>
              <a:ext cx="1240971" cy="916595"/>
            </a:xfrm>
            <a:prstGeom prst="straightConnector1">
              <a:avLst/>
            </a:prstGeom>
            <a:noFill/>
            <a:ln w="9525" cap="flat" cmpd="sng">
              <a:solidFill>
                <a:srgbClr val="BFBFBF"/>
              </a:solidFill>
              <a:prstDash val="solid"/>
              <a:miter lim="800000"/>
              <a:headEnd type="none" w="sm" len="sm"/>
              <a:tailEnd type="none" w="sm" len="sm"/>
            </a:ln>
          </p:spPr>
        </p:cxnSp>
        <p:sp>
          <p:nvSpPr>
            <p:cNvPr id="173" name="Google Shape;173;p27"/>
            <p:cNvSpPr/>
            <p:nvPr/>
          </p:nvSpPr>
          <p:spPr>
            <a:xfrm rot="-2178838">
              <a:off x="-192127" y="1140864"/>
              <a:ext cx="1354398" cy="214994"/>
            </a:xfrm>
            <a:prstGeom prst="parallelogram">
              <a:avLst>
                <a:gd name="adj" fmla="val 72003"/>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74" name="Google Shape;174;p27"/>
          <p:cNvSpPr txBox="1"/>
          <p:nvPr/>
        </p:nvSpPr>
        <p:spPr>
          <a:xfrm>
            <a:off x="11072378" y="235732"/>
            <a:ext cx="814647" cy="6155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400" b="1">
                <a:solidFill>
                  <a:schemeClr val="accent6"/>
                </a:solidFill>
                <a:latin typeface="Arial Black"/>
                <a:ea typeface="Arial Black"/>
                <a:cs typeface="Arial Black"/>
                <a:sym typeface="Arial Black"/>
              </a:rPr>
              <a:t>FR</a:t>
            </a:r>
            <a:endParaRPr/>
          </a:p>
        </p:txBody>
      </p:sp>
      <p:sp>
        <p:nvSpPr>
          <p:cNvPr id="175" name="Google Shape;175;p27"/>
          <p:cNvSpPr/>
          <p:nvPr/>
        </p:nvSpPr>
        <p:spPr>
          <a:xfrm flipH="1">
            <a:off x="6679908" y="1"/>
            <a:ext cx="1447800" cy="639064"/>
          </a:xfrm>
          <a:prstGeom prst="parallelogram">
            <a:avLst>
              <a:gd name="adj" fmla="val 13561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6" name="Google Shape;176;p27"/>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27"/>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78" name="Google Shape;178;p27" title="Title "/>
          <p:cNvSpPr txBox="1">
            <a:spLocks noGrp="1"/>
          </p:cNvSpPr>
          <p:nvPr>
            <p:ph type="title"/>
          </p:nvPr>
        </p:nvSpPr>
        <p:spPr>
          <a:xfrm>
            <a:off x="518678" y="209028"/>
            <a:ext cx="8333222" cy="1147969"/>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accent1"/>
              </a:buClr>
              <a:buSzPts val="4400"/>
              <a:buFont typeface="Calibri"/>
              <a:buNone/>
              <a:defRPr sz="4400" b="1">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9" name="Google Shape;179;p27"/>
          <p:cNvSpPr txBox="1">
            <a:spLocks noGrp="1"/>
          </p:cNvSpPr>
          <p:nvPr>
            <p:ph type="body" idx="1"/>
          </p:nvPr>
        </p:nvSpPr>
        <p:spPr>
          <a:xfrm>
            <a:off x="518678" y="1681163"/>
            <a:ext cx="5382501"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rgbClr val="2E7A40"/>
              </a:buClr>
              <a:buSzPts val="2400"/>
              <a:buFont typeface="Arial"/>
              <a:buNone/>
              <a:defRPr sz="2400" b="1" i="0" u="none" strike="noStrike" cap="none">
                <a:solidFill>
                  <a:schemeClr val="accent6"/>
                </a:solidFill>
                <a:latin typeface="Calibri"/>
                <a:ea typeface="Calibri"/>
                <a:cs typeface="Calibri"/>
                <a:sym typeface="Calibri"/>
              </a:defRPr>
            </a:lvl1pPr>
            <a:lvl2pPr marL="914400" marR="0" lvl="1" indent="-355600" algn="l" rtl="0">
              <a:lnSpc>
                <a:spcPct val="90000"/>
              </a:lnSpc>
              <a:spcBef>
                <a:spcPts val="500"/>
              </a:spcBef>
              <a:spcAft>
                <a:spcPts val="0"/>
              </a:spcAft>
              <a:buClr>
                <a:srgbClr val="2E7A40"/>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0" name="Google Shape;180;p27"/>
          <p:cNvSpPr txBox="1">
            <a:spLocks noGrp="1"/>
          </p:cNvSpPr>
          <p:nvPr>
            <p:ph type="body" idx="2"/>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rgbClr val="2E7A40"/>
              </a:buClr>
              <a:buSzPts val="2400"/>
              <a:buFont typeface="Arial"/>
              <a:buNone/>
              <a:defRPr sz="2400" b="1" i="0" u="none" strike="noStrike" cap="none">
                <a:solidFill>
                  <a:schemeClr val="accent6"/>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rgbClr val="2E7A40"/>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rgbClr val="2E7A40"/>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rgbClr val="2E7A40"/>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181" name="Google Shape;181;p27"/>
          <p:cNvSpPr txBox="1">
            <a:spLocks noGrp="1"/>
          </p:cNvSpPr>
          <p:nvPr>
            <p:ph type="body" idx="3"/>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381000" algn="l" rtl="0">
              <a:lnSpc>
                <a:spcPct val="90000"/>
              </a:lnSpc>
              <a:spcBef>
                <a:spcPts val="10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5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2" name="Google Shape;182;p27"/>
          <p:cNvSpPr txBox="1">
            <a:spLocks noGrp="1"/>
          </p:cNvSpPr>
          <p:nvPr>
            <p:ph type="body" idx="4"/>
          </p:nvPr>
        </p:nvSpPr>
        <p:spPr>
          <a:xfrm>
            <a:off x="518678" y="2505075"/>
            <a:ext cx="5391749" cy="3684588"/>
          </a:xfrm>
          <a:prstGeom prst="rect">
            <a:avLst/>
          </a:prstGeom>
          <a:noFill/>
          <a:ln>
            <a:noFill/>
          </a:ln>
        </p:spPr>
        <p:txBody>
          <a:bodyPr spcFirstLastPara="1" wrap="square" lIns="91425" tIns="45700" rIns="91425" bIns="45700" anchor="t" anchorCtr="0">
            <a:noAutofit/>
          </a:bodyPr>
          <a:lstStyle>
            <a:lvl1pPr marL="457200" marR="0" lvl="0" indent="-381000" algn="l" rtl="0">
              <a:lnSpc>
                <a:spcPct val="90000"/>
              </a:lnSpc>
              <a:spcBef>
                <a:spcPts val="10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5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183"/>
        <p:cNvGrpSpPr/>
        <p:nvPr/>
      </p:nvGrpSpPr>
      <p:grpSpPr>
        <a:xfrm>
          <a:off x="0" y="0"/>
          <a:ext cx="0" cy="0"/>
          <a:chOff x="0" y="0"/>
          <a:chExt cx="0" cy="0"/>
        </a:xfrm>
      </p:grpSpPr>
      <p:sp>
        <p:nvSpPr>
          <p:cNvPr id="184" name="Google Shape;184;p28"/>
          <p:cNvSpPr/>
          <p:nvPr/>
        </p:nvSpPr>
        <p:spPr>
          <a:xfrm rot="10800000" flipH="1">
            <a:off x="0" y="-6"/>
            <a:ext cx="10625328" cy="540411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85" name="Google Shape;185;p28"/>
          <p:cNvCxnSpPr/>
          <p:nvPr/>
        </p:nvCxnSpPr>
        <p:spPr>
          <a:xfrm rot="10800000" flipH="1">
            <a:off x="0" y="0"/>
            <a:ext cx="6030686" cy="3004456"/>
          </a:xfrm>
          <a:prstGeom prst="straightConnector1">
            <a:avLst/>
          </a:prstGeom>
          <a:noFill/>
          <a:ln w="9525" cap="flat" cmpd="sng">
            <a:solidFill>
              <a:srgbClr val="A5A5A5"/>
            </a:solidFill>
            <a:prstDash val="solid"/>
            <a:miter lim="800000"/>
            <a:headEnd type="none" w="sm" len="sm"/>
            <a:tailEnd type="none" w="sm" len="sm"/>
          </a:ln>
        </p:spPr>
      </p:cxnSp>
      <p:cxnSp>
        <p:nvCxnSpPr>
          <p:cNvPr id="186" name="Google Shape;186;p28"/>
          <p:cNvCxnSpPr/>
          <p:nvPr/>
        </p:nvCxnSpPr>
        <p:spPr>
          <a:xfrm rot="10800000" flipH="1">
            <a:off x="9004301" y="3924299"/>
            <a:ext cx="3187700" cy="1689100"/>
          </a:xfrm>
          <a:prstGeom prst="straightConnector1">
            <a:avLst/>
          </a:prstGeom>
          <a:noFill/>
          <a:ln w="9525" cap="flat" cmpd="sng">
            <a:solidFill>
              <a:schemeClr val="accent2"/>
            </a:solidFill>
            <a:prstDash val="solid"/>
            <a:miter lim="800000"/>
            <a:headEnd type="none" w="sm" len="sm"/>
            <a:tailEnd type="none" w="sm" len="sm"/>
          </a:ln>
        </p:spPr>
      </p:cxnSp>
      <p:sp>
        <p:nvSpPr>
          <p:cNvPr id="187" name="Google Shape;187;p28" title="Title"/>
          <p:cNvSpPr txBox="1">
            <a:spLocks noGrp="1"/>
          </p:cNvSpPr>
          <p:nvPr>
            <p:ph type="ctrTitle"/>
          </p:nvPr>
        </p:nvSpPr>
        <p:spPr>
          <a:xfrm>
            <a:off x="719170" y="4374036"/>
            <a:ext cx="5311516" cy="1327031"/>
          </a:xfrm>
          <a:prstGeom prst="rect">
            <a:avLst/>
          </a:prstGeom>
          <a:noFill/>
          <a:ln>
            <a:noFill/>
          </a:ln>
        </p:spPr>
        <p:txBody>
          <a:bodyPr spcFirstLastPara="1" wrap="square" lIns="91425" tIns="45700" rIns="91425" bIns="0" anchor="b" anchorCtr="0">
            <a:normAutofit/>
          </a:bodyPr>
          <a:lstStyle>
            <a:lvl1pPr lvl="0" algn="r">
              <a:lnSpc>
                <a:spcPct val="90000"/>
              </a:lnSpc>
              <a:spcBef>
                <a:spcPts val="0"/>
              </a:spcBef>
              <a:spcAft>
                <a:spcPts val="0"/>
              </a:spcAft>
              <a:buClr>
                <a:schemeClr val="accent1"/>
              </a:buClr>
              <a:buSzPts val="4300"/>
              <a:buFont typeface="Arial"/>
              <a:buNone/>
              <a:defRPr sz="4300" b="1">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88" name="Google Shape;188;p28"/>
          <p:cNvCxnSpPr/>
          <p:nvPr/>
        </p:nvCxnSpPr>
        <p:spPr>
          <a:xfrm rot="10800000" flipH="1">
            <a:off x="-17837" y="4700016"/>
            <a:ext cx="1919789" cy="1001054"/>
          </a:xfrm>
          <a:prstGeom prst="straightConnector1">
            <a:avLst/>
          </a:prstGeom>
          <a:noFill/>
          <a:ln w="9525" cap="flat" cmpd="sng">
            <a:solidFill>
              <a:schemeClr val="accent1"/>
            </a:solidFill>
            <a:prstDash val="solid"/>
            <a:miter lim="800000"/>
            <a:headEnd type="none" w="sm" len="sm"/>
            <a:tailEnd type="none" w="sm" len="sm"/>
          </a:ln>
        </p:spPr>
      </p:cxnSp>
      <p:sp>
        <p:nvSpPr>
          <p:cNvPr id="189" name="Google Shape;189;p28"/>
          <p:cNvSpPr txBox="1">
            <a:spLocks noGrp="1"/>
          </p:cNvSpPr>
          <p:nvPr>
            <p:ph type="body" idx="1"/>
          </p:nvPr>
        </p:nvSpPr>
        <p:spPr>
          <a:xfrm>
            <a:off x="719170" y="5701069"/>
            <a:ext cx="5311516" cy="931505"/>
          </a:xfrm>
          <a:prstGeom prst="rect">
            <a:avLst/>
          </a:prstGeom>
          <a:noFill/>
          <a:ln>
            <a:noFill/>
          </a:ln>
        </p:spPr>
        <p:txBody>
          <a:bodyPr spcFirstLastPara="1" wrap="square" lIns="91425" tIns="45700" rIns="91425" bIns="45700" anchor="t" anchorCtr="0">
            <a:noAutofit/>
          </a:bodyPr>
          <a:lstStyle>
            <a:lvl1pPr marL="457200" marR="0" lvl="0" indent="-228600" algn="r" rtl="0">
              <a:lnSpc>
                <a:spcPct val="90000"/>
              </a:lnSpc>
              <a:spcBef>
                <a:spcPts val="1000"/>
              </a:spcBef>
              <a:spcAft>
                <a:spcPts val="0"/>
              </a:spcAft>
              <a:buClr>
                <a:srgbClr val="2E7A40"/>
              </a:buClr>
              <a:buSzPts val="1600"/>
              <a:buFont typeface="Arial"/>
              <a:buNone/>
              <a:defRPr sz="1600" b="0" i="0" u="none" strike="noStrike" cap="none">
                <a:solidFill>
                  <a:schemeClr val="accent6"/>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rgbClr val="2E7A40"/>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rgbClr val="2E7A40"/>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rgbClr val="2E7A40"/>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190" name="Google Shape;190;p28"/>
          <p:cNvSpPr txBox="1">
            <a:spLocks noGrp="1"/>
          </p:cNvSpPr>
          <p:nvPr>
            <p:ph type="body" idx="2"/>
          </p:nvPr>
        </p:nvSpPr>
        <p:spPr>
          <a:xfrm>
            <a:off x="6161316" y="2290713"/>
            <a:ext cx="5803672" cy="4341862"/>
          </a:xfrm>
          <a:prstGeom prst="rect">
            <a:avLst/>
          </a:prstGeom>
          <a:noFill/>
          <a:ln>
            <a:noFill/>
          </a:ln>
        </p:spPr>
        <p:txBody>
          <a:bodyPr spcFirstLastPara="1" wrap="square" lIns="91425" tIns="45700" rIns="91425" bIns="45700" anchor="t" anchorCtr="0">
            <a:noAutofit/>
          </a:bodyPr>
          <a:lstStyle>
            <a:lvl1pPr marL="457200" marR="0" lvl="0" indent="-381000" algn="l" rtl="0">
              <a:lnSpc>
                <a:spcPct val="90000"/>
              </a:lnSpc>
              <a:spcBef>
                <a:spcPts val="10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5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191"/>
        <p:cNvGrpSpPr/>
        <p:nvPr/>
      </p:nvGrpSpPr>
      <p:grpSpPr>
        <a:xfrm>
          <a:off x="0" y="0"/>
          <a:ext cx="0" cy="0"/>
          <a:chOff x="0" y="0"/>
          <a:chExt cx="0" cy="0"/>
        </a:xfrm>
      </p:grpSpPr>
      <p:sp>
        <p:nvSpPr>
          <p:cNvPr id="192" name="Google Shape;192;p29"/>
          <p:cNvSpPr/>
          <p:nvPr/>
        </p:nvSpPr>
        <p:spPr>
          <a:xfrm rot="10800000" flipH="1">
            <a:off x="0" y="-6"/>
            <a:ext cx="10625328" cy="540411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93" name="Google Shape;193;p29"/>
          <p:cNvCxnSpPr/>
          <p:nvPr/>
        </p:nvCxnSpPr>
        <p:spPr>
          <a:xfrm rot="10800000" flipH="1">
            <a:off x="0" y="0"/>
            <a:ext cx="6030686" cy="3004456"/>
          </a:xfrm>
          <a:prstGeom prst="straightConnector1">
            <a:avLst/>
          </a:prstGeom>
          <a:noFill/>
          <a:ln w="9525" cap="flat" cmpd="sng">
            <a:solidFill>
              <a:srgbClr val="A5A5A5"/>
            </a:solidFill>
            <a:prstDash val="solid"/>
            <a:miter lim="800000"/>
            <a:headEnd type="none" w="sm" len="sm"/>
            <a:tailEnd type="none" w="sm" len="sm"/>
          </a:ln>
        </p:spPr>
      </p:cxnSp>
      <p:cxnSp>
        <p:nvCxnSpPr>
          <p:cNvPr id="194" name="Google Shape;194;p29"/>
          <p:cNvCxnSpPr/>
          <p:nvPr/>
        </p:nvCxnSpPr>
        <p:spPr>
          <a:xfrm rot="10800000" flipH="1">
            <a:off x="9004301" y="3924299"/>
            <a:ext cx="3187700" cy="1689100"/>
          </a:xfrm>
          <a:prstGeom prst="straightConnector1">
            <a:avLst/>
          </a:prstGeom>
          <a:noFill/>
          <a:ln w="9525" cap="flat" cmpd="sng">
            <a:solidFill>
              <a:schemeClr val="accent2"/>
            </a:solidFill>
            <a:prstDash val="solid"/>
            <a:miter lim="800000"/>
            <a:headEnd type="none" w="sm" len="sm"/>
            <a:tailEnd type="none" w="sm" len="sm"/>
          </a:ln>
        </p:spPr>
      </p:cxnSp>
      <p:sp>
        <p:nvSpPr>
          <p:cNvPr id="195" name="Google Shape;195;p29" title="Title"/>
          <p:cNvSpPr txBox="1">
            <a:spLocks noGrp="1"/>
          </p:cNvSpPr>
          <p:nvPr>
            <p:ph type="ctrTitle"/>
          </p:nvPr>
        </p:nvSpPr>
        <p:spPr>
          <a:xfrm>
            <a:off x="719170" y="4374036"/>
            <a:ext cx="5311516" cy="1327031"/>
          </a:xfrm>
          <a:prstGeom prst="rect">
            <a:avLst/>
          </a:prstGeom>
          <a:noFill/>
          <a:ln>
            <a:noFill/>
          </a:ln>
        </p:spPr>
        <p:txBody>
          <a:bodyPr spcFirstLastPara="1" wrap="square" lIns="91425" tIns="45700" rIns="91425" bIns="0" anchor="b" anchorCtr="0">
            <a:normAutofit/>
          </a:bodyPr>
          <a:lstStyle>
            <a:lvl1pPr lvl="0" algn="r">
              <a:lnSpc>
                <a:spcPct val="90000"/>
              </a:lnSpc>
              <a:spcBef>
                <a:spcPts val="0"/>
              </a:spcBef>
              <a:spcAft>
                <a:spcPts val="0"/>
              </a:spcAft>
              <a:buClr>
                <a:schemeClr val="accent1"/>
              </a:buClr>
              <a:buSzPts val="4300"/>
              <a:buFont typeface="Arial"/>
              <a:buNone/>
              <a:defRPr sz="4300" b="1">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96" name="Google Shape;196;p29"/>
          <p:cNvCxnSpPr/>
          <p:nvPr/>
        </p:nvCxnSpPr>
        <p:spPr>
          <a:xfrm rot="10800000" flipH="1">
            <a:off x="-17837" y="4700016"/>
            <a:ext cx="1919789" cy="1001054"/>
          </a:xfrm>
          <a:prstGeom prst="straightConnector1">
            <a:avLst/>
          </a:prstGeom>
          <a:noFill/>
          <a:ln w="9525" cap="flat" cmpd="sng">
            <a:solidFill>
              <a:schemeClr val="accent1"/>
            </a:solidFill>
            <a:prstDash val="solid"/>
            <a:miter lim="800000"/>
            <a:headEnd type="none" w="sm" len="sm"/>
            <a:tailEnd type="none" w="sm" len="sm"/>
          </a:ln>
        </p:spPr>
      </p:cxnSp>
      <p:sp>
        <p:nvSpPr>
          <p:cNvPr id="197" name="Google Shape;197;p29"/>
          <p:cNvSpPr txBox="1">
            <a:spLocks noGrp="1"/>
          </p:cNvSpPr>
          <p:nvPr>
            <p:ph type="body" idx="1"/>
          </p:nvPr>
        </p:nvSpPr>
        <p:spPr>
          <a:xfrm>
            <a:off x="719170" y="5701069"/>
            <a:ext cx="5311516" cy="931505"/>
          </a:xfrm>
          <a:prstGeom prst="rect">
            <a:avLst/>
          </a:prstGeom>
          <a:noFill/>
          <a:ln>
            <a:noFill/>
          </a:ln>
        </p:spPr>
        <p:txBody>
          <a:bodyPr spcFirstLastPara="1" wrap="square" lIns="91425" tIns="45700" rIns="91425" bIns="45700" anchor="t" anchorCtr="0">
            <a:noAutofit/>
          </a:bodyPr>
          <a:lstStyle>
            <a:lvl1pPr marL="457200" marR="0" lvl="0" indent="-228600" algn="r" rtl="0">
              <a:lnSpc>
                <a:spcPct val="90000"/>
              </a:lnSpc>
              <a:spcBef>
                <a:spcPts val="1000"/>
              </a:spcBef>
              <a:spcAft>
                <a:spcPts val="0"/>
              </a:spcAft>
              <a:buClr>
                <a:srgbClr val="2E7A40"/>
              </a:buClr>
              <a:buSzPts val="1600"/>
              <a:buFont typeface="Arial"/>
              <a:buNone/>
              <a:defRPr sz="1600" b="0" i="0" u="none" strike="noStrike" cap="none">
                <a:solidFill>
                  <a:schemeClr val="accent6"/>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rgbClr val="2E7A40"/>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rgbClr val="2E7A40"/>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rgbClr val="2E7A40"/>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198" name="Google Shape;198;p29"/>
          <p:cNvSpPr>
            <a:spLocks noGrp="1"/>
          </p:cNvSpPr>
          <p:nvPr>
            <p:ph type="pic" idx="2"/>
          </p:nvPr>
        </p:nvSpPr>
        <p:spPr>
          <a:xfrm>
            <a:off x="6249970" y="2271860"/>
            <a:ext cx="5715017" cy="4360714"/>
          </a:xfrm>
          <a:prstGeom prst="rect">
            <a:avLst/>
          </a:prstGeom>
          <a:noFill/>
          <a:ln>
            <a:noFill/>
          </a:ln>
        </p:spPr>
      </p:sp>
    </p:spTree>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99"/>
        <p:cNvGrpSpPr/>
        <p:nvPr/>
      </p:nvGrpSpPr>
      <p:grpSpPr>
        <a:xfrm>
          <a:off x="0" y="0"/>
          <a:ext cx="0" cy="0"/>
          <a:chOff x="0" y="0"/>
          <a:chExt cx="0" cy="0"/>
        </a:xfrm>
      </p:grpSpPr>
      <p:sp>
        <p:nvSpPr>
          <p:cNvPr id="200" name="Google Shape;200;p30"/>
          <p:cNvSpPr txBox="1"/>
          <p:nvPr/>
        </p:nvSpPr>
        <p:spPr>
          <a:xfrm>
            <a:off x="11072378" y="235732"/>
            <a:ext cx="814647" cy="6155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400" b="1">
                <a:solidFill>
                  <a:schemeClr val="accent1"/>
                </a:solidFill>
                <a:latin typeface="Arial Black"/>
                <a:ea typeface="Arial Black"/>
                <a:cs typeface="Arial Black"/>
                <a:sym typeface="Arial Black"/>
              </a:rPr>
              <a:t>FR</a:t>
            </a:r>
            <a:endParaRPr/>
          </a:p>
        </p:txBody>
      </p:sp>
      <p:grpSp>
        <p:nvGrpSpPr>
          <p:cNvPr id="201" name="Google Shape;201;p30"/>
          <p:cNvGrpSpPr/>
          <p:nvPr/>
        </p:nvGrpSpPr>
        <p:grpSpPr>
          <a:xfrm flipH="1">
            <a:off x="7561328" y="0"/>
            <a:ext cx="4763978" cy="3541007"/>
            <a:chOff x="-124265" y="-2"/>
            <a:chExt cx="4763978" cy="3367272"/>
          </a:xfrm>
        </p:grpSpPr>
        <p:sp>
          <p:nvSpPr>
            <p:cNvPr id="202" name="Google Shape;202;p30"/>
            <p:cNvSpPr/>
            <p:nvPr/>
          </p:nvSpPr>
          <p:spPr>
            <a:xfrm>
              <a:off x="0" y="-1"/>
              <a:ext cx="4639713" cy="3367271"/>
            </a:xfrm>
            <a:prstGeom prst="diagStripe">
              <a:avLst>
                <a:gd name="adj" fmla="val 51202"/>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203" name="Google Shape;203;p30"/>
            <p:cNvCxnSpPr/>
            <p:nvPr/>
          </p:nvCxnSpPr>
          <p:spPr>
            <a:xfrm rot="10800000" flipH="1">
              <a:off x="1433638" y="-2"/>
              <a:ext cx="1240971" cy="916595"/>
            </a:xfrm>
            <a:prstGeom prst="straightConnector1">
              <a:avLst/>
            </a:prstGeom>
            <a:noFill/>
            <a:ln w="9525" cap="flat" cmpd="sng">
              <a:solidFill>
                <a:srgbClr val="BFBFBF"/>
              </a:solidFill>
              <a:prstDash val="solid"/>
              <a:miter lim="800000"/>
              <a:headEnd type="none" w="sm" len="sm"/>
              <a:tailEnd type="none" w="sm" len="sm"/>
            </a:ln>
          </p:spPr>
        </p:cxnSp>
        <p:sp>
          <p:nvSpPr>
            <p:cNvPr id="204" name="Google Shape;204;p30"/>
            <p:cNvSpPr/>
            <p:nvPr/>
          </p:nvSpPr>
          <p:spPr>
            <a:xfrm rot="-2178838">
              <a:off x="-192127" y="1140864"/>
              <a:ext cx="1354398" cy="214994"/>
            </a:xfrm>
            <a:prstGeom prst="parallelogram">
              <a:avLst>
                <a:gd name="adj" fmla="val 72003"/>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05" name="Google Shape;205;p30"/>
          <p:cNvSpPr/>
          <p:nvPr/>
        </p:nvSpPr>
        <p:spPr>
          <a:xfrm flipH="1">
            <a:off x="6679908" y="1"/>
            <a:ext cx="1447800" cy="639064"/>
          </a:xfrm>
          <a:prstGeom prst="parallelogram">
            <a:avLst>
              <a:gd name="adj" fmla="val 13561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6" name="Google Shape;206;p30"/>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30"/>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208"/>
        <p:cNvGrpSpPr/>
        <p:nvPr/>
      </p:nvGrpSpPr>
      <p:grpSpPr>
        <a:xfrm>
          <a:off x="0" y="0"/>
          <a:ext cx="0" cy="0"/>
          <a:chOff x="0" y="0"/>
          <a:chExt cx="0" cy="0"/>
        </a:xfrm>
      </p:grpSpPr>
      <p:sp>
        <p:nvSpPr>
          <p:cNvPr id="209" name="Google Shape;209;p31"/>
          <p:cNvSpPr txBox="1">
            <a:spLocks noGrp="1"/>
          </p:cNvSpPr>
          <p:nvPr>
            <p:ph type="title"/>
          </p:nvPr>
        </p:nvSpPr>
        <p:spPr>
          <a:xfrm>
            <a:off x="518678" y="209029"/>
            <a:ext cx="10835122" cy="1147968"/>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with Image">
  <p:cSld name="Section Header with Image">
    <p:spTree>
      <p:nvGrpSpPr>
        <p:cNvPr id="1" name="Shape 21"/>
        <p:cNvGrpSpPr/>
        <p:nvPr/>
      </p:nvGrpSpPr>
      <p:grpSpPr>
        <a:xfrm>
          <a:off x="0" y="0"/>
          <a:ext cx="0" cy="0"/>
          <a:chOff x="0" y="0"/>
          <a:chExt cx="0" cy="0"/>
        </a:xfrm>
      </p:grpSpPr>
      <p:sp>
        <p:nvSpPr>
          <p:cNvPr id="22" name="Google Shape;22;p14"/>
          <p:cNvSpPr/>
          <p:nvPr/>
        </p:nvSpPr>
        <p:spPr>
          <a:xfrm rot="10800000" flipH="1">
            <a:off x="0" y="-6"/>
            <a:ext cx="10625328" cy="540411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 name="Google Shape;23;p14"/>
          <p:cNvSpPr/>
          <p:nvPr/>
        </p:nvSpPr>
        <p:spPr>
          <a:xfrm rot="-1641210">
            <a:off x="-637324" y="3588176"/>
            <a:ext cx="3860162" cy="1746952"/>
          </a:xfrm>
          <a:prstGeom prst="parallelogram">
            <a:avLst>
              <a:gd name="adj" fmla="val 53218"/>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24" name="Google Shape;24;p14"/>
          <p:cNvCxnSpPr/>
          <p:nvPr/>
        </p:nvCxnSpPr>
        <p:spPr>
          <a:xfrm rot="10800000" flipH="1">
            <a:off x="0" y="1010090"/>
            <a:ext cx="1785257" cy="907506"/>
          </a:xfrm>
          <a:prstGeom prst="straightConnector1">
            <a:avLst/>
          </a:prstGeom>
          <a:noFill/>
          <a:ln w="9525" cap="flat" cmpd="sng">
            <a:solidFill>
              <a:srgbClr val="A5A5A5"/>
            </a:solidFill>
            <a:prstDash val="solid"/>
            <a:miter lim="800000"/>
            <a:headEnd type="none" w="sm" len="sm"/>
            <a:tailEnd type="none" w="sm" len="sm"/>
          </a:ln>
        </p:spPr>
      </p:cxnSp>
      <p:sp>
        <p:nvSpPr>
          <p:cNvPr id="25" name="Google Shape;25;p14" title="Title"/>
          <p:cNvSpPr txBox="1">
            <a:spLocks noGrp="1"/>
          </p:cNvSpPr>
          <p:nvPr>
            <p:ph type="title"/>
          </p:nvPr>
        </p:nvSpPr>
        <p:spPr>
          <a:xfrm>
            <a:off x="6283842" y="1987420"/>
            <a:ext cx="4911633" cy="1789855"/>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accent1"/>
              </a:buClr>
              <a:buSzPts val="4000"/>
              <a:buFont typeface="Calibri"/>
              <a:buNone/>
              <a:defRPr sz="4000" b="1">
                <a:solidFill>
                  <a:schemeClr val="accen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4" title="Subtitle"/>
          <p:cNvSpPr txBox="1">
            <a:spLocks noGrp="1"/>
          </p:cNvSpPr>
          <p:nvPr>
            <p:ph type="body" idx="1"/>
          </p:nvPr>
        </p:nvSpPr>
        <p:spPr>
          <a:xfrm>
            <a:off x="6283842" y="3792046"/>
            <a:ext cx="4911633" cy="91058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90000"/>
              </a:lnSpc>
              <a:spcBef>
                <a:spcPts val="1000"/>
              </a:spcBef>
              <a:spcAft>
                <a:spcPts val="0"/>
              </a:spcAft>
              <a:buClr>
                <a:srgbClr val="2E7A40"/>
              </a:buClr>
              <a:buSzPts val="2000"/>
              <a:buFont typeface="Arial"/>
              <a:buNone/>
              <a:defRPr sz="2000" b="0" i="0" u="none" strike="noStrike" cap="none">
                <a:solidFill>
                  <a:schemeClr val="accent6"/>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000"/>
              <a:buFont typeface="Arial"/>
              <a:buNone/>
              <a:defRPr sz="2000" b="0" i="0" u="none" strike="noStrike" cap="none">
                <a:solidFill>
                  <a:srgbClr val="909090"/>
                </a:solidFill>
                <a:latin typeface="Calibri"/>
                <a:ea typeface="Calibri"/>
                <a:cs typeface="Calibri"/>
                <a:sym typeface="Calibri"/>
              </a:defRPr>
            </a:lvl2pPr>
            <a:lvl3pPr marL="1371600" marR="0" lvl="2" indent="-228600" algn="l" rtl="0">
              <a:lnSpc>
                <a:spcPct val="90000"/>
              </a:lnSpc>
              <a:spcBef>
                <a:spcPts val="500"/>
              </a:spcBef>
              <a:spcAft>
                <a:spcPts val="0"/>
              </a:spcAft>
              <a:buClr>
                <a:srgbClr val="2E7A40"/>
              </a:buClr>
              <a:buSzPts val="1800"/>
              <a:buFont typeface="Arial"/>
              <a:buNone/>
              <a:defRPr sz="1800" b="0" i="0" u="none" strike="noStrike" cap="none">
                <a:solidFill>
                  <a:srgbClr val="909090"/>
                </a:solidFill>
                <a:latin typeface="Calibri"/>
                <a:ea typeface="Calibri"/>
                <a:cs typeface="Calibri"/>
                <a:sym typeface="Calibri"/>
              </a:defRPr>
            </a:lvl3pPr>
            <a:lvl4pPr marL="1828800" marR="0" lvl="3" indent="-228600" algn="l" rtl="0">
              <a:lnSpc>
                <a:spcPct val="90000"/>
              </a:lnSpc>
              <a:spcBef>
                <a:spcPts val="500"/>
              </a:spcBef>
              <a:spcAft>
                <a:spcPts val="0"/>
              </a:spcAft>
              <a:buClr>
                <a:srgbClr val="2E7A40"/>
              </a:buClr>
              <a:buSzPts val="1600"/>
              <a:buFont typeface="Arial"/>
              <a:buNone/>
              <a:defRPr sz="1600" b="0" i="0" u="none" strike="noStrike" cap="none">
                <a:solidFill>
                  <a:srgbClr val="909090"/>
                </a:solidFill>
                <a:latin typeface="Calibri"/>
                <a:ea typeface="Calibri"/>
                <a:cs typeface="Calibri"/>
                <a:sym typeface="Calibri"/>
              </a:defRPr>
            </a:lvl4pPr>
            <a:lvl5pPr marL="2286000" marR="0" lvl="4" indent="-228600" algn="l" rtl="0">
              <a:lnSpc>
                <a:spcPct val="90000"/>
              </a:lnSpc>
              <a:spcBef>
                <a:spcPts val="500"/>
              </a:spcBef>
              <a:spcAft>
                <a:spcPts val="0"/>
              </a:spcAft>
              <a:buClr>
                <a:srgbClr val="2E7A40"/>
              </a:buClr>
              <a:buSzPts val="1600"/>
              <a:buFont typeface="Arial"/>
              <a:buNone/>
              <a:defRPr sz="1600" b="0" i="0" u="none" strike="noStrike" cap="none">
                <a:solidFill>
                  <a:srgbClr val="909090"/>
                </a:solidFill>
                <a:latin typeface="Calibri"/>
                <a:ea typeface="Calibri"/>
                <a:cs typeface="Calibri"/>
                <a:sym typeface="Calibri"/>
              </a:defRPr>
            </a:lvl5pPr>
            <a:lvl6pPr marL="2743200" marR="0" lvl="5" indent="-228600" algn="l" rtl="0">
              <a:lnSpc>
                <a:spcPct val="90000"/>
              </a:lnSpc>
              <a:spcBef>
                <a:spcPts val="500"/>
              </a:spcBef>
              <a:spcAft>
                <a:spcPts val="0"/>
              </a:spcAft>
              <a:buClr>
                <a:srgbClr val="909090"/>
              </a:buClr>
              <a:buSzPts val="1600"/>
              <a:buFont typeface="Arial"/>
              <a:buNone/>
              <a:defRPr sz="1600" b="0" i="0" u="none" strike="noStrike" cap="none">
                <a:solidFill>
                  <a:srgbClr val="909090"/>
                </a:solidFill>
                <a:latin typeface="Calibri"/>
                <a:ea typeface="Calibri"/>
                <a:cs typeface="Calibri"/>
                <a:sym typeface="Calibri"/>
              </a:defRPr>
            </a:lvl6pPr>
            <a:lvl7pPr marL="3200400" marR="0" lvl="6" indent="-228600" algn="l" rtl="0">
              <a:lnSpc>
                <a:spcPct val="90000"/>
              </a:lnSpc>
              <a:spcBef>
                <a:spcPts val="500"/>
              </a:spcBef>
              <a:spcAft>
                <a:spcPts val="0"/>
              </a:spcAft>
              <a:buClr>
                <a:srgbClr val="909090"/>
              </a:buClr>
              <a:buSzPts val="1600"/>
              <a:buFont typeface="Arial"/>
              <a:buNone/>
              <a:defRPr sz="1600" b="0" i="0" u="none" strike="noStrike" cap="none">
                <a:solidFill>
                  <a:srgbClr val="909090"/>
                </a:solidFill>
                <a:latin typeface="Calibri"/>
                <a:ea typeface="Calibri"/>
                <a:cs typeface="Calibri"/>
                <a:sym typeface="Calibri"/>
              </a:defRPr>
            </a:lvl7pPr>
            <a:lvl8pPr marL="3657600" marR="0" lvl="7" indent="-228600" algn="l" rtl="0">
              <a:lnSpc>
                <a:spcPct val="90000"/>
              </a:lnSpc>
              <a:spcBef>
                <a:spcPts val="500"/>
              </a:spcBef>
              <a:spcAft>
                <a:spcPts val="0"/>
              </a:spcAft>
              <a:buClr>
                <a:srgbClr val="909090"/>
              </a:buClr>
              <a:buSzPts val="1600"/>
              <a:buFont typeface="Arial"/>
              <a:buNone/>
              <a:defRPr sz="1600" b="0" i="0" u="none" strike="noStrike" cap="none">
                <a:solidFill>
                  <a:srgbClr val="909090"/>
                </a:solidFill>
                <a:latin typeface="Calibri"/>
                <a:ea typeface="Calibri"/>
                <a:cs typeface="Calibri"/>
                <a:sym typeface="Calibri"/>
              </a:defRPr>
            </a:lvl8pPr>
            <a:lvl9pPr marL="4114800" marR="0" lvl="8" indent="-228600" algn="l" rtl="0">
              <a:lnSpc>
                <a:spcPct val="90000"/>
              </a:lnSpc>
              <a:spcBef>
                <a:spcPts val="500"/>
              </a:spcBef>
              <a:spcAft>
                <a:spcPts val="0"/>
              </a:spcAft>
              <a:buClr>
                <a:srgbClr val="909090"/>
              </a:buClr>
              <a:buSzPts val="1600"/>
              <a:buFont typeface="Arial"/>
              <a:buNone/>
              <a:defRPr sz="1600" b="0" i="0" u="none" strike="noStrike" cap="none">
                <a:solidFill>
                  <a:srgbClr val="909090"/>
                </a:solidFill>
                <a:latin typeface="Calibri"/>
                <a:ea typeface="Calibri"/>
                <a:cs typeface="Calibri"/>
                <a:sym typeface="Calibri"/>
              </a:defRPr>
            </a:lvl9pPr>
          </a:lstStyle>
          <a:p>
            <a:endParaRPr/>
          </a:p>
        </p:txBody>
      </p:sp>
      <p:cxnSp>
        <p:nvCxnSpPr>
          <p:cNvPr id="27" name="Google Shape;27;p14"/>
          <p:cNvCxnSpPr/>
          <p:nvPr/>
        </p:nvCxnSpPr>
        <p:spPr>
          <a:xfrm rot="10800000" flipH="1">
            <a:off x="9004301" y="3924299"/>
            <a:ext cx="3187700" cy="1689100"/>
          </a:xfrm>
          <a:prstGeom prst="straightConnector1">
            <a:avLst/>
          </a:prstGeom>
          <a:noFill/>
          <a:ln w="9525" cap="flat" cmpd="sng">
            <a:solidFill>
              <a:schemeClr val="accent2"/>
            </a:solidFill>
            <a:prstDash val="solid"/>
            <a:miter lim="800000"/>
            <a:headEnd type="none" w="sm" len="sm"/>
            <a:tailEnd type="none" w="sm" len="sm"/>
          </a:ln>
        </p:spPr>
      </p:cxnSp>
      <p:sp>
        <p:nvSpPr>
          <p:cNvPr id="28" name="Google Shape;28;p14"/>
          <p:cNvSpPr/>
          <p:nvPr/>
        </p:nvSpPr>
        <p:spPr>
          <a:xfrm>
            <a:off x="7754112" y="0"/>
            <a:ext cx="2258568" cy="742819"/>
          </a:xfrm>
          <a:prstGeom prst="parallelogram">
            <a:avLst>
              <a:gd name="adj" fmla="val 19585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29" name="Google Shape;29;p14"/>
          <p:cNvCxnSpPr/>
          <p:nvPr/>
        </p:nvCxnSpPr>
        <p:spPr>
          <a:xfrm rot="10800000" flipH="1">
            <a:off x="0" y="408562"/>
            <a:ext cx="6595353" cy="3403148"/>
          </a:xfrm>
          <a:prstGeom prst="straightConnector1">
            <a:avLst/>
          </a:prstGeom>
          <a:noFill/>
          <a:ln w="9525" cap="flat" cmpd="sng">
            <a:solidFill>
              <a:srgbClr val="A5A5A5"/>
            </a:solidFill>
            <a:prstDash val="solid"/>
            <a:miter lim="800000"/>
            <a:headEnd type="none" w="sm" len="sm"/>
            <a:tailEnd type="none" w="sm" len="sm"/>
          </a:ln>
        </p:spPr>
      </p:cxnSp>
      <p:sp>
        <p:nvSpPr>
          <p:cNvPr id="30" name="Google Shape;30;p14"/>
          <p:cNvSpPr>
            <a:spLocks noGrp="1"/>
          </p:cNvSpPr>
          <p:nvPr>
            <p:ph type="pic" idx="2"/>
          </p:nvPr>
        </p:nvSpPr>
        <p:spPr>
          <a:xfrm>
            <a:off x="1683398" y="860944"/>
            <a:ext cx="4428523" cy="5137089"/>
          </a:xfrm>
          <a:prstGeom prst="rect">
            <a:avLst/>
          </a:prstGeom>
          <a:noFill/>
          <a:ln>
            <a:noFill/>
          </a:ln>
        </p:spPr>
      </p:sp>
      <p:cxnSp>
        <p:nvCxnSpPr>
          <p:cNvPr id="31" name="Google Shape;31;p14"/>
          <p:cNvCxnSpPr/>
          <p:nvPr/>
        </p:nvCxnSpPr>
        <p:spPr>
          <a:xfrm rot="10800000" flipH="1">
            <a:off x="-17837" y="5266944"/>
            <a:ext cx="1919789" cy="1001054"/>
          </a:xfrm>
          <a:prstGeom prst="straightConnector1">
            <a:avLst/>
          </a:prstGeom>
          <a:noFill/>
          <a:ln w="9525" cap="flat" cmpd="sng">
            <a:solidFill>
              <a:schemeClr val="accent1"/>
            </a:solidFill>
            <a:prstDash val="solid"/>
            <a:miter lim="800000"/>
            <a:headEnd type="none" w="sm" len="sm"/>
            <a:tailEnd type="none" w="sm" len="sm"/>
          </a:ln>
        </p:spPr>
      </p:cxnSp>
      <p:sp>
        <p:nvSpPr>
          <p:cNvPr id="32" name="Google Shape;32;p14"/>
          <p:cNvSpPr/>
          <p:nvPr/>
        </p:nvSpPr>
        <p:spPr>
          <a:xfrm rot="-1641210">
            <a:off x="-139035" y="3407045"/>
            <a:ext cx="1438399" cy="236580"/>
          </a:xfrm>
          <a:prstGeom prst="parallelogram">
            <a:avLst>
              <a:gd name="adj" fmla="val 53218"/>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ext Layout 01">
  <p:cSld name="Text Layout 01">
    <p:spTree>
      <p:nvGrpSpPr>
        <p:cNvPr id="1" name="Shape 33"/>
        <p:cNvGrpSpPr/>
        <p:nvPr/>
      </p:nvGrpSpPr>
      <p:grpSpPr>
        <a:xfrm>
          <a:off x="0" y="0"/>
          <a:ext cx="0" cy="0"/>
          <a:chOff x="0" y="0"/>
          <a:chExt cx="0" cy="0"/>
        </a:xfrm>
      </p:grpSpPr>
      <p:sp>
        <p:nvSpPr>
          <p:cNvPr id="34" name="Google Shape;34;p15" title="Bullet Points"/>
          <p:cNvSpPr txBox="1">
            <a:spLocks noGrp="1"/>
          </p:cNvSpPr>
          <p:nvPr>
            <p:ph type="body" idx="1"/>
          </p:nvPr>
        </p:nvSpPr>
        <p:spPr>
          <a:xfrm>
            <a:off x="531378" y="3196915"/>
            <a:ext cx="4942829" cy="2958275"/>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90000"/>
              </a:lnSpc>
              <a:spcBef>
                <a:spcPts val="10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5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5" name="Google Shape;35;p15"/>
          <p:cNvSpPr/>
          <p:nvPr/>
        </p:nvSpPr>
        <p:spPr>
          <a:xfrm rot="10800000">
            <a:off x="1839686" y="-6"/>
            <a:ext cx="10352314" cy="5638806"/>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 name="Google Shape;36;p15"/>
          <p:cNvSpPr/>
          <p:nvPr/>
        </p:nvSpPr>
        <p:spPr>
          <a:xfrm flipH="1">
            <a:off x="2978150" y="-5"/>
            <a:ext cx="4121150" cy="1308105"/>
          </a:xfrm>
          <a:prstGeom prst="parallelogram">
            <a:avLst>
              <a:gd name="adj" fmla="val 18638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37" name="Google Shape;37;p15"/>
          <p:cNvCxnSpPr/>
          <p:nvPr/>
        </p:nvCxnSpPr>
        <p:spPr>
          <a:xfrm rot="10800000" flipH="1">
            <a:off x="6375400" y="5047077"/>
            <a:ext cx="1524574" cy="1803400"/>
          </a:xfrm>
          <a:prstGeom prst="straightConnector1">
            <a:avLst/>
          </a:prstGeom>
          <a:noFill/>
          <a:ln w="9525" cap="flat" cmpd="sng">
            <a:solidFill>
              <a:srgbClr val="EAB200"/>
            </a:solidFill>
            <a:prstDash val="solid"/>
            <a:miter lim="800000"/>
            <a:headEnd type="none" w="sm" len="sm"/>
            <a:tailEnd type="none" w="sm" len="sm"/>
          </a:ln>
        </p:spPr>
      </p:cxnSp>
      <p:sp>
        <p:nvSpPr>
          <p:cNvPr id="38" name="Google Shape;38;p15" title="Subtitle"/>
          <p:cNvSpPr txBox="1">
            <a:spLocks noGrp="1"/>
          </p:cNvSpPr>
          <p:nvPr>
            <p:ph type="body" idx="2"/>
          </p:nvPr>
        </p:nvSpPr>
        <p:spPr>
          <a:xfrm>
            <a:off x="531379" y="2563477"/>
            <a:ext cx="7342631" cy="60889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E7A40"/>
              </a:buClr>
              <a:buSzPts val="2000"/>
              <a:buFont typeface="Arial"/>
              <a:buNone/>
              <a:defRPr sz="2000" b="0" i="0" u="none" strike="noStrike" cap="none">
                <a:solidFill>
                  <a:schemeClr val="accent6"/>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9" name="Google Shape;39;p15" title="Title "/>
          <p:cNvSpPr txBox="1">
            <a:spLocks noGrp="1"/>
          </p:cNvSpPr>
          <p:nvPr>
            <p:ph type="title"/>
          </p:nvPr>
        </p:nvSpPr>
        <p:spPr>
          <a:xfrm>
            <a:off x="531378" y="1308484"/>
            <a:ext cx="7342622" cy="1215566"/>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accent1"/>
              </a:buClr>
              <a:buSzPts val="4400"/>
              <a:buFont typeface="Calibri"/>
              <a:buNone/>
              <a:defRPr sz="4400" b="1">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5"/>
          <p:cNvSpPr>
            <a:spLocks noGrp="1"/>
          </p:cNvSpPr>
          <p:nvPr>
            <p:ph type="pic" idx="3"/>
          </p:nvPr>
        </p:nvSpPr>
        <p:spPr>
          <a:xfrm>
            <a:off x="6604000" y="0"/>
            <a:ext cx="5588000" cy="6872249"/>
          </a:xfrm>
          <a:prstGeom prst="rect">
            <a:avLst/>
          </a:prstGeom>
          <a:solidFill>
            <a:srgbClr val="D8D8D8"/>
          </a:solidFill>
          <a:ln>
            <a:noFill/>
          </a:ln>
        </p:spPr>
      </p:sp>
      <p:sp>
        <p:nvSpPr>
          <p:cNvPr id="41" name="Google Shape;41;p15"/>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5"/>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ext Layout 02">
  <p:cSld name="Text Layout 02">
    <p:spTree>
      <p:nvGrpSpPr>
        <p:cNvPr id="1" name="Shape 43"/>
        <p:cNvGrpSpPr/>
        <p:nvPr/>
      </p:nvGrpSpPr>
      <p:grpSpPr>
        <a:xfrm>
          <a:off x="0" y="0"/>
          <a:ext cx="0" cy="0"/>
          <a:chOff x="0" y="0"/>
          <a:chExt cx="0" cy="0"/>
        </a:xfrm>
      </p:grpSpPr>
      <p:sp>
        <p:nvSpPr>
          <p:cNvPr id="44" name="Google Shape;44;p16"/>
          <p:cNvSpPr/>
          <p:nvPr/>
        </p:nvSpPr>
        <p:spPr>
          <a:xfrm rot="10800000">
            <a:off x="1839686" y="-6"/>
            <a:ext cx="10352314" cy="5638806"/>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 name="Google Shape;45;p16"/>
          <p:cNvSpPr>
            <a:spLocks noGrp="1"/>
          </p:cNvSpPr>
          <p:nvPr>
            <p:ph type="pic" idx="2"/>
          </p:nvPr>
        </p:nvSpPr>
        <p:spPr>
          <a:xfrm>
            <a:off x="6170177" y="1435100"/>
            <a:ext cx="6021821" cy="5422900"/>
          </a:xfrm>
          <a:prstGeom prst="rect">
            <a:avLst/>
          </a:prstGeom>
          <a:solidFill>
            <a:srgbClr val="D8D8D8"/>
          </a:solidFill>
          <a:ln>
            <a:noFill/>
          </a:ln>
        </p:spPr>
      </p:sp>
      <p:sp>
        <p:nvSpPr>
          <p:cNvPr id="46" name="Google Shape;46;p16" title="Bullet Points"/>
          <p:cNvSpPr txBox="1">
            <a:spLocks noGrp="1"/>
          </p:cNvSpPr>
          <p:nvPr>
            <p:ph type="body" idx="1"/>
          </p:nvPr>
        </p:nvSpPr>
        <p:spPr>
          <a:xfrm>
            <a:off x="531378" y="3196915"/>
            <a:ext cx="4942829" cy="2958275"/>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90000"/>
              </a:lnSpc>
              <a:spcBef>
                <a:spcPts val="10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5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7" name="Google Shape;47;p16"/>
          <p:cNvSpPr/>
          <p:nvPr/>
        </p:nvSpPr>
        <p:spPr>
          <a:xfrm flipH="1">
            <a:off x="2978150" y="-5"/>
            <a:ext cx="4121150" cy="1308105"/>
          </a:xfrm>
          <a:prstGeom prst="parallelogram">
            <a:avLst>
              <a:gd name="adj" fmla="val 18638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48" name="Google Shape;48;p16"/>
          <p:cNvCxnSpPr/>
          <p:nvPr/>
        </p:nvCxnSpPr>
        <p:spPr>
          <a:xfrm rot="10800000" flipH="1">
            <a:off x="10352314" y="1185452"/>
            <a:ext cx="1839685" cy="1633948"/>
          </a:xfrm>
          <a:prstGeom prst="straightConnector1">
            <a:avLst/>
          </a:prstGeom>
          <a:noFill/>
          <a:ln w="9525" cap="flat" cmpd="sng">
            <a:solidFill>
              <a:schemeClr val="accent2"/>
            </a:solidFill>
            <a:prstDash val="solid"/>
            <a:miter lim="800000"/>
            <a:headEnd type="none" w="sm" len="sm"/>
            <a:tailEnd type="none" w="sm" len="sm"/>
          </a:ln>
        </p:spPr>
      </p:cxnSp>
      <p:sp>
        <p:nvSpPr>
          <p:cNvPr id="49" name="Google Shape;49;p16" title="Subtitle"/>
          <p:cNvSpPr txBox="1">
            <a:spLocks noGrp="1"/>
          </p:cNvSpPr>
          <p:nvPr>
            <p:ph type="body" idx="3"/>
          </p:nvPr>
        </p:nvSpPr>
        <p:spPr>
          <a:xfrm>
            <a:off x="531379" y="2563477"/>
            <a:ext cx="7342621" cy="60889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E7A40"/>
              </a:buClr>
              <a:buSzPts val="2000"/>
              <a:buFont typeface="Arial"/>
              <a:buNone/>
              <a:defRPr sz="2000" b="0" i="0" u="none" strike="noStrike" cap="none">
                <a:solidFill>
                  <a:schemeClr val="accent6"/>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0" name="Google Shape;50;p16"/>
          <p:cNvSpPr txBox="1"/>
          <p:nvPr/>
        </p:nvSpPr>
        <p:spPr>
          <a:xfrm>
            <a:off x="11073384" y="237744"/>
            <a:ext cx="814647" cy="6155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400" b="1" i="0" u="none" strike="noStrike" cap="none">
                <a:solidFill>
                  <a:schemeClr val="accent1"/>
                </a:solidFill>
                <a:latin typeface="Arial Black"/>
                <a:ea typeface="Arial Black"/>
                <a:cs typeface="Arial Black"/>
                <a:sym typeface="Arial Black"/>
              </a:rPr>
              <a:t>FR</a:t>
            </a:r>
            <a:endParaRPr/>
          </a:p>
        </p:txBody>
      </p:sp>
      <p:sp>
        <p:nvSpPr>
          <p:cNvPr id="51" name="Google Shape;51;p16" title="Title "/>
          <p:cNvSpPr txBox="1">
            <a:spLocks noGrp="1"/>
          </p:cNvSpPr>
          <p:nvPr>
            <p:ph type="title"/>
          </p:nvPr>
        </p:nvSpPr>
        <p:spPr>
          <a:xfrm>
            <a:off x="531378" y="1308484"/>
            <a:ext cx="7342622" cy="1215566"/>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accent1"/>
              </a:buClr>
              <a:buSzPts val="4400"/>
              <a:buFont typeface="Calibri"/>
              <a:buNone/>
              <a:defRPr sz="4400" b="1">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16"/>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6"/>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ion with Subtitle">
  <p:cSld name="Comparision with Subtitle">
    <p:spTree>
      <p:nvGrpSpPr>
        <p:cNvPr id="1" name="Shape 54"/>
        <p:cNvGrpSpPr/>
        <p:nvPr/>
      </p:nvGrpSpPr>
      <p:grpSpPr>
        <a:xfrm>
          <a:off x="0" y="0"/>
          <a:ext cx="0" cy="0"/>
          <a:chOff x="0" y="0"/>
          <a:chExt cx="0" cy="0"/>
        </a:xfrm>
      </p:grpSpPr>
      <p:cxnSp>
        <p:nvCxnSpPr>
          <p:cNvPr id="55" name="Google Shape;55;p17"/>
          <p:cNvCxnSpPr/>
          <p:nvPr/>
        </p:nvCxnSpPr>
        <p:spPr>
          <a:xfrm rot="10800000">
            <a:off x="-9247" y="3633967"/>
            <a:ext cx="1912619" cy="1572989"/>
          </a:xfrm>
          <a:prstGeom prst="straightConnector1">
            <a:avLst/>
          </a:prstGeom>
          <a:noFill/>
          <a:ln w="9525" cap="flat" cmpd="sng">
            <a:solidFill>
              <a:schemeClr val="accent2"/>
            </a:solidFill>
            <a:prstDash val="solid"/>
            <a:miter lim="800000"/>
            <a:headEnd type="none" w="sm" len="sm"/>
            <a:tailEnd type="none" w="sm" len="sm"/>
          </a:ln>
        </p:spPr>
      </p:cxnSp>
      <p:grpSp>
        <p:nvGrpSpPr>
          <p:cNvPr id="56" name="Google Shape;56;p17"/>
          <p:cNvGrpSpPr/>
          <p:nvPr/>
        </p:nvGrpSpPr>
        <p:grpSpPr>
          <a:xfrm flipH="1">
            <a:off x="7561328" y="0"/>
            <a:ext cx="4763978" cy="3541007"/>
            <a:chOff x="-124265" y="-2"/>
            <a:chExt cx="4763978" cy="3367272"/>
          </a:xfrm>
        </p:grpSpPr>
        <p:sp>
          <p:nvSpPr>
            <p:cNvPr id="57" name="Google Shape;57;p17"/>
            <p:cNvSpPr/>
            <p:nvPr/>
          </p:nvSpPr>
          <p:spPr>
            <a:xfrm>
              <a:off x="0" y="-1"/>
              <a:ext cx="4639713" cy="3367271"/>
            </a:xfrm>
            <a:prstGeom prst="diagStripe">
              <a:avLst>
                <a:gd name="adj" fmla="val 51202"/>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58" name="Google Shape;58;p17"/>
            <p:cNvCxnSpPr/>
            <p:nvPr/>
          </p:nvCxnSpPr>
          <p:spPr>
            <a:xfrm rot="10800000" flipH="1">
              <a:off x="1433638" y="-2"/>
              <a:ext cx="1240971" cy="916595"/>
            </a:xfrm>
            <a:prstGeom prst="straightConnector1">
              <a:avLst/>
            </a:prstGeom>
            <a:noFill/>
            <a:ln w="9525" cap="flat" cmpd="sng">
              <a:solidFill>
                <a:srgbClr val="BFBFBF"/>
              </a:solidFill>
              <a:prstDash val="solid"/>
              <a:miter lim="800000"/>
              <a:headEnd type="none" w="sm" len="sm"/>
              <a:tailEnd type="none" w="sm" len="sm"/>
            </a:ln>
          </p:spPr>
        </p:cxnSp>
        <p:sp>
          <p:nvSpPr>
            <p:cNvPr id="59" name="Google Shape;59;p17"/>
            <p:cNvSpPr/>
            <p:nvPr/>
          </p:nvSpPr>
          <p:spPr>
            <a:xfrm rot="-2178838">
              <a:off x="-192127" y="1140864"/>
              <a:ext cx="1354398" cy="214994"/>
            </a:xfrm>
            <a:prstGeom prst="parallelogram">
              <a:avLst>
                <a:gd name="adj" fmla="val 72003"/>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60" name="Google Shape;60;p17"/>
          <p:cNvSpPr txBox="1">
            <a:spLocks noGrp="1"/>
          </p:cNvSpPr>
          <p:nvPr>
            <p:ph type="body" idx="1"/>
          </p:nvPr>
        </p:nvSpPr>
        <p:spPr>
          <a:xfrm>
            <a:off x="520698" y="2104888"/>
            <a:ext cx="5475290" cy="781188"/>
          </a:xfrm>
          <a:prstGeom prst="rect">
            <a:avLst/>
          </a:prstGeom>
          <a:noFill/>
          <a:ln>
            <a:noFill/>
          </a:ln>
        </p:spPr>
        <p:txBody>
          <a:bodyPr spcFirstLastPara="1" wrap="square" lIns="91425" tIns="45700" rIns="91425" bIns="45700" anchor="b" anchorCtr="0">
            <a:normAutofit/>
          </a:bodyPr>
          <a:lstStyle>
            <a:lvl1pPr marL="457200" marR="0" lvl="0" indent="-228600" algn="l" rtl="0">
              <a:lnSpc>
                <a:spcPct val="100000"/>
              </a:lnSpc>
              <a:spcBef>
                <a:spcPts val="0"/>
              </a:spcBef>
              <a:spcAft>
                <a:spcPts val="0"/>
              </a:spcAft>
              <a:buClr>
                <a:srgbClr val="2E7A40"/>
              </a:buClr>
              <a:buSzPts val="2800"/>
              <a:buFont typeface="Arial"/>
              <a:buNone/>
              <a:defRPr sz="2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rgbClr val="2E7A40"/>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rgbClr val="2E7A40"/>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rgbClr val="2E7A40"/>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61" name="Google Shape;61;p17" title="Bullet Points"/>
          <p:cNvSpPr txBox="1">
            <a:spLocks noGrp="1"/>
          </p:cNvSpPr>
          <p:nvPr>
            <p:ph type="body" idx="2"/>
          </p:nvPr>
        </p:nvSpPr>
        <p:spPr>
          <a:xfrm>
            <a:off x="520698" y="2886076"/>
            <a:ext cx="5475290" cy="3232149"/>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90000"/>
              </a:lnSpc>
              <a:spcBef>
                <a:spcPts val="1000"/>
              </a:spcBef>
              <a:spcAft>
                <a:spcPts val="0"/>
              </a:spcAft>
              <a:buClr>
                <a:srgbClr val="2E7A40"/>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500"/>
              </a:spcBef>
              <a:spcAft>
                <a:spcPts val="0"/>
              </a:spcAft>
              <a:buClr>
                <a:srgbClr val="2E7A40"/>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2" name="Google Shape;62;p17"/>
          <p:cNvSpPr txBox="1">
            <a:spLocks noGrp="1"/>
          </p:cNvSpPr>
          <p:nvPr>
            <p:ph type="body" idx="3"/>
          </p:nvPr>
        </p:nvSpPr>
        <p:spPr>
          <a:xfrm>
            <a:off x="6186713" y="2104888"/>
            <a:ext cx="5475600" cy="781188"/>
          </a:xfrm>
          <a:prstGeom prst="rect">
            <a:avLst/>
          </a:prstGeom>
          <a:noFill/>
          <a:ln>
            <a:noFill/>
          </a:ln>
        </p:spPr>
        <p:txBody>
          <a:bodyPr spcFirstLastPara="1" wrap="square" lIns="91425" tIns="45700" rIns="91425" bIns="45700" anchor="b" anchorCtr="0">
            <a:normAutofit/>
          </a:bodyPr>
          <a:lstStyle>
            <a:lvl1pPr marL="457200" marR="0" lvl="0" indent="-228600" algn="l" rtl="0">
              <a:lnSpc>
                <a:spcPct val="100000"/>
              </a:lnSpc>
              <a:spcBef>
                <a:spcPts val="1000"/>
              </a:spcBef>
              <a:spcAft>
                <a:spcPts val="0"/>
              </a:spcAft>
              <a:buClr>
                <a:srgbClr val="2E7A40"/>
              </a:buClr>
              <a:buSzPts val="2800"/>
              <a:buFont typeface="Arial"/>
              <a:buNone/>
              <a:defRPr sz="2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rgbClr val="2E7A40"/>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rgbClr val="2E7A40"/>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rgbClr val="2E7A40"/>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63" name="Google Shape;63;p17" title="Bullet Points"/>
          <p:cNvSpPr txBox="1">
            <a:spLocks noGrp="1"/>
          </p:cNvSpPr>
          <p:nvPr>
            <p:ph type="body" idx="4"/>
          </p:nvPr>
        </p:nvSpPr>
        <p:spPr>
          <a:xfrm>
            <a:off x="6186713" y="2886076"/>
            <a:ext cx="5475600" cy="3232149"/>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90000"/>
              </a:lnSpc>
              <a:spcBef>
                <a:spcPts val="1000"/>
              </a:spcBef>
              <a:spcAft>
                <a:spcPts val="0"/>
              </a:spcAft>
              <a:buClr>
                <a:srgbClr val="2E7A40"/>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500"/>
              </a:spcBef>
              <a:spcAft>
                <a:spcPts val="0"/>
              </a:spcAft>
              <a:buClr>
                <a:srgbClr val="2E7A40"/>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4" name="Google Shape;64;p17" title="Subtitle"/>
          <p:cNvSpPr txBox="1">
            <a:spLocks noGrp="1"/>
          </p:cNvSpPr>
          <p:nvPr>
            <p:ph type="body" idx="5"/>
          </p:nvPr>
        </p:nvSpPr>
        <p:spPr>
          <a:xfrm>
            <a:off x="520493" y="1376932"/>
            <a:ext cx="7368596" cy="60889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E7A40"/>
              </a:buClr>
              <a:buSzPts val="2000"/>
              <a:buFont typeface="Arial"/>
              <a:buNone/>
              <a:defRPr sz="2000" b="0" i="0" u="none" strike="noStrike" cap="none">
                <a:solidFill>
                  <a:schemeClr val="accent6"/>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5" name="Google Shape;65;p17"/>
          <p:cNvSpPr txBox="1"/>
          <p:nvPr/>
        </p:nvSpPr>
        <p:spPr>
          <a:xfrm>
            <a:off x="11072378" y="235732"/>
            <a:ext cx="814647" cy="6155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400" b="1">
                <a:solidFill>
                  <a:schemeClr val="accent1"/>
                </a:solidFill>
                <a:latin typeface="Arial Black"/>
                <a:ea typeface="Arial Black"/>
                <a:cs typeface="Arial Black"/>
                <a:sym typeface="Arial Black"/>
              </a:rPr>
              <a:t>FR</a:t>
            </a:r>
            <a:endParaRPr/>
          </a:p>
        </p:txBody>
      </p:sp>
      <p:sp>
        <p:nvSpPr>
          <p:cNvPr id="66" name="Google Shape;66;p17"/>
          <p:cNvSpPr/>
          <p:nvPr/>
        </p:nvSpPr>
        <p:spPr>
          <a:xfrm flipH="1">
            <a:off x="6679908" y="1"/>
            <a:ext cx="1447800" cy="639064"/>
          </a:xfrm>
          <a:prstGeom prst="parallelogram">
            <a:avLst>
              <a:gd name="adj" fmla="val 13561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7" name="Google Shape;67;p17"/>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7"/>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9" name="Google Shape;69;p17" title="Title "/>
          <p:cNvSpPr txBox="1">
            <a:spLocks noGrp="1"/>
          </p:cNvSpPr>
          <p:nvPr>
            <p:ph type="title"/>
          </p:nvPr>
        </p:nvSpPr>
        <p:spPr>
          <a:xfrm>
            <a:off x="518678" y="209028"/>
            <a:ext cx="8333222" cy="1147969"/>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accent1"/>
              </a:buClr>
              <a:buSzPts val="4400"/>
              <a:buFont typeface="Calibri"/>
              <a:buNone/>
              <a:defRPr sz="4400" b="1">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70"/>
        <p:cNvGrpSpPr/>
        <p:nvPr/>
      </p:nvGrpSpPr>
      <p:grpSpPr>
        <a:xfrm>
          <a:off x="0" y="0"/>
          <a:ext cx="0" cy="0"/>
          <a:chOff x="0" y="0"/>
          <a:chExt cx="0" cy="0"/>
        </a:xfrm>
      </p:grpSpPr>
      <p:cxnSp>
        <p:nvCxnSpPr>
          <p:cNvPr id="71" name="Google Shape;71;p18"/>
          <p:cNvCxnSpPr/>
          <p:nvPr/>
        </p:nvCxnSpPr>
        <p:spPr>
          <a:xfrm rot="10800000">
            <a:off x="-9247" y="3633967"/>
            <a:ext cx="1912619" cy="1572989"/>
          </a:xfrm>
          <a:prstGeom prst="straightConnector1">
            <a:avLst/>
          </a:prstGeom>
          <a:noFill/>
          <a:ln w="9525" cap="flat" cmpd="sng">
            <a:solidFill>
              <a:schemeClr val="accent2"/>
            </a:solidFill>
            <a:prstDash val="solid"/>
            <a:miter lim="800000"/>
            <a:headEnd type="none" w="sm" len="sm"/>
            <a:tailEnd type="none" w="sm" len="sm"/>
          </a:ln>
        </p:spPr>
      </p:cxnSp>
      <p:grpSp>
        <p:nvGrpSpPr>
          <p:cNvPr id="72" name="Google Shape;72;p18"/>
          <p:cNvGrpSpPr/>
          <p:nvPr/>
        </p:nvGrpSpPr>
        <p:grpSpPr>
          <a:xfrm flipH="1">
            <a:off x="7561328" y="0"/>
            <a:ext cx="4763978" cy="3541007"/>
            <a:chOff x="-124265" y="-2"/>
            <a:chExt cx="4763978" cy="3367272"/>
          </a:xfrm>
        </p:grpSpPr>
        <p:sp>
          <p:nvSpPr>
            <p:cNvPr id="73" name="Google Shape;73;p18"/>
            <p:cNvSpPr/>
            <p:nvPr/>
          </p:nvSpPr>
          <p:spPr>
            <a:xfrm>
              <a:off x="0" y="-1"/>
              <a:ext cx="4639713" cy="3367271"/>
            </a:xfrm>
            <a:prstGeom prst="diagStripe">
              <a:avLst>
                <a:gd name="adj" fmla="val 51202"/>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74" name="Google Shape;74;p18"/>
            <p:cNvCxnSpPr/>
            <p:nvPr/>
          </p:nvCxnSpPr>
          <p:spPr>
            <a:xfrm rot="10800000" flipH="1">
              <a:off x="1433638" y="-2"/>
              <a:ext cx="1240971" cy="916595"/>
            </a:xfrm>
            <a:prstGeom prst="straightConnector1">
              <a:avLst/>
            </a:prstGeom>
            <a:noFill/>
            <a:ln w="9525" cap="flat" cmpd="sng">
              <a:solidFill>
                <a:srgbClr val="BFBFBF"/>
              </a:solidFill>
              <a:prstDash val="solid"/>
              <a:miter lim="800000"/>
              <a:headEnd type="none" w="sm" len="sm"/>
              <a:tailEnd type="none" w="sm" len="sm"/>
            </a:ln>
          </p:spPr>
        </p:cxnSp>
        <p:sp>
          <p:nvSpPr>
            <p:cNvPr id="75" name="Google Shape;75;p18"/>
            <p:cNvSpPr/>
            <p:nvPr/>
          </p:nvSpPr>
          <p:spPr>
            <a:xfrm rot="-2178838">
              <a:off x="-192127" y="1140864"/>
              <a:ext cx="1354398" cy="214994"/>
            </a:xfrm>
            <a:prstGeom prst="parallelogram">
              <a:avLst>
                <a:gd name="adj" fmla="val 72003"/>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76" name="Google Shape;76;p18"/>
          <p:cNvSpPr txBox="1"/>
          <p:nvPr/>
        </p:nvSpPr>
        <p:spPr>
          <a:xfrm>
            <a:off x="11072378" y="235732"/>
            <a:ext cx="814647" cy="6155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400" b="1">
                <a:solidFill>
                  <a:schemeClr val="accent6"/>
                </a:solidFill>
                <a:latin typeface="Arial Black"/>
                <a:ea typeface="Arial Black"/>
                <a:cs typeface="Arial Black"/>
                <a:sym typeface="Arial Black"/>
              </a:rPr>
              <a:t>FR</a:t>
            </a:r>
            <a:endParaRPr/>
          </a:p>
        </p:txBody>
      </p:sp>
      <p:sp>
        <p:nvSpPr>
          <p:cNvPr id="77" name="Google Shape;77;p18"/>
          <p:cNvSpPr/>
          <p:nvPr/>
        </p:nvSpPr>
        <p:spPr>
          <a:xfrm flipH="1">
            <a:off x="6679908" y="1"/>
            <a:ext cx="1447800" cy="639064"/>
          </a:xfrm>
          <a:prstGeom prst="parallelogram">
            <a:avLst>
              <a:gd name="adj" fmla="val 13561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8" name="Google Shape;78;p18"/>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8"/>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0" name="Google Shape;80;p18" title="Title "/>
          <p:cNvSpPr txBox="1">
            <a:spLocks noGrp="1"/>
          </p:cNvSpPr>
          <p:nvPr>
            <p:ph type="title"/>
          </p:nvPr>
        </p:nvSpPr>
        <p:spPr>
          <a:xfrm>
            <a:off x="518678" y="209028"/>
            <a:ext cx="8333222" cy="1147969"/>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accent1"/>
              </a:buClr>
              <a:buSzPts val="4400"/>
              <a:buFont typeface="Calibri"/>
              <a:buNone/>
              <a:defRPr sz="4400" b="1">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8"/>
          <p:cNvSpPr txBox="1">
            <a:spLocks noGrp="1"/>
          </p:cNvSpPr>
          <p:nvPr>
            <p:ph type="body" idx="1"/>
          </p:nvPr>
        </p:nvSpPr>
        <p:spPr>
          <a:xfrm>
            <a:off x="518678" y="1671924"/>
            <a:ext cx="10835122" cy="4505039"/>
          </a:xfrm>
          <a:prstGeom prst="rect">
            <a:avLst/>
          </a:prstGeom>
          <a:noFill/>
          <a:ln>
            <a:noFill/>
          </a:ln>
        </p:spPr>
        <p:txBody>
          <a:bodyPr spcFirstLastPara="1" wrap="square" lIns="91425" tIns="45700" rIns="91425" bIns="45700" anchor="t" anchorCtr="0">
            <a:noAutofit/>
          </a:bodyPr>
          <a:lstStyle>
            <a:lvl1pPr marL="457200" marR="0" lvl="0" indent="-381000" algn="l" rtl="0">
              <a:lnSpc>
                <a:spcPct val="90000"/>
              </a:lnSpc>
              <a:spcBef>
                <a:spcPts val="10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5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82"/>
        <p:cNvGrpSpPr/>
        <p:nvPr/>
      </p:nvGrpSpPr>
      <p:grpSpPr>
        <a:xfrm>
          <a:off x="0" y="0"/>
          <a:ext cx="0" cy="0"/>
          <a:chOff x="0" y="0"/>
          <a:chExt cx="0" cy="0"/>
        </a:xfrm>
      </p:grpSpPr>
      <p:sp>
        <p:nvSpPr>
          <p:cNvPr id="83" name="Google Shape;83;p19"/>
          <p:cNvSpPr/>
          <p:nvPr/>
        </p:nvSpPr>
        <p:spPr>
          <a:xfrm rot="10800000" flipH="1">
            <a:off x="0" y="-6"/>
            <a:ext cx="10625328" cy="540411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84" name="Google Shape;84;p19"/>
          <p:cNvCxnSpPr/>
          <p:nvPr/>
        </p:nvCxnSpPr>
        <p:spPr>
          <a:xfrm rot="10800000" flipH="1">
            <a:off x="0" y="0"/>
            <a:ext cx="6030686" cy="3004456"/>
          </a:xfrm>
          <a:prstGeom prst="straightConnector1">
            <a:avLst/>
          </a:prstGeom>
          <a:noFill/>
          <a:ln w="9525" cap="flat" cmpd="sng">
            <a:solidFill>
              <a:srgbClr val="A5A5A5"/>
            </a:solidFill>
            <a:prstDash val="solid"/>
            <a:miter lim="800000"/>
            <a:headEnd type="none" w="sm" len="sm"/>
            <a:tailEnd type="none" w="sm" len="sm"/>
          </a:ln>
        </p:spPr>
      </p:cxnSp>
      <p:cxnSp>
        <p:nvCxnSpPr>
          <p:cNvPr id="85" name="Google Shape;85;p19"/>
          <p:cNvCxnSpPr/>
          <p:nvPr/>
        </p:nvCxnSpPr>
        <p:spPr>
          <a:xfrm rot="10800000" flipH="1">
            <a:off x="9004301" y="3924299"/>
            <a:ext cx="3187700" cy="1689100"/>
          </a:xfrm>
          <a:prstGeom prst="straightConnector1">
            <a:avLst/>
          </a:prstGeom>
          <a:noFill/>
          <a:ln w="9525" cap="flat" cmpd="sng">
            <a:solidFill>
              <a:schemeClr val="accent2"/>
            </a:solidFill>
            <a:prstDash val="solid"/>
            <a:miter lim="800000"/>
            <a:headEnd type="none" w="sm" len="sm"/>
            <a:tailEnd type="none" w="sm" len="sm"/>
          </a:ln>
        </p:spPr>
      </p:cxnSp>
      <p:sp>
        <p:nvSpPr>
          <p:cNvPr id="86" name="Google Shape;86;p19" title="Title"/>
          <p:cNvSpPr txBox="1">
            <a:spLocks noGrp="1"/>
          </p:cNvSpPr>
          <p:nvPr>
            <p:ph type="ctrTitle"/>
          </p:nvPr>
        </p:nvSpPr>
        <p:spPr>
          <a:xfrm>
            <a:off x="6375721" y="2006084"/>
            <a:ext cx="4853573" cy="1616252"/>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accent1"/>
              </a:buClr>
              <a:buSzPts val="4300"/>
              <a:buFont typeface="Calibri"/>
              <a:buNone/>
              <a:defRPr sz="4300" b="1">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9" title="Subtitle"/>
          <p:cNvSpPr txBox="1">
            <a:spLocks noGrp="1"/>
          </p:cNvSpPr>
          <p:nvPr>
            <p:ph type="subTitle" idx="1"/>
          </p:nvPr>
        </p:nvSpPr>
        <p:spPr>
          <a:xfrm>
            <a:off x="6375214" y="3640998"/>
            <a:ext cx="4854339" cy="1257574"/>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rgbClr val="2E7A40"/>
              </a:buClr>
              <a:buSzPts val="2400"/>
              <a:buFont typeface="Arial"/>
              <a:buNone/>
              <a:defRPr sz="2400" b="0" i="0" u="none" strike="noStrike" cap="none">
                <a:solidFill>
                  <a:schemeClr val="accent6"/>
                </a:solidFill>
                <a:latin typeface="Calibri"/>
                <a:ea typeface="Calibri"/>
                <a:cs typeface="Calibri"/>
                <a:sym typeface="Calibri"/>
              </a:defRPr>
            </a:lvl1pPr>
            <a:lvl2pPr marR="0" lvl="1" algn="ctr" rtl="0">
              <a:lnSpc>
                <a:spcPct val="90000"/>
              </a:lnSpc>
              <a:spcBef>
                <a:spcPts val="500"/>
              </a:spcBef>
              <a:spcAft>
                <a:spcPts val="0"/>
              </a:spcAft>
              <a:buClr>
                <a:srgbClr val="2E7A40"/>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rgbClr val="2E7A40"/>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rgbClr val="2E7A40"/>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rgbClr val="2E7A40"/>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cxnSp>
        <p:nvCxnSpPr>
          <p:cNvPr id="88" name="Google Shape;88;p19"/>
          <p:cNvCxnSpPr/>
          <p:nvPr/>
        </p:nvCxnSpPr>
        <p:spPr>
          <a:xfrm rot="10800000" flipH="1">
            <a:off x="-17837" y="4700016"/>
            <a:ext cx="1919789" cy="1001054"/>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89"/>
        <p:cNvGrpSpPr/>
        <p:nvPr/>
      </p:nvGrpSpPr>
      <p:grpSpPr>
        <a:xfrm>
          <a:off x="0" y="0"/>
          <a:ext cx="0" cy="0"/>
          <a:chOff x="0" y="0"/>
          <a:chExt cx="0" cy="0"/>
        </a:xfrm>
      </p:grpSpPr>
      <p:sp>
        <p:nvSpPr>
          <p:cNvPr id="90" name="Google Shape;90;p20"/>
          <p:cNvSpPr txBox="1"/>
          <p:nvPr/>
        </p:nvSpPr>
        <p:spPr>
          <a:xfrm>
            <a:off x="11072378" y="235732"/>
            <a:ext cx="814647" cy="6155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400" b="1">
                <a:solidFill>
                  <a:schemeClr val="accent1"/>
                </a:solidFill>
                <a:latin typeface="Arial Black"/>
                <a:ea typeface="Arial Black"/>
                <a:cs typeface="Arial Black"/>
                <a:sym typeface="Arial Black"/>
              </a:rPr>
              <a:t>FR</a:t>
            </a:r>
            <a:endParaRPr/>
          </a:p>
        </p:txBody>
      </p:sp>
      <p:grpSp>
        <p:nvGrpSpPr>
          <p:cNvPr id="91" name="Google Shape;91;p20"/>
          <p:cNvGrpSpPr/>
          <p:nvPr/>
        </p:nvGrpSpPr>
        <p:grpSpPr>
          <a:xfrm flipH="1">
            <a:off x="7561328" y="0"/>
            <a:ext cx="4763978" cy="3541007"/>
            <a:chOff x="-124265" y="-2"/>
            <a:chExt cx="4763978" cy="3367272"/>
          </a:xfrm>
        </p:grpSpPr>
        <p:sp>
          <p:nvSpPr>
            <p:cNvPr id="92" name="Google Shape;92;p20"/>
            <p:cNvSpPr/>
            <p:nvPr/>
          </p:nvSpPr>
          <p:spPr>
            <a:xfrm>
              <a:off x="0" y="-1"/>
              <a:ext cx="4639713" cy="3367271"/>
            </a:xfrm>
            <a:prstGeom prst="diagStripe">
              <a:avLst>
                <a:gd name="adj" fmla="val 51202"/>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93" name="Google Shape;93;p20"/>
            <p:cNvCxnSpPr/>
            <p:nvPr/>
          </p:nvCxnSpPr>
          <p:spPr>
            <a:xfrm rot="10800000" flipH="1">
              <a:off x="1433638" y="-2"/>
              <a:ext cx="1240971" cy="916595"/>
            </a:xfrm>
            <a:prstGeom prst="straightConnector1">
              <a:avLst/>
            </a:prstGeom>
            <a:noFill/>
            <a:ln w="9525" cap="flat" cmpd="sng">
              <a:solidFill>
                <a:srgbClr val="BFBFBF"/>
              </a:solidFill>
              <a:prstDash val="solid"/>
              <a:miter lim="800000"/>
              <a:headEnd type="none" w="sm" len="sm"/>
              <a:tailEnd type="none" w="sm" len="sm"/>
            </a:ln>
          </p:spPr>
        </p:cxnSp>
        <p:sp>
          <p:nvSpPr>
            <p:cNvPr id="94" name="Google Shape;94;p20"/>
            <p:cNvSpPr/>
            <p:nvPr/>
          </p:nvSpPr>
          <p:spPr>
            <a:xfrm rot="-2178838">
              <a:off x="-192127" y="1140864"/>
              <a:ext cx="1354398" cy="214994"/>
            </a:xfrm>
            <a:prstGeom prst="parallelogram">
              <a:avLst>
                <a:gd name="adj" fmla="val 72003"/>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95" name="Google Shape;95;p20"/>
          <p:cNvSpPr/>
          <p:nvPr/>
        </p:nvSpPr>
        <p:spPr>
          <a:xfrm flipH="1">
            <a:off x="6679908" y="1"/>
            <a:ext cx="1447800" cy="639064"/>
          </a:xfrm>
          <a:prstGeom prst="parallelogram">
            <a:avLst>
              <a:gd name="adj" fmla="val 13561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6" name="Google Shape;96;p20" title="Title "/>
          <p:cNvSpPr txBox="1">
            <a:spLocks noGrp="1"/>
          </p:cNvSpPr>
          <p:nvPr>
            <p:ph type="title"/>
          </p:nvPr>
        </p:nvSpPr>
        <p:spPr>
          <a:xfrm>
            <a:off x="518678" y="209028"/>
            <a:ext cx="8333222" cy="1215566"/>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accent1"/>
              </a:buClr>
              <a:buSzPts val="4400"/>
              <a:buFont typeface="Calibri"/>
              <a:buNone/>
              <a:defRPr sz="4400" b="1">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hart">
  <p:cSld name="Chart">
    <p:spTree>
      <p:nvGrpSpPr>
        <p:cNvPr id="1" name="Shape 99"/>
        <p:cNvGrpSpPr/>
        <p:nvPr/>
      </p:nvGrpSpPr>
      <p:grpSpPr>
        <a:xfrm>
          <a:off x="0" y="0"/>
          <a:ext cx="0" cy="0"/>
          <a:chOff x="0" y="0"/>
          <a:chExt cx="0" cy="0"/>
        </a:xfrm>
      </p:grpSpPr>
      <p:sp>
        <p:nvSpPr>
          <p:cNvPr id="100" name="Google Shape;100;p21"/>
          <p:cNvSpPr txBox="1"/>
          <p:nvPr/>
        </p:nvSpPr>
        <p:spPr>
          <a:xfrm>
            <a:off x="11072378" y="235732"/>
            <a:ext cx="814647" cy="6155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400" b="1">
                <a:solidFill>
                  <a:schemeClr val="accent1"/>
                </a:solidFill>
                <a:latin typeface="Arial Black"/>
                <a:ea typeface="Arial Black"/>
                <a:cs typeface="Arial Black"/>
                <a:sym typeface="Arial Black"/>
              </a:rPr>
              <a:t>FR</a:t>
            </a:r>
            <a:endParaRPr/>
          </a:p>
        </p:txBody>
      </p:sp>
      <p:grpSp>
        <p:nvGrpSpPr>
          <p:cNvPr id="101" name="Google Shape;101;p21"/>
          <p:cNvGrpSpPr/>
          <p:nvPr/>
        </p:nvGrpSpPr>
        <p:grpSpPr>
          <a:xfrm flipH="1">
            <a:off x="7561328" y="0"/>
            <a:ext cx="4763978" cy="3541007"/>
            <a:chOff x="-124265" y="-2"/>
            <a:chExt cx="4763978" cy="3367272"/>
          </a:xfrm>
        </p:grpSpPr>
        <p:sp>
          <p:nvSpPr>
            <p:cNvPr id="102" name="Google Shape;102;p21"/>
            <p:cNvSpPr/>
            <p:nvPr/>
          </p:nvSpPr>
          <p:spPr>
            <a:xfrm>
              <a:off x="0" y="-1"/>
              <a:ext cx="4639713" cy="3367271"/>
            </a:xfrm>
            <a:prstGeom prst="diagStripe">
              <a:avLst>
                <a:gd name="adj" fmla="val 51202"/>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103" name="Google Shape;103;p21"/>
            <p:cNvCxnSpPr/>
            <p:nvPr/>
          </p:nvCxnSpPr>
          <p:spPr>
            <a:xfrm rot="10800000" flipH="1">
              <a:off x="1433638" y="-2"/>
              <a:ext cx="1240971" cy="916595"/>
            </a:xfrm>
            <a:prstGeom prst="straightConnector1">
              <a:avLst/>
            </a:prstGeom>
            <a:noFill/>
            <a:ln w="9525" cap="flat" cmpd="sng">
              <a:solidFill>
                <a:srgbClr val="BFBFBF"/>
              </a:solidFill>
              <a:prstDash val="solid"/>
              <a:miter lim="800000"/>
              <a:headEnd type="none" w="sm" len="sm"/>
              <a:tailEnd type="none" w="sm" len="sm"/>
            </a:ln>
          </p:spPr>
        </p:cxnSp>
        <p:sp>
          <p:nvSpPr>
            <p:cNvPr id="104" name="Google Shape;104;p21"/>
            <p:cNvSpPr/>
            <p:nvPr/>
          </p:nvSpPr>
          <p:spPr>
            <a:xfrm rot="-2178838">
              <a:off x="-192127" y="1140864"/>
              <a:ext cx="1354398" cy="214994"/>
            </a:xfrm>
            <a:prstGeom prst="parallelogram">
              <a:avLst>
                <a:gd name="adj" fmla="val 72003"/>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05" name="Google Shape;105;p21"/>
          <p:cNvSpPr/>
          <p:nvPr/>
        </p:nvSpPr>
        <p:spPr>
          <a:xfrm flipH="1">
            <a:off x="6679908" y="1"/>
            <a:ext cx="1447800" cy="639064"/>
          </a:xfrm>
          <a:prstGeom prst="parallelogram">
            <a:avLst>
              <a:gd name="adj" fmla="val 135617"/>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6" name="Google Shape;106;p21" title="Subtitle"/>
          <p:cNvSpPr txBox="1">
            <a:spLocks noGrp="1"/>
          </p:cNvSpPr>
          <p:nvPr>
            <p:ph type="body" idx="1"/>
          </p:nvPr>
        </p:nvSpPr>
        <p:spPr>
          <a:xfrm>
            <a:off x="520493" y="1376932"/>
            <a:ext cx="7368596" cy="60889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E7A40"/>
              </a:buClr>
              <a:buSzPts val="2000"/>
              <a:buFont typeface="Arial"/>
              <a:buNone/>
              <a:defRPr sz="2000" b="0" i="0" u="none" strike="noStrike" cap="none">
                <a:solidFill>
                  <a:schemeClr val="accent6"/>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7" name="Google Shape;107;p21"/>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21"/>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9" name="Google Shape;109;p21" title="Title "/>
          <p:cNvSpPr txBox="1">
            <a:spLocks noGrp="1"/>
          </p:cNvSpPr>
          <p:nvPr>
            <p:ph type="title"/>
          </p:nvPr>
        </p:nvSpPr>
        <p:spPr>
          <a:xfrm>
            <a:off x="518678" y="209028"/>
            <a:ext cx="8333222" cy="1147969"/>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accent1"/>
              </a:buClr>
              <a:buSzPts val="4400"/>
              <a:buFont typeface="Calibri"/>
              <a:buNone/>
              <a:defRPr sz="4400" b="1">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21"/>
          <p:cNvSpPr txBox="1">
            <a:spLocks noGrp="1"/>
          </p:cNvSpPr>
          <p:nvPr>
            <p:ph type="body" idx="2"/>
          </p:nvPr>
        </p:nvSpPr>
        <p:spPr>
          <a:xfrm>
            <a:off x="531814" y="2005762"/>
            <a:ext cx="5225764" cy="40838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E7A40"/>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400"/>
              <a:buFont typeface="Arial"/>
              <a:buNone/>
              <a:defRPr sz="2400" b="0" i="0" u="none" strike="noStrike" cap="none">
                <a:solidFill>
                  <a:schemeClr val="lt1"/>
                </a:solidFill>
                <a:latin typeface="Calibri"/>
                <a:ea typeface="Calibri"/>
                <a:cs typeface="Calibri"/>
                <a:sym typeface="Calibri"/>
              </a:defRPr>
            </a:lvl2pPr>
            <a:lvl3pPr marL="1371600" marR="0" lvl="2" indent="-228600" algn="l" rtl="0">
              <a:lnSpc>
                <a:spcPct val="90000"/>
              </a:lnSpc>
              <a:spcBef>
                <a:spcPts val="500"/>
              </a:spcBef>
              <a:spcAft>
                <a:spcPts val="0"/>
              </a:spcAft>
              <a:buClr>
                <a:srgbClr val="2E7A40"/>
              </a:buClr>
              <a:buSzPts val="2400"/>
              <a:buFont typeface="Arial"/>
              <a:buNone/>
              <a:defRPr sz="2400" b="0" i="0" u="none" strike="noStrike" cap="none">
                <a:solidFill>
                  <a:schemeClr val="lt1"/>
                </a:solidFill>
                <a:latin typeface="Calibri"/>
                <a:ea typeface="Calibri"/>
                <a:cs typeface="Calibri"/>
                <a:sym typeface="Calibri"/>
              </a:defRPr>
            </a:lvl3pPr>
            <a:lvl4pPr marL="1828800" marR="0" lvl="3" indent="-228600" algn="l" rtl="0">
              <a:lnSpc>
                <a:spcPct val="90000"/>
              </a:lnSpc>
              <a:spcBef>
                <a:spcPts val="500"/>
              </a:spcBef>
              <a:spcAft>
                <a:spcPts val="0"/>
              </a:spcAft>
              <a:buClr>
                <a:srgbClr val="2E7A40"/>
              </a:buClr>
              <a:buSzPts val="2400"/>
              <a:buFont typeface="Arial"/>
              <a:buNone/>
              <a:defRPr sz="2400" b="0" i="0" u="none" strike="noStrike" cap="none">
                <a:solidFill>
                  <a:schemeClr val="lt1"/>
                </a:solidFill>
                <a:latin typeface="Calibri"/>
                <a:ea typeface="Calibri"/>
                <a:cs typeface="Calibri"/>
                <a:sym typeface="Calibri"/>
              </a:defRPr>
            </a:lvl4pPr>
            <a:lvl5pPr marL="2286000" marR="0" lvl="4" indent="-228600" algn="l" rtl="0">
              <a:lnSpc>
                <a:spcPct val="90000"/>
              </a:lnSpc>
              <a:spcBef>
                <a:spcPts val="500"/>
              </a:spcBef>
              <a:spcAft>
                <a:spcPts val="0"/>
              </a:spcAft>
              <a:buClr>
                <a:srgbClr val="2E7A40"/>
              </a:buClr>
              <a:buSzPts val="2400"/>
              <a:buFont typeface="Arial"/>
              <a:buNone/>
              <a:defRPr sz="24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1" name="Google Shape;111;p21" title="Chart"/>
          <p:cNvSpPr>
            <a:spLocks noGrp="1"/>
          </p:cNvSpPr>
          <p:nvPr>
            <p:ph type="chart" idx="3"/>
          </p:nvPr>
        </p:nvSpPr>
        <p:spPr>
          <a:xfrm>
            <a:off x="5796114" y="2005762"/>
            <a:ext cx="5719397" cy="4084470"/>
          </a:xfrm>
          <a:prstGeom prst="rect">
            <a:avLst/>
          </a:prstGeom>
          <a:noFill/>
          <a:ln>
            <a:noFill/>
          </a:ln>
        </p:spPr>
        <p:txBody>
          <a:bodyPr spcFirstLastPara="1" wrap="square" lIns="91400" tIns="45700" rIns="91400" bIns="45700" anchor="t" anchorCtr="0">
            <a:noAutofit/>
          </a:bodyPr>
          <a:lstStyle>
            <a:lvl1pPr marR="0" lvl="0" algn="ctr" rtl="0">
              <a:lnSpc>
                <a:spcPct val="90000"/>
              </a:lnSpc>
              <a:spcBef>
                <a:spcPts val="1000"/>
              </a:spcBef>
              <a:spcAft>
                <a:spcPts val="0"/>
              </a:spcAft>
              <a:buClr>
                <a:srgbClr val="2E7A40"/>
              </a:buClr>
              <a:buSzPts val="2000"/>
              <a:buFont typeface="Arial"/>
              <a:buNone/>
              <a:defRPr sz="20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rgbClr val="2E7A40"/>
              </a:buClr>
              <a:buSzPts val="2000"/>
              <a:buFont typeface="Arial"/>
              <a:buChar char="•"/>
              <a:defRPr sz="20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2"/>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2"/>
                </a:solidFill>
                <a:latin typeface="Calibri"/>
                <a:ea typeface="Calibri"/>
                <a:cs typeface="Calibri"/>
                <a:sym typeface="Calibri"/>
              </a:defRPr>
            </a:lvl1pPr>
            <a:lvl2pPr marL="0" marR="0" lvl="1" indent="0" algn="r" rtl="0">
              <a:spcBef>
                <a:spcPts val="0"/>
              </a:spcBef>
              <a:buNone/>
              <a:defRPr sz="1200" b="0" i="0" u="none" strike="noStrike" cap="none">
                <a:solidFill>
                  <a:schemeClr val="lt2"/>
                </a:solidFill>
                <a:latin typeface="Calibri"/>
                <a:ea typeface="Calibri"/>
                <a:cs typeface="Calibri"/>
                <a:sym typeface="Calibri"/>
              </a:defRPr>
            </a:lvl2pPr>
            <a:lvl3pPr marL="0" marR="0" lvl="2" indent="0" algn="r" rtl="0">
              <a:spcBef>
                <a:spcPts val="0"/>
              </a:spcBef>
              <a:buNone/>
              <a:defRPr sz="1200" b="0" i="0" u="none" strike="noStrike" cap="none">
                <a:solidFill>
                  <a:schemeClr val="lt2"/>
                </a:solidFill>
                <a:latin typeface="Calibri"/>
                <a:ea typeface="Calibri"/>
                <a:cs typeface="Calibri"/>
                <a:sym typeface="Calibri"/>
              </a:defRPr>
            </a:lvl3pPr>
            <a:lvl4pPr marL="0" marR="0" lvl="3" indent="0" algn="r" rtl="0">
              <a:spcBef>
                <a:spcPts val="0"/>
              </a:spcBef>
              <a:buNone/>
              <a:defRPr sz="1200" b="0" i="0" u="none" strike="noStrike" cap="none">
                <a:solidFill>
                  <a:schemeClr val="lt2"/>
                </a:solidFill>
                <a:latin typeface="Calibri"/>
                <a:ea typeface="Calibri"/>
                <a:cs typeface="Calibri"/>
                <a:sym typeface="Calibri"/>
              </a:defRPr>
            </a:lvl4pPr>
            <a:lvl5pPr marL="0" marR="0" lvl="4" indent="0" algn="r" rtl="0">
              <a:spcBef>
                <a:spcPts val="0"/>
              </a:spcBef>
              <a:buNone/>
              <a:defRPr sz="1200" b="0" i="0" u="none" strike="noStrike" cap="none">
                <a:solidFill>
                  <a:schemeClr val="lt2"/>
                </a:solidFill>
                <a:latin typeface="Calibri"/>
                <a:ea typeface="Calibri"/>
                <a:cs typeface="Calibri"/>
                <a:sym typeface="Calibri"/>
              </a:defRPr>
            </a:lvl5pPr>
            <a:lvl6pPr marL="0" marR="0" lvl="5" indent="0" algn="r" rtl="0">
              <a:spcBef>
                <a:spcPts val="0"/>
              </a:spcBef>
              <a:buNone/>
              <a:defRPr sz="1200" b="0" i="0" u="none" strike="noStrike" cap="none">
                <a:solidFill>
                  <a:schemeClr val="lt2"/>
                </a:solidFill>
                <a:latin typeface="Calibri"/>
                <a:ea typeface="Calibri"/>
                <a:cs typeface="Calibri"/>
                <a:sym typeface="Calibri"/>
              </a:defRPr>
            </a:lvl6pPr>
            <a:lvl7pPr marL="0" marR="0" lvl="6" indent="0" algn="r" rtl="0">
              <a:spcBef>
                <a:spcPts val="0"/>
              </a:spcBef>
              <a:buNone/>
              <a:defRPr sz="1200" b="0" i="0" u="none" strike="noStrike" cap="none">
                <a:solidFill>
                  <a:schemeClr val="lt2"/>
                </a:solidFill>
                <a:latin typeface="Calibri"/>
                <a:ea typeface="Calibri"/>
                <a:cs typeface="Calibri"/>
                <a:sym typeface="Calibri"/>
              </a:defRPr>
            </a:lvl7pPr>
            <a:lvl8pPr marL="0" marR="0" lvl="7" indent="0" algn="r" rtl="0">
              <a:spcBef>
                <a:spcPts val="0"/>
              </a:spcBef>
              <a:buNone/>
              <a:defRPr sz="1200" b="0" i="0" u="none" strike="noStrike" cap="none">
                <a:solidFill>
                  <a:schemeClr val="lt2"/>
                </a:solidFill>
                <a:latin typeface="Calibri"/>
                <a:ea typeface="Calibri"/>
                <a:cs typeface="Calibri"/>
                <a:sym typeface="Calibri"/>
              </a:defRPr>
            </a:lvl8pPr>
            <a:lvl9pPr marL="0" marR="0" lvl="8" indent="0" algn="r" rtl="0">
              <a:spcBef>
                <a:spcPts val="0"/>
              </a:spcBef>
              <a:buNone/>
              <a:defRPr sz="1200" b="0" i="0" u="none" strike="noStrike" cap="none">
                <a:solidFill>
                  <a:schemeClr val="lt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12"/>
          <p:cNvSpPr txBox="1">
            <a:spLocks noGrp="1"/>
          </p:cNvSpPr>
          <p:nvPr>
            <p:ph type="title"/>
          </p:nvPr>
        </p:nvSpPr>
        <p:spPr>
          <a:xfrm>
            <a:off x="518678" y="209029"/>
            <a:ext cx="10835122" cy="1147968"/>
          </a:xfrm>
          <a:prstGeom prst="rect">
            <a:avLst/>
          </a:prstGeom>
          <a:noFill/>
          <a:ln>
            <a:noFill/>
          </a:ln>
        </p:spPr>
        <p:txBody>
          <a:bodyPr spcFirstLastPara="1" wrap="square" lIns="91425" tIns="45700" rIns="91425" bIns="0" anchor="b" anchorCtr="0">
            <a:normAutofit/>
          </a:bodyPr>
          <a:lstStyle>
            <a:lvl1pPr marR="0" lvl="0" algn="l" rtl="0">
              <a:lnSpc>
                <a:spcPct val="90000"/>
              </a:lnSpc>
              <a:spcBef>
                <a:spcPts val="0"/>
              </a:spcBef>
              <a:spcAft>
                <a:spcPts val="0"/>
              </a:spcAft>
              <a:buClr>
                <a:schemeClr val="accent1"/>
              </a:buClr>
              <a:buSzPts val="4400"/>
              <a:buFont typeface="Calibri"/>
              <a:buNone/>
              <a:defRPr sz="4400" b="1" i="0" u="none" strike="noStrike" cap="none">
                <a:solidFill>
                  <a:schemeClr val="accen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pic>
        <p:nvPicPr>
          <p:cNvPr id="214" name="Google Shape;214;p1"/>
          <p:cNvPicPr preferRelativeResize="0">
            <a:picLocks noGrp="1"/>
          </p:cNvPicPr>
          <p:nvPr>
            <p:ph type="pic" idx="2"/>
          </p:nvPr>
        </p:nvPicPr>
        <p:blipFill rotWithShape="1">
          <a:blip r:embed="rId3">
            <a:alphaModFix/>
          </a:blip>
          <a:srcRect l="21264" r="21264"/>
          <a:stretch/>
        </p:blipFill>
        <p:spPr>
          <a:xfrm>
            <a:off x="1667477" y="860455"/>
            <a:ext cx="4428522" cy="5137090"/>
          </a:xfrm>
          <a:prstGeom prst="rect">
            <a:avLst/>
          </a:prstGeom>
          <a:noFill/>
          <a:ln>
            <a:noFill/>
          </a:ln>
        </p:spPr>
      </p:pic>
      <p:sp>
        <p:nvSpPr>
          <p:cNvPr id="215" name="Google Shape;215;p1"/>
          <p:cNvSpPr txBox="1">
            <a:spLocks noGrp="1"/>
          </p:cNvSpPr>
          <p:nvPr>
            <p:ph type="ctrTitle"/>
          </p:nvPr>
        </p:nvSpPr>
        <p:spPr>
          <a:xfrm>
            <a:off x="6375721" y="2006084"/>
            <a:ext cx="4853700" cy="1616400"/>
          </a:xfrm>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300"/>
              <a:buFont typeface="Calibri"/>
              <a:buNone/>
            </a:pPr>
            <a:r>
              <a:rPr lang="en-US"/>
              <a:t>Automatic Number Plate Recognition</a:t>
            </a:r>
            <a:endParaRPr/>
          </a:p>
        </p:txBody>
      </p:sp>
      <p:sp>
        <p:nvSpPr>
          <p:cNvPr id="216" name="Google Shape;216;p1"/>
          <p:cNvSpPr txBox="1">
            <a:spLocks noGrp="1"/>
          </p:cNvSpPr>
          <p:nvPr>
            <p:ph type="subTitle" idx="1"/>
          </p:nvPr>
        </p:nvSpPr>
        <p:spPr>
          <a:xfrm>
            <a:off x="6375214" y="3640998"/>
            <a:ext cx="4854300" cy="1257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800"/>
              <a:buNone/>
            </a:pPr>
            <a:r>
              <a:rPr lang="en-US" sz="1800" b="1" i="0" u="none" strike="noStrike">
                <a:solidFill>
                  <a:srgbClr val="073061"/>
                </a:solidFill>
                <a:latin typeface="Quattrocento Sans"/>
                <a:ea typeface="Quattrocento Sans"/>
                <a:cs typeface="Quattrocento Sans"/>
                <a:sym typeface="Quattrocento Sans"/>
              </a:rPr>
              <a:t>Convenience and Security by One Technology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9"/>
          <p:cNvSpPr txBox="1">
            <a:spLocks noGrp="1"/>
          </p:cNvSpPr>
          <p:nvPr>
            <p:ph type="title"/>
          </p:nvPr>
        </p:nvSpPr>
        <p:spPr>
          <a:xfrm>
            <a:off x="6283863" y="802125"/>
            <a:ext cx="4911600" cy="675900"/>
          </a:xfrm>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000"/>
              <a:buFont typeface="Calibri"/>
              <a:buNone/>
            </a:pPr>
            <a:r>
              <a:rPr lang="en-US"/>
              <a:t>Business Idea</a:t>
            </a:r>
            <a:endParaRPr/>
          </a:p>
        </p:txBody>
      </p:sp>
      <p:sp>
        <p:nvSpPr>
          <p:cNvPr id="326" name="Google Shape;326;p9"/>
          <p:cNvSpPr txBox="1">
            <a:spLocks noGrp="1"/>
          </p:cNvSpPr>
          <p:nvPr>
            <p:ph type="body" idx="1"/>
          </p:nvPr>
        </p:nvSpPr>
        <p:spPr>
          <a:xfrm>
            <a:off x="6283850" y="1604201"/>
            <a:ext cx="4911600" cy="446520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2000"/>
              <a:buNone/>
            </a:pPr>
            <a:r>
              <a:rPr lang="en-US">
                <a:solidFill>
                  <a:srgbClr val="202124"/>
                </a:solidFill>
              </a:rPr>
              <a:t>ANPR Systems are used by the Police, Government Agencies, and commercial companies. It provides a tactical option to disrupt, deter and detect criminal activity and, by doing so, helps to increase public confidence in the police. Using the ANPR information, authorities can take steps forward to ensure the well-being of the public. It helps in maintaining traffic accidents and congestions, Locating unwarranted vehicles, Opening barriers for white-listed vehicles Thus reducing the inconvenience  while simultaneously ensuring safety of the public.</a:t>
            </a:r>
            <a:endParaRPr>
              <a:solidFill>
                <a:srgbClr val="202124"/>
              </a:solidFill>
            </a:endParaRPr>
          </a:p>
        </p:txBody>
      </p:sp>
      <p:pic>
        <p:nvPicPr>
          <p:cNvPr id="327" name="Google Shape;327;p9"/>
          <p:cNvPicPr preferRelativeResize="0">
            <a:picLocks noGrp="1"/>
          </p:cNvPicPr>
          <p:nvPr>
            <p:ph type="pic" idx="2"/>
          </p:nvPr>
        </p:nvPicPr>
        <p:blipFill rotWithShape="1">
          <a:blip r:embed="rId3">
            <a:alphaModFix/>
          </a:blip>
          <a:srcRect t="-700" r="32993" b="699"/>
          <a:stretch/>
        </p:blipFill>
        <p:spPr>
          <a:xfrm>
            <a:off x="1495550" y="860462"/>
            <a:ext cx="4600451" cy="5137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8"/>
          <p:cNvSpPr txBox="1">
            <a:spLocks noGrp="1"/>
          </p:cNvSpPr>
          <p:nvPr>
            <p:ph type="ctrTitle"/>
          </p:nvPr>
        </p:nvSpPr>
        <p:spPr>
          <a:xfrm>
            <a:off x="5572125" y="291550"/>
            <a:ext cx="6188400" cy="1370100"/>
          </a:xfrm>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300"/>
              <a:buFont typeface="Calibri"/>
              <a:buNone/>
            </a:pPr>
            <a:r>
              <a:rPr lang="en-US"/>
              <a:t>Applications Of Our Project</a:t>
            </a:r>
            <a:endParaRPr/>
          </a:p>
        </p:txBody>
      </p:sp>
      <p:sp>
        <p:nvSpPr>
          <p:cNvPr id="333" name="Google Shape;333;p8"/>
          <p:cNvSpPr txBox="1">
            <a:spLocks noGrp="1"/>
          </p:cNvSpPr>
          <p:nvPr>
            <p:ph type="subTitle" idx="1"/>
          </p:nvPr>
        </p:nvSpPr>
        <p:spPr>
          <a:xfrm>
            <a:off x="5420450" y="2031025"/>
            <a:ext cx="6699600" cy="4601700"/>
          </a:xfrm>
          <a:prstGeom prst="rect">
            <a:avLst/>
          </a:prstGeom>
          <a:noFill/>
          <a:ln>
            <a:noFill/>
          </a:ln>
        </p:spPr>
        <p:txBody>
          <a:bodyPr spcFirstLastPara="1" wrap="square" lIns="91425" tIns="45700" rIns="91425" bIns="45700" anchor="t" anchorCtr="0">
            <a:noAutofit/>
          </a:bodyPr>
          <a:lstStyle/>
          <a:p>
            <a:pPr marL="457200" lvl="0" indent="-381000" algn="just" rtl="0">
              <a:lnSpc>
                <a:spcPct val="100000"/>
              </a:lnSpc>
              <a:spcBef>
                <a:spcPts val="0"/>
              </a:spcBef>
              <a:spcAft>
                <a:spcPts val="0"/>
              </a:spcAft>
              <a:buSzPts val="2400"/>
              <a:buChar char="❏"/>
            </a:pPr>
            <a:r>
              <a:rPr lang="en-US" b="1" u="sng"/>
              <a:t>In Access Control :</a:t>
            </a:r>
            <a:endParaRPr b="1" u="sng"/>
          </a:p>
          <a:p>
            <a:pPr marL="0" lvl="0" indent="0" algn="just" rtl="0">
              <a:lnSpc>
                <a:spcPct val="100000"/>
              </a:lnSpc>
              <a:spcBef>
                <a:spcPts val="0"/>
              </a:spcBef>
              <a:spcAft>
                <a:spcPts val="0"/>
              </a:spcAft>
              <a:buNone/>
            </a:pPr>
            <a:r>
              <a:rPr lang="en-US"/>
              <a:t>            Parking Management</a:t>
            </a:r>
            <a:endParaRPr/>
          </a:p>
          <a:p>
            <a:pPr marL="0" lvl="0" indent="0" algn="just" rtl="0">
              <a:lnSpc>
                <a:spcPct val="100000"/>
              </a:lnSpc>
              <a:spcBef>
                <a:spcPts val="0"/>
              </a:spcBef>
              <a:spcAft>
                <a:spcPts val="0"/>
              </a:spcAft>
              <a:buNone/>
            </a:pPr>
            <a:r>
              <a:rPr lang="en-US"/>
              <a:t>            Tolling At Toll Plaza</a:t>
            </a:r>
            <a:endParaRPr/>
          </a:p>
          <a:p>
            <a:pPr marL="0" lvl="0" indent="0" algn="just" rtl="0">
              <a:lnSpc>
                <a:spcPct val="100000"/>
              </a:lnSpc>
              <a:spcBef>
                <a:spcPts val="0"/>
              </a:spcBef>
              <a:spcAft>
                <a:spcPts val="0"/>
              </a:spcAft>
              <a:buNone/>
            </a:pPr>
            <a:r>
              <a:rPr lang="en-US"/>
              <a:t>            Getting Statistics On Visitors</a:t>
            </a:r>
            <a:endParaRPr/>
          </a:p>
          <a:p>
            <a:pPr marL="457200" lvl="0" indent="-381000" algn="just" rtl="0">
              <a:lnSpc>
                <a:spcPct val="100000"/>
              </a:lnSpc>
              <a:spcBef>
                <a:spcPts val="0"/>
              </a:spcBef>
              <a:spcAft>
                <a:spcPts val="0"/>
              </a:spcAft>
              <a:buSzPts val="2400"/>
              <a:buChar char="❏"/>
            </a:pPr>
            <a:r>
              <a:rPr lang="en-US" b="1" u="sng"/>
              <a:t>In Managing Traffic And Road Safety :</a:t>
            </a:r>
            <a:endParaRPr b="1" u="sng"/>
          </a:p>
          <a:p>
            <a:pPr marL="0" lvl="0" indent="0" algn="just" rtl="0">
              <a:lnSpc>
                <a:spcPct val="100000"/>
              </a:lnSpc>
              <a:spcBef>
                <a:spcPts val="0"/>
              </a:spcBef>
              <a:spcAft>
                <a:spcPts val="0"/>
              </a:spcAft>
              <a:buNone/>
            </a:pPr>
            <a:r>
              <a:rPr lang="en-US"/>
              <a:t>            Traffic Jam Information to decongest the area</a:t>
            </a:r>
            <a:endParaRPr/>
          </a:p>
          <a:p>
            <a:pPr marL="0" lvl="0" indent="0" algn="just" rtl="0">
              <a:lnSpc>
                <a:spcPct val="100000"/>
              </a:lnSpc>
              <a:spcBef>
                <a:spcPts val="0"/>
              </a:spcBef>
              <a:spcAft>
                <a:spcPts val="0"/>
              </a:spcAft>
              <a:buNone/>
            </a:pPr>
            <a:r>
              <a:rPr lang="en-US"/>
              <a:t>             Penalize High Speeding Vehicles</a:t>
            </a:r>
            <a:endParaRPr/>
          </a:p>
          <a:p>
            <a:pPr marL="0" lvl="0" indent="0" algn="just" rtl="0">
              <a:lnSpc>
                <a:spcPct val="100000"/>
              </a:lnSpc>
              <a:spcBef>
                <a:spcPts val="0"/>
              </a:spcBef>
              <a:spcAft>
                <a:spcPts val="0"/>
              </a:spcAft>
              <a:buNone/>
            </a:pPr>
            <a:r>
              <a:rPr lang="en-US"/>
              <a:t>             Detection Of Vehicles In Wrong Direction  </a:t>
            </a:r>
            <a:endParaRPr/>
          </a:p>
          <a:p>
            <a:pPr marL="457200" lvl="0" indent="-381000" algn="just" rtl="0">
              <a:lnSpc>
                <a:spcPct val="100000"/>
              </a:lnSpc>
              <a:spcBef>
                <a:spcPts val="0"/>
              </a:spcBef>
              <a:spcAft>
                <a:spcPts val="0"/>
              </a:spcAft>
              <a:buSzPts val="2400"/>
              <a:buChar char="❏"/>
            </a:pPr>
            <a:r>
              <a:rPr lang="en-US" b="1" u="sng"/>
              <a:t>Providing Support to law Enforcement :</a:t>
            </a:r>
            <a:endParaRPr b="1" u="sng"/>
          </a:p>
          <a:p>
            <a:pPr marL="0" lvl="0" indent="0" algn="just" rtl="0">
              <a:lnSpc>
                <a:spcPct val="100000"/>
              </a:lnSpc>
              <a:spcBef>
                <a:spcPts val="0"/>
              </a:spcBef>
              <a:spcAft>
                <a:spcPts val="0"/>
              </a:spcAft>
              <a:buNone/>
            </a:pPr>
            <a:r>
              <a:rPr lang="en-US"/>
              <a:t>             Search for stolen Vehicles</a:t>
            </a:r>
            <a:endParaRPr/>
          </a:p>
          <a:p>
            <a:pPr marL="0" lvl="0" indent="0" algn="just" rtl="0">
              <a:lnSpc>
                <a:spcPct val="100000"/>
              </a:lnSpc>
              <a:spcBef>
                <a:spcPts val="0"/>
              </a:spcBef>
              <a:spcAft>
                <a:spcPts val="0"/>
              </a:spcAft>
              <a:buNone/>
            </a:pPr>
            <a:r>
              <a:rPr lang="en-US"/>
              <a:t>             Checking Border Crossings</a:t>
            </a:r>
            <a:endParaRPr/>
          </a:p>
          <a:p>
            <a:pPr marL="0" lvl="0" indent="0" algn="just" rtl="0">
              <a:lnSpc>
                <a:spcPct val="100000"/>
              </a:lnSpc>
              <a:spcBef>
                <a:spcPts val="0"/>
              </a:spcBef>
              <a:spcAft>
                <a:spcPts val="0"/>
              </a:spcAft>
              <a:buNone/>
            </a:pPr>
            <a:r>
              <a:rPr lang="en-US"/>
              <a:t>             </a:t>
            </a:r>
            <a:endParaRPr/>
          </a:p>
          <a:p>
            <a:pPr marL="0" lvl="0" indent="0" algn="just" rtl="0">
              <a:lnSpc>
                <a:spcPct val="100000"/>
              </a:lnSpc>
              <a:spcBef>
                <a:spcPts val="0"/>
              </a:spcBef>
              <a:spcAft>
                <a:spcPts val="0"/>
              </a:spcAft>
              <a:buNone/>
            </a:pPr>
            <a:r>
              <a:rPr lang="en-US"/>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11"/>
          <p:cNvSpPr txBox="1">
            <a:spLocks noGrp="1"/>
          </p:cNvSpPr>
          <p:nvPr>
            <p:ph type="title"/>
          </p:nvPr>
        </p:nvSpPr>
        <p:spPr>
          <a:xfrm>
            <a:off x="518678" y="209028"/>
            <a:ext cx="8333100" cy="1215600"/>
          </a:xfrm>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Conclusion and Further Scope</a:t>
            </a:r>
            <a:endParaRPr/>
          </a:p>
        </p:txBody>
      </p:sp>
      <p:sp>
        <p:nvSpPr>
          <p:cNvPr id="339" name="Google Shape;339;p11"/>
          <p:cNvSpPr txBox="1">
            <a:spLocks noGrp="1"/>
          </p:cNvSpPr>
          <p:nvPr>
            <p:ph type="sldNum" idx="12"/>
          </p:nvPr>
        </p:nvSpPr>
        <p:spPr>
          <a:xfrm>
            <a:off x="11146971" y="6356350"/>
            <a:ext cx="7401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340" name="Google Shape;340;p11"/>
          <p:cNvSpPr/>
          <p:nvPr/>
        </p:nvSpPr>
        <p:spPr>
          <a:xfrm>
            <a:off x="11146971" y="302803"/>
            <a:ext cx="843000" cy="4815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1" name="Google Shape;341;p11"/>
          <p:cNvSpPr txBox="1"/>
          <p:nvPr/>
        </p:nvSpPr>
        <p:spPr>
          <a:xfrm>
            <a:off x="659425" y="1793625"/>
            <a:ext cx="7214100" cy="32631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2000">
                <a:solidFill>
                  <a:schemeClr val="dk1"/>
                </a:solidFill>
                <a:highlight>
                  <a:srgbClr val="FFFFFF"/>
                </a:highlight>
              </a:rPr>
              <a:t>Digitization and ANPR have grown alongside each other and it has been natural for clients to include ANPR when upgrading, mainly because by the time digitization reached traffic enforcement clients had a more open mind towards computers. A smart city with an ANPR System is a safe place to live.  While there is still room for improvement, there is no denying that soon smart cities will take over. Until then, ANPR System is doing the job of connecting law enforcement, toll stations, and parking zones via its number plate recognition system, creating the foundation of smart cities worldwide. </a:t>
            </a:r>
            <a:endParaRPr sz="2500">
              <a:solidFill>
                <a:schemeClr val="dk1"/>
              </a:solidFill>
              <a:latin typeface="Calibri"/>
              <a:ea typeface="Calibri"/>
              <a:cs typeface="Calibri"/>
              <a:sym typeface="Calibri"/>
            </a:endParaRPr>
          </a:p>
        </p:txBody>
      </p:sp>
      <p:sp>
        <p:nvSpPr>
          <p:cNvPr id="342" name="Google Shape;342;p11"/>
          <p:cNvSpPr txBox="1"/>
          <p:nvPr/>
        </p:nvSpPr>
        <p:spPr>
          <a:xfrm>
            <a:off x="2650875" y="2664075"/>
            <a:ext cx="7596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221" name="Google Shape;221;p2"/>
          <p:cNvPicPr preferRelativeResize="0">
            <a:picLocks noGrp="1"/>
          </p:cNvPicPr>
          <p:nvPr>
            <p:ph type="pic" idx="2"/>
          </p:nvPr>
        </p:nvPicPr>
        <p:blipFill rotWithShape="1">
          <a:blip r:embed="rId3">
            <a:alphaModFix/>
          </a:blip>
          <a:srcRect l="32040" r="32040"/>
          <a:stretch/>
        </p:blipFill>
        <p:spPr>
          <a:xfrm>
            <a:off x="1667477" y="860455"/>
            <a:ext cx="4428523" cy="5137090"/>
          </a:xfrm>
          <a:prstGeom prst="rect">
            <a:avLst/>
          </a:prstGeom>
          <a:noFill/>
          <a:ln>
            <a:noFill/>
          </a:ln>
        </p:spPr>
      </p:pic>
      <p:sp>
        <p:nvSpPr>
          <p:cNvPr id="222" name="Google Shape;222;p2"/>
          <p:cNvSpPr txBox="1">
            <a:spLocks noGrp="1"/>
          </p:cNvSpPr>
          <p:nvPr>
            <p:ph type="title"/>
          </p:nvPr>
        </p:nvSpPr>
        <p:spPr>
          <a:xfrm>
            <a:off x="6203943" y="754602"/>
            <a:ext cx="4911600" cy="643500"/>
          </a:xfrm>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000"/>
              <a:buFont typeface="Calibri"/>
              <a:buNone/>
            </a:pPr>
            <a:r>
              <a:rPr lang="en-US">
                <a:latin typeface="Calibri"/>
                <a:ea typeface="Calibri"/>
                <a:cs typeface="Calibri"/>
                <a:sym typeface="Calibri"/>
              </a:rPr>
              <a:t>Contents: </a:t>
            </a:r>
            <a:endParaRPr/>
          </a:p>
        </p:txBody>
      </p:sp>
      <p:sp>
        <p:nvSpPr>
          <p:cNvPr id="223" name="Google Shape;223;p2"/>
          <p:cNvSpPr txBox="1">
            <a:spLocks noGrp="1"/>
          </p:cNvSpPr>
          <p:nvPr>
            <p:ph type="body" idx="1"/>
          </p:nvPr>
        </p:nvSpPr>
        <p:spPr>
          <a:xfrm>
            <a:off x="6283850" y="1412925"/>
            <a:ext cx="4911600" cy="5137200"/>
          </a:xfrm>
          <a:prstGeom prst="rect">
            <a:avLst/>
          </a:prstGeom>
          <a:noFill/>
          <a:ln>
            <a:noFill/>
          </a:ln>
        </p:spPr>
        <p:txBody>
          <a:bodyPr spcFirstLastPara="1" wrap="square" lIns="91425" tIns="45700" rIns="91425" bIns="45700" anchor="t" anchorCtr="0">
            <a:normAutofit/>
          </a:bodyPr>
          <a:lstStyle/>
          <a:p>
            <a:pPr marL="457200" lvl="0" indent="-355600" algn="l" rtl="0">
              <a:lnSpc>
                <a:spcPct val="150000"/>
              </a:lnSpc>
              <a:spcBef>
                <a:spcPts val="0"/>
              </a:spcBef>
              <a:spcAft>
                <a:spcPts val="0"/>
              </a:spcAft>
              <a:buSzPts val="2000"/>
              <a:buChar char="❏"/>
            </a:pPr>
            <a:r>
              <a:rPr lang="en-US"/>
              <a:t>Introduction</a:t>
            </a:r>
            <a:endParaRPr/>
          </a:p>
          <a:p>
            <a:pPr marL="457200" lvl="0" indent="-355600" algn="l" rtl="0">
              <a:lnSpc>
                <a:spcPct val="150000"/>
              </a:lnSpc>
              <a:spcBef>
                <a:spcPts val="0"/>
              </a:spcBef>
              <a:spcAft>
                <a:spcPts val="0"/>
              </a:spcAft>
              <a:buSzPts val="2000"/>
              <a:buChar char="❏"/>
            </a:pPr>
            <a:r>
              <a:rPr lang="en-US"/>
              <a:t>Problem Statement</a:t>
            </a:r>
            <a:endParaRPr/>
          </a:p>
          <a:p>
            <a:pPr marL="457200" lvl="0" indent="-355600" algn="l" rtl="0">
              <a:lnSpc>
                <a:spcPct val="150000"/>
              </a:lnSpc>
              <a:spcBef>
                <a:spcPts val="0"/>
              </a:spcBef>
              <a:spcAft>
                <a:spcPts val="0"/>
              </a:spcAft>
              <a:buSzPts val="2000"/>
              <a:buChar char="❏"/>
            </a:pPr>
            <a:r>
              <a:rPr lang="en-US"/>
              <a:t>How did we develop Idea</a:t>
            </a:r>
            <a:endParaRPr/>
          </a:p>
          <a:p>
            <a:pPr marL="457200" lvl="0" indent="-355600" algn="l" rtl="0">
              <a:lnSpc>
                <a:spcPct val="150000"/>
              </a:lnSpc>
              <a:spcBef>
                <a:spcPts val="0"/>
              </a:spcBef>
              <a:spcAft>
                <a:spcPts val="0"/>
              </a:spcAft>
              <a:buSzPts val="2000"/>
              <a:buChar char="❏"/>
            </a:pPr>
            <a:r>
              <a:rPr lang="en-US"/>
              <a:t>Our Approach towards Idea</a:t>
            </a:r>
            <a:endParaRPr/>
          </a:p>
          <a:p>
            <a:pPr marL="457200" lvl="0" indent="-355600" algn="l" rtl="0">
              <a:lnSpc>
                <a:spcPct val="150000"/>
              </a:lnSpc>
              <a:spcBef>
                <a:spcPts val="0"/>
              </a:spcBef>
              <a:spcAft>
                <a:spcPts val="0"/>
              </a:spcAft>
              <a:buSzPts val="2000"/>
              <a:buChar char="❏"/>
            </a:pPr>
            <a:r>
              <a:rPr lang="en-US"/>
              <a:t>Innovation or Feature we can add</a:t>
            </a:r>
            <a:endParaRPr/>
          </a:p>
          <a:p>
            <a:pPr marL="457200" lvl="0" indent="-355600" algn="l" rtl="0">
              <a:lnSpc>
                <a:spcPct val="150000"/>
              </a:lnSpc>
              <a:spcBef>
                <a:spcPts val="0"/>
              </a:spcBef>
              <a:spcAft>
                <a:spcPts val="0"/>
              </a:spcAft>
              <a:buSzPts val="2000"/>
              <a:buChar char="❏"/>
            </a:pPr>
            <a:r>
              <a:rPr lang="en-US"/>
              <a:t>Brief Development Plan </a:t>
            </a:r>
            <a:endParaRPr/>
          </a:p>
          <a:p>
            <a:pPr marL="457200" lvl="0" indent="-355600" algn="l" rtl="0">
              <a:lnSpc>
                <a:spcPct val="150000"/>
              </a:lnSpc>
              <a:spcBef>
                <a:spcPts val="0"/>
              </a:spcBef>
              <a:spcAft>
                <a:spcPts val="0"/>
              </a:spcAft>
              <a:buSzPts val="2000"/>
              <a:buChar char="❏"/>
            </a:pPr>
            <a:r>
              <a:rPr lang="en-US"/>
              <a:t>Business Idea </a:t>
            </a:r>
            <a:endParaRPr/>
          </a:p>
          <a:p>
            <a:pPr marL="457200" lvl="0" indent="-355600" algn="l" rtl="0">
              <a:lnSpc>
                <a:spcPct val="150000"/>
              </a:lnSpc>
              <a:spcBef>
                <a:spcPts val="0"/>
              </a:spcBef>
              <a:spcAft>
                <a:spcPts val="0"/>
              </a:spcAft>
              <a:buSzPts val="2000"/>
              <a:buChar char="❏"/>
            </a:pPr>
            <a:r>
              <a:rPr lang="en-US"/>
              <a:t>Applications Of Our Project</a:t>
            </a:r>
            <a:endParaRPr/>
          </a:p>
          <a:p>
            <a:pPr marL="457200" lvl="0" indent="-355600" algn="l" rtl="0">
              <a:lnSpc>
                <a:spcPct val="150000"/>
              </a:lnSpc>
              <a:spcBef>
                <a:spcPts val="0"/>
              </a:spcBef>
              <a:spcAft>
                <a:spcPts val="0"/>
              </a:spcAft>
              <a:buSzPts val="2000"/>
              <a:buChar char="❏"/>
            </a:pPr>
            <a:r>
              <a:rPr lang="en-US"/>
              <a:t>Conclusion and Further Scope</a:t>
            </a:r>
            <a:endParaRPr/>
          </a:p>
          <a:p>
            <a:pPr marL="457200" lvl="0" indent="-355600" algn="l" rtl="0">
              <a:lnSpc>
                <a:spcPct val="150000"/>
              </a:lnSpc>
              <a:spcBef>
                <a:spcPts val="0"/>
              </a:spcBef>
              <a:spcAft>
                <a:spcPts val="0"/>
              </a:spcAft>
              <a:buSzPts val="2000"/>
              <a:buChar char="❏"/>
            </a:pPr>
            <a:r>
              <a:rPr lang="en-US"/>
              <a:t>Team Members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
          <p:cNvSpPr txBox="1">
            <a:spLocks noGrp="1"/>
          </p:cNvSpPr>
          <p:nvPr>
            <p:ph type="title"/>
          </p:nvPr>
        </p:nvSpPr>
        <p:spPr>
          <a:xfrm>
            <a:off x="338528" y="906759"/>
            <a:ext cx="7342500" cy="1215600"/>
          </a:xfrm>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Introduction</a:t>
            </a:r>
            <a:endParaRPr/>
          </a:p>
        </p:txBody>
      </p:sp>
      <p:sp>
        <p:nvSpPr>
          <p:cNvPr id="229" name="Google Shape;229;p3"/>
          <p:cNvSpPr txBox="1">
            <a:spLocks noGrp="1"/>
          </p:cNvSpPr>
          <p:nvPr>
            <p:ph type="body" idx="1"/>
          </p:nvPr>
        </p:nvSpPr>
        <p:spPr>
          <a:xfrm>
            <a:off x="338525" y="2668638"/>
            <a:ext cx="5911500" cy="3446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None/>
            </a:pPr>
            <a:r>
              <a:rPr lang="en-US" sz="3000" b="1"/>
              <a:t>ANPR(Automatic Number Plate Recognition):</a:t>
            </a:r>
            <a:endParaRPr sz="3000" b="1"/>
          </a:p>
          <a:p>
            <a:pPr marL="0" lvl="0" indent="0" algn="just" rtl="0">
              <a:lnSpc>
                <a:spcPct val="125000"/>
              </a:lnSpc>
              <a:spcBef>
                <a:spcPts val="1800"/>
              </a:spcBef>
              <a:spcAft>
                <a:spcPts val="0"/>
              </a:spcAft>
              <a:buNone/>
            </a:pPr>
            <a:r>
              <a:rPr lang="en-US" sz="2300">
                <a:highlight>
                  <a:schemeClr val="lt1"/>
                </a:highlight>
                <a:latin typeface="Arial"/>
                <a:ea typeface="Arial"/>
                <a:cs typeface="Arial"/>
                <a:sym typeface="Arial"/>
              </a:rPr>
              <a:t>Automatic Number Plate Recognition (ANPR) is a highly accurate system capable of reading vehicle number plates without human intervention.</a:t>
            </a:r>
            <a:endParaRPr sz="2300">
              <a:highlight>
                <a:schemeClr val="lt1"/>
              </a:highlight>
              <a:latin typeface="Arial"/>
              <a:ea typeface="Arial"/>
              <a:cs typeface="Arial"/>
              <a:sym typeface="Arial"/>
            </a:endParaRPr>
          </a:p>
          <a:p>
            <a:pPr marL="0" lvl="0" indent="0" algn="l" rtl="0">
              <a:lnSpc>
                <a:spcPct val="90000"/>
              </a:lnSpc>
              <a:spcBef>
                <a:spcPts val="1000"/>
              </a:spcBef>
              <a:spcAft>
                <a:spcPts val="0"/>
              </a:spcAft>
              <a:buNone/>
            </a:pPr>
            <a:endParaRPr sz="2100"/>
          </a:p>
        </p:txBody>
      </p:sp>
      <p:pic>
        <p:nvPicPr>
          <p:cNvPr id="230" name="Google Shape;230;p3"/>
          <p:cNvPicPr preferRelativeResize="0">
            <a:picLocks noGrp="1"/>
          </p:cNvPicPr>
          <p:nvPr>
            <p:ph type="pic" idx="3"/>
          </p:nvPr>
        </p:nvPicPr>
        <p:blipFill rotWithShape="1">
          <a:blip r:embed="rId3">
            <a:alphaModFix/>
          </a:blip>
          <a:srcRect l="16794" r="34211"/>
          <a:stretch/>
        </p:blipFill>
        <p:spPr>
          <a:xfrm>
            <a:off x="6442875" y="0"/>
            <a:ext cx="5749124" cy="6858000"/>
          </a:xfrm>
          <a:prstGeom prst="rect">
            <a:avLst/>
          </a:prstGeom>
          <a:solidFill>
            <a:srgbClr val="D8D8D8"/>
          </a:solidFill>
          <a:ln>
            <a:noFill/>
          </a:ln>
        </p:spPr>
      </p:pic>
      <p:sp>
        <p:nvSpPr>
          <p:cNvPr id="231" name="Google Shape;231;p3"/>
          <p:cNvSpPr txBox="1">
            <a:spLocks noGrp="1"/>
          </p:cNvSpPr>
          <p:nvPr>
            <p:ph type="ftr" idx="11"/>
          </p:nvPr>
        </p:nvSpPr>
        <p:spPr>
          <a:xfrm>
            <a:off x="338530" y="6356350"/>
            <a:ext cx="4114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Add a footer</a:t>
            </a:r>
            <a:endParaRPr/>
          </a:p>
        </p:txBody>
      </p:sp>
      <p:sp>
        <p:nvSpPr>
          <p:cNvPr id="232" name="Google Shape;232;p3"/>
          <p:cNvSpPr txBox="1">
            <a:spLocks noGrp="1"/>
          </p:cNvSpPr>
          <p:nvPr>
            <p:ph type="sldNum" idx="12"/>
          </p:nvPr>
        </p:nvSpPr>
        <p:spPr>
          <a:xfrm>
            <a:off x="11146971" y="6356350"/>
            <a:ext cx="7401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gf5884d5fdb_0_0"/>
          <p:cNvSpPr txBox="1">
            <a:spLocks noGrp="1"/>
          </p:cNvSpPr>
          <p:nvPr>
            <p:ph type="body" idx="1"/>
          </p:nvPr>
        </p:nvSpPr>
        <p:spPr>
          <a:xfrm>
            <a:off x="2625300" y="684900"/>
            <a:ext cx="8141400" cy="5732700"/>
          </a:xfrm>
          <a:prstGeom prst="rect">
            <a:avLst/>
          </a:prstGeom>
        </p:spPr>
        <p:txBody>
          <a:bodyPr spcFirstLastPara="1" wrap="square" lIns="91425" tIns="45700" rIns="91425" bIns="45700" anchor="t" anchorCtr="0">
            <a:noAutofit/>
          </a:bodyPr>
          <a:lstStyle/>
          <a:p>
            <a:pPr marL="457200" lvl="0" indent="-374650" algn="just" rtl="0">
              <a:lnSpc>
                <a:spcPct val="100000"/>
              </a:lnSpc>
              <a:spcBef>
                <a:spcPts val="1000"/>
              </a:spcBef>
              <a:spcAft>
                <a:spcPts val="0"/>
              </a:spcAft>
              <a:buClr>
                <a:schemeClr val="dk1"/>
              </a:buClr>
              <a:buSzPts val="2300"/>
              <a:buChar char="❏"/>
            </a:pPr>
            <a:r>
              <a:rPr lang="en-US" sz="2300">
                <a:solidFill>
                  <a:schemeClr val="dk1"/>
                </a:solidFill>
              </a:rPr>
              <a:t>Traffic control and vehicle owner identification has become a major problem in every country. Sometimes it becomes difficult to identify the vehicle owner who may have violated traffic rules or drove too fast.</a:t>
            </a:r>
            <a:endParaRPr sz="2300">
              <a:solidFill>
                <a:schemeClr val="dk1"/>
              </a:solidFill>
            </a:endParaRPr>
          </a:p>
          <a:p>
            <a:pPr marL="457200" lvl="0" indent="-374650" algn="just" rtl="0">
              <a:lnSpc>
                <a:spcPct val="100000"/>
              </a:lnSpc>
              <a:spcBef>
                <a:spcPts val="0"/>
              </a:spcBef>
              <a:spcAft>
                <a:spcPts val="0"/>
              </a:spcAft>
              <a:buClr>
                <a:schemeClr val="dk1"/>
              </a:buClr>
              <a:buSzPts val="2300"/>
              <a:buChar char="❏"/>
            </a:pPr>
            <a:r>
              <a:rPr lang="en-US" sz="2300">
                <a:solidFill>
                  <a:schemeClr val="dk1"/>
                </a:solidFill>
              </a:rPr>
              <a:t>It is also not possible to catch and punish these kind of people because the traffic personnel may not be able to retrieve license plate number of the vehicle due to high speed.</a:t>
            </a:r>
            <a:endParaRPr sz="2300">
              <a:solidFill>
                <a:schemeClr val="dk1"/>
              </a:solidFill>
            </a:endParaRPr>
          </a:p>
          <a:p>
            <a:pPr marL="457200" lvl="0" indent="-374650" algn="just" rtl="0">
              <a:lnSpc>
                <a:spcPct val="100000"/>
              </a:lnSpc>
              <a:spcBef>
                <a:spcPts val="0"/>
              </a:spcBef>
              <a:spcAft>
                <a:spcPts val="0"/>
              </a:spcAft>
              <a:buClr>
                <a:schemeClr val="dk1"/>
              </a:buClr>
              <a:buSzPts val="2300"/>
              <a:buChar char="❏"/>
            </a:pPr>
            <a:r>
              <a:rPr lang="en-US" sz="2300">
                <a:solidFill>
                  <a:schemeClr val="dk1"/>
                </a:solidFill>
              </a:rPr>
              <a:t>As such, there is a need to develop ANPR(Automatic Number Plate Recognition) system as one of the solutions to this problem. There are numerous ANPR systems already available today. </a:t>
            </a:r>
            <a:endParaRPr sz="2300">
              <a:solidFill>
                <a:schemeClr val="dk1"/>
              </a:solidFill>
            </a:endParaRPr>
          </a:p>
          <a:p>
            <a:pPr marL="457200" lvl="0" indent="-374650" algn="just" rtl="0">
              <a:lnSpc>
                <a:spcPct val="100000"/>
              </a:lnSpc>
              <a:spcBef>
                <a:spcPts val="0"/>
              </a:spcBef>
              <a:spcAft>
                <a:spcPts val="0"/>
              </a:spcAft>
              <a:buClr>
                <a:schemeClr val="dk1"/>
              </a:buClr>
              <a:buSzPts val="2300"/>
              <a:buChar char="❏"/>
            </a:pPr>
            <a:r>
              <a:rPr lang="en-US" sz="2300">
                <a:solidFill>
                  <a:schemeClr val="dk1"/>
                </a:solidFill>
              </a:rPr>
              <a:t>These systems are based on different methodologies but it is still a challenging task as some of the factors like high speed of vehicle, non-uniform number plate and different lighting conditions can affect a lot in the overall accuracy of recognition. Most systems work under these limitations.</a:t>
            </a:r>
            <a:endParaRPr sz="23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f551f2b27d_0_0"/>
          <p:cNvSpPr txBox="1">
            <a:spLocks noGrp="1"/>
          </p:cNvSpPr>
          <p:nvPr>
            <p:ph type="body" idx="1"/>
          </p:nvPr>
        </p:nvSpPr>
        <p:spPr>
          <a:xfrm>
            <a:off x="6283850" y="1690625"/>
            <a:ext cx="5556900" cy="5036400"/>
          </a:xfrm>
          <a:prstGeom prst="rect">
            <a:avLst/>
          </a:prstGeom>
        </p:spPr>
        <p:txBody>
          <a:bodyPr spcFirstLastPara="1" wrap="square" lIns="91425" tIns="45700" rIns="91425" bIns="45700" anchor="t" anchorCtr="0">
            <a:normAutofit lnSpcReduction="20000"/>
          </a:bodyPr>
          <a:lstStyle/>
          <a:p>
            <a:pPr marL="457200" lvl="0" indent="-368300" algn="l" rtl="0">
              <a:spcBef>
                <a:spcPts val="1000"/>
              </a:spcBef>
              <a:spcAft>
                <a:spcPts val="0"/>
              </a:spcAft>
              <a:buSzPts val="2200"/>
              <a:buChar char="❏"/>
            </a:pPr>
            <a:r>
              <a:rPr lang="en-US" sz="2200" u="sng"/>
              <a:t>Cameras fitted at Steep Angle:</a:t>
            </a:r>
            <a:endParaRPr sz="2200" u="sng"/>
          </a:p>
          <a:p>
            <a:pPr marL="457200" lvl="0" indent="0" algn="just" rtl="0">
              <a:spcBef>
                <a:spcPts val="1000"/>
              </a:spcBef>
              <a:spcAft>
                <a:spcPts val="0"/>
              </a:spcAft>
              <a:buNone/>
            </a:pPr>
            <a:r>
              <a:rPr lang="en-US">
                <a:solidFill>
                  <a:srgbClr val="000000"/>
                </a:solidFill>
              </a:rPr>
              <a:t>Cameras are typically fitted at a certain height above the ground, and not at the same level as passing vehicles. This means that footage is captured at a steep angle.</a:t>
            </a:r>
            <a:endParaRPr>
              <a:solidFill>
                <a:srgbClr val="000000"/>
              </a:solidFill>
            </a:endParaRPr>
          </a:p>
          <a:p>
            <a:pPr marL="457200" lvl="0" indent="-368300" algn="l" rtl="0">
              <a:spcBef>
                <a:spcPts val="1000"/>
              </a:spcBef>
              <a:spcAft>
                <a:spcPts val="0"/>
              </a:spcAft>
              <a:buClr>
                <a:schemeClr val="accent6"/>
              </a:buClr>
              <a:buSzPts val="2200"/>
              <a:buFont typeface="Calibri"/>
              <a:buChar char="❏"/>
            </a:pPr>
            <a:r>
              <a:rPr lang="en-US" sz="2200" u="sng"/>
              <a:t>High Speeding:</a:t>
            </a:r>
            <a:endParaRPr sz="2200" u="sng"/>
          </a:p>
          <a:p>
            <a:pPr marL="457200" lvl="0" indent="0" algn="just" rtl="0">
              <a:spcBef>
                <a:spcPts val="1000"/>
              </a:spcBef>
              <a:spcAft>
                <a:spcPts val="0"/>
              </a:spcAft>
              <a:buNone/>
            </a:pPr>
            <a:r>
              <a:rPr lang="en-US">
                <a:solidFill>
                  <a:srgbClr val="000000"/>
                </a:solidFill>
              </a:rPr>
              <a:t>Some cameras may be unable to clearly capture the number plate of vehicles moving at a high speed, especially on highways.</a:t>
            </a:r>
            <a:endParaRPr>
              <a:solidFill>
                <a:srgbClr val="000000"/>
              </a:solidFill>
            </a:endParaRPr>
          </a:p>
          <a:p>
            <a:pPr marL="457200" lvl="0" indent="-368300" algn="just" rtl="0">
              <a:spcBef>
                <a:spcPts val="1000"/>
              </a:spcBef>
              <a:spcAft>
                <a:spcPts val="0"/>
              </a:spcAft>
              <a:buClr>
                <a:schemeClr val="accent6"/>
              </a:buClr>
              <a:buSzPts val="2200"/>
              <a:buFont typeface="Calibri"/>
              <a:buChar char="❏"/>
            </a:pPr>
            <a:r>
              <a:rPr lang="en-US" sz="2200" u="sng"/>
              <a:t>High Traffic Density Area:</a:t>
            </a:r>
            <a:endParaRPr sz="2200" u="sng"/>
          </a:p>
          <a:p>
            <a:pPr marL="457200" lvl="0" indent="0" algn="just" rtl="0">
              <a:spcBef>
                <a:spcPts val="1000"/>
              </a:spcBef>
              <a:spcAft>
                <a:spcPts val="0"/>
              </a:spcAft>
              <a:buNone/>
            </a:pPr>
            <a:r>
              <a:rPr lang="en-US">
                <a:solidFill>
                  <a:srgbClr val="000000"/>
                </a:solidFill>
              </a:rPr>
              <a:t>The presence of other vehicles, pedestrians, animals and objects which intermittently obstruct the camera’s field of view. This means that the camera is unable to view the complete number plate in a single shot.</a:t>
            </a:r>
            <a:endParaRPr>
              <a:solidFill>
                <a:srgbClr val="000000"/>
              </a:solidFill>
            </a:endParaRPr>
          </a:p>
          <a:p>
            <a:pPr marL="0" lvl="0" indent="0" algn="just" rtl="0">
              <a:spcBef>
                <a:spcPts val="1000"/>
              </a:spcBef>
              <a:spcAft>
                <a:spcPts val="0"/>
              </a:spcAft>
              <a:buNone/>
            </a:pPr>
            <a:endParaRPr>
              <a:latin typeface="Arial"/>
              <a:ea typeface="Arial"/>
              <a:cs typeface="Arial"/>
              <a:sym typeface="Arial"/>
            </a:endParaRPr>
          </a:p>
          <a:p>
            <a:pPr marL="914400" lvl="0" indent="0" algn="just" rtl="0">
              <a:spcBef>
                <a:spcPts val="1000"/>
              </a:spcBef>
              <a:spcAft>
                <a:spcPts val="0"/>
              </a:spcAft>
              <a:buNone/>
            </a:pPr>
            <a:endParaRPr/>
          </a:p>
          <a:p>
            <a:pPr marL="0" lvl="0" indent="0" algn="just" rtl="0">
              <a:spcBef>
                <a:spcPts val="1000"/>
              </a:spcBef>
              <a:spcAft>
                <a:spcPts val="0"/>
              </a:spcAft>
              <a:buNone/>
            </a:pPr>
            <a:endParaRPr sz="1400"/>
          </a:p>
        </p:txBody>
      </p:sp>
      <p:sp>
        <p:nvSpPr>
          <p:cNvPr id="245" name="Google Shape;245;gf551f2b27d_0_0"/>
          <p:cNvSpPr txBox="1">
            <a:spLocks noGrp="1"/>
          </p:cNvSpPr>
          <p:nvPr>
            <p:ph type="title"/>
          </p:nvPr>
        </p:nvSpPr>
        <p:spPr>
          <a:xfrm>
            <a:off x="6283850" y="700224"/>
            <a:ext cx="4911600" cy="669900"/>
          </a:xfrm>
          <a:prstGeom prst="rect">
            <a:avLst/>
          </a:prstGeom>
        </p:spPr>
        <p:txBody>
          <a:bodyPr spcFirstLastPara="1" wrap="square" lIns="91425" tIns="45700" rIns="91425" bIns="0" anchor="b" anchorCtr="0">
            <a:normAutofit/>
          </a:bodyPr>
          <a:lstStyle/>
          <a:p>
            <a:pPr marL="0" lvl="0" indent="0" algn="l" rtl="0">
              <a:spcBef>
                <a:spcPts val="0"/>
              </a:spcBef>
              <a:spcAft>
                <a:spcPts val="0"/>
              </a:spcAft>
              <a:buNone/>
            </a:pPr>
            <a:r>
              <a:rPr lang="en-US"/>
              <a:t>Problem Statement</a:t>
            </a:r>
            <a:endParaRPr/>
          </a:p>
        </p:txBody>
      </p:sp>
      <p:pic>
        <p:nvPicPr>
          <p:cNvPr id="246" name="Google Shape;246;gf551f2b27d_0_0"/>
          <p:cNvPicPr preferRelativeResize="0">
            <a:picLocks noGrp="1"/>
          </p:cNvPicPr>
          <p:nvPr>
            <p:ph type="pic" idx="2"/>
          </p:nvPr>
        </p:nvPicPr>
        <p:blipFill rotWithShape="1">
          <a:blip r:embed="rId3">
            <a:alphaModFix/>
          </a:blip>
          <a:srcRect l="11116" r="25755"/>
          <a:stretch/>
        </p:blipFill>
        <p:spPr>
          <a:xfrm>
            <a:off x="346676" y="860950"/>
            <a:ext cx="5765325" cy="5137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
          <p:cNvSpPr txBox="1">
            <a:spLocks noGrp="1"/>
          </p:cNvSpPr>
          <p:nvPr>
            <p:ph type="title"/>
          </p:nvPr>
        </p:nvSpPr>
        <p:spPr>
          <a:xfrm>
            <a:off x="410825" y="1285900"/>
            <a:ext cx="7342500" cy="742500"/>
          </a:xfrm>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How did we Develop Idea?</a:t>
            </a:r>
            <a:endParaRPr/>
          </a:p>
        </p:txBody>
      </p:sp>
      <p:sp>
        <p:nvSpPr>
          <p:cNvPr id="252" name="Google Shape;252;p4"/>
          <p:cNvSpPr txBox="1">
            <a:spLocks noGrp="1"/>
          </p:cNvSpPr>
          <p:nvPr>
            <p:ph type="body" idx="1"/>
          </p:nvPr>
        </p:nvSpPr>
        <p:spPr>
          <a:xfrm>
            <a:off x="258150" y="2093775"/>
            <a:ext cx="5951700" cy="4627800"/>
          </a:xfrm>
          <a:prstGeom prst="rect">
            <a:avLst/>
          </a:prstGeom>
          <a:noFill/>
          <a:ln>
            <a:noFill/>
          </a:ln>
        </p:spPr>
        <p:txBody>
          <a:bodyPr spcFirstLastPara="1" wrap="square" lIns="91425" tIns="45700" rIns="91425" bIns="45700" anchor="t" anchorCtr="0">
            <a:normAutofit fontScale="92500" lnSpcReduction="20000"/>
          </a:bodyPr>
          <a:lstStyle/>
          <a:p>
            <a:pPr marL="228600" lvl="0" indent="0" algn="just" rtl="0">
              <a:lnSpc>
                <a:spcPct val="115000"/>
              </a:lnSpc>
              <a:spcBef>
                <a:spcPts val="1000"/>
              </a:spcBef>
              <a:spcAft>
                <a:spcPts val="0"/>
              </a:spcAft>
              <a:buNone/>
            </a:pPr>
            <a:r>
              <a:rPr lang="en-US"/>
              <a:t>Quantity of Vehicles on road is growing in modern age, so numerous crimes are also increasing day by day. Almost every day the news of missing vehicles and accidents are perceived. As per the Road Accident Report for 2019, a total number of 449,002 accidents took place in the country leading to 151,113 deaths and 451,361 injuries.</a:t>
            </a:r>
            <a:endParaRPr/>
          </a:p>
          <a:p>
            <a:pPr marL="228600" lvl="0" indent="0" algn="just" rtl="0">
              <a:lnSpc>
                <a:spcPct val="115000"/>
              </a:lnSpc>
              <a:spcBef>
                <a:spcPts val="1000"/>
              </a:spcBef>
              <a:spcAft>
                <a:spcPts val="0"/>
              </a:spcAft>
              <a:buNone/>
            </a:pPr>
            <a:r>
              <a:rPr lang="en-US"/>
              <a:t>Vehicles tracking is often required to investigate all these illegal activities. So, vehicle number plate identification, as well as recognition, is an active field of study.</a:t>
            </a:r>
            <a:endParaRPr/>
          </a:p>
          <a:p>
            <a:pPr marL="228600" lvl="0" indent="0" algn="just" rtl="0">
              <a:lnSpc>
                <a:spcPct val="90000"/>
              </a:lnSpc>
              <a:spcBef>
                <a:spcPts val="1000"/>
              </a:spcBef>
              <a:spcAft>
                <a:spcPts val="0"/>
              </a:spcAft>
              <a:buNone/>
            </a:pPr>
            <a:endParaRPr/>
          </a:p>
        </p:txBody>
      </p:sp>
      <p:pic>
        <p:nvPicPr>
          <p:cNvPr id="253" name="Google Shape;253;p4"/>
          <p:cNvPicPr preferRelativeResize="0">
            <a:picLocks noGrp="1"/>
          </p:cNvPicPr>
          <p:nvPr>
            <p:ph type="pic" idx="2"/>
          </p:nvPr>
        </p:nvPicPr>
        <p:blipFill rotWithShape="1">
          <a:blip r:embed="rId3">
            <a:alphaModFix/>
          </a:blip>
          <a:srcRect l="27000" r="26995"/>
          <a:stretch/>
        </p:blipFill>
        <p:spPr>
          <a:xfrm>
            <a:off x="6901600" y="2093775"/>
            <a:ext cx="5290401" cy="4764225"/>
          </a:xfrm>
          <a:prstGeom prst="rect">
            <a:avLst/>
          </a:prstGeom>
          <a:solidFill>
            <a:srgbClr val="D8D8D8"/>
          </a:solidFill>
          <a:ln>
            <a:noFill/>
          </a:ln>
        </p:spPr>
      </p:pic>
      <p:sp>
        <p:nvSpPr>
          <p:cNvPr id="254" name="Google Shape;254;p4"/>
          <p:cNvSpPr txBox="1">
            <a:spLocks noGrp="1"/>
          </p:cNvSpPr>
          <p:nvPr>
            <p:ph type="ftr" idx="11"/>
          </p:nvPr>
        </p:nvSpPr>
        <p:spPr>
          <a:xfrm>
            <a:off x="338530" y="6356350"/>
            <a:ext cx="4114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Add a footer</a:t>
            </a:r>
            <a:endParaRPr/>
          </a:p>
        </p:txBody>
      </p:sp>
      <p:sp>
        <p:nvSpPr>
          <p:cNvPr id="255" name="Google Shape;255;p4"/>
          <p:cNvSpPr txBox="1">
            <a:spLocks noGrp="1"/>
          </p:cNvSpPr>
          <p:nvPr>
            <p:ph type="sldNum" idx="12"/>
          </p:nvPr>
        </p:nvSpPr>
        <p:spPr>
          <a:xfrm>
            <a:off x="11146971" y="6356350"/>
            <a:ext cx="7401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256" name="Google Shape;256;p4"/>
          <p:cNvSpPr/>
          <p:nvPr/>
        </p:nvSpPr>
        <p:spPr>
          <a:xfrm>
            <a:off x="10674221" y="0"/>
            <a:ext cx="1424400" cy="951600"/>
          </a:xfrm>
          <a:prstGeom prst="rect">
            <a:avLst/>
          </a:prstGeom>
          <a:solidFill>
            <a:srgbClr val="F2F2F2"/>
          </a:solidFill>
          <a:ln w="12700" cap="flat" cmpd="sng">
            <a:solidFill>
              <a:srgbClr val="F2F2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5"/>
          <p:cNvSpPr txBox="1">
            <a:spLocks noGrp="1"/>
          </p:cNvSpPr>
          <p:nvPr>
            <p:ph type="title"/>
          </p:nvPr>
        </p:nvSpPr>
        <p:spPr>
          <a:xfrm>
            <a:off x="518678" y="209028"/>
            <a:ext cx="8333100" cy="1148100"/>
          </a:xfrm>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Our Approach Towards Idea</a:t>
            </a:r>
            <a:endParaRPr b="0"/>
          </a:p>
        </p:txBody>
      </p:sp>
      <p:sp>
        <p:nvSpPr>
          <p:cNvPr id="262" name="Google Shape;262;p5"/>
          <p:cNvSpPr txBox="1">
            <a:spLocks noGrp="1"/>
          </p:cNvSpPr>
          <p:nvPr>
            <p:ph type="sldNum" idx="12"/>
          </p:nvPr>
        </p:nvSpPr>
        <p:spPr>
          <a:xfrm>
            <a:off x="11146971" y="6356350"/>
            <a:ext cx="7401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rgbClr val="9E9E9E"/>
                </a:solidFill>
                <a:latin typeface="Calibri"/>
                <a:ea typeface="Calibri"/>
                <a:cs typeface="Calibri"/>
                <a:sym typeface="Calibri"/>
              </a:rPr>
              <a:t>7</a:t>
            </a:fld>
            <a:endParaRPr sz="1200">
              <a:solidFill>
                <a:srgbClr val="9E9E9E"/>
              </a:solidFill>
              <a:latin typeface="Calibri"/>
              <a:ea typeface="Calibri"/>
              <a:cs typeface="Calibri"/>
              <a:sym typeface="Calibri"/>
            </a:endParaRPr>
          </a:p>
        </p:txBody>
      </p:sp>
      <p:grpSp>
        <p:nvGrpSpPr>
          <p:cNvPr id="263" name="Google Shape;263;p5"/>
          <p:cNvGrpSpPr/>
          <p:nvPr/>
        </p:nvGrpSpPr>
        <p:grpSpPr>
          <a:xfrm>
            <a:off x="842598" y="1517283"/>
            <a:ext cx="9511755" cy="4100400"/>
            <a:chOff x="1057202" y="500246"/>
            <a:chExt cx="9511755" cy="4100400"/>
          </a:xfrm>
        </p:grpSpPr>
        <p:sp>
          <p:nvSpPr>
            <p:cNvPr id="264" name="Google Shape;264;p5"/>
            <p:cNvSpPr/>
            <p:nvPr/>
          </p:nvSpPr>
          <p:spPr>
            <a:xfrm>
              <a:off x="7662257" y="1097265"/>
              <a:ext cx="2906700" cy="2907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a:off x="7758766" y="1194188"/>
              <a:ext cx="2713500" cy="2713200"/>
            </a:xfrm>
            <a:prstGeom prst="ellipse">
              <a:avLst/>
            </a:prstGeom>
            <a:solidFill>
              <a:schemeClr val="lt1">
                <a:alpha val="89800"/>
              </a:schemeClr>
            </a:solidFill>
            <a:ln w="9525" cap="flat" cmpd="sng">
              <a:solidFill>
                <a:schemeClr val="accent4"/>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txBox="1"/>
            <p:nvPr/>
          </p:nvSpPr>
          <p:spPr>
            <a:xfrm>
              <a:off x="8146695" y="1581878"/>
              <a:ext cx="1937700" cy="1938000"/>
            </a:xfrm>
            <a:prstGeom prst="rect">
              <a:avLst/>
            </a:prstGeom>
            <a:noFill/>
            <a:ln>
              <a:noFill/>
            </a:ln>
          </p:spPr>
          <p:txBody>
            <a:bodyPr spcFirstLastPara="1" wrap="square" lIns="20300" tIns="20300" rIns="20300" bIns="20300" anchor="ctr" anchorCtr="0">
              <a:noAutofit/>
            </a:bodyPr>
            <a:lstStyle/>
            <a:p>
              <a:pPr marL="0" marR="0" lvl="0" indent="0" algn="ctr" rtl="0">
                <a:lnSpc>
                  <a:spcPct val="90000"/>
                </a:lnSpc>
                <a:spcBef>
                  <a:spcPts val="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The character segmented in the previous step are recognized. </a:t>
              </a:r>
              <a:r>
                <a:rPr lang="en-US" sz="1600">
                  <a:solidFill>
                    <a:schemeClr val="dk1"/>
                  </a:solidFill>
                  <a:latin typeface="Calibri"/>
                  <a:ea typeface="Calibri"/>
                  <a:cs typeface="Calibri"/>
                  <a:sym typeface="Calibri"/>
                </a:rPr>
                <a:t>The fetched registration number is passed to API to get the details of vehicle.</a:t>
              </a:r>
              <a:endParaRPr sz="1600">
                <a:solidFill>
                  <a:schemeClr val="dk1"/>
                </a:solidFill>
                <a:latin typeface="Calibri"/>
                <a:ea typeface="Calibri"/>
                <a:cs typeface="Calibri"/>
                <a:sym typeface="Calibri"/>
              </a:endParaRPr>
            </a:p>
          </p:txBody>
        </p:sp>
        <p:sp>
          <p:nvSpPr>
            <p:cNvPr id="267" name="Google Shape;267;p5"/>
            <p:cNvSpPr/>
            <p:nvPr/>
          </p:nvSpPr>
          <p:spPr>
            <a:xfrm rot="2700000">
              <a:off x="4661777" y="1100736"/>
              <a:ext cx="2899421" cy="2899421"/>
            </a:xfrm>
            <a:prstGeom prst="teardrop">
              <a:avLst>
                <a:gd name="adj" fmla="val 100000"/>
              </a:avLst>
            </a:prstGeom>
            <a:solidFill>
              <a:srgbClr val="1E20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4754682" y="1194188"/>
              <a:ext cx="2713500" cy="2713200"/>
            </a:xfrm>
            <a:prstGeom prst="ellipse">
              <a:avLst/>
            </a:prstGeom>
            <a:solidFill>
              <a:schemeClr val="lt1">
                <a:alpha val="89800"/>
              </a:schemeClr>
            </a:solidFill>
            <a:ln w="9525" cap="flat" cmpd="sng">
              <a:solidFill>
                <a:srgbClr val="1E2094"/>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txBox="1"/>
            <p:nvPr/>
          </p:nvSpPr>
          <p:spPr>
            <a:xfrm>
              <a:off x="5142611" y="1581878"/>
              <a:ext cx="1937700" cy="1938000"/>
            </a:xfrm>
            <a:prstGeom prst="rect">
              <a:avLst/>
            </a:prstGeom>
            <a:noFill/>
            <a:ln>
              <a:noFill/>
            </a:ln>
          </p:spPr>
          <p:txBody>
            <a:bodyPr spcFirstLastPara="1" wrap="square" lIns="20300" tIns="20300" rIns="20300" bIns="20300" anchor="ctr" anchorCtr="0">
              <a:noAutofit/>
            </a:bodyPr>
            <a:lstStyle/>
            <a:p>
              <a:pPr marL="0" marR="0" lvl="0" indent="0" algn="ctr" rtl="0">
                <a:lnSpc>
                  <a:spcPct val="90000"/>
                </a:lnSpc>
                <a:spcBef>
                  <a:spcPts val="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The image of the number plate is processed to segment the characters of number plate.</a:t>
              </a:r>
              <a:endParaRPr sz="1600">
                <a:solidFill>
                  <a:schemeClr val="dk1"/>
                </a:solidFill>
                <a:latin typeface="Calibri"/>
                <a:ea typeface="Calibri"/>
                <a:cs typeface="Calibri"/>
                <a:sym typeface="Calibri"/>
              </a:endParaRPr>
            </a:p>
          </p:txBody>
        </p:sp>
        <p:sp>
          <p:nvSpPr>
            <p:cNvPr id="270" name="Google Shape;270;p5"/>
            <p:cNvSpPr/>
            <p:nvPr/>
          </p:nvSpPr>
          <p:spPr>
            <a:xfrm rot="2700000">
              <a:off x="1657692" y="1100736"/>
              <a:ext cx="2899421" cy="2899421"/>
            </a:xfrm>
            <a:prstGeom prst="teardrop">
              <a:avLst>
                <a:gd name="adj" fmla="val 100000"/>
              </a:avLst>
            </a:prstGeom>
            <a:solidFill>
              <a:srgbClr val="0083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1750597" y="1194188"/>
              <a:ext cx="2713500" cy="2713200"/>
            </a:xfrm>
            <a:prstGeom prst="ellipse">
              <a:avLst/>
            </a:prstGeom>
            <a:solidFill>
              <a:schemeClr val="lt1">
                <a:alpha val="89800"/>
              </a:schemeClr>
            </a:solidFill>
            <a:ln w="9525" cap="flat" cmpd="sng">
              <a:solidFill>
                <a:srgbClr val="00833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txBox="1"/>
            <p:nvPr/>
          </p:nvSpPr>
          <p:spPr>
            <a:xfrm>
              <a:off x="2138526" y="1581878"/>
              <a:ext cx="1937700" cy="1938000"/>
            </a:xfrm>
            <a:prstGeom prst="rect">
              <a:avLst/>
            </a:prstGeom>
            <a:noFill/>
            <a:ln>
              <a:noFill/>
            </a:ln>
          </p:spPr>
          <p:txBody>
            <a:bodyPr spcFirstLastPara="1" wrap="square" lIns="20300" tIns="20300" rIns="20300" bIns="20300" anchor="ctr" anchorCtr="0">
              <a:noAutofit/>
            </a:bodyPr>
            <a:lstStyle/>
            <a:p>
              <a:pPr marL="0" marR="0" lvl="0" indent="0" algn="ctr" rtl="0">
                <a:lnSpc>
                  <a:spcPct val="90000"/>
                </a:lnSpc>
                <a:spcBef>
                  <a:spcPts val="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The image is processed through object detection model such that resultant output is the image of the number plate.</a:t>
              </a:r>
              <a:endParaRPr sz="1600">
                <a:solidFill>
                  <a:schemeClr val="dk1"/>
                </a:solidFill>
                <a:latin typeface="Calibri"/>
                <a:ea typeface="Calibri"/>
                <a:cs typeface="Calibri"/>
                <a:sym typeface="Calibri"/>
              </a:endParaRPr>
            </a:p>
          </p:txBody>
        </p:sp>
      </p:grpSp>
      <p:sp>
        <p:nvSpPr>
          <p:cNvPr id="273" name="Google Shape;273;p5"/>
          <p:cNvSpPr/>
          <p:nvPr/>
        </p:nvSpPr>
        <p:spPr>
          <a:xfrm>
            <a:off x="11100321" y="209025"/>
            <a:ext cx="833400" cy="5352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6"/>
          <p:cNvSpPr txBox="1">
            <a:spLocks noGrp="1"/>
          </p:cNvSpPr>
          <p:nvPr>
            <p:ph type="title"/>
          </p:nvPr>
        </p:nvSpPr>
        <p:spPr>
          <a:xfrm>
            <a:off x="267900" y="1325625"/>
            <a:ext cx="8166300" cy="609000"/>
          </a:xfrm>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sz="4000"/>
              <a:t>Innovative Features We Can Add</a:t>
            </a:r>
            <a:endParaRPr sz="4000"/>
          </a:p>
        </p:txBody>
      </p:sp>
      <p:sp>
        <p:nvSpPr>
          <p:cNvPr id="279" name="Google Shape;279;p6"/>
          <p:cNvSpPr txBox="1">
            <a:spLocks noGrp="1"/>
          </p:cNvSpPr>
          <p:nvPr>
            <p:ph type="body" idx="1"/>
          </p:nvPr>
        </p:nvSpPr>
        <p:spPr>
          <a:xfrm>
            <a:off x="267900" y="1934625"/>
            <a:ext cx="7916100" cy="3929400"/>
          </a:xfrm>
          <a:prstGeom prst="rect">
            <a:avLst/>
          </a:prstGeom>
          <a:noFill/>
          <a:ln>
            <a:noFill/>
          </a:ln>
        </p:spPr>
        <p:txBody>
          <a:bodyPr spcFirstLastPara="1" wrap="square" lIns="91425" tIns="45700" rIns="91425" bIns="45700" anchor="t" anchorCtr="0">
            <a:noAutofit/>
          </a:bodyPr>
          <a:lstStyle/>
          <a:p>
            <a:pPr marL="0" lvl="0" indent="0" algn="just" rtl="0">
              <a:lnSpc>
                <a:spcPct val="80000"/>
              </a:lnSpc>
              <a:spcBef>
                <a:spcPts val="1000"/>
              </a:spcBef>
              <a:spcAft>
                <a:spcPts val="0"/>
              </a:spcAft>
              <a:buNone/>
            </a:pPr>
            <a:r>
              <a:rPr lang="en-US" sz="2000"/>
              <a:t>We are trying to incorporate features like</a:t>
            </a:r>
            <a:endParaRPr sz="2000"/>
          </a:p>
          <a:p>
            <a:pPr marL="228600" lvl="0" indent="-214630" algn="just" rtl="0">
              <a:lnSpc>
                <a:spcPct val="80000"/>
              </a:lnSpc>
              <a:spcBef>
                <a:spcPts val="1000"/>
              </a:spcBef>
              <a:spcAft>
                <a:spcPts val="0"/>
              </a:spcAft>
              <a:buClr>
                <a:srgbClr val="363636"/>
              </a:buClr>
              <a:buSzPts val="2000"/>
              <a:buFont typeface="Calibri"/>
              <a:buChar char="●"/>
            </a:pPr>
            <a:r>
              <a:rPr lang="en-US" sz="2000"/>
              <a:t>Detecting the age of vehicles as  per orders issued by the National Green Tribunal (NGT) in 2015 the Supreme Court in 2018, any registered diesel vehicle over 10 years old and petrol vehicle over 15 years old cannot operate in the National Capital Region. Thus it will help in regulating the vehicles which should be allowed and which shouldn't be without much hassle.</a:t>
            </a:r>
            <a:endParaRPr sz="2000"/>
          </a:p>
          <a:p>
            <a:pPr marL="228600" lvl="0" indent="-214630" algn="just" rtl="0">
              <a:lnSpc>
                <a:spcPct val="80000"/>
              </a:lnSpc>
              <a:spcBef>
                <a:spcPts val="1000"/>
              </a:spcBef>
              <a:spcAft>
                <a:spcPts val="0"/>
              </a:spcAft>
              <a:buClr>
                <a:srgbClr val="363636"/>
              </a:buClr>
              <a:buSzPts val="2000"/>
              <a:buFont typeface="Calibri"/>
              <a:buChar char="●"/>
            </a:pPr>
            <a:r>
              <a:rPr lang="en-US" sz="2000"/>
              <a:t>We are also trying to add feature that will help us in distinguishing a private / commercial/ electric vehicle. We are planning to do so by recognizing the color of the license plate. it will also help us in identifying whether a vehicle is of any foreign delegates or any government official.</a:t>
            </a:r>
            <a:endParaRPr sz="2000"/>
          </a:p>
          <a:p>
            <a:pPr marL="228600" lvl="0" indent="-214630" algn="just" rtl="0">
              <a:lnSpc>
                <a:spcPct val="80000"/>
              </a:lnSpc>
              <a:spcBef>
                <a:spcPts val="1000"/>
              </a:spcBef>
              <a:spcAft>
                <a:spcPts val="0"/>
              </a:spcAft>
              <a:buClr>
                <a:srgbClr val="363636"/>
              </a:buClr>
              <a:buSzPts val="2000"/>
              <a:buFont typeface="Calibri"/>
              <a:buChar char="●"/>
            </a:pPr>
            <a:r>
              <a:rPr lang="en-US" sz="2000"/>
              <a:t>We are also trying to identify different types of fonts that are used in license plates. </a:t>
            </a:r>
            <a:endParaRPr sz="2000"/>
          </a:p>
          <a:p>
            <a:pPr marL="228600" lvl="0" indent="-214630" algn="just" rtl="0">
              <a:lnSpc>
                <a:spcPct val="80000"/>
              </a:lnSpc>
              <a:spcBef>
                <a:spcPts val="1000"/>
              </a:spcBef>
              <a:spcAft>
                <a:spcPts val="0"/>
              </a:spcAft>
              <a:buClr>
                <a:srgbClr val="363636"/>
              </a:buClr>
              <a:buSzPts val="2000"/>
              <a:buFont typeface="Calibri"/>
              <a:buChar char="●"/>
            </a:pPr>
            <a:r>
              <a:rPr lang="en-US" sz="2000"/>
              <a:t>And if the vehicle is registered we can also find it's model along with the color of the vehicle.</a:t>
            </a:r>
            <a:endParaRPr sz="2000"/>
          </a:p>
          <a:p>
            <a:pPr marL="228600" lvl="0" indent="0" algn="l" rtl="0">
              <a:lnSpc>
                <a:spcPct val="80000"/>
              </a:lnSpc>
              <a:spcBef>
                <a:spcPts val="1000"/>
              </a:spcBef>
              <a:spcAft>
                <a:spcPts val="0"/>
              </a:spcAft>
              <a:buSzPts val="935"/>
              <a:buNone/>
            </a:pPr>
            <a:endParaRPr sz="2000">
              <a:solidFill>
                <a:srgbClr val="363636"/>
              </a:solidFill>
            </a:endParaRPr>
          </a:p>
        </p:txBody>
      </p:sp>
      <p:pic>
        <p:nvPicPr>
          <p:cNvPr id="280" name="Google Shape;280;p6"/>
          <p:cNvPicPr preferRelativeResize="0">
            <a:picLocks noGrp="1"/>
          </p:cNvPicPr>
          <p:nvPr>
            <p:ph type="pic" idx="2"/>
          </p:nvPr>
        </p:nvPicPr>
        <p:blipFill rotWithShape="1">
          <a:blip r:embed="rId3">
            <a:alphaModFix/>
          </a:blip>
          <a:srcRect l="21447" t="14118" r="41864"/>
          <a:stretch/>
        </p:blipFill>
        <p:spPr>
          <a:xfrm>
            <a:off x="8380325" y="1778550"/>
            <a:ext cx="3811674" cy="5019151"/>
          </a:xfrm>
          <a:prstGeom prst="rect">
            <a:avLst/>
          </a:prstGeom>
          <a:solidFill>
            <a:srgbClr val="D8D8D8"/>
          </a:solidFill>
          <a:ln>
            <a:noFill/>
          </a:ln>
        </p:spPr>
      </p:pic>
      <p:sp>
        <p:nvSpPr>
          <p:cNvPr id="281" name="Google Shape;281;p6"/>
          <p:cNvSpPr txBox="1">
            <a:spLocks noGrp="1"/>
          </p:cNvSpPr>
          <p:nvPr>
            <p:ph type="sldNum" idx="12"/>
          </p:nvPr>
        </p:nvSpPr>
        <p:spPr>
          <a:xfrm>
            <a:off x="11146971" y="6356350"/>
            <a:ext cx="7401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282" name="Google Shape;282;p6"/>
          <p:cNvSpPr/>
          <p:nvPr/>
        </p:nvSpPr>
        <p:spPr>
          <a:xfrm>
            <a:off x="10767527" y="136525"/>
            <a:ext cx="1259700" cy="591300"/>
          </a:xfrm>
          <a:prstGeom prst="rect">
            <a:avLst/>
          </a:prstGeom>
          <a:solidFill>
            <a:srgbClr val="F2F2F2"/>
          </a:solidFill>
          <a:ln w="12700" cap="flat" cmpd="sng">
            <a:solidFill>
              <a:srgbClr val="F2F2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7"/>
          <p:cNvSpPr txBox="1">
            <a:spLocks noGrp="1"/>
          </p:cNvSpPr>
          <p:nvPr>
            <p:ph type="ftr" idx="11"/>
          </p:nvPr>
        </p:nvSpPr>
        <p:spPr>
          <a:xfrm>
            <a:off x="338530" y="6356350"/>
            <a:ext cx="4114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Add a footer</a:t>
            </a:r>
            <a:endParaRPr/>
          </a:p>
        </p:txBody>
      </p:sp>
      <p:sp>
        <p:nvSpPr>
          <p:cNvPr id="288" name="Google Shape;288;p7"/>
          <p:cNvSpPr txBox="1">
            <a:spLocks noGrp="1"/>
          </p:cNvSpPr>
          <p:nvPr>
            <p:ph type="sldNum" idx="12"/>
          </p:nvPr>
        </p:nvSpPr>
        <p:spPr>
          <a:xfrm>
            <a:off x="11146971" y="6356350"/>
            <a:ext cx="7401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289" name="Google Shape;289;p7"/>
          <p:cNvSpPr txBox="1">
            <a:spLocks noGrp="1"/>
          </p:cNvSpPr>
          <p:nvPr>
            <p:ph type="title"/>
          </p:nvPr>
        </p:nvSpPr>
        <p:spPr>
          <a:xfrm>
            <a:off x="518678" y="209028"/>
            <a:ext cx="8333100" cy="1148100"/>
          </a:xfrm>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Brief Development Plan</a:t>
            </a:r>
            <a:endParaRPr/>
          </a:p>
        </p:txBody>
      </p:sp>
      <p:sp>
        <p:nvSpPr>
          <p:cNvPr id="290" name="Google Shape;290;p7"/>
          <p:cNvSpPr txBox="1">
            <a:spLocks noGrp="1"/>
          </p:cNvSpPr>
          <p:nvPr>
            <p:ph type="body" idx="1"/>
          </p:nvPr>
        </p:nvSpPr>
        <p:spPr>
          <a:xfrm>
            <a:off x="518678" y="1671924"/>
            <a:ext cx="10835100" cy="4505100"/>
          </a:xfrm>
          <a:prstGeom prst="rect">
            <a:avLst/>
          </a:prstGeom>
          <a:noFill/>
          <a:ln>
            <a:noFill/>
          </a:ln>
        </p:spPr>
        <p:txBody>
          <a:bodyPr spcFirstLastPara="1" wrap="square" lIns="91425" tIns="45700" rIns="91425" bIns="45700" anchor="t" anchorCtr="0">
            <a:noAutofit/>
          </a:bodyPr>
          <a:lstStyle/>
          <a:p>
            <a:pPr marL="228600" lvl="0" indent="-76200" algn="l" rtl="0">
              <a:lnSpc>
                <a:spcPct val="90000"/>
              </a:lnSpc>
              <a:spcBef>
                <a:spcPts val="0"/>
              </a:spcBef>
              <a:spcAft>
                <a:spcPts val="0"/>
              </a:spcAft>
              <a:buClr>
                <a:schemeClr val="accent2"/>
              </a:buClr>
              <a:buSzPts val="2400"/>
              <a:buNone/>
            </a:pPr>
            <a:r>
              <a:rPr lang="en-US"/>
              <a:t>  </a:t>
            </a:r>
            <a:endParaRPr/>
          </a:p>
        </p:txBody>
      </p:sp>
      <p:sp>
        <p:nvSpPr>
          <p:cNvPr id="291" name="Google Shape;291;p7"/>
          <p:cNvSpPr/>
          <p:nvPr/>
        </p:nvSpPr>
        <p:spPr>
          <a:xfrm>
            <a:off x="11146971" y="136525"/>
            <a:ext cx="917400" cy="6006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2" name="Google Shape;292;p7"/>
          <p:cNvSpPr/>
          <p:nvPr/>
        </p:nvSpPr>
        <p:spPr>
          <a:xfrm rot="-711049">
            <a:off x="8620960" y="3502996"/>
            <a:ext cx="1801191" cy="76960"/>
          </a:xfrm>
          <a:prstGeom prst="roundRect">
            <a:avLst>
              <a:gd name="adj" fmla="val 50000"/>
            </a:avLst>
          </a:prstGeom>
          <a:solidFill>
            <a:srgbClr val="D9D9D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3" name="Google Shape;293;p7"/>
          <p:cNvSpPr/>
          <p:nvPr/>
        </p:nvSpPr>
        <p:spPr>
          <a:xfrm rot="711049" flipH="1">
            <a:off x="6908076" y="3502996"/>
            <a:ext cx="1801191" cy="76960"/>
          </a:xfrm>
          <a:prstGeom prst="roundRect">
            <a:avLst>
              <a:gd name="adj" fmla="val 50000"/>
            </a:avLst>
          </a:prstGeom>
          <a:solidFill>
            <a:srgbClr val="D9D9D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94" name="Google Shape;294;p7"/>
          <p:cNvGrpSpPr/>
          <p:nvPr/>
        </p:nvGrpSpPr>
        <p:grpSpPr>
          <a:xfrm>
            <a:off x="7448111" y="3484600"/>
            <a:ext cx="2313032" cy="1980221"/>
            <a:chOff x="5796625" y="2541798"/>
            <a:chExt cx="1734817" cy="1230715"/>
          </a:xfrm>
        </p:grpSpPr>
        <p:sp>
          <p:nvSpPr>
            <p:cNvPr id="295" name="Google Shape;295;p7"/>
            <p:cNvSpPr/>
            <p:nvPr/>
          </p:nvSpPr>
          <p:spPr>
            <a:xfrm rot="-1789476">
              <a:off x="6572742" y="2571072"/>
              <a:ext cx="160451" cy="160451"/>
            </a:xfrm>
            <a:prstGeom prst="ellipse">
              <a:avLst/>
            </a:prstGeom>
            <a:solidFill>
              <a:srgbClr val="FFFFFF"/>
            </a:solidFill>
            <a:ln w="38100" cap="flat" cmpd="sng">
              <a:solidFill>
                <a:srgbClr val="85858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6" name="Google Shape;296;p7"/>
            <p:cNvSpPr txBox="1"/>
            <p:nvPr/>
          </p:nvSpPr>
          <p:spPr>
            <a:xfrm>
              <a:off x="6296613" y="2735584"/>
              <a:ext cx="696900" cy="2760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2100"/>
                </a:spcAft>
                <a:buNone/>
              </a:pPr>
              <a:endParaRPr sz="1100" b="1">
                <a:solidFill>
                  <a:srgbClr val="5E5E5E"/>
                </a:solidFill>
                <a:latin typeface="Roboto"/>
                <a:ea typeface="Roboto"/>
                <a:cs typeface="Roboto"/>
                <a:sym typeface="Roboto"/>
              </a:endParaRPr>
            </a:p>
          </p:txBody>
        </p:sp>
        <p:sp>
          <p:nvSpPr>
            <p:cNvPr id="297" name="Google Shape;297;p7"/>
            <p:cNvSpPr/>
            <p:nvPr/>
          </p:nvSpPr>
          <p:spPr>
            <a:xfrm>
              <a:off x="5796625" y="3069013"/>
              <a:ext cx="1712700" cy="703500"/>
            </a:xfrm>
            <a:prstGeom prst="roundRect">
              <a:avLst>
                <a:gd name="adj" fmla="val 4485"/>
              </a:avLst>
            </a:prstGeom>
            <a:solidFill>
              <a:srgbClr val="D9D9D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a:p>
              <a:pPr marL="0" lvl="0" indent="0" algn="l" rtl="0">
                <a:spcBef>
                  <a:spcPts val="0"/>
                </a:spcBef>
                <a:spcAft>
                  <a:spcPts val="0"/>
                </a:spcAft>
                <a:buNone/>
              </a:pPr>
              <a:endParaRPr sz="1900"/>
            </a:p>
            <a:p>
              <a:pPr marL="0" lvl="0" indent="0" algn="l" rtl="0">
                <a:spcBef>
                  <a:spcPts val="0"/>
                </a:spcBef>
                <a:spcAft>
                  <a:spcPts val="0"/>
                </a:spcAft>
                <a:buNone/>
              </a:pPr>
              <a:endParaRPr sz="1900"/>
            </a:p>
            <a:p>
              <a:pPr marL="0" lvl="0" indent="0" algn="l" rtl="0">
                <a:spcBef>
                  <a:spcPts val="0"/>
                </a:spcBef>
                <a:spcAft>
                  <a:spcPts val="0"/>
                </a:spcAft>
                <a:buNone/>
              </a:pPr>
              <a:endParaRPr sz="1900"/>
            </a:p>
            <a:p>
              <a:pPr marL="0" lvl="0" indent="0" algn="l" rtl="0">
                <a:spcBef>
                  <a:spcPts val="0"/>
                </a:spcBef>
                <a:spcAft>
                  <a:spcPts val="0"/>
                </a:spcAft>
                <a:buNone/>
              </a:pPr>
              <a:endParaRPr sz="1900"/>
            </a:p>
            <a:p>
              <a:pPr marL="0" lvl="0" indent="0" algn="l" rtl="0">
                <a:spcBef>
                  <a:spcPts val="0"/>
                </a:spcBef>
                <a:spcAft>
                  <a:spcPts val="0"/>
                </a:spcAft>
                <a:buNone/>
              </a:pPr>
              <a:endParaRPr sz="1900"/>
            </a:p>
            <a:p>
              <a:pPr marL="0" lvl="0" indent="0" algn="l" rtl="0">
                <a:spcBef>
                  <a:spcPts val="0"/>
                </a:spcBef>
                <a:spcAft>
                  <a:spcPts val="0"/>
                </a:spcAft>
                <a:buNone/>
              </a:pPr>
              <a:endParaRPr sz="1900"/>
            </a:p>
          </p:txBody>
        </p:sp>
        <p:sp>
          <p:nvSpPr>
            <p:cNvPr id="298" name="Google Shape;298;p7"/>
            <p:cNvSpPr txBox="1"/>
            <p:nvPr/>
          </p:nvSpPr>
          <p:spPr>
            <a:xfrm>
              <a:off x="5818742" y="3004368"/>
              <a:ext cx="1712700" cy="6246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Clr>
                  <a:srgbClr val="000000"/>
                </a:buClr>
                <a:buSzPts val="1400"/>
                <a:buFont typeface="Arial"/>
                <a:buNone/>
              </a:pPr>
              <a:r>
                <a:rPr lang="en-US" b="1">
                  <a:solidFill>
                    <a:schemeClr val="dk1"/>
                  </a:solidFill>
                  <a:latin typeface="Quattrocento Sans"/>
                  <a:ea typeface="Quattrocento Sans"/>
                  <a:cs typeface="Quattrocento Sans"/>
                  <a:sym typeface="Quattrocento Sans"/>
                </a:rPr>
                <a:t>Data is stored to a database and then this number can be used to extract info of vehicle by passing to parivahan API.</a:t>
              </a:r>
              <a:endParaRPr b="1"/>
            </a:p>
            <a:p>
              <a:pPr marL="0" lvl="0" indent="0" algn="l" rtl="0">
                <a:spcBef>
                  <a:spcPts val="0"/>
                </a:spcBef>
                <a:spcAft>
                  <a:spcPts val="0"/>
                </a:spcAft>
                <a:buClr>
                  <a:srgbClr val="000000"/>
                </a:buClr>
                <a:buFont typeface="Arial"/>
                <a:buNone/>
              </a:pPr>
              <a:endParaRPr b="1">
                <a:solidFill>
                  <a:schemeClr val="dk1"/>
                </a:solidFill>
                <a:latin typeface="Quattrocento Sans"/>
                <a:ea typeface="Quattrocento Sans"/>
                <a:cs typeface="Quattrocento Sans"/>
                <a:sym typeface="Quattrocento Sans"/>
              </a:endParaRPr>
            </a:p>
            <a:p>
              <a:pPr marL="0" lvl="0" indent="0" algn="ctr" rtl="0">
                <a:lnSpc>
                  <a:spcPct val="115000"/>
                </a:lnSpc>
                <a:spcBef>
                  <a:spcPts val="0"/>
                </a:spcBef>
                <a:spcAft>
                  <a:spcPts val="2100"/>
                </a:spcAft>
                <a:buNone/>
              </a:pPr>
              <a:endParaRPr b="1">
                <a:solidFill>
                  <a:srgbClr val="5E5E5E"/>
                </a:solidFill>
                <a:latin typeface="Roboto"/>
                <a:ea typeface="Roboto"/>
                <a:cs typeface="Roboto"/>
                <a:sym typeface="Roboto"/>
              </a:endParaRPr>
            </a:p>
          </p:txBody>
        </p:sp>
        <p:sp>
          <p:nvSpPr>
            <p:cNvPr id="299" name="Google Shape;299;p7"/>
            <p:cNvSpPr/>
            <p:nvPr/>
          </p:nvSpPr>
          <p:spPr>
            <a:xfrm>
              <a:off x="6607975" y="3004364"/>
              <a:ext cx="90000" cy="67500"/>
            </a:xfrm>
            <a:prstGeom prst="triangle">
              <a:avLst>
                <a:gd name="adj" fmla="val 50000"/>
              </a:avLst>
            </a:prstGeom>
            <a:solidFill>
              <a:srgbClr val="D9D9D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00" name="Google Shape;300;p7"/>
          <p:cNvSpPr/>
          <p:nvPr/>
        </p:nvSpPr>
        <p:spPr>
          <a:xfrm rot="-711049">
            <a:off x="5199877" y="3502996"/>
            <a:ext cx="1801191" cy="76960"/>
          </a:xfrm>
          <a:prstGeom prst="roundRect">
            <a:avLst>
              <a:gd name="adj" fmla="val 50000"/>
            </a:avLst>
          </a:prstGeom>
          <a:solidFill>
            <a:srgbClr val="D9D9D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01" name="Google Shape;301;p7"/>
          <p:cNvGrpSpPr/>
          <p:nvPr/>
        </p:nvGrpSpPr>
        <p:grpSpPr>
          <a:xfrm>
            <a:off x="5777355" y="1760344"/>
            <a:ext cx="2681539" cy="1794574"/>
            <a:chOff x="4409300" y="1158125"/>
            <a:chExt cx="2011204" cy="1308571"/>
          </a:xfrm>
        </p:grpSpPr>
        <p:sp>
          <p:nvSpPr>
            <p:cNvPr id="302" name="Google Shape;302;p7"/>
            <p:cNvSpPr/>
            <p:nvPr/>
          </p:nvSpPr>
          <p:spPr>
            <a:xfrm rot="-1789476">
              <a:off x="5185416" y="2276970"/>
              <a:ext cx="160451" cy="160451"/>
            </a:xfrm>
            <a:prstGeom prst="ellipse">
              <a:avLst/>
            </a:prstGeom>
            <a:solidFill>
              <a:srgbClr val="FFFFFF"/>
            </a:solidFill>
            <a:ln w="38100" cap="flat" cmpd="sng">
              <a:solidFill>
                <a:srgbClr val="858585"/>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03" name="Google Shape;303;p7"/>
            <p:cNvSpPr txBox="1"/>
            <p:nvPr/>
          </p:nvSpPr>
          <p:spPr>
            <a:xfrm>
              <a:off x="4921731" y="1985297"/>
              <a:ext cx="696900" cy="2760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2100"/>
                </a:spcAft>
                <a:buNone/>
              </a:pPr>
              <a:endParaRPr sz="1100" b="1">
                <a:solidFill>
                  <a:srgbClr val="5E5E5E"/>
                </a:solidFill>
                <a:latin typeface="Roboto"/>
                <a:ea typeface="Roboto"/>
                <a:cs typeface="Roboto"/>
                <a:sym typeface="Roboto"/>
              </a:endParaRPr>
            </a:p>
          </p:txBody>
        </p:sp>
        <p:sp>
          <p:nvSpPr>
            <p:cNvPr id="304" name="Google Shape;304;p7"/>
            <p:cNvSpPr/>
            <p:nvPr/>
          </p:nvSpPr>
          <p:spPr>
            <a:xfrm>
              <a:off x="4409300" y="1219942"/>
              <a:ext cx="1712700" cy="703500"/>
            </a:xfrm>
            <a:prstGeom prst="roundRect">
              <a:avLst>
                <a:gd name="adj" fmla="val 4485"/>
              </a:avLst>
            </a:prstGeom>
            <a:solidFill>
              <a:srgbClr val="D9D9D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a:p>
              <a:pPr marL="0" lvl="0" indent="0" algn="l" rtl="0">
                <a:spcBef>
                  <a:spcPts val="0"/>
                </a:spcBef>
                <a:spcAft>
                  <a:spcPts val="0"/>
                </a:spcAft>
                <a:buNone/>
              </a:pPr>
              <a:endParaRPr sz="1900"/>
            </a:p>
            <a:p>
              <a:pPr marL="0" lvl="0" indent="0" algn="l" rtl="0">
                <a:spcBef>
                  <a:spcPts val="0"/>
                </a:spcBef>
                <a:spcAft>
                  <a:spcPts val="0"/>
                </a:spcAft>
                <a:buNone/>
              </a:pPr>
              <a:endParaRPr sz="1900"/>
            </a:p>
            <a:p>
              <a:pPr marL="0" lvl="0" indent="0" algn="l" rtl="0">
                <a:spcBef>
                  <a:spcPts val="0"/>
                </a:spcBef>
                <a:spcAft>
                  <a:spcPts val="0"/>
                </a:spcAft>
                <a:buNone/>
              </a:pPr>
              <a:endParaRPr sz="1900"/>
            </a:p>
            <a:p>
              <a:pPr marL="0" lvl="0" indent="0" algn="l" rtl="0">
                <a:spcBef>
                  <a:spcPts val="0"/>
                </a:spcBef>
                <a:spcAft>
                  <a:spcPts val="0"/>
                </a:spcAft>
                <a:buNone/>
              </a:pPr>
              <a:endParaRPr sz="1900"/>
            </a:p>
            <a:p>
              <a:pPr marL="0" lvl="0" indent="0" algn="l" rtl="0">
                <a:spcBef>
                  <a:spcPts val="0"/>
                </a:spcBef>
                <a:spcAft>
                  <a:spcPts val="0"/>
                </a:spcAft>
                <a:buNone/>
              </a:pPr>
              <a:endParaRPr sz="1900"/>
            </a:p>
            <a:p>
              <a:pPr marL="0" lvl="0" indent="0" algn="l" rtl="0">
                <a:spcBef>
                  <a:spcPts val="0"/>
                </a:spcBef>
                <a:spcAft>
                  <a:spcPts val="0"/>
                </a:spcAft>
                <a:buNone/>
              </a:pPr>
              <a:endParaRPr sz="1900"/>
            </a:p>
          </p:txBody>
        </p:sp>
        <p:sp>
          <p:nvSpPr>
            <p:cNvPr id="305" name="Google Shape;305;p7"/>
            <p:cNvSpPr/>
            <p:nvPr/>
          </p:nvSpPr>
          <p:spPr>
            <a:xfrm rot="10800000">
              <a:off x="5220625" y="1919036"/>
              <a:ext cx="90000" cy="67500"/>
            </a:xfrm>
            <a:prstGeom prst="triangle">
              <a:avLst>
                <a:gd name="adj" fmla="val 50000"/>
              </a:avLst>
            </a:prstGeom>
            <a:solidFill>
              <a:srgbClr val="D9D9D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06" name="Google Shape;306;p7"/>
            <p:cNvSpPr txBox="1"/>
            <p:nvPr/>
          </p:nvSpPr>
          <p:spPr>
            <a:xfrm>
              <a:off x="4409304" y="1158125"/>
              <a:ext cx="2011200" cy="7035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Clr>
                  <a:srgbClr val="000000"/>
                </a:buClr>
                <a:buSzPts val="1400"/>
                <a:buFont typeface="Arial"/>
                <a:buNone/>
              </a:pPr>
              <a:r>
                <a:rPr lang="en-US" b="1">
                  <a:solidFill>
                    <a:srgbClr val="5E5E5E"/>
                  </a:solidFill>
                  <a:latin typeface="Roboto"/>
                  <a:ea typeface="Roboto"/>
                  <a:cs typeface="Roboto"/>
                  <a:sym typeface="Roboto"/>
                </a:rPr>
                <a:t>That image passed to OCR model  and extract the registration number of vehicle.</a:t>
              </a:r>
              <a:endParaRPr b="1">
                <a:solidFill>
                  <a:srgbClr val="5E5E5E"/>
                </a:solidFill>
                <a:latin typeface="Roboto"/>
                <a:ea typeface="Roboto"/>
                <a:cs typeface="Roboto"/>
                <a:sym typeface="Roboto"/>
              </a:endParaRPr>
            </a:p>
            <a:p>
              <a:pPr marL="0" lvl="0" indent="0" algn="l" rtl="0">
                <a:lnSpc>
                  <a:spcPct val="115000"/>
                </a:lnSpc>
                <a:spcBef>
                  <a:spcPts val="2100"/>
                </a:spcBef>
                <a:spcAft>
                  <a:spcPts val="2100"/>
                </a:spcAft>
                <a:buNone/>
              </a:pPr>
              <a:endParaRPr b="1">
                <a:solidFill>
                  <a:srgbClr val="5E5E5E"/>
                </a:solidFill>
                <a:latin typeface="Roboto"/>
                <a:ea typeface="Roboto"/>
                <a:cs typeface="Roboto"/>
                <a:sym typeface="Roboto"/>
              </a:endParaRPr>
            </a:p>
          </p:txBody>
        </p:sp>
      </p:grpSp>
      <p:sp>
        <p:nvSpPr>
          <p:cNvPr id="307" name="Google Shape;307;p7"/>
          <p:cNvSpPr/>
          <p:nvPr/>
        </p:nvSpPr>
        <p:spPr>
          <a:xfrm rot="711049" flipH="1">
            <a:off x="3477738" y="3502996"/>
            <a:ext cx="1801191" cy="76960"/>
          </a:xfrm>
          <a:prstGeom prst="roundRect">
            <a:avLst>
              <a:gd name="adj" fmla="val 50000"/>
            </a:avLst>
          </a:prstGeom>
          <a:solidFill>
            <a:srgbClr val="1B786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08" name="Google Shape;308;p7"/>
          <p:cNvSpPr/>
          <p:nvPr/>
        </p:nvSpPr>
        <p:spPr>
          <a:xfrm rot="-711049">
            <a:off x="1778805" y="3502996"/>
            <a:ext cx="1801191" cy="76960"/>
          </a:xfrm>
          <a:prstGeom prst="roundRect">
            <a:avLst>
              <a:gd name="adj" fmla="val 50000"/>
            </a:avLst>
          </a:prstGeom>
          <a:solidFill>
            <a:srgbClr val="1B786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09" name="Google Shape;309;p7"/>
          <p:cNvGrpSpPr/>
          <p:nvPr/>
        </p:nvGrpSpPr>
        <p:grpSpPr>
          <a:xfrm>
            <a:off x="2386445" y="1760308"/>
            <a:ext cx="2283543" cy="1744710"/>
            <a:chOff x="1637475" y="1158131"/>
            <a:chExt cx="1712700" cy="1308565"/>
          </a:xfrm>
        </p:grpSpPr>
        <p:sp>
          <p:nvSpPr>
            <p:cNvPr id="310" name="Google Shape;310;p7"/>
            <p:cNvSpPr/>
            <p:nvPr/>
          </p:nvSpPr>
          <p:spPr>
            <a:xfrm>
              <a:off x="1637475" y="1219942"/>
              <a:ext cx="1712700" cy="703500"/>
            </a:xfrm>
            <a:prstGeom prst="roundRect">
              <a:avLst>
                <a:gd name="adj" fmla="val 4485"/>
              </a:avLst>
            </a:prstGeom>
            <a:solidFill>
              <a:srgbClr val="1B786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a:p>
              <a:pPr marL="0" lvl="0" indent="0" algn="l" rtl="0">
                <a:spcBef>
                  <a:spcPts val="0"/>
                </a:spcBef>
                <a:spcAft>
                  <a:spcPts val="0"/>
                </a:spcAft>
                <a:buNone/>
              </a:pPr>
              <a:endParaRPr sz="1900"/>
            </a:p>
            <a:p>
              <a:pPr marL="0" lvl="0" indent="0" algn="l" rtl="0">
                <a:spcBef>
                  <a:spcPts val="0"/>
                </a:spcBef>
                <a:spcAft>
                  <a:spcPts val="0"/>
                </a:spcAft>
                <a:buNone/>
              </a:pPr>
              <a:endParaRPr sz="1900"/>
            </a:p>
            <a:p>
              <a:pPr marL="0" lvl="0" indent="0" algn="l" rtl="0">
                <a:spcBef>
                  <a:spcPts val="0"/>
                </a:spcBef>
                <a:spcAft>
                  <a:spcPts val="0"/>
                </a:spcAft>
                <a:buNone/>
              </a:pPr>
              <a:endParaRPr sz="1900"/>
            </a:p>
            <a:p>
              <a:pPr marL="0" lvl="0" indent="0" algn="l" rtl="0">
                <a:spcBef>
                  <a:spcPts val="0"/>
                </a:spcBef>
                <a:spcAft>
                  <a:spcPts val="0"/>
                </a:spcAft>
                <a:buNone/>
              </a:pPr>
              <a:endParaRPr sz="1900"/>
            </a:p>
            <a:p>
              <a:pPr marL="0" lvl="0" indent="0" algn="l" rtl="0">
                <a:spcBef>
                  <a:spcPts val="0"/>
                </a:spcBef>
                <a:spcAft>
                  <a:spcPts val="0"/>
                </a:spcAft>
                <a:buNone/>
              </a:pPr>
              <a:endParaRPr sz="1900"/>
            </a:p>
            <a:p>
              <a:pPr marL="0" lvl="0" indent="0" algn="l" rtl="0">
                <a:spcBef>
                  <a:spcPts val="0"/>
                </a:spcBef>
                <a:spcAft>
                  <a:spcPts val="0"/>
                </a:spcAft>
                <a:buNone/>
              </a:pPr>
              <a:endParaRPr sz="1900"/>
            </a:p>
          </p:txBody>
        </p:sp>
        <p:sp>
          <p:nvSpPr>
            <p:cNvPr id="311" name="Google Shape;311;p7"/>
            <p:cNvSpPr txBox="1"/>
            <p:nvPr/>
          </p:nvSpPr>
          <p:spPr>
            <a:xfrm>
              <a:off x="2144544" y="1985297"/>
              <a:ext cx="696900" cy="2760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2100"/>
                </a:spcAft>
                <a:buNone/>
              </a:pPr>
              <a:endParaRPr sz="1100" b="1">
                <a:solidFill>
                  <a:srgbClr val="1B786E"/>
                </a:solidFill>
                <a:latin typeface="Roboto"/>
                <a:ea typeface="Roboto"/>
                <a:cs typeface="Roboto"/>
                <a:sym typeface="Roboto"/>
              </a:endParaRPr>
            </a:p>
          </p:txBody>
        </p:sp>
        <p:sp>
          <p:nvSpPr>
            <p:cNvPr id="312" name="Google Shape;312;p7"/>
            <p:cNvSpPr/>
            <p:nvPr/>
          </p:nvSpPr>
          <p:spPr>
            <a:xfrm rot="10800000">
              <a:off x="2448800" y="1919036"/>
              <a:ext cx="90000" cy="67500"/>
            </a:xfrm>
            <a:prstGeom prst="triangle">
              <a:avLst>
                <a:gd name="adj" fmla="val 50000"/>
              </a:avLst>
            </a:prstGeom>
            <a:solidFill>
              <a:srgbClr val="1B786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3" name="Google Shape;313;p7"/>
            <p:cNvSpPr txBox="1"/>
            <p:nvPr/>
          </p:nvSpPr>
          <p:spPr>
            <a:xfrm>
              <a:off x="1681725" y="1158131"/>
              <a:ext cx="1624200" cy="624600"/>
            </a:xfrm>
            <a:prstGeom prst="rect">
              <a:avLst/>
            </a:prstGeom>
            <a:noFill/>
            <a:ln>
              <a:noFill/>
            </a:ln>
          </p:spPr>
          <p:txBody>
            <a:bodyPr spcFirstLastPara="1" wrap="square" lIns="121900" tIns="121900" rIns="121900" bIns="121900" anchor="t" anchorCtr="0">
              <a:noAutofit/>
            </a:bodyPr>
            <a:lstStyle/>
            <a:p>
              <a:pPr marL="0" lvl="0" indent="0" algn="just" rtl="0">
                <a:spcBef>
                  <a:spcPts val="0"/>
                </a:spcBef>
                <a:spcAft>
                  <a:spcPts val="0"/>
                </a:spcAft>
                <a:buClr>
                  <a:srgbClr val="000000"/>
                </a:buClr>
                <a:buSzPts val="1400"/>
                <a:buFont typeface="Arial"/>
                <a:buNone/>
              </a:pPr>
              <a:r>
                <a:rPr lang="en-US" b="1">
                  <a:solidFill>
                    <a:schemeClr val="lt1"/>
                  </a:solidFill>
                  <a:latin typeface="Quattrocento Sans"/>
                  <a:ea typeface="Quattrocento Sans"/>
                  <a:cs typeface="Quattrocento Sans"/>
                  <a:sym typeface="Quattrocento Sans"/>
                </a:rPr>
                <a:t>Video Feed from camera  -&gt; Frames (using opencv)</a:t>
              </a:r>
              <a:endParaRPr b="1">
                <a:solidFill>
                  <a:schemeClr val="lt1"/>
                </a:solidFill>
                <a:latin typeface="Quattrocento Sans"/>
                <a:ea typeface="Quattrocento Sans"/>
                <a:cs typeface="Quattrocento Sans"/>
                <a:sym typeface="Quattrocento Sans"/>
              </a:endParaRPr>
            </a:p>
            <a:p>
              <a:pPr marL="0" lvl="0" indent="0" algn="just" rtl="0">
                <a:spcBef>
                  <a:spcPts val="0"/>
                </a:spcBef>
                <a:spcAft>
                  <a:spcPts val="0"/>
                </a:spcAft>
                <a:buClr>
                  <a:srgbClr val="000000"/>
                </a:buClr>
                <a:buSzPts val="1400"/>
                <a:buFont typeface="Arial"/>
                <a:buNone/>
              </a:pPr>
              <a:r>
                <a:rPr lang="en-US" b="1">
                  <a:solidFill>
                    <a:schemeClr val="lt1"/>
                  </a:solidFill>
                  <a:latin typeface="Quattrocento Sans"/>
                  <a:ea typeface="Quattrocento Sans"/>
                  <a:cs typeface="Quattrocento Sans"/>
                  <a:sym typeface="Quattrocento Sans"/>
                </a:rPr>
                <a:t>Frames passed to Object Detection Model.</a:t>
              </a:r>
              <a:endParaRPr b="1">
                <a:solidFill>
                  <a:schemeClr val="lt1"/>
                </a:solidFill>
                <a:latin typeface="Quattrocento Sans"/>
                <a:ea typeface="Quattrocento Sans"/>
                <a:cs typeface="Quattrocento Sans"/>
                <a:sym typeface="Quattrocento Sans"/>
              </a:endParaRPr>
            </a:p>
          </p:txBody>
        </p:sp>
        <p:sp>
          <p:nvSpPr>
            <p:cNvPr id="314" name="Google Shape;314;p7"/>
            <p:cNvSpPr/>
            <p:nvPr/>
          </p:nvSpPr>
          <p:spPr>
            <a:xfrm rot="-1789476">
              <a:off x="2410765" y="2276970"/>
              <a:ext cx="160451" cy="160451"/>
            </a:xfrm>
            <a:prstGeom prst="ellipse">
              <a:avLst/>
            </a:prstGeom>
            <a:solidFill>
              <a:srgbClr val="FFFFFF"/>
            </a:solidFill>
            <a:ln w="38100" cap="flat" cmpd="sng">
              <a:solidFill>
                <a:srgbClr val="1B786E"/>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315" name="Google Shape;315;p7"/>
          <p:cNvGrpSpPr/>
          <p:nvPr/>
        </p:nvGrpSpPr>
        <p:grpSpPr>
          <a:xfrm>
            <a:off x="4102100" y="3577459"/>
            <a:ext cx="2342741" cy="1794506"/>
            <a:chOff x="3021966" y="2541798"/>
            <a:chExt cx="1757100" cy="1230715"/>
          </a:xfrm>
        </p:grpSpPr>
        <p:sp>
          <p:nvSpPr>
            <p:cNvPr id="316" name="Google Shape;316;p7"/>
            <p:cNvSpPr txBox="1"/>
            <p:nvPr/>
          </p:nvSpPr>
          <p:spPr>
            <a:xfrm>
              <a:off x="3529877" y="2735584"/>
              <a:ext cx="696900" cy="2760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2100"/>
                </a:spcAft>
                <a:buNone/>
              </a:pPr>
              <a:endParaRPr sz="1100" b="1">
                <a:solidFill>
                  <a:srgbClr val="1B786E"/>
                </a:solidFill>
                <a:latin typeface="Roboto"/>
                <a:ea typeface="Roboto"/>
                <a:cs typeface="Roboto"/>
                <a:sym typeface="Roboto"/>
              </a:endParaRPr>
            </a:p>
          </p:txBody>
        </p:sp>
        <p:sp>
          <p:nvSpPr>
            <p:cNvPr id="317" name="Google Shape;317;p7"/>
            <p:cNvSpPr/>
            <p:nvPr/>
          </p:nvSpPr>
          <p:spPr>
            <a:xfrm rot="-1789476">
              <a:off x="3798091" y="2571072"/>
              <a:ext cx="160451" cy="160451"/>
            </a:xfrm>
            <a:prstGeom prst="ellipse">
              <a:avLst/>
            </a:prstGeom>
            <a:solidFill>
              <a:srgbClr val="FFFFFF"/>
            </a:solidFill>
            <a:ln w="38100" cap="flat" cmpd="sng">
              <a:solidFill>
                <a:srgbClr val="1B786E"/>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8" name="Google Shape;318;p7"/>
            <p:cNvSpPr/>
            <p:nvPr/>
          </p:nvSpPr>
          <p:spPr>
            <a:xfrm>
              <a:off x="3021975" y="3069013"/>
              <a:ext cx="1712700" cy="703500"/>
            </a:xfrm>
            <a:prstGeom prst="roundRect">
              <a:avLst>
                <a:gd name="adj" fmla="val 4485"/>
              </a:avLst>
            </a:prstGeom>
            <a:solidFill>
              <a:srgbClr val="1B786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a:p>
              <a:pPr marL="0" lvl="0" indent="0" algn="l" rtl="0">
                <a:spcBef>
                  <a:spcPts val="0"/>
                </a:spcBef>
                <a:spcAft>
                  <a:spcPts val="0"/>
                </a:spcAft>
                <a:buNone/>
              </a:pPr>
              <a:endParaRPr sz="1900"/>
            </a:p>
            <a:p>
              <a:pPr marL="0" lvl="0" indent="0" algn="l" rtl="0">
                <a:spcBef>
                  <a:spcPts val="0"/>
                </a:spcBef>
                <a:spcAft>
                  <a:spcPts val="0"/>
                </a:spcAft>
                <a:buNone/>
              </a:pPr>
              <a:endParaRPr sz="1900"/>
            </a:p>
            <a:p>
              <a:pPr marL="0" lvl="0" indent="0" algn="l" rtl="0">
                <a:spcBef>
                  <a:spcPts val="0"/>
                </a:spcBef>
                <a:spcAft>
                  <a:spcPts val="0"/>
                </a:spcAft>
                <a:buNone/>
              </a:pPr>
              <a:endParaRPr sz="1900"/>
            </a:p>
            <a:p>
              <a:pPr marL="0" lvl="0" indent="0" algn="l" rtl="0">
                <a:spcBef>
                  <a:spcPts val="0"/>
                </a:spcBef>
                <a:spcAft>
                  <a:spcPts val="0"/>
                </a:spcAft>
                <a:buNone/>
              </a:pPr>
              <a:endParaRPr sz="1900"/>
            </a:p>
            <a:p>
              <a:pPr marL="0" lvl="0" indent="0" algn="l" rtl="0">
                <a:spcBef>
                  <a:spcPts val="0"/>
                </a:spcBef>
                <a:spcAft>
                  <a:spcPts val="0"/>
                </a:spcAft>
                <a:buNone/>
              </a:pPr>
              <a:endParaRPr sz="1900"/>
            </a:p>
            <a:p>
              <a:pPr marL="0" lvl="0" indent="0" algn="l" rtl="0">
                <a:spcBef>
                  <a:spcPts val="0"/>
                </a:spcBef>
                <a:spcAft>
                  <a:spcPts val="0"/>
                </a:spcAft>
                <a:buNone/>
              </a:pPr>
              <a:endParaRPr sz="1900"/>
            </a:p>
          </p:txBody>
        </p:sp>
        <p:sp>
          <p:nvSpPr>
            <p:cNvPr id="319" name="Google Shape;319;p7"/>
            <p:cNvSpPr txBox="1"/>
            <p:nvPr/>
          </p:nvSpPr>
          <p:spPr>
            <a:xfrm>
              <a:off x="3021966" y="3077386"/>
              <a:ext cx="1757100" cy="5556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Clr>
                  <a:srgbClr val="000000"/>
                </a:buClr>
                <a:buSzPts val="1400"/>
                <a:buFont typeface="Arial"/>
                <a:buNone/>
              </a:pPr>
              <a:r>
                <a:rPr lang="en-US" b="1">
                  <a:solidFill>
                    <a:schemeClr val="lt1"/>
                  </a:solidFill>
                  <a:latin typeface="Quattrocento Sans"/>
                  <a:ea typeface="Quattrocento Sans"/>
                  <a:cs typeface="Quattrocento Sans"/>
                  <a:sym typeface="Quattrocento Sans"/>
                </a:rPr>
                <a:t>Get the cropped images of number plate and apply image optimisation for good OCR</a:t>
              </a:r>
              <a:endParaRPr b="1">
                <a:solidFill>
                  <a:schemeClr val="lt1"/>
                </a:solidFill>
              </a:endParaRPr>
            </a:p>
            <a:p>
              <a:pPr marL="0" lvl="0" indent="0" algn="l" rtl="0">
                <a:lnSpc>
                  <a:spcPct val="115000"/>
                </a:lnSpc>
                <a:spcBef>
                  <a:spcPts val="0"/>
                </a:spcBef>
                <a:spcAft>
                  <a:spcPts val="2100"/>
                </a:spcAft>
                <a:buNone/>
              </a:pPr>
              <a:endParaRPr b="1">
                <a:solidFill>
                  <a:schemeClr val="lt1"/>
                </a:solidFill>
              </a:endParaRPr>
            </a:p>
          </p:txBody>
        </p:sp>
        <p:sp>
          <p:nvSpPr>
            <p:cNvPr id="320" name="Google Shape;320;p7"/>
            <p:cNvSpPr/>
            <p:nvPr/>
          </p:nvSpPr>
          <p:spPr>
            <a:xfrm>
              <a:off x="3833325" y="3004364"/>
              <a:ext cx="90000" cy="67500"/>
            </a:xfrm>
            <a:prstGeom prst="triangle">
              <a:avLst>
                <a:gd name="adj" fmla="val 50000"/>
              </a:avLst>
            </a:prstGeom>
            <a:solidFill>
              <a:srgbClr val="1B786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Office Theme">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1036</Words>
  <Application>Microsoft Office PowerPoint</Application>
  <PresentationFormat>Widescreen</PresentationFormat>
  <Paragraphs>97</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Quattrocento Sans</vt:lpstr>
      <vt:lpstr>Roboto</vt:lpstr>
      <vt:lpstr>Arial Black</vt:lpstr>
      <vt:lpstr>Calibri</vt:lpstr>
      <vt:lpstr>Office Theme</vt:lpstr>
      <vt:lpstr>Automatic Number Plate Recognition</vt:lpstr>
      <vt:lpstr>Contents: </vt:lpstr>
      <vt:lpstr>Introduction</vt:lpstr>
      <vt:lpstr>PowerPoint Presentation</vt:lpstr>
      <vt:lpstr>Problem Statement</vt:lpstr>
      <vt:lpstr>How did we Develop Idea?</vt:lpstr>
      <vt:lpstr>Our Approach Towards Idea</vt:lpstr>
      <vt:lpstr>Innovative Features We Can Add</vt:lpstr>
      <vt:lpstr>Brief Development Plan</vt:lpstr>
      <vt:lpstr>Business Idea</vt:lpstr>
      <vt:lpstr>Applications Of Our Project</vt:lpstr>
      <vt:lpstr>Conclusion and Further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Number Plate Recognition</dc:title>
  <dc:creator>kashish kashish</dc:creator>
  <cp:lastModifiedBy>Rajat Bansal</cp:lastModifiedBy>
  <cp:revision>1</cp:revision>
  <dcterms:created xsi:type="dcterms:W3CDTF">2021-09-30T11:36:27Z</dcterms:created>
  <dcterms:modified xsi:type="dcterms:W3CDTF">2022-05-29T10:20:42Z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