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13" r:id="rId4"/>
    <p:sldMasterId id="2147483739" r:id="rId5"/>
  </p:sldMasterIdLst>
  <p:notesMasterIdLst>
    <p:notesMasterId r:id="rId25"/>
  </p:notesMasterIdLst>
  <p:sldIdLst>
    <p:sldId id="256" r:id="rId6"/>
    <p:sldId id="270" r:id="rId7"/>
    <p:sldId id="272" r:id="rId8"/>
    <p:sldId id="273" r:id="rId9"/>
    <p:sldId id="257" r:id="rId10"/>
    <p:sldId id="266" r:id="rId11"/>
    <p:sldId id="274" r:id="rId12"/>
    <p:sldId id="261" r:id="rId13"/>
    <p:sldId id="259" r:id="rId14"/>
    <p:sldId id="260" r:id="rId15"/>
    <p:sldId id="262" r:id="rId16"/>
    <p:sldId id="277" r:id="rId17"/>
    <p:sldId id="275" r:id="rId18"/>
    <p:sldId id="278" r:id="rId19"/>
    <p:sldId id="279" r:id="rId20"/>
    <p:sldId id="276" r:id="rId21"/>
    <p:sldId id="263" r:id="rId22"/>
    <p:sldId id="264" r:id="rId23"/>
    <p:sldId id="265" r:id="rId2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7232C-72C3-47CC-93E6-914811E0B58E}" v="374" dt="2022-07-20T17:50:55.016"/>
    <p1510:client id="{C382D045-B736-4258-8761-640AE3A32DE2}" v="510" dt="2022-07-20T21:00:50.663"/>
    <p1510:client id="{F6D5A6BA-7F0A-4FAC-9394-54C712859A52}" v="134" dt="2022-07-20T18:35:4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2" autoAdjust="0"/>
  </p:normalViewPr>
  <p:slideViewPr>
    <p:cSldViewPr snapToGrid="0">
      <p:cViewPr>
        <p:scale>
          <a:sx n="107" d="100"/>
          <a:sy n="107" d="100"/>
        </p:scale>
        <p:origin x="442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Ravishankar" userId="80321c222267beec" providerId="Windows Live" clId="Web-{8FD7232C-72C3-47CC-93E6-914811E0B58E}"/>
    <pc:docChg chg="addSld modSld sldOrd">
      <pc:chgData name="Vaishali Ravishankar" userId="80321c222267beec" providerId="Windows Live" clId="Web-{8FD7232C-72C3-47CC-93E6-914811E0B58E}" dt="2022-07-20T17:50:55.016" v="279" actId="20577"/>
      <pc:docMkLst>
        <pc:docMk/>
      </pc:docMkLst>
      <pc:sldChg chg="modSp">
        <pc:chgData name="Vaishali Ravishankar" userId="80321c222267beec" providerId="Windows Live" clId="Web-{8FD7232C-72C3-47CC-93E6-914811E0B58E}" dt="2022-07-20T17:02:26.895" v="6" actId="20577"/>
        <pc:sldMkLst>
          <pc:docMk/>
          <pc:sldMk cId="0" sldId="256"/>
        </pc:sldMkLst>
        <pc:spChg chg="mod">
          <ac:chgData name="Vaishali Ravishankar" userId="80321c222267beec" providerId="Windows Live" clId="Web-{8FD7232C-72C3-47CC-93E6-914811E0B58E}" dt="2022-07-20T17:02:26.895" v="6" actId="20577"/>
          <ac:spMkLst>
            <pc:docMk/>
            <pc:sldMk cId="0" sldId="256"/>
            <ac:spMk id="394" creationId="{00000000-0000-0000-0000-000000000000}"/>
          </ac:spMkLst>
        </pc:spChg>
      </pc:sldChg>
      <pc:sldChg chg="delSp modSp">
        <pc:chgData name="Vaishali Ravishankar" userId="80321c222267beec" providerId="Windows Live" clId="Web-{8FD7232C-72C3-47CC-93E6-914811E0B58E}" dt="2022-07-20T17:12:07.553" v="125" actId="20577"/>
        <pc:sldMkLst>
          <pc:docMk/>
          <pc:sldMk cId="0" sldId="257"/>
        </pc:sldMkLst>
        <pc:spChg chg="mod">
          <ac:chgData name="Vaishali Ravishankar" userId="80321c222267beec" providerId="Windows Live" clId="Web-{8FD7232C-72C3-47CC-93E6-914811E0B58E}" dt="2022-07-20T17:12:07.553" v="125" actId="20577"/>
          <ac:spMkLst>
            <pc:docMk/>
            <pc:sldMk cId="0" sldId="257"/>
            <ac:spMk id="396" creationId="{00000000-0000-0000-0000-000000000000}"/>
          </ac:spMkLst>
        </pc:spChg>
        <pc:spChg chg="del">
          <ac:chgData name="Vaishali Ravishankar" userId="80321c222267beec" providerId="Windows Live" clId="Web-{8FD7232C-72C3-47CC-93E6-914811E0B58E}" dt="2022-07-20T17:02:37.646" v="8"/>
          <ac:spMkLst>
            <pc:docMk/>
            <pc:sldMk cId="0" sldId="257"/>
            <ac:spMk id="397" creationId="{00000000-0000-0000-0000-000000000000}"/>
          </ac:spMkLst>
        </pc:spChg>
        <pc:spChg chg="del">
          <ac:chgData name="Vaishali Ravishankar" userId="80321c222267beec" providerId="Windows Live" clId="Web-{8FD7232C-72C3-47CC-93E6-914811E0B58E}" dt="2022-07-20T17:02:35.083" v="7"/>
          <ac:spMkLst>
            <pc:docMk/>
            <pc:sldMk cId="0" sldId="257"/>
            <ac:spMk id="398" creationId="{00000000-0000-0000-0000-000000000000}"/>
          </ac:spMkLst>
        </pc:spChg>
      </pc:sldChg>
      <pc:sldChg chg="modSp ord">
        <pc:chgData name="Vaishali Ravishankar" userId="80321c222267beec" providerId="Windows Live" clId="Web-{8FD7232C-72C3-47CC-93E6-914811E0B58E}" dt="2022-07-20T17:08:01.624" v="100" actId="20577"/>
        <pc:sldMkLst>
          <pc:docMk/>
          <pc:sldMk cId="0" sldId="261"/>
        </pc:sldMkLst>
        <pc:spChg chg="mod">
          <ac:chgData name="Vaishali Ravishankar" userId="80321c222267beec" providerId="Windows Live" clId="Web-{8FD7232C-72C3-47CC-93E6-914811E0B58E}" dt="2022-07-20T17:08:01.624" v="100" actId="20577"/>
          <ac:spMkLst>
            <pc:docMk/>
            <pc:sldMk cId="0" sldId="261"/>
            <ac:spMk id="437" creationId="{00000000-0000-0000-0000-000000000000}"/>
          </ac:spMkLst>
        </pc:spChg>
      </pc:sldChg>
      <pc:sldChg chg="addSp delSp modSp add replId">
        <pc:chgData name="Vaishali Ravishankar" userId="80321c222267beec" providerId="Windows Live" clId="Web-{8FD7232C-72C3-47CC-93E6-914811E0B58E}" dt="2022-07-20T17:50:55.016" v="279" actId="20577"/>
        <pc:sldMkLst>
          <pc:docMk/>
          <pc:sldMk cId="1393213481" sldId="266"/>
        </pc:sldMkLst>
        <pc:spChg chg="add del">
          <ac:chgData name="Vaishali Ravishankar" userId="80321c222267beec" providerId="Windows Live" clId="Web-{8FD7232C-72C3-47CC-93E6-914811E0B58E}" dt="2022-07-20T17:12:21.335" v="127"/>
          <ac:spMkLst>
            <pc:docMk/>
            <pc:sldMk cId="1393213481" sldId="266"/>
            <ac:spMk id="2" creationId="{8238FF97-1055-A32B-44BA-FF76C9D35F28}"/>
          </ac:spMkLst>
        </pc:spChg>
        <pc:spChg chg="add del">
          <ac:chgData name="Vaishali Ravishankar" userId="80321c222267beec" providerId="Windows Live" clId="Web-{8FD7232C-72C3-47CC-93E6-914811E0B58E}" dt="2022-07-20T17:12:28.507" v="129"/>
          <ac:spMkLst>
            <pc:docMk/>
            <pc:sldMk cId="1393213481" sldId="266"/>
            <ac:spMk id="3" creationId="{D9B83C43-1330-A095-D970-4F41AA497881}"/>
          </ac:spMkLst>
        </pc:spChg>
        <pc:spChg chg="add mod">
          <ac:chgData name="Vaishali Ravishankar" userId="80321c222267beec" providerId="Windows Live" clId="Web-{8FD7232C-72C3-47CC-93E6-914811E0B58E}" dt="2022-07-20T17:25:00.685" v="278" actId="20577"/>
          <ac:spMkLst>
            <pc:docMk/>
            <pc:sldMk cId="1393213481" sldId="266"/>
            <ac:spMk id="4" creationId="{43D2C7BF-7995-2B5D-0DF5-4003170E8F7C}"/>
          </ac:spMkLst>
        </pc:spChg>
        <pc:spChg chg="add mod">
          <ac:chgData name="Vaishali Ravishankar" userId="80321c222267beec" providerId="Windows Live" clId="Web-{8FD7232C-72C3-47CC-93E6-914811E0B58E}" dt="2022-07-20T17:24:52.919" v="277" actId="20577"/>
          <ac:spMkLst>
            <pc:docMk/>
            <pc:sldMk cId="1393213481" sldId="266"/>
            <ac:spMk id="5" creationId="{2BC09F37-92E9-6FF5-AAC2-F09118680FC2}"/>
          </ac:spMkLst>
        </pc:spChg>
        <pc:spChg chg="add mod">
          <ac:chgData name="Vaishali Ravishankar" userId="80321c222267beec" providerId="Windows Live" clId="Web-{8FD7232C-72C3-47CC-93E6-914811E0B58E}" dt="2022-07-20T17:24:01.840" v="267" actId="1076"/>
          <ac:spMkLst>
            <pc:docMk/>
            <pc:sldMk cId="1393213481" sldId="266"/>
            <ac:spMk id="6" creationId="{7703613B-7A68-3434-6397-EACC38737C90}"/>
          </ac:spMkLst>
        </pc:spChg>
        <pc:spChg chg="add mod">
          <ac:chgData name="Vaishali Ravishankar" userId="80321c222267beec" providerId="Windows Live" clId="Web-{8FD7232C-72C3-47CC-93E6-914811E0B58E}" dt="2022-07-20T17:22:13.399" v="261" actId="20577"/>
          <ac:spMkLst>
            <pc:docMk/>
            <pc:sldMk cId="1393213481" sldId="266"/>
            <ac:spMk id="7" creationId="{B8E685EB-7534-7948-EC49-457FC68B9CCD}"/>
          </ac:spMkLst>
        </pc:spChg>
        <pc:spChg chg="add del">
          <ac:chgData name="Vaishali Ravishankar" userId="80321c222267beec" providerId="Windows Live" clId="Web-{8FD7232C-72C3-47CC-93E6-914811E0B58E}" dt="2022-07-20T17:14:21.666" v="156"/>
          <ac:spMkLst>
            <pc:docMk/>
            <pc:sldMk cId="1393213481" sldId="266"/>
            <ac:spMk id="8" creationId="{B3EB33A4-4F9C-0449-7525-14422676E80E}"/>
          </ac:spMkLst>
        </pc:spChg>
        <pc:spChg chg="add mod">
          <ac:chgData name="Vaishali Ravishankar" userId="80321c222267beec" providerId="Windows Live" clId="Web-{8FD7232C-72C3-47CC-93E6-914811E0B58E}" dt="2022-07-20T17:23:03.572" v="264" actId="1076"/>
          <ac:spMkLst>
            <pc:docMk/>
            <pc:sldMk cId="1393213481" sldId="266"/>
            <ac:spMk id="9" creationId="{52D71F58-6449-B49F-3E79-F2499CDF04D5}"/>
          </ac:spMkLst>
        </pc:spChg>
        <pc:spChg chg="add del mod">
          <ac:chgData name="Vaishali Ravishankar" userId="80321c222267beec" providerId="Windows Live" clId="Web-{8FD7232C-72C3-47CC-93E6-914811E0B58E}" dt="2022-07-20T17:24:08.277" v="269"/>
          <ac:spMkLst>
            <pc:docMk/>
            <pc:sldMk cId="1393213481" sldId="266"/>
            <ac:spMk id="10" creationId="{5D58C665-4A8F-7C6F-1261-18B4F4058BBD}"/>
          </ac:spMkLst>
        </pc:spChg>
        <pc:spChg chg="add mod">
          <ac:chgData name="Vaishali Ravishankar" userId="80321c222267beec" providerId="Windows Live" clId="Web-{8FD7232C-72C3-47CC-93E6-914811E0B58E}" dt="2022-07-20T17:50:55.016" v="279" actId="20577"/>
          <ac:spMkLst>
            <pc:docMk/>
            <pc:sldMk cId="1393213481" sldId="266"/>
            <ac:spMk id="11" creationId="{99E082F3-FFFA-3F2B-6558-84E4F40A6EE7}"/>
          </ac:spMkLst>
        </pc:spChg>
        <pc:spChg chg="mod">
          <ac:chgData name="Vaishali Ravishankar" userId="80321c222267beec" providerId="Windows Live" clId="Web-{8FD7232C-72C3-47CC-93E6-914811E0B58E}" dt="2022-07-20T17:06:45.404" v="50" actId="20577"/>
          <ac:spMkLst>
            <pc:docMk/>
            <pc:sldMk cId="1393213481" sldId="266"/>
            <ac:spMk id="395" creationId="{00000000-0000-0000-0000-000000000000}"/>
          </ac:spMkLst>
        </pc:spChg>
        <pc:spChg chg="mod">
          <ac:chgData name="Vaishali Ravishankar" userId="80321c222267beec" providerId="Windows Live" clId="Web-{8FD7232C-72C3-47CC-93E6-914811E0B58E}" dt="2022-07-20T17:07:00.420" v="54" actId="20577"/>
          <ac:spMkLst>
            <pc:docMk/>
            <pc:sldMk cId="1393213481" sldId="266"/>
            <ac:spMk id="396" creationId="{00000000-0000-0000-0000-000000000000}"/>
          </ac:spMkLst>
        </pc:spChg>
      </pc:sldChg>
    </pc:docChg>
  </pc:docChgLst>
  <pc:docChgLst>
    <pc:chgData name="Sumukha Shridhar" userId="f32ffe3b62ca02cf" providerId="Windows Live" clId="Web-{C382D045-B736-4258-8761-640AE3A32DE2}"/>
    <pc:docChg chg="addSld delSld modSld sldOrd addMainMaster">
      <pc:chgData name="Sumukha Shridhar" userId="f32ffe3b62ca02cf" providerId="Windows Live" clId="Web-{C382D045-B736-4258-8761-640AE3A32DE2}" dt="2022-07-20T21:00:50.663" v="475"/>
      <pc:docMkLst>
        <pc:docMk/>
      </pc:docMkLst>
      <pc:sldChg chg="modSp">
        <pc:chgData name="Sumukha Shridhar" userId="f32ffe3b62ca02cf" providerId="Windows Live" clId="Web-{C382D045-B736-4258-8761-640AE3A32DE2}" dt="2022-07-20T18:08:50.307" v="0" actId="20577"/>
        <pc:sldMkLst>
          <pc:docMk/>
          <pc:sldMk cId="0" sldId="257"/>
        </pc:sldMkLst>
        <pc:spChg chg="mod">
          <ac:chgData name="Sumukha Shridhar" userId="f32ffe3b62ca02cf" providerId="Windows Live" clId="Web-{C382D045-B736-4258-8761-640AE3A32DE2}" dt="2022-07-20T18:08:50.307" v="0" actId="20577"/>
          <ac:spMkLst>
            <pc:docMk/>
            <pc:sldMk cId="0" sldId="257"/>
            <ac:spMk id="396" creationId="{00000000-0000-0000-0000-000000000000}"/>
          </ac:spMkLst>
        </pc:spChg>
      </pc:sldChg>
      <pc:sldChg chg="ord">
        <pc:chgData name="Sumukha Shridhar" userId="f32ffe3b62ca02cf" providerId="Windows Live" clId="Web-{C382D045-B736-4258-8761-640AE3A32DE2}" dt="2022-07-20T20:50:10.908" v="344"/>
        <pc:sldMkLst>
          <pc:docMk/>
          <pc:sldMk cId="0" sldId="259"/>
        </pc:sldMkLst>
      </pc:sldChg>
      <pc:sldChg chg="ord">
        <pc:chgData name="Sumukha Shridhar" userId="f32ffe3b62ca02cf" providerId="Windows Live" clId="Web-{C382D045-B736-4258-8761-640AE3A32DE2}" dt="2022-07-20T20:50:13.705" v="345"/>
        <pc:sldMkLst>
          <pc:docMk/>
          <pc:sldMk cId="0" sldId="260"/>
        </pc:sldMkLst>
      </pc:sldChg>
      <pc:sldChg chg="addSp delSp modSp">
        <pc:chgData name="Sumukha Shridhar" userId="f32ffe3b62ca02cf" providerId="Windows Live" clId="Web-{C382D045-B736-4258-8761-640AE3A32DE2}" dt="2022-07-20T20:30:35.994" v="306" actId="14100"/>
        <pc:sldMkLst>
          <pc:docMk/>
          <pc:sldMk cId="0" sldId="261"/>
        </pc:sldMkLst>
        <pc:spChg chg="del">
          <ac:chgData name="Sumukha Shridhar" userId="f32ffe3b62ca02cf" providerId="Windows Live" clId="Web-{C382D045-B736-4258-8761-640AE3A32DE2}" dt="2022-07-20T18:11:52.514" v="29"/>
          <ac:spMkLst>
            <pc:docMk/>
            <pc:sldMk cId="0" sldId="261"/>
            <ac:spMk id="428" creationId="{00000000-0000-0000-0000-000000000000}"/>
          </ac:spMkLst>
        </pc:spChg>
        <pc:spChg chg="add del mod">
          <ac:chgData name="Sumukha Shridhar" userId="f32ffe3b62ca02cf" providerId="Windows Live" clId="Web-{C382D045-B736-4258-8761-640AE3A32DE2}" dt="2022-07-20T18:14:17.282" v="49" actId="20577"/>
          <ac:spMkLst>
            <pc:docMk/>
            <pc:sldMk cId="0" sldId="261"/>
            <ac:spMk id="429" creationId="{00000000-0000-0000-0000-000000000000}"/>
          </ac:spMkLst>
        </pc:spChg>
        <pc:spChg chg="add del">
          <ac:chgData name="Sumukha Shridhar" userId="f32ffe3b62ca02cf" providerId="Windows Live" clId="Web-{C382D045-B736-4258-8761-640AE3A32DE2}" dt="2022-07-20T18:12:51.124" v="39"/>
          <ac:spMkLst>
            <pc:docMk/>
            <pc:sldMk cId="0" sldId="261"/>
            <ac:spMk id="430" creationId="{00000000-0000-0000-0000-000000000000}"/>
          </ac:spMkLst>
        </pc:spChg>
        <pc:spChg chg="add del">
          <ac:chgData name="Sumukha Shridhar" userId="f32ffe3b62ca02cf" providerId="Windows Live" clId="Web-{C382D045-B736-4258-8761-640AE3A32DE2}" dt="2022-07-20T18:12:52.608" v="40"/>
          <ac:spMkLst>
            <pc:docMk/>
            <pc:sldMk cId="0" sldId="261"/>
            <ac:spMk id="431" creationId="{00000000-0000-0000-0000-000000000000}"/>
          </ac:spMkLst>
        </pc:spChg>
        <pc:spChg chg="add del">
          <ac:chgData name="Sumukha Shridhar" userId="f32ffe3b62ca02cf" providerId="Windows Live" clId="Web-{C382D045-B736-4258-8761-640AE3A32DE2}" dt="2022-07-20T18:12:53.687" v="41"/>
          <ac:spMkLst>
            <pc:docMk/>
            <pc:sldMk cId="0" sldId="261"/>
            <ac:spMk id="432" creationId="{00000000-0000-0000-0000-000000000000}"/>
          </ac:spMkLst>
        </pc:spChg>
        <pc:spChg chg="add del">
          <ac:chgData name="Sumukha Shridhar" userId="f32ffe3b62ca02cf" providerId="Windows Live" clId="Web-{C382D045-B736-4258-8761-640AE3A32DE2}" dt="2022-07-20T18:14:18.547" v="50"/>
          <ac:spMkLst>
            <pc:docMk/>
            <pc:sldMk cId="0" sldId="261"/>
            <ac:spMk id="433" creationId="{00000000-0000-0000-0000-000000000000}"/>
          </ac:spMkLst>
        </pc:spChg>
        <pc:spChg chg="mod">
          <ac:chgData name="Sumukha Shridhar" userId="f32ffe3b62ca02cf" providerId="Windows Live" clId="Web-{C382D045-B736-4258-8761-640AE3A32DE2}" dt="2022-07-20T20:25:02.327" v="240" actId="1076"/>
          <ac:spMkLst>
            <pc:docMk/>
            <pc:sldMk cId="0" sldId="261"/>
            <ac:spMk id="443" creationId="{00000000-0000-0000-0000-000000000000}"/>
          </ac:spMkLst>
        </pc:spChg>
        <pc:spChg chg="mod">
          <ac:chgData name="Sumukha Shridhar" userId="f32ffe3b62ca02cf" providerId="Windows Live" clId="Web-{C382D045-B736-4258-8761-640AE3A32DE2}" dt="2022-07-20T18:14:19.516" v="51" actId="14100"/>
          <ac:spMkLst>
            <pc:docMk/>
            <pc:sldMk cId="0" sldId="261"/>
            <ac:spMk id="454" creationId="{00000000-0000-0000-0000-000000000000}"/>
          </ac:spMkLst>
        </pc:spChg>
        <pc:graphicFrameChg chg="add mod modGraphic">
          <ac:chgData name="Sumukha Shridhar" userId="f32ffe3b62ca02cf" providerId="Windows Live" clId="Web-{C382D045-B736-4258-8761-640AE3A32DE2}" dt="2022-07-20T20:30:35.994" v="306" actId="14100"/>
          <ac:graphicFrameMkLst>
            <pc:docMk/>
            <pc:sldMk cId="0" sldId="261"/>
            <ac:graphicFrameMk id="2" creationId="{54B591C7-48C7-218C-00A9-437789EC8E52}"/>
          </ac:graphicFrameMkLst>
        </pc:graphicFrameChg>
        <pc:graphicFrameChg chg="add del mod modGraphic">
          <ac:chgData name="Sumukha Shridhar" userId="f32ffe3b62ca02cf" providerId="Windows Live" clId="Web-{C382D045-B736-4258-8761-640AE3A32DE2}" dt="2022-07-20T20:30:31.259" v="304"/>
          <ac:graphicFrameMkLst>
            <pc:docMk/>
            <pc:sldMk cId="0" sldId="261"/>
            <ac:graphicFrameMk id="877" creationId="{7F0F7AD9-37EE-7EC4-8106-D090FCB5C754}"/>
          </ac:graphicFrameMkLst>
        </pc:graphicFrameChg>
      </pc:sldChg>
      <pc:sldChg chg="ord">
        <pc:chgData name="Sumukha Shridhar" userId="f32ffe3b62ca02cf" providerId="Windows Live" clId="Web-{C382D045-B736-4258-8761-640AE3A32DE2}" dt="2022-07-20T20:50:18.377" v="346"/>
        <pc:sldMkLst>
          <pc:docMk/>
          <pc:sldMk cId="0" sldId="262"/>
        </pc:sldMkLst>
      </pc:sldChg>
      <pc:sldChg chg="addSp modSp">
        <pc:chgData name="Sumukha Shridhar" userId="f32ffe3b62ca02cf" providerId="Windows Live" clId="Web-{C382D045-B736-4258-8761-640AE3A32DE2}" dt="2022-07-20T18:55:52.904" v="221" actId="20577"/>
        <pc:sldMkLst>
          <pc:docMk/>
          <pc:sldMk cId="1393213481" sldId="266"/>
        </pc:sldMkLst>
        <pc:spChg chg="add mod">
          <ac:chgData name="Sumukha Shridhar" userId="f32ffe3b62ca02cf" providerId="Windows Live" clId="Web-{C382D045-B736-4258-8761-640AE3A32DE2}" dt="2022-07-20T18:55:52.904" v="221" actId="20577"/>
          <ac:spMkLst>
            <pc:docMk/>
            <pc:sldMk cId="1393213481" sldId="266"/>
            <ac:spMk id="2" creationId="{2885A363-851E-98CA-249A-10E45B496914}"/>
          </ac:spMkLst>
        </pc:spChg>
        <pc:spChg chg="mod">
          <ac:chgData name="Sumukha Shridhar" userId="f32ffe3b62ca02cf" providerId="Windows Live" clId="Web-{C382D045-B736-4258-8761-640AE3A32DE2}" dt="2022-07-20T18:52:54.428" v="199" actId="20577"/>
          <ac:spMkLst>
            <pc:docMk/>
            <pc:sldMk cId="1393213481" sldId="266"/>
            <ac:spMk id="11" creationId="{99E082F3-FFFA-3F2B-6558-84E4F40A6EE7}"/>
          </ac:spMkLst>
        </pc:spChg>
      </pc:sldChg>
      <pc:sldChg chg="add replId">
        <pc:chgData name="Sumukha Shridhar" userId="f32ffe3b62ca02cf" providerId="Windows Live" clId="Web-{C382D045-B736-4258-8761-640AE3A32DE2}" dt="2022-07-20T18:56:18.873" v="222"/>
        <pc:sldMkLst>
          <pc:docMk/>
          <pc:sldMk cId="667618700" sldId="267"/>
        </pc:sldMkLst>
      </pc:sldChg>
      <pc:sldChg chg="addSp delSp modSp new del">
        <pc:chgData name="Sumukha Shridhar" userId="f32ffe3b62ca02cf" providerId="Windows Live" clId="Web-{C382D045-B736-4258-8761-640AE3A32DE2}" dt="2022-07-20T20:50:06.517" v="343"/>
        <pc:sldMkLst>
          <pc:docMk/>
          <pc:sldMk cId="4068301388" sldId="268"/>
        </pc:sldMkLst>
        <pc:spChg chg="del">
          <ac:chgData name="Sumukha Shridhar" userId="f32ffe3b62ca02cf" providerId="Windows Live" clId="Web-{C382D045-B736-4258-8761-640AE3A32DE2}" dt="2022-07-20T20:32:34.655" v="308"/>
          <ac:spMkLst>
            <pc:docMk/>
            <pc:sldMk cId="4068301388" sldId="268"/>
            <ac:spMk id="2" creationId="{F6AD2145-6B95-C1A8-06FC-20598DF2196F}"/>
          </ac:spMkLst>
        </pc:spChg>
        <pc:spChg chg="del">
          <ac:chgData name="Sumukha Shridhar" userId="f32ffe3b62ca02cf" providerId="Windows Live" clId="Web-{C382D045-B736-4258-8761-640AE3A32DE2}" dt="2022-07-20T20:32:36.905" v="309"/>
          <ac:spMkLst>
            <pc:docMk/>
            <pc:sldMk cId="4068301388" sldId="268"/>
            <ac:spMk id="3" creationId="{1F06C8B7-AAE6-135E-6BB3-359F1885ED3A}"/>
          </ac:spMkLst>
        </pc:spChg>
        <pc:spChg chg="del">
          <ac:chgData name="Sumukha Shridhar" userId="f32ffe3b62ca02cf" providerId="Windows Live" clId="Web-{C382D045-B736-4258-8761-640AE3A32DE2}" dt="2022-07-20T20:32:38.389" v="310"/>
          <ac:spMkLst>
            <pc:docMk/>
            <pc:sldMk cId="4068301388" sldId="268"/>
            <ac:spMk id="4" creationId="{C6BBBB9E-CC6B-9EC0-8380-FD5C83926F27}"/>
          </ac:spMkLst>
        </pc:spChg>
        <pc:graphicFrameChg chg="add del mod modGraphic">
          <ac:chgData name="Sumukha Shridhar" userId="f32ffe3b62ca02cf" providerId="Windows Live" clId="Web-{C382D045-B736-4258-8761-640AE3A32DE2}" dt="2022-07-20T20:32:54.296" v="312"/>
          <ac:graphicFrameMkLst>
            <pc:docMk/>
            <pc:sldMk cId="4068301388" sldId="268"/>
            <ac:graphicFrameMk id="5" creationId="{0F8BEB59-D974-D3D5-99BC-4845DDA0A487}"/>
          </ac:graphicFrameMkLst>
        </pc:graphicFrameChg>
        <pc:graphicFrameChg chg="add del mod modGraphic">
          <ac:chgData name="Sumukha Shridhar" userId="f32ffe3b62ca02cf" providerId="Windows Live" clId="Web-{C382D045-B736-4258-8761-640AE3A32DE2}" dt="2022-07-20T20:33:24.437" v="314"/>
          <ac:graphicFrameMkLst>
            <pc:docMk/>
            <pc:sldMk cId="4068301388" sldId="268"/>
            <ac:graphicFrameMk id="12" creationId="{2B69E2A5-BE19-E445-2E11-C15FBA5AF113}"/>
          </ac:graphicFrameMkLst>
        </pc:graphicFrameChg>
        <pc:graphicFrameChg chg="add mod modGraphic">
          <ac:chgData name="Sumukha Shridhar" userId="f32ffe3b62ca02cf" providerId="Windows Live" clId="Web-{C382D045-B736-4258-8761-640AE3A32DE2}" dt="2022-07-20T20:34:37.346" v="324" actId="14100"/>
          <ac:graphicFrameMkLst>
            <pc:docMk/>
            <pc:sldMk cId="4068301388" sldId="268"/>
            <ac:graphicFrameMk id="24" creationId="{D7AA12A5-110B-0860-23CF-A4A3275DED7C}"/>
          </ac:graphicFrameMkLst>
        </pc:graphicFrameChg>
      </pc:sldChg>
      <pc:sldChg chg="new del">
        <pc:chgData name="Sumukha Shridhar" userId="f32ffe3b62ca02cf" providerId="Windows Live" clId="Web-{C382D045-B736-4258-8761-640AE3A32DE2}" dt="2022-07-20T20:45:56.743" v="327"/>
        <pc:sldMkLst>
          <pc:docMk/>
          <pc:sldMk cId="40849987" sldId="269"/>
        </pc:sldMkLst>
      </pc:sldChg>
      <pc:sldChg chg="modSp add">
        <pc:chgData name="Sumukha Shridhar" userId="f32ffe3b62ca02cf" providerId="Windows Live" clId="Web-{C382D045-B736-4258-8761-640AE3A32DE2}" dt="2022-07-20T20:48:55.718" v="342" actId="20577"/>
        <pc:sldMkLst>
          <pc:docMk/>
          <pc:sldMk cId="789894715" sldId="270"/>
        </pc:sldMkLst>
        <pc:spChg chg="mod">
          <ac:chgData name="Sumukha Shridhar" userId="f32ffe3b62ca02cf" providerId="Windows Live" clId="Web-{C382D045-B736-4258-8761-640AE3A32DE2}" dt="2022-07-20T20:48:55.718" v="342" actId="20577"/>
          <ac:spMkLst>
            <pc:docMk/>
            <pc:sldMk cId="789894715" sldId="270"/>
            <ac:spMk id="283" creationId="{00000000-0000-0000-0000-000000000000}"/>
          </ac:spMkLst>
        </pc:spChg>
      </pc:sldChg>
      <pc:sldChg chg="modSp add del replId">
        <pc:chgData name="Sumukha Shridhar" userId="f32ffe3b62ca02cf" providerId="Windows Live" clId="Web-{C382D045-B736-4258-8761-640AE3A32DE2}" dt="2022-07-20T21:00:50.663" v="475"/>
        <pc:sldMkLst>
          <pc:docMk/>
          <pc:sldMk cId="1665273575" sldId="271"/>
        </pc:sldMkLst>
        <pc:spChg chg="mod">
          <ac:chgData name="Sumukha Shridhar" userId="f32ffe3b62ca02cf" providerId="Windows Live" clId="Web-{C382D045-B736-4258-8761-640AE3A32DE2}" dt="2022-07-20T21:00:48.804" v="474" actId="20577"/>
          <ac:spMkLst>
            <pc:docMk/>
            <pc:sldMk cId="1665273575" sldId="271"/>
            <ac:spMk id="455" creationId="{00000000-0000-0000-0000-000000000000}"/>
          </ac:spMkLst>
        </pc:spChg>
        <pc:graphicFrameChg chg="mod modGraphic">
          <ac:chgData name="Sumukha Shridhar" userId="f32ffe3b62ca02cf" providerId="Windows Live" clId="Web-{C382D045-B736-4258-8761-640AE3A32DE2}" dt="2022-07-20T20:59:21.316" v="467"/>
          <ac:graphicFrameMkLst>
            <pc:docMk/>
            <pc:sldMk cId="1665273575" sldId="271"/>
            <ac:graphicFrameMk id="457" creationId="{00000000-0000-0000-0000-000000000000}"/>
          </ac:graphicFrameMkLst>
        </pc:graphicFrameChg>
      </pc:sldChg>
      <pc:sldMasterChg chg="add addSldLayout">
        <pc:chgData name="Sumukha Shridhar" userId="f32ffe3b62ca02cf" providerId="Windows Live" clId="Web-{C382D045-B736-4258-8761-640AE3A32DE2}" dt="2022-07-20T20:45:48.603" v="326"/>
        <pc:sldMasterMkLst>
          <pc:docMk/>
          <pc:sldMasterMk cId="0" sldId="2147483739"/>
        </pc:sldMasterMkLst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0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1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2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3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4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5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6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7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8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49"/>
          </pc:sldLayoutMkLst>
        </pc:sldLayoutChg>
        <pc:sldLayoutChg chg="add">
          <pc:chgData name="Sumukha Shridhar" userId="f32ffe3b62ca02cf" providerId="Windows Live" clId="Web-{C382D045-B736-4258-8761-640AE3A32DE2}" dt="2022-07-20T20:45:48.603" v="326"/>
          <pc:sldLayoutMkLst>
            <pc:docMk/>
            <pc:sldMasterMk cId="0" sldId="2147483739"/>
            <pc:sldLayoutMk cId="0" sldId="2147483750"/>
          </pc:sldLayoutMkLst>
        </pc:sldLayoutChg>
      </pc:sldMasterChg>
    </pc:docChg>
  </pc:docChgLst>
  <pc:docChgLst>
    <pc:chgData name="Vaishali Ravishankar" userId="80321c222267beec" providerId="Windows Live" clId="Web-{F6D5A6BA-7F0A-4FAC-9394-54C712859A52}"/>
    <pc:docChg chg="modSld">
      <pc:chgData name="Vaishali Ravishankar" userId="80321c222267beec" providerId="Windows Live" clId="Web-{F6D5A6BA-7F0A-4FAC-9394-54C712859A52}" dt="2022-07-20T18:35:45.476" v="128" actId="20577"/>
      <pc:docMkLst>
        <pc:docMk/>
      </pc:docMkLst>
      <pc:sldChg chg="addSp delSp modSp">
        <pc:chgData name="Vaishali Ravishankar" userId="80321c222267beec" providerId="Windows Live" clId="Web-{F6D5A6BA-7F0A-4FAC-9394-54C712859A52}" dt="2022-07-20T18:35:45.476" v="128" actId="20577"/>
        <pc:sldMkLst>
          <pc:docMk/>
          <pc:sldMk cId="1393213481" sldId="266"/>
        </pc:sldMkLst>
        <pc:spChg chg="add del mod">
          <ac:chgData name="Vaishali Ravishankar" userId="80321c222267beec" providerId="Windows Live" clId="Web-{F6D5A6BA-7F0A-4FAC-9394-54C712859A52}" dt="2022-07-20T18:33:13.892" v="14"/>
          <ac:spMkLst>
            <pc:docMk/>
            <pc:sldMk cId="1393213481" sldId="266"/>
            <ac:spMk id="3" creationId="{AB46C977-1246-F3C0-3BEC-395588510728}"/>
          </ac:spMkLst>
        </pc:spChg>
        <pc:spChg chg="add del">
          <ac:chgData name="Vaishali Ravishankar" userId="80321c222267beec" providerId="Windows Live" clId="Web-{F6D5A6BA-7F0A-4FAC-9394-54C712859A52}" dt="2022-07-20T18:33:38.862" v="16"/>
          <ac:spMkLst>
            <pc:docMk/>
            <pc:sldMk cId="1393213481" sldId="266"/>
            <ac:spMk id="8" creationId="{734F0293-5C6B-643B-35CA-CB128AEB8DBE}"/>
          </ac:spMkLst>
        </pc:spChg>
        <pc:spChg chg="mod">
          <ac:chgData name="Vaishali Ravishankar" userId="80321c222267beec" providerId="Windows Live" clId="Web-{F6D5A6BA-7F0A-4FAC-9394-54C712859A52}" dt="2022-07-20T18:35:45.476" v="128" actId="20577"/>
          <ac:spMkLst>
            <pc:docMk/>
            <pc:sldMk cId="1393213481" sldId="266"/>
            <ac:spMk id="11" creationId="{99E082F3-FFFA-3F2B-6558-84E4F40A6EE7}"/>
          </ac:spMkLst>
        </pc:spChg>
      </pc:sldChg>
    </pc:docChg>
  </pc:docChgLst>
  <pc:docChgLst>
    <pc:chgData name="Vaishali Ravishankar" userId="80321c222267beec" providerId="LiveId" clId="{9D7CBF14-4678-423D-A59F-45BE20787F2C}"/>
    <pc:docChg chg="undo redo custSel addSld delSld modSld sldOrd">
      <pc:chgData name="Vaishali Ravishankar" userId="80321c222267beec" providerId="LiveId" clId="{9D7CBF14-4678-423D-A59F-45BE20787F2C}" dt="2022-07-20T21:10:50.831" v="3608" actId="729"/>
      <pc:docMkLst>
        <pc:docMk/>
      </pc:docMkLst>
      <pc:sldChg chg="modSp mod">
        <pc:chgData name="Vaishali Ravishankar" userId="80321c222267beec" providerId="LiveId" clId="{9D7CBF14-4678-423D-A59F-45BE20787F2C}" dt="2022-07-20T19:43:52.028" v="991" actId="20577"/>
        <pc:sldMkLst>
          <pc:docMk/>
          <pc:sldMk cId="0" sldId="257"/>
        </pc:sldMkLst>
        <pc:spChg chg="mod">
          <ac:chgData name="Vaishali Ravishankar" userId="80321c222267beec" providerId="LiveId" clId="{9D7CBF14-4678-423D-A59F-45BE20787F2C}" dt="2022-07-20T18:51:30.372" v="90" actId="27636"/>
          <ac:spMkLst>
            <pc:docMk/>
            <pc:sldMk cId="0" sldId="257"/>
            <ac:spMk id="395" creationId="{00000000-0000-0000-0000-000000000000}"/>
          </ac:spMkLst>
        </pc:spChg>
        <pc:spChg chg="mod">
          <ac:chgData name="Vaishali Ravishankar" userId="80321c222267beec" providerId="LiveId" clId="{9D7CBF14-4678-423D-A59F-45BE20787F2C}" dt="2022-07-20T19:43:52.028" v="991" actId="20577"/>
          <ac:spMkLst>
            <pc:docMk/>
            <pc:sldMk cId="0" sldId="257"/>
            <ac:spMk id="396" creationId="{00000000-0000-0000-0000-000000000000}"/>
          </ac:spMkLst>
        </pc:spChg>
      </pc:sldChg>
      <pc:sldChg chg="modSp del mod">
        <pc:chgData name="Vaishali Ravishankar" userId="80321c222267beec" providerId="LiveId" clId="{9D7CBF14-4678-423D-A59F-45BE20787F2C}" dt="2022-07-20T20:36:45.774" v="2730" actId="47"/>
        <pc:sldMkLst>
          <pc:docMk/>
          <pc:sldMk cId="0" sldId="258"/>
        </pc:sldMkLst>
        <pc:spChg chg="mod">
          <ac:chgData name="Vaishali Ravishankar" userId="80321c222267beec" providerId="LiveId" clId="{9D7CBF14-4678-423D-A59F-45BE20787F2C}" dt="2022-07-20T18:51:30.342" v="85" actId="27636"/>
          <ac:spMkLst>
            <pc:docMk/>
            <pc:sldMk cId="0" sldId="258"/>
            <ac:spMk id="399" creationId="{00000000-0000-0000-0000-000000000000}"/>
          </ac:spMkLst>
        </pc:spChg>
      </pc:sldChg>
      <pc:sldChg chg="modSp mod">
        <pc:chgData name="Vaishali Ravishankar" userId="80321c222267beec" providerId="LiveId" clId="{9D7CBF14-4678-423D-A59F-45BE20787F2C}" dt="2022-07-20T20:36:58.294" v="2748" actId="20577"/>
        <pc:sldMkLst>
          <pc:docMk/>
          <pc:sldMk cId="0" sldId="259"/>
        </pc:sldMkLst>
        <pc:spChg chg="mod">
          <ac:chgData name="Vaishali Ravishankar" userId="80321c222267beec" providerId="LiveId" clId="{9D7CBF14-4678-423D-A59F-45BE20787F2C}" dt="2022-07-20T20:36:58.294" v="2748" actId="20577"/>
          <ac:spMkLst>
            <pc:docMk/>
            <pc:sldMk cId="0" sldId="259"/>
            <ac:spMk id="401" creationId="{00000000-0000-0000-0000-000000000000}"/>
          </ac:spMkLst>
        </pc:spChg>
      </pc:sldChg>
      <pc:sldChg chg="modSp mod modShow">
        <pc:chgData name="Vaishali Ravishankar" userId="80321c222267beec" providerId="LiveId" clId="{9D7CBF14-4678-423D-A59F-45BE20787F2C}" dt="2022-07-20T21:10:50.831" v="3608" actId="729"/>
        <pc:sldMkLst>
          <pc:docMk/>
          <pc:sldMk cId="0" sldId="260"/>
        </pc:sldMkLst>
        <pc:spChg chg="mod">
          <ac:chgData name="Vaishali Ravishankar" userId="80321c222267beec" providerId="LiveId" clId="{9D7CBF14-4678-423D-A59F-45BE20787F2C}" dt="2022-07-20T18:51:30.361" v="87" actId="27636"/>
          <ac:spMkLst>
            <pc:docMk/>
            <pc:sldMk cId="0" sldId="260"/>
            <ac:spMk id="406" creationId="{00000000-0000-0000-0000-000000000000}"/>
          </ac:spMkLst>
        </pc:spChg>
      </pc:sldChg>
      <pc:sldChg chg="delSp modSp mod">
        <pc:chgData name="Vaishali Ravishankar" userId="80321c222267beec" providerId="LiveId" clId="{9D7CBF14-4678-423D-A59F-45BE20787F2C}" dt="2022-07-20T20:36:30.094" v="2727" actId="20577"/>
        <pc:sldMkLst>
          <pc:docMk/>
          <pc:sldMk cId="0" sldId="261"/>
        </pc:sldMkLst>
        <pc:spChg chg="mod">
          <ac:chgData name="Vaishali Ravishankar" userId="80321c222267beec" providerId="LiveId" clId="{9D7CBF14-4678-423D-A59F-45BE20787F2C}" dt="2022-07-20T20:36:30.094" v="2727" actId="20577"/>
          <ac:spMkLst>
            <pc:docMk/>
            <pc:sldMk cId="0" sldId="261"/>
            <ac:spMk id="437" creationId="{00000000-0000-0000-0000-000000000000}"/>
          </ac:spMkLst>
        </pc:spChg>
        <pc:graphicFrameChg chg="del mod">
          <ac:chgData name="Vaishali Ravishankar" userId="80321c222267beec" providerId="LiveId" clId="{9D7CBF14-4678-423D-A59F-45BE20787F2C}" dt="2022-07-20T20:31:52.792" v="2679" actId="478"/>
          <ac:graphicFrameMkLst>
            <pc:docMk/>
            <pc:sldMk cId="0" sldId="261"/>
            <ac:graphicFrameMk id="2" creationId="{54B591C7-48C7-218C-00A9-437789EC8E52}"/>
          </ac:graphicFrameMkLst>
        </pc:graphicFrameChg>
      </pc:sldChg>
      <pc:sldChg chg="modSp add del mod modShow">
        <pc:chgData name="Vaishali Ravishankar" userId="80321c222267beec" providerId="LiveId" clId="{9D7CBF14-4678-423D-A59F-45BE20787F2C}" dt="2022-07-20T20:37:43.620" v="2752" actId="729"/>
        <pc:sldMkLst>
          <pc:docMk/>
          <pc:sldMk cId="0" sldId="262"/>
        </pc:sldMkLst>
        <pc:spChg chg="mod">
          <ac:chgData name="Vaishali Ravishankar" userId="80321c222267beec" providerId="LiveId" clId="{9D7CBF14-4678-423D-A59F-45BE20787F2C}" dt="2022-07-20T18:51:30.361" v="88" actId="27636"/>
          <ac:spMkLst>
            <pc:docMk/>
            <pc:sldMk cId="0" sldId="262"/>
            <ac:spMk id="455" creationId="{00000000-0000-0000-0000-000000000000}"/>
          </ac:spMkLst>
        </pc:spChg>
      </pc:sldChg>
      <pc:sldChg chg="modSp mod modShow">
        <pc:chgData name="Vaishali Ravishankar" userId="80321c222267beec" providerId="LiveId" clId="{9D7CBF14-4678-423D-A59F-45BE20787F2C}" dt="2022-07-20T20:46:23.793" v="3105" actId="729"/>
        <pc:sldMkLst>
          <pc:docMk/>
          <pc:sldMk cId="0" sldId="263"/>
        </pc:sldMkLst>
        <pc:spChg chg="mod">
          <ac:chgData name="Vaishali Ravishankar" userId="80321c222267beec" providerId="LiveId" clId="{9D7CBF14-4678-423D-A59F-45BE20787F2C}" dt="2022-07-20T18:51:30.361" v="89" actId="27636"/>
          <ac:spMkLst>
            <pc:docMk/>
            <pc:sldMk cId="0" sldId="263"/>
            <ac:spMk id="460" creationId="{00000000-0000-0000-0000-000000000000}"/>
          </ac:spMkLst>
        </pc:spChg>
      </pc:sldChg>
      <pc:sldChg chg="addSp delSp modSp mod">
        <pc:chgData name="Vaishali Ravishankar" userId="80321c222267beec" providerId="LiveId" clId="{9D7CBF14-4678-423D-A59F-45BE20787F2C}" dt="2022-07-20T20:50:36.613" v="3123" actId="1076"/>
        <pc:sldMkLst>
          <pc:docMk/>
          <pc:sldMk cId="0" sldId="264"/>
        </pc:sldMkLst>
        <pc:spChg chg="mod">
          <ac:chgData name="Vaishali Ravishankar" userId="80321c222267beec" providerId="LiveId" clId="{9D7CBF14-4678-423D-A59F-45BE20787F2C}" dt="2022-07-20T19:55:34.427" v="1194"/>
          <ac:spMkLst>
            <pc:docMk/>
            <pc:sldMk cId="0" sldId="264"/>
            <ac:spMk id="461" creationId="{00000000-0000-0000-0000-000000000000}"/>
          </ac:spMkLst>
        </pc:spChg>
        <pc:picChg chg="add del mod modCrop">
          <ac:chgData name="Vaishali Ravishankar" userId="80321c222267beec" providerId="LiveId" clId="{9D7CBF14-4678-423D-A59F-45BE20787F2C}" dt="2022-07-20T20:49:58.413" v="3116" actId="478"/>
          <ac:picMkLst>
            <pc:docMk/>
            <pc:sldMk cId="0" sldId="264"/>
            <ac:picMk id="3" creationId="{935970B4-73DF-EB20-BE8C-E4C790325FF1}"/>
          </ac:picMkLst>
        </pc:picChg>
        <pc:picChg chg="add mod modCrop">
          <ac:chgData name="Vaishali Ravishankar" userId="80321c222267beec" providerId="LiveId" clId="{9D7CBF14-4678-423D-A59F-45BE20787F2C}" dt="2022-07-20T20:50:36.613" v="3123" actId="1076"/>
          <ac:picMkLst>
            <pc:docMk/>
            <pc:sldMk cId="0" sldId="264"/>
            <ac:picMk id="5" creationId="{27579FCF-BCFB-877C-3D54-D5801D8889E0}"/>
          </ac:picMkLst>
        </pc:picChg>
        <pc:picChg chg="del">
          <ac:chgData name="Vaishali Ravishankar" userId="80321c222267beec" providerId="LiveId" clId="{9D7CBF14-4678-423D-A59F-45BE20787F2C}" dt="2022-07-20T20:38:51.776" v="2753" actId="478"/>
          <ac:picMkLst>
            <pc:docMk/>
            <pc:sldMk cId="0" sldId="264"/>
            <ac:picMk id="463" creationId="{00000000-0000-0000-0000-000000000000}"/>
          </ac:picMkLst>
        </pc:picChg>
      </pc:sldChg>
      <pc:sldChg chg="modSp">
        <pc:chgData name="Vaishali Ravishankar" userId="80321c222267beec" providerId="LiveId" clId="{9D7CBF14-4678-423D-A59F-45BE20787F2C}" dt="2022-07-20T19:55:34.427" v="1194"/>
        <pc:sldMkLst>
          <pc:docMk/>
          <pc:sldMk cId="0" sldId="265"/>
        </pc:sldMkLst>
        <pc:spChg chg="mod">
          <ac:chgData name="Vaishali Ravishankar" userId="80321c222267beec" providerId="LiveId" clId="{9D7CBF14-4678-423D-A59F-45BE20787F2C}" dt="2022-07-20T19:55:34.427" v="1194"/>
          <ac:spMkLst>
            <pc:docMk/>
            <pc:sldMk cId="0" sldId="265"/>
            <ac:spMk id="464" creationId="{00000000-0000-0000-0000-000000000000}"/>
          </ac:spMkLst>
        </pc:spChg>
      </pc:sldChg>
      <pc:sldChg chg="addSp delSp modSp mod">
        <pc:chgData name="Vaishali Ravishankar" userId="80321c222267beec" providerId="LiveId" clId="{9D7CBF14-4678-423D-A59F-45BE20787F2C}" dt="2022-07-20T20:45:42.623" v="3104" actId="14100"/>
        <pc:sldMkLst>
          <pc:docMk/>
          <pc:sldMk cId="1393213481" sldId="266"/>
        </pc:sldMkLst>
        <pc:spChg chg="del mod">
          <ac:chgData name="Vaishali Ravishankar" userId="80321c222267beec" providerId="LiveId" clId="{9D7CBF14-4678-423D-A59F-45BE20787F2C}" dt="2022-07-20T20:07:47.223" v="1784" actId="478"/>
          <ac:spMkLst>
            <pc:docMk/>
            <pc:sldMk cId="1393213481" sldId="266"/>
            <ac:spMk id="2" creationId="{2885A363-851E-98CA-249A-10E45B496914}"/>
          </ac:spMkLst>
        </pc:spChg>
        <pc:spChg chg="del mod">
          <ac:chgData name="Vaishali Ravishankar" userId="80321c222267beec" providerId="LiveId" clId="{9D7CBF14-4678-423D-A59F-45BE20787F2C}" dt="2022-07-20T19:52:43.695" v="1161" actId="478"/>
          <ac:spMkLst>
            <pc:docMk/>
            <pc:sldMk cId="1393213481" sldId="266"/>
            <ac:spMk id="4" creationId="{43D2C7BF-7995-2B5D-0DF5-4003170E8F7C}"/>
          </ac:spMkLst>
        </pc:spChg>
        <pc:spChg chg="del mod">
          <ac:chgData name="Vaishali Ravishankar" userId="80321c222267beec" providerId="LiveId" clId="{9D7CBF14-4678-423D-A59F-45BE20787F2C}" dt="2022-07-20T19:56:00.981" v="1200" actId="478"/>
          <ac:spMkLst>
            <pc:docMk/>
            <pc:sldMk cId="1393213481" sldId="266"/>
            <ac:spMk id="5" creationId="{2BC09F37-92E9-6FF5-AAC2-F09118680FC2}"/>
          </ac:spMkLst>
        </pc:spChg>
        <pc:spChg chg="del mod">
          <ac:chgData name="Vaishali Ravishankar" userId="80321c222267beec" providerId="LiveId" clId="{9D7CBF14-4678-423D-A59F-45BE20787F2C}" dt="2022-07-20T20:07:40.399" v="1782" actId="478"/>
          <ac:spMkLst>
            <pc:docMk/>
            <pc:sldMk cId="1393213481" sldId="266"/>
            <ac:spMk id="6" creationId="{7703613B-7A68-3434-6397-EACC38737C90}"/>
          </ac:spMkLst>
        </pc:spChg>
        <pc:spChg chg="mod">
          <ac:chgData name="Vaishali Ravishankar" userId="80321c222267beec" providerId="LiveId" clId="{9D7CBF14-4678-423D-A59F-45BE20787F2C}" dt="2022-07-20T20:08:24.770" v="1797" actId="1076"/>
          <ac:spMkLst>
            <pc:docMk/>
            <pc:sldMk cId="1393213481" sldId="266"/>
            <ac:spMk id="7" creationId="{B8E685EB-7534-7948-EC49-457FC68B9CCD}"/>
          </ac:spMkLst>
        </pc:spChg>
        <pc:spChg chg="mod">
          <ac:chgData name="Vaishali Ravishankar" userId="80321c222267beec" providerId="LiveId" clId="{9D7CBF14-4678-423D-A59F-45BE20787F2C}" dt="2022-07-20T20:08:24.770" v="1797" actId="1076"/>
          <ac:spMkLst>
            <pc:docMk/>
            <pc:sldMk cId="1393213481" sldId="266"/>
            <ac:spMk id="9" creationId="{52D71F58-6449-B49F-3E79-F2499CDF04D5}"/>
          </ac:spMkLst>
        </pc:spChg>
        <pc:spChg chg="mod">
          <ac:chgData name="Vaishali Ravishankar" userId="80321c222267beec" providerId="LiveId" clId="{9D7CBF14-4678-423D-A59F-45BE20787F2C}" dt="2022-07-20T20:08:24.770" v="1797" actId="1076"/>
          <ac:spMkLst>
            <pc:docMk/>
            <pc:sldMk cId="1393213481" sldId="266"/>
            <ac:spMk id="11" creationId="{99E082F3-FFFA-3F2B-6558-84E4F40A6EE7}"/>
          </ac:spMkLst>
        </pc:spChg>
        <pc:spChg chg="add mod">
          <ac:chgData name="Vaishali Ravishankar" userId="80321c222267beec" providerId="LiveId" clId="{9D7CBF14-4678-423D-A59F-45BE20787F2C}" dt="2022-07-20T20:08:58.008" v="1801" actId="20577"/>
          <ac:spMkLst>
            <pc:docMk/>
            <pc:sldMk cId="1393213481" sldId="266"/>
            <ac:spMk id="12" creationId="{427642C3-2933-20C3-79C8-C3CC64DE0604}"/>
          </ac:spMkLst>
        </pc:spChg>
        <pc:spChg chg="add mod">
          <ac:chgData name="Vaishali Ravishankar" userId="80321c222267beec" providerId="LiveId" clId="{9D7CBF14-4678-423D-A59F-45BE20787F2C}" dt="2022-07-20T20:08:35.092" v="1798" actId="1076"/>
          <ac:spMkLst>
            <pc:docMk/>
            <pc:sldMk cId="1393213481" sldId="266"/>
            <ac:spMk id="14" creationId="{62C7A1AE-CFEE-4E40-9B1C-DC10B272952F}"/>
          </ac:spMkLst>
        </pc:spChg>
        <pc:spChg chg="add mod">
          <ac:chgData name="Vaishali Ravishankar" userId="80321c222267beec" providerId="LiveId" clId="{9D7CBF14-4678-423D-A59F-45BE20787F2C}" dt="2022-07-20T20:08:24.770" v="1797" actId="1076"/>
          <ac:spMkLst>
            <pc:docMk/>
            <pc:sldMk cId="1393213481" sldId="266"/>
            <ac:spMk id="19" creationId="{B9B1F797-BB01-6582-BA65-46D022F551B8}"/>
          </ac:spMkLst>
        </pc:spChg>
        <pc:spChg chg="add mod">
          <ac:chgData name="Vaishali Ravishankar" userId="80321c222267beec" providerId="LiveId" clId="{9D7CBF14-4678-423D-A59F-45BE20787F2C}" dt="2022-07-20T20:08:24.770" v="1797" actId="1076"/>
          <ac:spMkLst>
            <pc:docMk/>
            <pc:sldMk cId="1393213481" sldId="266"/>
            <ac:spMk id="20" creationId="{F1794264-5299-D818-D21E-8A2527077726}"/>
          </ac:spMkLst>
        </pc:spChg>
        <pc:spChg chg="add del">
          <ac:chgData name="Vaishali Ravishankar" userId="80321c222267beec" providerId="LiveId" clId="{9D7CBF14-4678-423D-A59F-45BE20787F2C}" dt="2022-07-20T20:06:54.686" v="1769" actId="22"/>
          <ac:spMkLst>
            <pc:docMk/>
            <pc:sldMk cId="1393213481" sldId="266"/>
            <ac:spMk id="22" creationId="{6C1BC9AF-CB53-7DA2-5DB9-F7C0443F4120}"/>
          </ac:spMkLst>
        </pc:spChg>
        <pc:spChg chg="add del">
          <ac:chgData name="Vaishali Ravishankar" userId="80321c222267beec" providerId="LiveId" clId="{9D7CBF14-4678-423D-A59F-45BE20787F2C}" dt="2022-07-20T20:07:09.542" v="1774" actId="478"/>
          <ac:spMkLst>
            <pc:docMk/>
            <pc:sldMk cId="1393213481" sldId="266"/>
            <ac:spMk id="24" creationId="{AC299ABF-BDC7-1BFB-471C-2CF62524B5BC}"/>
          </ac:spMkLst>
        </pc:spChg>
        <pc:spChg chg="add mod">
          <ac:chgData name="Vaishali Ravishankar" userId="80321c222267beec" providerId="LiveId" clId="{9D7CBF14-4678-423D-A59F-45BE20787F2C}" dt="2022-07-20T20:08:24.770" v="1797" actId="1076"/>
          <ac:spMkLst>
            <pc:docMk/>
            <pc:sldMk cId="1393213481" sldId="266"/>
            <ac:spMk id="25" creationId="{C198FEAD-7B10-DAAD-7F28-158442B93B53}"/>
          </ac:spMkLst>
        </pc:spChg>
        <pc:spChg chg="add mod">
          <ac:chgData name="Vaishali Ravishankar" userId="80321c222267beec" providerId="LiveId" clId="{9D7CBF14-4678-423D-A59F-45BE20787F2C}" dt="2022-07-20T20:10:36.150" v="1850" actId="571"/>
          <ac:spMkLst>
            <pc:docMk/>
            <pc:sldMk cId="1393213481" sldId="266"/>
            <ac:spMk id="26" creationId="{BFB20C1A-4222-FFB8-30A0-F1D5147FAF16}"/>
          </ac:spMkLst>
        </pc:spChg>
        <pc:spChg chg="mod">
          <ac:chgData name="Vaishali Ravishankar" userId="80321c222267beec" providerId="LiveId" clId="{9D7CBF14-4678-423D-A59F-45BE20787F2C}" dt="2022-07-20T20:45:42.623" v="3104" actId="14100"/>
          <ac:spMkLst>
            <pc:docMk/>
            <pc:sldMk cId="1393213481" sldId="266"/>
            <ac:spMk id="395" creationId="{00000000-0000-0000-0000-000000000000}"/>
          </ac:spMkLst>
        </pc:spChg>
        <pc:spChg chg="mod">
          <ac:chgData name="Vaishali Ravishankar" userId="80321c222267beec" providerId="LiveId" clId="{9D7CBF14-4678-423D-A59F-45BE20787F2C}" dt="2022-07-20T19:54:37.385" v="1186" actId="1076"/>
          <ac:spMkLst>
            <pc:docMk/>
            <pc:sldMk cId="1393213481" sldId="266"/>
            <ac:spMk id="396" creationId="{00000000-0000-0000-0000-000000000000}"/>
          </ac:spMkLst>
        </pc:spChg>
        <pc:cxnChg chg="add">
          <ac:chgData name="Vaishali Ravishankar" userId="80321c222267beec" providerId="LiveId" clId="{9D7CBF14-4678-423D-A59F-45BE20787F2C}" dt="2022-07-20T19:56:21.109" v="1206" actId="11529"/>
          <ac:cxnSpMkLst>
            <pc:docMk/>
            <pc:sldMk cId="1393213481" sldId="266"/>
            <ac:cxnSpMk id="13" creationId="{CD2FCC5A-B209-6BAF-8F7B-9696C6415160}"/>
          </ac:cxnSpMkLst>
        </pc:cxnChg>
        <pc:cxnChg chg="add del mod">
          <ac:chgData name="Vaishali Ravishankar" userId="80321c222267beec" providerId="LiveId" clId="{9D7CBF14-4678-423D-A59F-45BE20787F2C}" dt="2022-07-20T19:56:42.104" v="1208" actId="478"/>
          <ac:cxnSpMkLst>
            <pc:docMk/>
            <pc:sldMk cId="1393213481" sldId="266"/>
            <ac:cxnSpMk id="16" creationId="{A2D7BF74-BC9D-E8B1-D2B7-E111DEB3E1DE}"/>
          </ac:cxnSpMkLst>
        </pc:cxnChg>
      </pc:sldChg>
      <pc:sldChg chg="del">
        <pc:chgData name="Vaishali Ravishankar" userId="80321c222267beec" providerId="LiveId" clId="{9D7CBF14-4678-423D-A59F-45BE20787F2C}" dt="2022-07-20T20:36:39.993" v="2729" actId="47"/>
        <pc:sldMkLst>
          <pc:docMk/>
          <pc:sldMk cId="667618700" sldId="267"/>
        </pc:sldMkLst>
      </pc:sldChg>
      <pc:sldChg chg="del">
        <pc:chgData name="Vaishali Ravishankar" userId="80321c222267beec" providerId="LiveId" clId="{9D7CBF14-4678-423D-A59F-45BE20787F2C}" dt="2022-07-20T20:36:37.535" v="2728" actId="47"/>
        <pc:sldMkLst>
          <pc:docMk/>
          <pc:sldMk cId="4068301388" sldId="268"/>
        </pc:sldMkLst>
      </pc:sldChg>
      <pc:sldChg chg="addSp delSp modSp mod ord">
        <pc:chgData name="Vaishali Ravishankar" userId="80321c222267beec" providerId="LiveId" clId="{9D7CBF14-4678-423D-A59F-45BE20787F2C}" dt="2022-07-20T20:44:19.223" v="3065" actId="255"/>
        <pc:sldMkLst>
          <pc:docMk/>
          <pc:sldMk cId="789894715" sldId="270"/>
        </pc:sldMkLst>
        <pc:spChg chg="add del">
          <ac:chgData name="Vaishali Ravishankar" userId="80321c222267beec" providerId="LiveId" clId="{9D7CBF14-4678-423D-A59F-45BE20787F2C}" dt="2022-07-20T18:53:00.906" v="114" actId="478"/>
          <ac:spMkLst>
            <pc:docMk/>
            <pc:sldMk cId="789894715" sldId="270"/>
            <ac:spMk id="2" creationId="{31C96F57-2604-58CA-FE53-4448ED29A15E}"/>
          </ac:spMkLst>
        </pc:spChg>
        <pc:spChg chg="add mod">
          <ac:chgData name="Vaishali Ravishankar" userId="80321c222267beec" providerId="LiveId" clId="{9D7CBF14-4678-423D-A59F-45BE20787F2C}" dt="2022-07-20T20:39:46.074" v="2765" actId="20577"/>
          <ac:spMkLst>
            <pc:docMk/>
            <pc:sldMk cId="789894715" sldId="270"/>
            <ac:spMk id="6" creationId="{4430F827-15BB-76B2-D4A6-E3E6B4CA1053}"/>
          </ac:spMkLst>
        </pc:spChg>
        <pc:spChg chg="add del mod">
          <ac:chgData name="Vaishali Ravishankar" userId="80321c222267beec" providerId="LiveId" clId="{9D7CBF14-4678-423D-A59F-45BE20787F2C}" dt="2022-07-20T19:07:01.999" v="536" actId="478"/>
          <ac:spMkLst>
            <pc:docMk/>
            <pc:sldMk cId="789894715" sldId="270"/>
            <ac:spMk id="8" creationId="{977FCFF0-C48D-38EA-7F8F-EFCC82768AD2}"/>
          </ac:spMkLst>
        </pc:spChg>
        <pc:spChg chg="add mod">
          <ac:chgData name="Vaishali Ravishankar" userId="80321c222267beec" providerId="LiveId" clId="{9D7CBF14-4678-423D-A59F-45BE20787F2C}" dt="2022-07-20T20:41:25.684" v="2883" actId="20577"/>
          <ac:spMkLst>
            <pc:docMk/>
            <pc:sldMk cId="789894715" sldId="270"/>
            <ac:spMk id="10" creationId="{29B1B7C9-B452-9A35-E2F8-2626149C6EFE}"/>
          </ac:spMkLst>
        </pc:spChg>
        <pc:spChg chg="add mod">
          <ac:chgData name="Vaishali Ravishankar" userId="80321c222267beec" providerId="LiveId" clId="{9D7CBF14-4678-423D-A59F-45BE20787F2C}" dt="2022-07-20T20:44:19.223" v="3065" actId="255"/>
          <ac:spMkLst>
            <pc:docMk/>
            <pc:sldMk cId="789894715" sldId="270"/>
            <ac:spMk id="11" creationId="{71640CB5-06AC-E332-E782-AE50D1F42991}"/>
          </ac:spMkLst>
        </pc:spChg>
        <pc:spChg chg="mod">
          <ac:chgData name="Vaishali Ravishankar" userId="80321c222267beec" providerId="LiveId" clId="{9D7CBF14-4678-423D-A59F-45BE20787F2C}" dt="2022-07-20T20:40:28.824" v="2789" actId="20577"/>
          <ac:spMkLst>
            <pc:docMk/>
            <pc:sldMk cId="789894715" sldId="270"/>
            <ac:spMk id="283" creationId="{00000000-0000-0000-0000-000000000000}"/>
          </ac:spMkLst>
        </pc:spChg>
        <pc:spChg chg="del mod">
          <ac:chgData name="Vaishali Ravishankar" userId="80321c222267beec" providerId="LiveId" clId="{9D7CBF14-4678-423D-A59F-45BE20787F2C}" dt="2022-07-20T18:51:56.192" v="106" actId="478"/>
          <ac:spMkLst>
            <pc:docMk/>
            <pc:sldMk cId="789894715" sldId="270"/>
            <ac:spMk id="284" creationId="{00000000-0000-0000-0000-000000000000}"/>
          </ac:spMkLst>
        </pc:spChg>
        <pc:picChg chg="add del mod">
          <ac:chgData name="Vaishali Ravishankar" userId="80321c222267beec" providerId="LiveId" clId="{9D7CBF14-4678-423D-A59F-45BE20787F2C}" dt="2022-07-20T19:07:06.179" v="537" actId="478"/>
          <ac:picMkLst>
            <pc:docMk/>
            <pc:sldMk cId="789894715" sldId="270"/>
            <ac:picMk id="1028" creationId="{3141A31F-BAC1-A11F-3214-07EA448E6733}"/>
          </ac:picMkLst>
        </pc:picChg>
      </pc:sldChg>
      <pc:sldChg chg="add del">
        <pc:chgData name="Vaishali Ravishankar" userId="80321c222267beec" providerId="LiveId" clId="{9D7CBF14-4678-423D-A59F-45BE20787F2C}" dt="2022-07-20T20:32:02.132" v="2680" actId="47"/>
        <pc:sldMkLst>
          <pc:docMk/>
          <pc:sldMk cId="2287623831" sldId="271"/>
        </pc:sldMkLst>
      </pc:sldChg>
      <pc:sldChg chg="addSp delSp modSp add mod ord">
        <pc:chgData name="Vaishali Ravishankar" userId="80321c222267beec" providerId="LiveId" clId="{9D7CBF14-4678-423D-A59F-45BE20787F2C}" dt="2022-07-20T21:09:57.987" v="3607" actId="478"/>
        <pc:sldMkLst>
          <pc:docMk/>
          <pc:sldMk cId="3474535340" sldId="272"/>
        </pc:sldMkLst>
        <pc:spChg chg="add del">
          <ac:chgData name="Vaishali Ravishankar" userId="80321c222267beec" providerId="LiveId" clId="{9D7CBF14-4678-423D-A59F-45BE20787F2C}" dt="2022-07-20T19:01:53.003" v="375"/>
          <ac:spMkLst>
            <pc:docMk/>
            <pc:sldMk cId="3474535340" sldId="272"/>
            <ac:spMk id="2" creationId="{4AB8FA93-9A42-32E2-95E8-B139C27808E2}"/>
          </ac:spMkLst>
        </pc:spChg>
        <pc:spChg chg="add del mod">
          <ac:chgData name="Vaishali Ravishankar" userId="80321c222267beec" providerId="LiveId" clId="{9D7CBF14-4678-423D-A59F-45BE20787F2C}" dt="2022-07-20T19:05:37.161" v="535" actId="478"/>
          <ac:spMkLst>
            <pc:docMk/>
            <pc:sldMk cId="3474535340" sldId="272"/>
            <ac:spMk id="3" creationId="{931DEF06-4DC2-D4AD-E14F-531E67040161}"/>
          </ac:spMkLst>
        </pc:spChg>
        <pc:spChg chg="add del mod">
          <ac:chgData name="Vaishali Ravishankar" userId="80321c222267beec" providerId="LiveId" clId="{9D7CBF14-4678-423D-A59F-45BE20787F2C}" dt="2022-07-20T21:09:57.987" v="3607" actId="478"/>
          <ac:spMkLst>
            <pc:docMk/>
            <pc:sldMk cId="3474535340" sldId="272"/>
            <ac:spMk id="4" creationId="{D61DD505-139E-B694-F5AA-F0DFC1DFCF7D}"/>
          </ac:spMkLst>
        </pc:spChg>
        <pc:spChg chg="add del mod">
          <ac:chgData name="Vaishali Ravishankar" userId="80321c222267beec" providerId="LiveId" clId="{9D7CBF14-4678-423D-A59F-45BE20787F2C}" dt="2022-07-20T19:26:08.246" v="781"/>
          <ac:spMkLst>
            <pc:docMk/>
            <pc:sldMk cId="3474535340" sldId="272"/>
            <ac:spMk id="5" creationId="{737E1AC6-AF42-D7FF-F08D-86A19E5A62E6}"/>
          </ac:spMkLst>
        </pc:spChg>
        <pc:spChg chg="del">
          <ac:chgData name="Vaishali Ravishankar" userId="80321c222267beec" providerId="LiveId" clId="{9D7CBF14-4678-423D-A59F-45BE20787F2C}" dt="2022-07-20T18:57:51.032" v="272" actId="478"/>
          <ac:spMkLst>
            <pc:docMk/>
            <pc:sldMk cId="3474535340" sldId="272"/>
            <ac:spMk id="6" creationId="{4430F827-15BB-76B2-D4A6-E3E6B4CA1053}"/>
          </ac:spMkLst>
        </pc:spChg>
        <pc:spChg chg="mod">
          <ac:chgData name="Vaishali Ravishankar" userId="80321c222267beec" providerId="LiveId" clId="{9D7CBF14-4678-423D-A59F-45BE20787F2C}" dt="2022-07-20T21:05:05.321" v="3533" actId="255"/>
          <ac:spMkLst>
            <pc:docMk/>
            <pc:sldMk cId="3474535340" sldId="272"/>
            <ac:spMk id="8" creationId="{977FCFF0-C48D-38EA-7F8F-EFCC82768AD2}"/>
          </ac:spMkLst>
        </pc:spChg>
        <pc:spChg chg="add del mod">
          <ac:chgData name="Vaishali Ravishankar" userId="80321c222267beec" providerId="LiveId" clId="{9D7CBF14-4678-423D-A59F-45BE20787F2C}" dt="2022-07-20T19:02:51.353" v="414"/>
          <ac:spMkLst>
            <pc:docMk/>
            <pc:sldMk cId="3474535340" sldId="272"/>
            <ac:spMk id="9" creationId="{E6896C72-4A5F-972F-8860-F1DD755B7E6A}"/>
          </ac:spMkLst>
        </pc:spChg>
        <pc:spChg chg="mod">
          <ac:chgData name="Vaishali Ravishankar" userId="80321c222267beec" providerId="LiveId" clId="{9D7CBF14-4678-423D-A59F-45BE20787F2C}" dt="2022-07-20T19:18:37.703" v="657" actId="1076"/>
          <ac:spMkLst>
            <pc:docMk/>
            <pc:sldMk cId="3474535340" sldId="272"/>
            <ac:spMk id="283" creationId="{00000000-0000-0000-0000-000000000000}"/>
          </ac:spMkLst>
        </pc:spChg>
        <pc:picChg chg="add del mod">
          <ac:chgData name="Vaishali Ravishankar" userId="80321c222267beec" providerId="LiveId" clId="{9D7CBF14-4678-423D-A59F-45BE20787F2C}" dt="2022-07-20T18:58:51.312" v="313"/>
          <ac:picMkLst>
            <pc:docMk/>
            <pc:sldMk cId="3474535340" sldId="272"/>
            <ac:picMk id="7" creationId="{4A4EEF74-EFC7-6769-32CA-716F6FE050A9}"/>
          </ac:picMkLst>
        </pc:picChg>
        <pc:picChg chg="del mod">
          <ac:chgData name="Vaishali Ravishankar" userId="80321c222267beec" providerId="LiveId" clId="{9D7CBF14-4678-423D-A59F-45BE20787F2C}" dt="2022-07-20T19:01:39.806" v="371" actId="478"/>
          <ac:picMkLst>
            <pc:docMk/>
            <pc:sldMk cId="3474535340" sldId="272"/>
            <ac:picMk id="1028" creationId="{3141A31F-BAC1-A11F-3214-07EA448E6733}"/>
          </ac:picMkLst>
        </pc:picChg>
      </pc:sldChg>
      <pc:sldChg chg="addSp delSp modSp add mod ord">
        <pc:chgData name="Vaishali Ravishankar" userId="80321c222267beec" providerId="LiveId" clId="{9D7CBF14-4678-423D-A59F-45BE20787F2C}" dt="2022-07-20T20:45:30.063" v="3103" actId="1036"/>
        <pc:sldMkLst>
          <pc:docMk/>
          <pc:sldMk cId="3296780863" sldId="273"/>
        </pc:sldMkLst>
        <pc:spChg chg="add mod">
          <ac:chgData name="Vaishali Ravishankar" userId="80321c222267beec" providerId="LiveId" clId="{9D7CBF14-4678-423D-A59F-45BE20787F2C}" dt="2022-07-20T20:45:01.743" v="3074" actId="1076"/>
          <ac:spMkLst>
            <pc:docMk/>
            <pc:sldMk cId="3296780863" sldId="273"/>
            <ac:spMk id="4" creationId="{3608834D-78DF-22E1-83FE-77A9DBEFC2E1}"/>
          </ac:spMkLst>
        </pc:spChg>
        <pc:spChg chg="add del mod">
          <ac:chgData name="Vaishali Ravishankar" userId="80321c222267beec" providerId="LiveId" clId="{9D7CBF14-4678-423D-A59F-45BE20787F2C}" dt="2022-07-20T19:00:13.140" v="363" actId="21"/>
          <ac:spMkLst>
            <pc:docMk/>
            <pc:sldMk cId="3296780863" sldId="273"/>
            <ac:spMk id="6" creationId="{F48D2CFB-F089-B8C1-BBE4-8794C2B2CA1A}"/>
          </ac:spMkLst>
        </pc:spChg>
        <pc:spChg chg="del">
          <ac:chgData name="Vaishali Ravishankar" userId="80321c222267beec" providerId="LiveId" clId="{9D7CBF14-4678-423D-A59F-45BE20787F2C}" dt="2022-07-20T19:15:09.493" v="630" actId="478"/>
          <ac:spMkLst>
            <pc:docMk/>
            <pc:sldMk cId="3296780863" sldId="273"/>
            <ac:spMk id="8" creationId="{977FCFF0-C48D-38EA-7F8F-EFCC82768AD2}"/>
          </ac:spMkLst>
        </pc:spChg>
        <pc:spChg chg="add mod">
          <ac:chgData name="Vaishali Ravishankar" userId="80321c222267beec" providerId="LiveId" clId="{9D7CBF14-4678-423D-A59F-45BE20787F2C}" dt="2022-07-20T20:45:27.383" v="3093" actId="14100"/>
          <ac:spMkLst>
            <pc:docMk/>
            <pc:sldMk cId="3296780863" sldId="273"/>
            <ac:spMk id="9" creationId="{8F7B56B9-4D2E-4F27-4E0B-97F2128B267C}"/>
          </ac:spMkLst>
        </pc:spChg>
        <pc:spChg chg="add del mod">
          <ac:chgData name="Vaishali Ravishankar" userId="80321c222267beec" providerId="LiveId" clId="{9D7CBF14-4678-423D-A59F-45BE20787F2C}" dt="2022-07-20T19:40:59.128" v="938"/>
          <ac:spMkLst>
            <pc:docMk/>
            <pc:sldMk cId="3296780863" sldId="273"/>
            <ac:spMk id="10" creationId="{933BCD0C-FB6E-0E62-5A84-5E449EB27026}"/>
          </ac:spMkLst>
        </pc:spChg>
        <pc:spChg chg="add del">
          <ac:chgData name="Vaishali Ravishankar" userId="80321c222267beec" providerId="LiveId" clId="{9D7CBF14-4678-423D-A59F-45BE20787F2C}" dt="2022-07-20T19:31:32.179" v="869" actId="22"/>
          <ac:spMkLst>
            <pc:docMk/>
            <pc:sldMk cId="3296780863" sldId="273"/>
            <ac:spMk id="11" creationId="{C4D50F38-536C-976C-36AF-2A687F863D94}"/>
          </ac:spMkLst>
        </pc:spChg>
        <pc:spChg chg="add del mod">
          <ac:chgData name="Vaishali Ravishankar" userId="80321c222267beec" providerId="LiveId" clId="{9D7CBF14-4678-423D-A59F-45BE20787F2C}" dt="2022-07-20T19:48:27.697" v="1002" actId="478"/>
          <ac:spMkLst>
            <pc:docMk/>
            <pc:sldMk cId="3296780863" sldId="273"/>
            <ac:spMk id="12" creationId="{DFB66505-97AA-A4FC-97A6-662831C3CF50}"/>
          </ac:spMkLst>
        </pc:spChg>
        <pc:spChg chg="add del mod">
          <ac:chgData name="Vaishali Ravishankar" userId="80321c222267beec" providerId="LiveId" clId="{9D7CBF14-4678-423D-A59F-45BE20787F2C}" dt="2022-07-20T19:39:38.098" v="920" actId="478"/>
          <ac:spMkLst>
            <pc:docMk/>
            <pc:sldMk cId="3296780863" sldId="273"/>
            <ac:spMk id="13" creationId="{E87B50EE-CB2C-A008-E601-C83D9EBCBC84}"/>
          </ac:spMkLst>
        </pc:spChg>
        <pc:spChg chg="mod">
          <ac:chgData name="Vaishali Ravishankar" userId="80321c222267beec" providerId="LiveId" clId="{9D7CBF14-4678-423D-A59F-45BE20787F2C}" dt="2022-07-20T19:27:20.878" v="824"/>
          <ac:spMkLst>
            <pc:docMk/>
            <pc:sldMk cId="3296780863" sldId="273"/>
            <ac:spMk id="283" creationId="{00000000-0000-0000-0000-000000000000}"/>
          </ac:spMkLst>
        </pc:spChg>
        <pc:picChg chg="mod">
          <ac:chgData name="Vaishali Ravishankar" userId="80321c222267beec" providerId="LiveId" clId="{9D7CBF14-4678-423D-A59F-45BE20787F2C}" dt="2022-07-20T20:45:30.063" v="3103" actId="1036"/>
          <ac:picMkLst>
            <pc:docMk/>
            <pc:sldMk cId="3296780863" sldId="273"/>
            <ac:picMk id="1028" creationId="{3141A31F-BAC1-A11F-3214-07EA448E6733}"/>
          </ac:picMkLst>
        </pc:picChg>
      </pc:sldChg>
      <pc:sldChg chg="addSp delSp modSp add mod">
        <pc:chgData name="Vaishali Ravishankar" userId="80321c222267beec" providerId="LiveId" clId="{9D7CBF14-4678-423D-A59F-45BE20787F2C}" dt="2022-07-20T20:33:16.770" v="2709" actId="1035"/>
        <pc:sldMkLst>
          <pc:docMk/>
          <pc:sldMk cId="2327759967" sldId="274"/>
        </pc:sldMkLst>
        <pc:spChg chg="del mod">
          <ac:chgData name="Vaishali Ravishankar" userId="80321c222267beec" providerId="LiveId" clId="{9D7CBF14-4678-423D-A59F-45BE20787F2C}" dt="2022-07-20T20:24:33.905" v="2325" actId="478"/>
          <ac:spMkLst>
            <pc:docMk/>
            <pc:sldMk cId="2327759967" sldId="274"/>
            <ac:spMk id="2" creationId="{2885A363-851E-98CA-249A-10E45B496914}"/>
          </ac:spMkLst>
        </pc:spChg>
        <pc:spChg chg="add del">
          <ac:chgData name="Vaishali Ravishankar" userId="80321c222267beec" providerId="LiveId" clId="{9D7CBF14-4678-423D-A59F-45BE20787F2C}" dt="2022-07-20T20:10:53.119" v="1854"/>
          <ac:spMkLst>
            <pc:docMk/>
            <pc:sldMk cId="2327759967" sldId="274"/>
            <ac:spMk id="3" creationId="{7BA1DB58-AC54-F537-A36C-07B35E3C84D2}"/>
          </ac:spMkLst>
        </pc:spChg>
        <pc:spChg chg="del mod">
          <ac:chgData name="Vaishali Ravishankar" userId="80321c222267beec" providerId="LiveId" clId="{9D7CBF14-4678-423D-A59F-45BE20787F2C}" dt="2022-07-20T20:09:13.442" v="1803" actId="478"/>
          <ac:spMkLst>
            <pc:docMk/>
            <pc:sldMk cId="2327759967" sldId="274"/>
            <ac:spMk id="4" creationId="{43D2C7BF-7995-2B5D-0DF5-4003170E8F7C}"/>
          </ac:spMkLst>
        </pc:spChg>
        <pc:spChg chg="del mod">
          <ac:chgData name="Vaishali Ravishankar" userId="80321c222267beec" providerId="LiveId" clId="{9D7CBF14-4678-423D-A59F-45BE20787F2C}" dt="2022-07-20T20:09:13.442" v="1803" actId="478"/>
          <ac:spMkLst>
            <pc:docMk/>
            <pc:sldMk cId="2327759967" sldId="274"/>
            <ac:spMk id="5" creationId="{2BC09F37-92E9-6FF5-AAC2-F09118680FC2}"/>
          </ac:spMkLst>
        </pc:spChg>
        <pc:spChg chg="del">
          <ac:chgData name="Vaishali Ravishankar" userId="80321c222267beec" providerId="LiveId" clId="{9D7CBF14-4678-423D-A59F-45BE20787F2C}" dt="2022-07-20T20:18:06.502" v="1997" actId="478"/>
          <ac:spMkLst>
            <pc:docMk/>
            <pc:sldMk cId="2327759967" sldId="274"/>
            <ac:spMk id="6" creationId="{7703613B-7A68-3434-6397-EACC38737C90}"/>
          </ac:spMkLst>
        </pc:spChg>
        <pc:spChg chg="del mod">
          <ac:chgData name="Vaishali Ravishankar" userId="80321c222267beec" providerId="LiveId" clId="{9D7CBF14-4678-423D-A59F-45BE20787F2C}" dt="2022-07-20T20:09:13.442" v="1803" actId="478"/>
          <ac:spMkLst>
            <pc:docMk/>
            <pc:sldMk cId="2327759967" sldId="274"/>
            <ac:spMk id="7" creationId="{B8E685EB-7534-7948-EC49-457FC68B9CCD}"/>
          </ac:spMkLst>
        </pc:spChg>
        <pc:spChg chg="add del">
          <ac:chgData name="Vaishali Ravishankar" userId="80321c222267beec" providerId="LiveId" clId="{9D7CBF14-4678-423D-A59F-45BE20787F2C}" dt="2022-07-20T20:10:55.239" v="1857"/>
          <ac:spMkLst>
            <pc:docMk/>
            <pc:sldMk cId="2327759967" sldId="274"/>
            <ac:spMk id="8" creationId="{CD7896F7-FCC4-E730-066F-1E52549BF6DA}"/>
          </ac:spMkLst>
        </pc:spChg>
        <pc:spChg chg="del mod">
          <ac:chgData name="Vaishali Ravishankar" userId="80321c222267beec" providerId="LiveId" clId="{9D7CBF14-4678-423D-A59F-45BE20787F2C}" dt="2022-07-20T20:09:13.442" v="1803" actId="478"/>
          <ac:spMkLst>
            <pc:docMk/>
            <pc:sldMk cId="2327759967" sldId="274"/>
            <ac:spMk id="9" creationId="{52D71F58-6449-B49F-3E79-F2499CDF04D5}"/>
          </ac:spMkLst>
        </pc:spChg>
        <pc:spChg chg="add del mod">
          <ac:chgData name="Vaishali Ravishankar" userId="80321c222267beec" providerId="LiveId" clId="{9D7CBF14-4678-423D-A59F-45BE20787F2C}" dt="2022-07-20T20:11:11.471" v="1869"/>
          <ac:spMkLst>
            <pc:docMk/>
            <pc:sldMk cId="2327759967" sldId="274"/>
            <ac:spMk id="10" creationId="{5B3C0BA9-9EAD-CC0D-056E-F886418570AC}"/>
          </ac:spMkLst>
        </pc:spChg>
        <pc:spChg chg="del">
          <ac:chgData name="Vaishali Ravishankar" userId="80321c222267beec" providerId="LiveId" clId="{9D7CBF14-4678-423D-A59F-45BE20787F2C}" dt="2022-07-20T20:09:13.442" v="1803" actId="478"/>
          <ac:spMkLst>
            <pc:docMk/>
            <pc:sldMk cId="2327759967" sldId="274"/>
            <ac:spMk id="11" creationId="{99E082F3-FFFA-3F2B-6558-84E4F40A6EE7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12" creationId="{16D9B95D-1D4E-B453-B96A-68996CCEE488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13" creationId="{487345DB-1D52-5C4A-D7C3-C20C3A0422B9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14" creationId="{DAB37626-4AD3-8ED6-34AE-FFEE73274E12}"/>
          </ac:spMkLst>
        </pc:spChg>
        <pc:spChg chg="add del mod">
          <ac:chgData name="Vaishali Ravishankar" userId="80321c222267beec" providerId="LiveId" clId="{9D7CBF14-4678-423D-A59F-45BE20787F2C}" dt="2022-07-20T20:15:30.442" v="1965"/>
          <ac:spMkLst>
            <pc:docMk/>
            <pc:sldMk cId="2327759967" sldId="274"/>
            <ac:spMk id="16" creationId="{EBAE1418-131D-F08C-7E1E-6737E871A874}"/>
          </ac:spMkLst>
        </pc:spChg>
        <pc:spChg chg="add del">
          <ac:chgData name="Vaishali Ravishankar" userId="80321c222267beec" providerId="LiveId" clId="{9D7CBF14-4678-423D-A59F-45BE20787F2C}" dt="2022-07-20T20:18:12.199" v="1999" actId="478"/>
          <ac:spMkLst>
            <pc:docMk/>
            <pc:sldMk cId="2327759967" sldId="274"/>
            <ac:spMk id="17" creationId="{B715176E-FE29-846D-4939-2753C8DDC881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18" creationId="{63BA3B4E-539A-F792-4131-86C68472B8E6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0" creationId="{A8685AAA-C5FA-F73C-7D00-04A67C6022F4}"/>
          </ac:spMkLst>
        </pc:spChg>
        <pc:spChg chg="add del mod">
          <ac:chgData name="Vaishali Ravishankar" userId="80321c222267beec" providerId="LiveId" clId="{9D7CBF14-4678-423D-A59F-45BE20787F2C}" dt="2022-07-20T20:14:46.115" v="1930"/>
          <ac:spMkLst>
            <pc:docMk/>
            <pc:sldMk cId="2327759967" sldId="274"/>
            <ac:spMk id="21" creationId="{21FA719B-4469-EA9A-6558-E612334D2FAC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2" creationId="{676CAFCB-D4AF-5C6A-EA2A-2F878AD4BB66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4" creationId="{AEDCFCC5-3A6C-4EFE-2D67-D90B3BF4A88A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5" creationId="{F27DD3B2-FC3B-06A6-B10C-26AE1B9B4A43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6" creationId="{552558D0-B3D7-ED0B-606A-979AF8E4F0D8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7" creationId="{F3A40803-F7D0-7B11-244E-D9191C4C76A8}"/>
          </ac:spMkLst>
        </pc:spChg>
        <pc:spChg chg="add del mod">
          <ac:chgData name="Vaishali Ravishankar" userId="80321c222267beec" providerId="LiveId" clId="{9D7CBF14-4678-423D-A59F-45BE20787F2C}" dt="2022-07-20T20:19:38.139" v="2036" actId="478"/>
          <ac:spMkLst>
            <pc:docMk/>
            <pc:sldMk cId="2327759967" sldId="274"/>
            <ac:spMk id="28" creationId="{285D4B81-C90A-5FD8-5464-39C482BA5C2F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29" creationId="{C88D7ECD-1C5F-17DF-D20E-F3368FAFC767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30" creationId="{8E7CCF50-02BA-06A6-D63C-AB41CE9E2108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31" creationId="{CFE684DA-3600-35AF-B70D-69308A350729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32" creationId="{A20DA95A-FE95-5D9E-527B-632654346F28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46" creationId="{64C27713-11AB-4C42-2475-8D7C53107602}"/>
          </ac:spMkLst>
        </pc:spChg>
        <pc:spChg chg="add mod">
          <ac:chgData name="Vaishali Ravishankar" userId="80321c222267beec" providerId="LiveId" clId="{9D7CBF14-4678-423D-A59F-45BE20787F2C}" dt="2022-07-20T20:33:16.770" v="2709" actId="1035"/>
          <ac:spMkLst>
            <pc:docMk/>
            <pc:sldMk cId="2327759967" sldId="274"/>
            <ac:spMk id="57" creationId="{1FD02D94-CC75-34CE-2734-DDF345EF6BF7}"/>
          </ac:spMkLst>
        </pc:spChg>
        <pc:spChg chg="mod">
          <ac:chgData name="Vaishali Ravishankar" userId="80321c222267beec" providerId="LiveId" clId="{9D7CBF14-4678-423D-A59F-45BE20787F2C}" dt="2022-07-20T20:30:17.090" v="2655" actId="14100"/>
          <ac:spMkLst>
            <pc:docMk/>
            <pc:sldMk cId="2327759967" sldId="274"/>
            <ac:spMk id="395" creationId="{00000000-0000-0000-0000-000000000000}"/>
          </ac:spMkLst>
        </pc:spChg>
        <pc:spChg chg="del mod">
          <ac:chgData name="Vaishali Ravishankar" userId="80321c222267beec" providerId="LiveId" clId="{9D7CBF14-4678-423D-A59F-45BE20787F2C}" dt="2022-07-20T20:18:26.665" v="2003" actId="478"/>
          <ac:spMkLst>
            <pc:docMk/>
            <pc:sldMk cId="2327759967" sldId="274"/>
            <ac:spMk id="396" creationId="{00000000-0000-0000-0000-000000000000}"/>
          </ac:spMkLst>
        </pc:spChg>
        <pc:cxnChg chg="add mo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23" creationId="{FD90752C-7368-43B5-CC2E-0366330B0DD5}"/>
          </ac:cxnSpMkLst>
        </pc:cxnChg>
        <pc:cxnChg chg="add mo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34" creationId="{E5D00F11-EEBF-E29D-D099-3E2A3B414453}"/>
          </ac:cxnSpMkLst>
        </pc:cxnChg>
        <pc:cxnChg chg="add mo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36" creationId="{43C47FBE-FF02-7B48-D342-0BFCD5AC938C}"/>
          </ac:cxnSpMkLst>
        </pc:cxnChg>
        <pc:cxnChg chg="add mo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39" creationId="{DCD63DB3-7549-4379-5E23-BE84E3CBAE9D}"/>
          </ac:cxnSpMkLst>
        </pc:cxnChg>
        <pc:cxnChg chg="add del mod">
          <ac:chgData name="Vaishali Ravishankar" userId="80321c222267beec" providerId="LiveId" clId="{9D7CBF14-4678-423D-A59F-45BE20787F2C}" dt="2022-07-20T20:26:31.737" v="2339" actId="478"/>
          <ac:cxnSpMkLst>
            <pc:docMk/>
            <pc:sldMk cId="2327759967" sldId="274"/>
            <ac:cxnSpMk id="42" creationId="{3310072F-FDDB-62AF-3913-02DE8AB104D7}"/>
          </ac:cxnSpMkLst>
        </pc:cxnChg>
        <pc:cxnChg chg="add mo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43" creationId="{F5A98663-BAD6-FE7B-E331-A7F68333E0B3}"/>
          </ac:cxnSpMkLst>
        </pc:cxnChg>
        <pc:cxnChg chg="add mo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45" creationId="{E8912EB8-8EB7-98B1-6995-CBD92257BC7A}"/>
          </ac:cxnSpMkLst>
        </pc:cxnChg>
        <pc:cxnChg chg="add del mod">
          <ac:chgData name="Vaishali Ravishankar" userId="80321c222267beec" providerId="LiveId" clId="{9D7CBF14-4678-423D-A59F-45BE20787F2C}" dt="2022-07-20T20:27:37.129" v="2388" actId="478"/>
          <ac:cxnSpMkLst>
            <pc:docMk/>
            <pc:sldMk cId="2327759967" sldId="274"/>
            <ac:cxnSpMk id="47" creationId="{B114E0A9-DD80-B349-56E8-60AB48948E89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49" creationId="{8697DA3C-1A28-F100-5C43-85ADB3256C52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50" creationId="{BE2DBFA7-BD5F-B029-D3AB-C3C8455026CA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51" creationId="{F1A4A4F3-3C60-6CA7-658B-5265A14BEB28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52" creationId="{6DAAAB25-3D65-1892-5938-1FD054B72BEF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53" creationId="{E20C468F-8665-9BDC-1448-9014FCDCF6FB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54" creationId="{83C61097-4B8F-4EBF-F456-253815DDD53A}"/>
          </ac:cxnSpMkLst>
        </pc:cxnChg>
        <pc:cxnChg chg="add mod ord">
          <ac:chgData name="Vaishali Ravishankar" userId="80321c222267beec" providerId="LiveId" clId="{9D7CBF14-4678-423D-A59F-45BE20787F2C}" dt="2022-07-20T20:33:16.770" v="2709" actId="1035"/>
          <ac:cxnSpMkLst>
            <pc:docMk/>
            <pc:sldMk cId="2327759967" sldId="274"/>
            <ac:cxnSpMk id="55" creationId="{6E1AB24F-2531-6137-0EA9-E6A632EAD89E}"/>
          </ac:cxnSpMkLst>
        </pc:cxnChg>
      </pc:sldChg>
      <pc:sldChg chg="addSp delSp modSp add mod">
        <pc:chgData name="Vaishali Ravishankar" userId="80321c222267beec" providerId="LiveId" clId="{9D7CBF14-4678-423D-A59F-45BE20787F2C}" dt="2022-07-20T21:05:17.771" v="3538" actId="20577"/>
        <pc:sldMkLst>
          <pc:docMk/>
          <pc:sldMk cId="1618724635" sldId="275"/>
        </pc:sldMkLst>
        <pc:spChg chg="add mod">
          <ac:chgData name="Vaishali Ravishankar" userId="80321c222267beec" providerId="LiveId" clId="{9D7CBF14-4678-423D-A59F-45BE20787F2C}" dt="2022-07-20T21:04:23.351" v="3526" actId="20577"/>
          <ac:spMkLst>
            <pc:docMk/>
            <pc:sldMk cId="1618724635" sldId="275"/>
            <ac:spMk id="10" creationId="{3D9B6F92-AF73-F20C-49D2-1E46980E0A47}"/>
          </ac:spMkLst>
        </pc:spChg>
        <pc:spChg chg="mod">
          <ac:chgData name="Vaishali Ravishankar" userId="80321c222267beec" providerId="LiveId" clId="{9D7CBF14-4678-423D-A59F-45BE20787F2C}" dt="2022-07-20T21:01:25.022" v="3474" actId="20577"/>
          <ac:spMkLst>
            <pc:docMk/>
            <pc:sldMk cId="1618724635" sldId="275"/>
            <ac:spMk id="455" creationId="{00000000-0000-0000-0000-000000000000}"/>
          </ac:spMkLst>
        </pc:spChg>
        <pc:spChg chg="del">
          <ac:chgData name="Vaishali Ravishankar" userId="80321c222267beec" providerId="LiveId" clId="{9D7CBF14-4678-423D-A59F-45BE20787F2C}" dt="2022-07-20T20:51:50.552" v="3124" actId="478"/>
          <ac:spMkLst>
            <pc:docMk/>
            <pc:sldMk cId="1618724635" sldId="275"/>
            <ac:spMk id="456" creationId="{00000000-0000-0000-0000-000000000000}"/>
          </ac:spMkLst>
        </pc:spChg>
        <pc:spChg chg="add del mod">
          <ac:chgData name="Vaishali Ravishankar" userId="80321c222267beec" providerId="LiveId" clId="{9D7CBF14-4678-423D-A59F-45BE20787F2C}" dt="2022-07-20T21:05:17.771" v="3538" actId="20577"/>
          <ac:spMkLst>
            <pc:docMk/>
            <pc:sldMk cId="1618724635" sldId="275"/>
            <ac:spMk id="458" creationId="{00000000-0000-0000-0000-000000000000}"/>
          </ac:spMkLst>
        </pc:spChg>
        <pc:graphicFrameChg chg="del mod">
          <ac:chgData name="Vaishali Ravishankar" userId="80321c222267beec" providerId="LiveId" clId="{9D7CBF14-4678-423D-A59F-45BE20787F2C}" dt="2022-07-20T20:48:37.809" v="3115" actId="478"/>
          <ac:graphicFrameMkLst>
            <pc:docMk/>
            <pc:sldMk cId="1618724635" sldId="275"/>
            <ac:graphicFrameMk id="457" creationId="{00000000-0000-0000-0000-000000000000}"/>
          </ac:graphicFrameMkLst>
        </pc:graphicFrameChg>
        <pc:picChg chg="add del mod">
          <ac:chgData name="Vaishali Ravishankar" userId="80321c222267beec" providerId="LiveId" clId="{9D7CBF14-4678-423D-A59F-45BE20787F2C}" dt="2022-07-20T21:02:03.741" v="3489" actId="478"/>
          <ac:picMkLst>
            <pc:docMk/>
            <pc:sldMk cId="1618724635" sldId="275"/>
            <ac:picMk id="3" creationId="{D6C9B5CB-BC91-74F2-A66B-3E8EDF5F7B4C}"/>
          </ac:picMkLst>
        </pc:picChg>
        <pc:picChg chg="add del mod">
          <ac:chgData name="Vaishali Ravishankar" userId="80321c222267beec" providerId="LiveId" clId="{9D7CBF14-4678-423D-A59F-45BE20787F2C}" dt="2022-07-20T21:02:05.031" v="3490" actId="478"/>
          <ac:picMkLst>
            <pc:docMk/>
            <pc:sldMk cId="1618724635" sldId="275"/>
            <ac:picMk id="5" creationId="{7CC64780-6577-79BC-8035-933AD1DA1969}"/>
          </ac:picMkLst>
        </pc:picChg>
        <pc:picChg chg="add mod">
          <ac:chgData name="Vaishali Ravishankar" userId="80321c222267beec" providerId="LiveId" clId="{9D7CBF14-4678-423D-A59F-45BE20787F2C}" dt="2022-07-20T21:02:36.712" v="3497" actId="14100"/>
          <ac:picMkLst>
            <pc:docMk/>
            <pc:sldMk cId="1618724635" sldId="275"/>
            <ac:picMk id="7" creationId="{DEABD724-8DD5-B240-6DCF-90945F1763B2}"/>
          </ac:picMkLst>
        </pc:picChg>
        <pc:picChg chg="add mod">
          <ac:chgData name="Vaishali Ravishankar" userId="80321c222267beec" providerId="LiveId" clId="{9D7CBF14-4678-423D-A59F-45BE20787F2C}" dt="2022-07-20T21:02:28.432" v="3495" actId="14100"/>
          <ac:picMkLst>
            <pc:docMk/>
            <pc:sldMk cId="1618724635" sldId="275"/>
            <ac:picMk id="9" creationId="{4E54BB0D-1C42-2B08-BB58-FF6DBBD4B645}"/>
          </ac:picMkLst>
        </pc:picChg>
      </pc:sldChg>
      <pc:sldChg chg="addSp delSp modSp add mod">
        <pc:chgData name="Vaishali Ravishankar" userId="80321c222267beec" providerId="LiveId" clId="{9D7CBF14-4678-423D-A59F-45BE20787F2C}" dt="2022-07-20T21:08:31.951" v="3593" actId="5793"/>
        <pc:sldMkLst>
          <pc:docMk/>
          <pc:sldMk cId="287382828" sldId="276"/>
        </pc:sldMkLst>
        <pc:spChg chg="add del mod">
          <ac:chgData name="Vaishali Ravishankar" userId="80321c222267beec" providerId="LiveId" clId="{9D7CBF14-4678-423D-A59F-45BE20787F2C}" dt="2022-07-20T20:56:05.742" v="3202"/>
          <ac:spMkLst>
            <pc:docMk/>
            <pc:sldMk cId="287382828" sldId="276"/>
            <ac:spMk id="6" creationId="{5BAAFABC-EB23-3489-F5C0-F9867F64CFF9}"/>
          </ac:spMkLst>
        </pc:spChg>
        <pc:spChg chg="mod">
          <ac:chgData name="Vaishali Ravishankar" userId="80321c222267beec" providerId="LiveId" clId="{9D7CBF14-4678-423D-A59F-45BE20787F2C}" dt="2022-07-20T20:54:02.040" v="3158" actId="20577"/>
          <ac:spMkLst>
            <pc:docMk/>
            <pc:sldMk cId="287382828" sldId="276"/>
            <ac:spMk id="455" creationId="{00000000-0000-0000-0000-000000000000}"/>
          </ac:spMkLst>
        </pc:spChg>
        <pc:spChg chg="mod">
          <ac:chgData name="Vaishali Ravishankar" userId="80321c222267beec" providerId="LiveId" clId="{9D7CBF14-4678-423D-A59F-45BE20787F2C}" dt="2022-07-20T21:08:31.951" v="3593" actId="5793"/>
          <ac:spMkLst>
            <pc:docMk/>
            <pc:sldMk cId="287382828" sldId="276"/>
            <ac:spMk id="458" creationId="{00000000-0000-0000-0000-000000000000}"/>
          </ac:spMkLst>
        </pc:spChg>
        <pc:picChg chg="add mod">
          <ac:chgData name="Vaishali Ravishankar" userId="80321c222267beec" providerId="LiveId" clId="{9D7CBF14-4678-423D-A59F-45BE20787F2C}" dt="2022-07-20T21:08:11.864" v="3557" actId="14100"/>
          <ac:picMkLst>
            <pc:docMk/>
            <pc:sldMk cId="287382828" sldId="276"/>
            <ac:picMk id="3" creationId="{C0D88718-19C3-DF96-CFF5-5128E1984815}"/>
          </ac:picMkLst>
        </pc:picChg>
        <pc:picChg chg="add del mod">
          <ac:chgData name="Vaishali Ravishankar" userId="80321c222267beec" providerId="LiveId" clId="{9D7CBF14-4678-423D-A59F-45BE20787F2C}" dt="2022-07-20T21:07:12.351" v="3549"/>
          <ac:picMkLst>
            <pc:docMk/>
            <pc:sldMk cId="287382828" sldId="276"/>
            <ac:picMk id="7" creationId="{88A23F69-CDF3-4B10-90B7-71062317B2A8}"/>
          </ac:picMkLst>
        </pc:picChg>
      </pc:sldChg>
      <pc:sldChg chg="addSp delSp modSp add mod ord">
        <pc:chgData name="Vaishali Ravishankar" userId="80321c222267beec" providerId="LiveId" clId="{9D7CBF14-4678-423D-A59F-45BE20787F2C}" dt="2022-07-20T21:04:46.251" v="3532"/>
        <pc:sldMkLst>
          <pc:docMk/>
          <pc:sldMk cId="1021428673" sldId="277"/>
        </pc:sldMkLst>
        <pc:spChg chg="mod">
          <ac:chgData name="Vaishali Ravishankar" userId="80321c222267beec" providerId="LiveId" clId="{9D7CBF14-4678-423D-A59F-45BE20787F2C}" dt="2022-07-20T20:57:37.737" v="3292" actId="20577"/>
          <ac:spMkLst>
            <pc:docMk/>
            <pc:sldMk cId="1021428673" sldId="277"/>
            <ac:spMk id="455" creationId="{00000000-0000-0000-0000-000000000000}"/>
          </ac:spMkLst>
        </pc:spChg>
        <pc:spChg chg="del">
          <ac:chgData name="Vaishali Ravishankar" userId="80321c222267beec" providerId="LiveId" clId="{9D7CBF14-4678-423D-A59F-45BE20787F2C}" dt="2022-07-20T20:57:07.202" v="3252" actId="478"/>
          <ac:spMkLst>
            <pc:docMk/>
            <pc:sldMk cId="1021428673" sldId="277"/>
            <ac:spMk id="458" creationId="{00000000-0000-0000-0000-000000000000}"/>
          </ac:spMkLst>
        </pc:spChg>
        <pc:picChg chg="add mod">
          <ac:chgData name="Vaishali Ravishankar" userId="80321c222267beec" providerId="LiveId" clId="{9D7CBF14-4678-423D-A59F-45BE20787F2C}" dt="2022-07-20T20:57:41.403" v="3296" actId="1036"/>
          <ac:picMkLst>
            <pc:docMk/>
            <pc:sldMk cId="1021428673" sldId="277"/>
            <ac:picMk id="3" creationId="{4C94C054-3AC6-ACAB-AD3C-BD5822B32E2E}"/>
          </ac:picMkLst>
        </pc:picChg>
      </pc:sldChg>
      <pc:sldChg chg="modSp add mod">
        <pc:chgData name="Vaishali Ravishankar" userId="80321c222267beec" providerId="LiveId" clId="{9D7CBF14-4678-423D-A59F-45BE20787F2C}" dt="2022-07-20T21:06:34.841" v="3547" actId="20577"/>
        <pc:sldMkLst>
          <pc:docMk/>
          <pc:sldMk cId="2809461552" sldId="278"/>
        </pc:sldMkLst>
        <pc:spChg chg="mod">
          <ac:chgData name="Vaishali Ravishankar" userId="80321c222267beec" providerId="LiveId" clId="{9D7CBF14-4678-423D-A59F-45BE20787F2C}" dt="2022-07-20T21:06:34.841" v="3547" actId="20577"/>
          <ac:spMkLst>
            <pc:docMk/>
            <pc:sldMk cId="2809461552" sldId="278"/>
            <ac:spMk id="10" creationId="{3D9B6F92-AF73-F20C-49D2-1E46980E0A47}"/>
          </ac:spMkLst>
        </pc:spChg>
        <pc:spChg chg="mod">
          <ac:chgData name="Vaishali Ravishankar" userId="80321c222267beec" providerId="LiveId" clId="{9D7CBF14-4678-423D-A59F-45BE20787F2C}" dt="2022-07-20T21:05:54.736" v="3542" actId="20577"/>
          <ac:spMkLst>
            <pc:docMk/>
            <pc:sldMk cId="2809461552" sldId="278"/>
            <ac:spMk id="458" creationId="{00000000-0000-0000-0000-000000000000}"/>
          </ac:spMkLst>
        </pc:spChg>
        <pc:picChg chg="mod">
          <ac:chgData name="Vaishali Ravishankar" userId="80321c222267beec" providerId="LiveId" clId="{9D7CBF14-4678-423D-A59F-45BE20787F2C}" dt="2022-07-20T21:03:05.242" v="3521" actId="1037"/>
          <ac:picMkLst>
            <pc:docMk/>
            <pc:sldMk cId="2809461552" sldId="278"/>
            <ac:picMk id="3" creationId="{D6C9B5CB-BC91-74F2-A66B-3E8EDF5F7B4C}"/>
          </ac:picMkLst>
        </pc:picChg>
        <pc:picChg chg="mod">
          <ac:chgData name="Vaishali Ravishankar" userId="80321c222267beec" providerId="LiveId" clId="{9D7CBF14-4678-423D-A59F-45BE20787F2C}" dt="2022-07-20T21:03:08.252" v="3522" actId="1076"/>
          <ac:picMkLst>
            <pc:docMk/>
            <pc:sldMk cId="2809461552" sldId="278"/>
            <ac:picMk id="5" creationId="{7CC64780-6577-79BC-8035-933AD1DA1969}"/>
          </ac:picMkLst>
        </pc:picChg>
      </pc:sldChg>
      <pc:sldChg chg="addSp delSp modSp add mod ord modAnim">
        <pc:chgData name="Vaishali Ravishankar" userId="80321c222267beec" providerId="LiveId" clId="{9D7CBF14-4678-423D-A59F-45BE20787F2C}" dt="2022-07-20T21:09:24.641" v="3606"/>
        <pc:sldMkLst>
          <pc:docMk/>
          <pc:sldMk cId="852016966" sldId="279"/>
        </pc:sldMkLst>
        <pc:spChg chg="mod">
          <ac:chgData name="Vaishali Ravishankar" userId="80321c222267beec" providerId="LiveId" clId="{9D7CBF14-4678-423D-A59F-45BE20787F2C}" dt="2022-07-20T21:07:22.191" v="3554" actId="20577"/>
          <ac:spMkLst>
            <pc:docMk/>
            <pc:sldMk cId="852016966" sldId="279"/>
            <ac:spMk id="458" creationId="{00000000-0000-0000-0000-000000000000}"/>
          </ac:spMkLst>
        </pc:spChg>
        <pc:picChg chg="del">
          <ac:chgData name="Vaishali Ravishankar" userId="80321c222267beec" providerId="LiveId" clId="{9D7CBF14-4678-423D-A59F-45BE20787F2C}" dt="2022-07-20T21:08:35.621" v="3594" actId="478"/>
          <ac:picMkLst>
            <pc:docMk/>
            <pc:sldMk cId="852016966" sldId="279"/>
            <ac:picMk id="3" creationId="{C0D88718-19C3-DF96-CFF5-5128E1984815}"/>
          </ac:picMkLst>
        </pc:picChg>
        <pc:picChg chg="add mod">
          <ac:chgData name="Vaishali Ravishankar" userId="80321c222267beec" providerId="LiveId" clId="{9D7CBF14-4678-423D-A59F-45BE20787F2C}" dt="2022-07-20T21:09:10.911" v="3602" actId="1076"/>
          <ac:picMkLst>
            <pc:docMk/>
            <pc:sldMk cId="852016966" sldId="279"/>
            <ac:picMk id="4" creationId="{1D19AB09-45CC-EB39-3079-B3CB929E5187}"/>
          </ac:picMkLst>
        </pc:picChg>
        <pc:picChg chg="add mod">
          <ac:chgData name="Vaishali Ravishankar" userId="80321c222267beec" providerId="LiveId" clId="{9D7CBF14-4678-423D-A59F-45BE20787F2C}" dt="2022-07-20T21:09:18.712" v="3605" actId="14100"/>
          <ac:picMkLst>
            <pc:docMk/>
            <pc:sldMk cId="852016966" sldId="279"/>
            <ac:picMk id="6" creationId="{40DBC716-5A65-1054-14B1-F7AF5A02DA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31DE-CD7C-49E9-A505-D72216DBAC53}" type="datetimeFigureOut"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396CD-1465-4046-BE69-DF8A967B27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a478f4b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a478f4b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a478f4b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a478f4b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a478f4b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a478f4b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30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396CD-1465-4046-BE69-DF8A967B27C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94C799-B5F8-4199-B268-8C4A6A8432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8C3C916-C71D-4C71-9EC0-F42128296B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A8850C-E34C-48A2-B8EC-AB7594A2D7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909EE6-37D1-4825-8086-61439CCE0C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29BF64-2476-4738-94C6-15004FA3A67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C33B15-ECDF-447E-81B9-7D1B340915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F06D9A-CE2D-40CD-846A-6215E07290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48EFB2-A4AE-4CED-9FE7-F2D879F3E5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70AC9C-86F2-4D47-A7A4-6EA84FDBBF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D38013-D89F-41F3-A0B9-3A00C4C388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2B9950-E545-4DE2-B948-322C87CDC6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903DD5-21E1-4AC0-99EB-F15068E2C4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ECB9E4-8295-40D1-931E-5A928604AB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2C3703-3EDC-4C47-85B0-C446022DB6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C66A26-06F2-4F1D-BA57-AF8F8AB4B4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E307D6-480A-41FD-9EF3-03C38FD1C9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18DA02-B23B-4D1C-9ACE-575A8B3241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02ADA74-F918-41F2-BB24-40BF3C91FA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753DF79-89A1-4F91-A24D-F41F54839D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76E0D5B-CB23-4023-AD26-28355A9CD7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86534B9-D284-4960-9425-08655925BC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FCD7D5E-3DC7-463A-B005-31B3438D0F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9A66B08-7957-4E62-87AB-B4AF386C73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94C0480-847F-4B44-9BE4-82C1D67391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0E4436-D7CE-4445-9B38-AA099FA751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A920262-9A46-420D-8BBD-6328E9749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7F33675-D9EF-417B-BF2D-98184423B2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335DFCD-A841-4188-9832-9F0DF7328AE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EFBEE95-2188-4C84-8C7C-FD70EDF9D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1136BBC-BCE8-4662-9376-8754558DD1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EC050A-F252-4A42-9B3E-45F617B108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620E7E-0227-4E48-9CCA-7EB1BE1085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14579E-0CDC-4356-8F5D-555D59474A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70C2190-0D3A-4BED-9D8B-4FBB267B3A0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8493E4-CBE9-45E9-A1AD-FAFDD86D9D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B9A4B8-1229-491F-AF3E-0B7834CD56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82A8FD-AF65-4DD8-9FBA-DC8767433A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A02087-B776-419B-BA43-0872C3A55D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DD4DC8-1ADD-47FB-A8BA-5657C075C3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642BF-EB42-48B7-A8A6-6549D83233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5B9710-2F02-4373-9DCB-62EE5EC427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D37DD4-16B7-475F-96CD-72458009BE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76F0A6-4861-4303-B8FF-6C8D0A1ABB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095151" y="3759061"/>
            <a:ext cx="1864675" cy="1910081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560112" y="0"/>
            <a:ext cx="4204750" cy="4232491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908403" y="1779179"/>
            <a:ext cx="4691393" cy="2064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908403" y="3964810"/>
            <a:ext cx="4691393" cy="766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290773C-A0B4-47AB-8374-934E3863B3B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61803" y="3756"/>
            <a:ext cx="1359534" cy="152640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7469060" y="3201579"/>
            <a:ext cx="2410076" cy="246898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908403" y="1779192"/>
            <a:ext cx="6457818" cy="2064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90084" y="330053"/>
            <a:ext cx="1101672" cy="1101711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437349" y="659911"/>
            <a:ext cx="7750638" cy="110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437349" y="2193968"/>
            <a:ext cx="7750638" cy="2802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34301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008035" lvl="1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512052" lvl="2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016069" lvl="3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520086" lvl="4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024104" lvl="5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528121" lvl="6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032138" lvl="7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536156" lvl="8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90084" y="330053"/>
            <a:ext cx="1101672" cy="1101711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437349" y="659911"/>
            <a:ext cx="7750638" cy="110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437349" y="2193968"/>
            <a:ext cx="3781888" cy="2802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34301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008035" lvl="1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512052" lvl="2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016069" lvl="3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520086" lvl="4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024104" lvl="5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528121" lvl="6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032138" lvl="7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536156" lvl="8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5405934" y="2193968"/>
            <a:ext cx="3781888" cy="2802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34301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008035" lvl="1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512052" lvl="2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016069" lvl="3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520086" lvl="4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024104" lvl="5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528121" lvl="6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032138" lvl="7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536156" lvl="8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90084" y="330053"/>
            <a:ext cx="1101672" cy="1101711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437349" y="659911"/>
            <a:ext cx="7750638" cy="110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90084" y="330053"/>
            <a:ext cx="1101672" cy="1101711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437349" y="659910"/>
            <a:ext cx="3651250" cy="1752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437349" y="2546345"/>
            <a:ext cx="3651250" cy="244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34301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008035" lvl="1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512052" lvl="2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016069" lvl="3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520086" lvl="4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024104" lvl="5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528121" lvl="6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032138" lvl="7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536156" lvl="8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7570076" y="1440"/>
            <a:ext cx="2499707" cy="286828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908403" y="841845"/>
            <a:ext cx="6457818" cy="3939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96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90084" y="330053"/>
            <a:ext cx="1101672" cy="1101711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437349" y="659911"/>
            <a:ext cx="3781888" cy="2194134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437349" y="3024296"/>
            <a:ext cx="3781888" cy="800393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64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5405989" y="728732"/>
            <a:ext cx="3781888" cy="4267217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34301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008035" lvl="1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512052" lvl="2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016069" lvl="3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520086" lvl="4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024104" lvl="5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528121" lvl="6" indent="-329011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032138" lvl="7" indent="-329011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536156" lvl="8" indent="-329011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86444" y="4241330"/>
            <a:ext cx="909937" cy="909969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4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437349" y="4563092"/>
            <a:ext cx="6441612" cy="58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2520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7" y="4519241"/>
            <a:ext cx="10080665" cy="1151309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4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530863" y="851905"/>
            <a:ext cx="7019065" cy="2054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819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530863" y="2990227"/>
            <a:ext cx="7019065" cy="1225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04017" lvl="0" indent="-34301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008035" lvl="1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512052" lvl="2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016069" lvl="3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520086" lvl="4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024104" lvl="5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528121" lvl="6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032138" lvl="7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536156" lvl="8" indent="-32901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29DFF7F-B751-4A2C-BFFD-FCEA9E561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5F9EAE1-8D44-44B5-8A3A-1BA05ACA1A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6546C1E-17B0-44E9-B5C8-A05F6A1C28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1120D-0168-4632-9363-F96CEBADA4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2"/>
          <p:cNvGrpSpPr/>
          <p:nvPr/>
        </p:nvGrpSpPr>
        <p:grpSpPr>
          <a:xfrm>
            <a:off x="8094240" y="3758400"/>
            <a:ext cx="1864080" cy="1909080"/>
            <a:chOff x="8094240" y="3758400"/>
            <a:chExt cx="1864080" cy="1909080"/>
          </a:xfrm>
        </p:grpSpPr>
        <p:grpSp>
          <p:nvGrpSpPr>
            <p:cNvPr id="40" name="Google Shape;11;p2"/>
            <p:cNvGrpSpPr/>
            <p:nvPr/>
          </p:nvGrpSpPr>
          <p:grpSpPr>
            <a:xfrm>
              <a:off x="8094240" y="4909320"/>
              <a:ext cx="348480" cy="758160"/>
              <a:chOff x="8094240" y="4909320"/>
              <a:chExt cx="348480" cy="758160"/>
            </a:xfrm>
          </p:grpSpPr>
          <p:sp>
            <p:nvSpPr>
              <p:cNvPr id="2" name="Google Shape;12;p2"/>
              <p:cNvSpPr/>
              <p:nvPr/>
            </p:nvSpPr>
            <p:spPr>
              <a:xfrm>
                <a:off x="8094240" y="4909320"/>
                <a:ext cx="348480" cy="758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2"/>
              <p:cNvSpPr/>
              <p:nvPr/>
            </p:nvSpPr>
            <p:spPr>
              <a:xfrm>
                <a:off x="8094240" y="5293080"/>
                <a:ext cx="348480" cy="37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2"/>
            <p:cNvGrpSpPr/>
            <p:nvPr/>
          </p:nvGrpSpPr>
          <p:grpSpPr>
            <a:xfrm>
              <a:off x="8599320" y="4525920"/>
              <a:ext cx="348480" cy="1141560"/>
              <a:chOff x="8599320" y="4525920"/>
              <a:chExt cx="348480" cy="1141560"/>
            </a:xfrm>
          </p:grpSpPr>
          <p:sp>
            <p:nvSpPr>
              <p:cNvPr id="5" name="Google Shape;15;p2"/>
              <p:cNvSpPr/>
              <p:nvPr/>
            </p:nvSpPr>
            <p:spPr>
              <a:xfrm>
                <a:off x="8599320" y="4909320"/>
                <a:ext cx="348480" cy="758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2"/>
              <p:cNvSpPr/>
              <p:nvPr/>
            </p:nvSpPr>
            <p:spPr>
              <a:xfrm>
                <a:off x="8599320" y="4525920"/>
                <a:ext cx="348480" cy="1141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2"/>
              <p:cNvSpPr/>
              <p:nvPr/>
            </p:nvSpPr>
            <p:spPr>
              <a:xfrm>
                <a:off x="8599320" y="5293080"/>
                <a:ext cx="348480" cy="37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oogle Shape;18;p2"/>
            <p:cNvGrpSpPr/>
            <p:nvPr/>
          </p:nvGrpSpPr>
          <p:grpSpPr>
            <a:xfrm>
              <a:off x="9104760" y="4142160"/>
              <a:ext cx="348480" cy="1525320"/>
              <a:chOff x="9104760" y="4142160"/>
              <a:chExt cx="348480" cy="1525320"/>
            </a:xfrm>
          </p:grpSpPr>
          <p:sp>
            <p:nvSpPr>
              <p:cNvPr id="9" name="Google Shape;19;p2"/>
              <p:cNvSpPr/>
              <p:nvPr/>
            </p:nvSpPr>
            <p:spPr>
              <a:xfrm>
                <a:off x="9104760" y="4909320"/>
                <a:ext cx="348480" cy="758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Google Shape;20;p2"/>
              <p:cNvSpPr/>
              <p:nvPr/>
            </p:nvSpPr>
            <p:spPr>
              <a:xfrm>
                <a:off x="9104760" y="4142160"/>
                <a:ext cx="348480" cy="1525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>
                <a:off x="9104760" y="4525920"/>
                <a:ext cx="348480" cy="1141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2"/>
              <p:cNvSpPr/>
              <p:nvPr/>
            </p:nvSpPr>
            <p:spPr>
              <a:xfrm>
                <a:off x="9104760" y="5293080"/>
                <a:ext cx="348480" cy="37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2"/>
            <p:cNvGrpSpPr/>
            <p:nvPr/>
          </p:nvGrpSpPr>
          <p:grpSpPr>
            <a:xfrm>
              <a:off x="9609840" y="3758400"/>
              <a:ext cx="348480" cy="1909080"/>
              <a:chOff x="9609840" y="3758400"/>
              <a:chExt cx="348480" cy="1909080"/>
            </a:xfrm>
          </p:grpSpPr>
          <p:sp>
            <p:nvSpPr>
              <p:cNvPr id="14" name="Google Shape;24;p2"/>
              <p:cNvSpPr/>
              <p:nvPr/>
            </p:nvSpPr>
            <p:spPr>
              <a:xfrm>
                <a:off x="9609840" y="4909320"/>
                <a:ext cx="348480" cy="758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2"/>
              <p:cNvSpPr/>
              <p:nvPr/>
            </p:nvSpPr>
            <p:spPr>
              <a:xfrm>
                <a:off x="9609840" y="4142160"/>
                <a:ext cx="348480" cy="1525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Google Shape;26;p2"/>
              <p:cNvSpPr/>
              <p:nvPr/>
            </p:nvSpPr>
            <p:spPr>
              <a:xfrm>
                <a:off x="9609840" y="4525920"/>
                <a:ext cx="348480" cy="1141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Google Shape;27;p2"/>
              <p:cNvSpPr/>
              <p:nvPr/>
            </p:nvSpPr>
            <p:spPr>
              <a:xfrm>
                <a:off x="9609840" y="3758400"/>
                <a:ext cx="348480" cy="1909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2"/>
              <p:cNvSpPr/>
              <p:nvPr/>
            </p:nvSpPr>
            <p:spPr>
              <a:xfrm>
                <a:off x="9609840" y="5293080"/>
                <a:ext cx="348480" cy="37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2"/>
          <p:cNvGrpSpPr/>
          <p:nvPr/>
        </p:nvGrpSpPr>
        <p:grpSpPr>
          <a:xfrm>
            <a:off x="5559840" y="0"/>
            <a:ext cx="4203720" cy="4231800"/>
            <a:chOff x="5559840" y="0"/>
            <a:chExt cx="4203720" cy="4231800"/>
          </a:xfrm>
        </p:grpSpPr>
        <p:sp>
          <p:nvSpPr>
            <p:cNvPr id="20" name="Google Shape;30;p2"/>
            <p:cNvSpPr/>
            <p:nvPr/>
          </p:nvSpPr>
          <p:spPr>
            <a:xfrm>
              <a:off x="9327240" y="2003400"/>
              <a:ext cx="436320" cy="436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1;p2"/>
            <p:cNvSpPr/>
            <p:nvPr/>
          </p:nvSpPr>
          <p:spPr>
            <a:xfrm rot="11768400">
              <a:off x="7132680" y="3837600"/>
              <a:ext cx="352080" cy="3520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oogle Shape;32;p2"/>
            <p:cNvGrpSpPr/>
            <p:nvPr/>
          </p:nvGrpSpPr>
          <p:grpSpPr>
            <a:xfrm>
              <a:off x="8431560" y="2980800"/>
              <a:ext cx="699120" cy="699480"/>
              <a:chOff x="8431560" y="2980800"/>
              <a:chExt cx="699120" cy="699480"/>
            </a:xfrm>
          </p:grpSpPr>
          <p:sp>
            <p:nvSpPr>
              <p:cNvPr id="23" name="Google Shape;33;p2"/>
              <p:cNvSpPr/>
              <p:nvPr/>
            </p:nvSpPr>
            <p:spPr>
              <a:xfrm rot="5400000">
                <a:off x="8431200" y="2980800"/>
                <a:ext cx="699480" cy="6991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Google Shape;34;p2"/>
              <p:cNvSpPr/>
              <p:nvPr/>
            </p:nvSpPr>
            <p:spPr>
              <a:xfrm rot="5400000">
                <a:off x="8431200" y="2980800"/>
                <a:ext cx="699480" cy="69912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2"/>
              <p:cNvSpPr/>
              <p:nvPr/>
            </p:nvSpPr>
            <p:spPr>
              <a:xfrm rot="5400000">
                <a:off x="8564400" y="3114000"/>
                <a:ext cx="433800" cy="43380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Google Shape;36;p2"/>
            <p:cNvSpPr/>
            <p:nvPr/>
          </p:nvSpPr>
          <p:spPr>
            <a:xfrm>
              <a:off x="9327240" y="2003400"/>
              <a:ext cx="436320" cy="436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oogle Shape;37;p2"/>
            <p:cNvGrpSpPr/>
            <p:nvPr/>
          </p:nvGrpSpPr>
          <p:grpSpPr>
            <a:xfrm>
              <a:off x="8767080" y="198000"/>
              <a:ext cx="961560" cy="961560"/>
              <a:chOff x="8767080" y="198000"/>
              <a:chExt cx="961560" cy="961560"/>
            </a:xfrm>
          </p:grpSpPr>
          <p:sp>
            <p:nvSpPr>
              <p:cNvPr id="28" name="Google Shape;38;p2"/>
              <p:cNvSpPr/>
              <p:nvPr/>
            </p:nvSpPr>
            <p:spPr>
              <a:xfrm rot="12952200">
                <a:off x="8903160" y="334080"/>
                <a:ext cx="688680" cy="688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Google Shape;39;p2"/>
              <p:cNvSpPr/>
              <p:nvPr/>
            </p:nvSpPr>
            <p:spPr>
              <a:xfrm rot="12952200">
                <a:off x="8903160" y="334080"/>
                <a:ext cx="688680" cy="68868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Google Shape;40;p2"/>
            <p:cNvSpPr/>
            <p:nvPr/>
          </p:nvSpPr>
          <p:spPr>
            <a:xfrm>
              <a:off x="5952600" y="392760"/>
              <a:ext cx="2840040" cy="283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1;p2"/>
            <p:cNvSpPr/>
            <p:nvPr/>
          </p:nvSpPr>
          <p:spPr>
            <a:xfrm rot="2043600">
              <a:off x="6067080" y="507240"/>
              <a:ext cx="2611440" cy="261144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2;p2"/>
            <p:cNvSpPr/>
            <p:nvPr/>
          </p:nvSpPr>
          <p:spPr>
            <a:xfrm>
              <a:off x="5952240" y="397080"/>
              <a:ext cx="2840040" cy="284004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3;p2"/>
            <p:cNvSpPr/>
            <p:nvPr/>
          </p:nvSpPr>
          <p:spPr>
            <a:xfrm rot="2044200">
              <a:off x="6516720" y="956160"/>
              <a:ext cx="1712160" cy="17121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Google Shape;44;p2"/>
            <p:cNvSpPr/>
            <p:nvPr/>
          </p:nvSpPr>
          <p:spPr>
            <a:xfrm>
              <a:off x="5952240" y="392760"/>
              <a:ext cx="2840040" cy="283968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Google Shape;45;p2"/>
            <p:cNvSpPr/>
            <p:nvPr/>
          </p:nvSpPr>
          <p:spPr>
            <a:xfrm rot="11768400">
              <a:off x="7132680" y="3837600"/>
              <a:ext cx="352080" cy="3520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08280" y="841680"/>
            <a:ext cx="6456960" cy="393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9315720" y="5221440"/>
            <a:ext cx="604080" cy="433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CDCCC37-90EB-465B-9F3A-8DED6C62FE0C}" type="slidenum">
              <a:rPr lang="en" sz="900" b="0" strike="noStrike" spc="-1">
                <a:solidFill>
                  <a:srgbClr val="FFFFFF"/>
                </a:solidFill>
                <a:latin typeface="Nunito"/>
                <a:ea typeface="Nunit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13;p8"/>
          <p:cNvGrpSpPr/>
          <p:nvPr/>
        </p:nvGrpSpPr>
        <p:grpSpPr>
          <a:xfrm>
            <a:off x="7569360" y="2160"/>
            <a:ext cx="2499120" cy="2865600"/>
            <a:chOff x="7569360" y="2160"/>
            <a:chExt cx="2499120" cy="2865600"/>
          </a:xfrm>
        </p:grpSpPr>
        <p:grpSp>
          <p:nvGrpSpPr>
            <p:cNvPr id="147" name="Google Shape;114;p8"/>
            <p:cNvGrpSpPr/>
            <p:nvPr/>
          </p:nvGrpSpPr>
          <p:grpSpPr>
            <a:xfrm>
              <a:off x="7875720" y="2160"/>
              <a:ext cx="2192760" cy="2192760"/>
              <a:chOff x="7875720" y="2160"/>
              <a:chExt cx="2192760" cy="2192760"/>
            </a:xfrm>
          </p:grpSpPr>
          <p:sp>
            <p:nvSpPr>
              <p:cNvPr id="148" name="Google Shape;115;p8"/>
              <p:cNvSpPr/>
              <p:nvPr/>
            </p:nvSpPr>
            <p:spPr>
              <a:xfrm rot="12950400">
                <a:off x="8455320" y="582120"/>
                <a:ext cx="1032120" cy="10321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Google Shape;116;p8"/>
              <p:cNvSpPr/>
              <p:nvPr/>
            </p:nvSpPr>
            <p:spPr>
              <a:xfrm rot="12950400">
                <a:off x="8455320" y="582120"/>
                <a:ext cx="1032120" cy="10321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Google Shape;117;p8"/>
              <p:cNvSpPr/>
              <p:nvPr/>
            </p:nvSpPr>
            <p:spPr>
              <a:xfrm rot="12951000">
                <a:off x="8186400" y="313200"/>
                <a:ext cx="1570680" cy="15703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1" name="Google Shape;118;p8"/>
            <p:cNvGrpSpPr/>
            <p:nvPr/>
          </p:nvGrpSpPr>
          <p:grpSpPr>
            <a:xfrm>
              <a:off x="9131760" y="1992600"/>
              <a:ext cx="875160" cy="875160"/>
              <a:chOff x="9131760" y="1992600"/>
              <a:chExt cx="875160" cy="875160"/>
            </a:xfrm>
          </p:grpSpPr>
          <p:sp>
            <p:nvSpPr>
              <p:cNvPr id="152" name="Google Shape;119;p8"/>
              <p:cNvSpPr/>
              <p:nvPr/>
            </p:nvSpPr>
            <p:spPr>
              <a:xfrm rot="2152200">
                <a:off x="9255600" y="2116440"/>
                <a:ext cx="626760" cy="626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Google Shape;120;p8"/>
              <p:cNvSpPr/>
              <p:nvPr/>
            </p:nvSpPr>
            <p:spPr>
              <a:xfrm rot="2149800">
                <a:off x="9352800" y="2213640"/>
                <a:ext cx="432720" cy="432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Google Shape;121;p8"/>
              <p:cNvSpPr/>
              <p:nvPr/>
            </p:nvSpPr>
            <p:spPr>
              <a:xfrm rot="2149800">
                <a:off x="9352800" y="2213640"/>
                <a:ext cx="432720" cy="43272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5" name="Google Shape;122;p8"/>
            <p:cNvGrpSpPr/>
            <p:nvPr/>
          </p:nvGrpSpPr>
          <p:grpSpPr>
            <a:xfrm>
              <a:off x="7569360" y="130680"/>
              <a:ext cx="603720" cy="604080"/>
              <a:chOff x="7569360" y="130680"/>
              <a:chExt cx="603720" cy="604080"/>
            </a:xfrm>
          </p:grpSpPr>
          <p:sp>
            <p:nvSpPr>
              <p:cNvPr id="156" name="Google Shape;123;p8"/>
              <p:cNvSpPr/>
              <p:nvPr/>
            </p:nvSpPr>
            <p:spPr>
              <a:xfrm rot="2151600">
                <a:off x="7655040" y="216000"/>
                <a:ext cx="432360" cy="432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Google Shape;124;p8"/>
              <p:cNvSpPr/>
              <p:nvPr/>
            </p:nvSpPr>
            <p:spPr>
              <a:xfrm rot="2151600">
                <a:off x="7655040" y="216000"/>
                <a:ext cx="432360" cy="43272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58" name="PlaceHolder 1"/>
          <p:cNvSpPr>
            <a:spLocks noGrp="1"/>
          </p:cNvSpPr>
          <p:nvPr>
            <p:ph type="sldNum" idx="3"/>
          </p:nvPr>
        </p:nvSpPr>
        <p:spPr>
          <a:xfrm>
            <a:off x="9315720" y="5221440"/>
            <a:ext cx="604080" cy="433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A57A4E3-53FA-4B15-B8BA-C800E51530AD}" type="slidenum">
              <a:rPr lang="en" sz="900" b="0" strike="noStrike" spc="-1">
                <a:solidFill>
                  <a:srgbClr val="FFFFFF"/>
                </a:solidFill>
                <a:latin typeface="Nunito"/>
                <a:ea typeface="Nunit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13;p8"/>
          <p:cNvGrpSpPr/>
          <p:nvPr/>
        </p:nvGrpSpPr>
        <p:grpSpPr>
          <a:xfrm>
            <a:off x="7569360" y="2160"/>
            <a:ext cx="2499120" cy="2865600"/>
            <a:chOff x="7569360" y="2160"/>
            <a:chExt cx="2499120" cy="2865600"/>
          </a:xfrm>
        </p:grpSpPr>
        <p:grpSp>
          <p:nvGrpSpPr>
            <p:cNvPr id="198" name="Google Shape;114;p8"/>
            <p:cNvGrpSpPr/>
            <p:nvPr/>
          </p:nvGrpSpPr>
          <p:grpSpPr>
            <a:xfrm>
              <a:off x="7875720" y="2160"/>
              <a:ext cx="2192760" cy="2192760"/>
              <a:chOff x="7875720" y="2160"/>
              <a:chExt cx="2192760" cy="2192760"/>
            </a:xfrm>
          </p:grpSpPr>
          <p:sp>
            <p:nvSpPr>
              <p:cNvPr id="199" name="Google Shape;115;p8"/>
              <p:cNvSpPr/>
              <p:nvPr/>
            </p:nvSpPr>
            <p:spPr>
              <a:xfrm rot="12950400">
                <a:off x="8455320" y="582120"/>
                <a:ext cx="1032120" cy="10321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Google Shape;116;p8"/>
              <p:cNvSpPr/>
              <p:nvPr/>
            </p:nvSpPr>
            <p:spPr>
              <a:xfrm rot="12950400">
                <a:off x="8455320" y="582120"/>
                <a:ext cx="1032120" cy="10321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Google Shape;117;p8"/>
              <p:cNvSpPr/>
              <p:nvPr/>
            </p:nvSpPr>
            <p:spPr>
              <a:xfrm rot="12951000">
                <a:off x="8186400" y="313200"/>
                <a:ext cx="1570680" cy="15703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2" name="Google Shape;118;p8"/>
            <p:cNvGrpSpPr/>
            <p:nvPr/>
          </p:nvGrpSpPr>
          <p:grpSpPr>
            <a:xfrm>
              <a:off x="9131760" y="1992600"/>
              <a:ext cx="875160" cy="875160"/>
              <a:chOff x="9131760" y="1992600"/>
              <a:chExt cx="875160" cy="875160"/>
            </a:xfrm>
          </p:grpSpPr>
          <p:sp>
            <p:nvSpPr>
              <p:cNvPr id="203" name="Google Shape;119;p8"/>
              <p:cNvSpPr/>
              <p:nvPr/>
            </p:nvSpPr>
            <p:spPr>
              <a:xfrm rot="2152200">
                <a:off x="9255600" y="2116440"/>
                <a:ext cx="626760" cy="626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Google Shape;120;p8"/>
              <p:cNvSpPr/>
              <p:nvPr/>
            </p:nvSpPr>
            <p:spPr>
              <a:xfrm rot="2149800">
                <a:off x="9352800" y="2213640"/>
                <a:ext cx="432720" cy="432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Google Shape;121;p8"/>
              <p:cNvSpPr/>
              <p:nvPr/>
            </p:nvSpPr>
            <p:spPr>
              <a:xfrm rot="2149800">
                <a:off x="9352800" y="2213640"/>
                <a:ext cx="432720" cy="43272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6" name="Google Shape;122;p8"/>
            <p:cNvGrpSpPr/>
            <p:nvPr/>
          </p:nvGrpSpPr>
          <p:grpSpPr>
            <a:xfrm>
              <a:off x="7569360" y="130680"/>
              <a:ext cx="603720" cy="604080"/>
              <a:chOff x="7569360" y="130680"/>
              <a:chExt cx="603720" cy="604080"/>
            </a:xfrm>
          </p:grpSpPr>
          <p:sp>
            <p:nvSpPr>
              <p:cNvPr id="207" name="Google Shape;123;p8"/>
              <p:cNvSpPr/>
              <p:nvPr/>
            </p:nvSpPr>
            <p:spPr>
              <a:xfrm rot="2151600">
                <a:off x="7655040" y="216000"/>
                <a:ext cx="432360" cy="432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Google Shape;124;p8"/>
              <p:cNvSpPr/>
              <p:nvPr/>
            </p:nvSpPr>
            <p:spPr>
              <a:xfrm rot="2151600">
                <a:off x="7655040" y="216000"/>
                <a:ext cx="432360" cy="43272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09" name="PlaceHolder 1"/>
          <p:cNvSpPr>
            <a:spLocks noGrp="1"/>
          </p:cNvSpPr>
          <p:nvPr>
            <p:ph type="sldNum" idx="4"/>
          </p:nvPr>
        </p:nvSpPr>
        <p:spPr>
          <a:xfrm>
            <a:off x="9315720" y="5221440"/>
            <a:ext cx="604080" cy="433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9BDD6C2-F810-44EB-973E-747410492295}" type="slidenum">
              <a:rPr lang="en" sz="900" b="0" strike="noStrike" spc="-1">
                <a:solidFill>
                  <a:srgbClr val="FFFFFF"/>
                </a:solidFill>
                <a:latin typeface="Nunito"/>
                <a:ea typeface="Nunit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113;p8"/>
          <p:cNvGrpSpPr/>
          <p:nvPr/>
        </p:nvGrpSpPr>
        <p:grpSpPr>
          <a:xfrm>
            <a:off x="7569360" y="2160"/>
            <a:ext cx="2499120" cy="2865600"/>
            <a:chOff x="7569360" y="2160"/>
            <a:chExt cx="2499120" cy="2865600"/>
          </a:xfrm>
        </p:grpSpPr>
        <p:grpSp>
          <p:nvGrpSpPr>
            <p:cNvPr id="292" name="Google Shape;114;p8"/>
            <p:cNvGrpSpPr/>
            <p:nvPr/>
          </p:nvGrpSpPr>
          <p:grpSpPr>
            <a:xfrm>
              <a:off x="7875720" y="2160"/>
              <a:ext cx="2192760" cy="2192760"/>
              <a:chOff x="7875720" y="2160"/>
              <a:chExt cx="2192760" cy="2192760"/>
            </a:xfrm>
          </p:grpSpPr>
          <p:sp>
            <p:nvSpPr>
              <p:cNvPr id="293" name="Google Shape;115;p8"/>
              <p:cNvSpPr/>
              <p:nvPr/>
            </p:nvSpPr>
            <p:spPr>
              <a:xfrm rot="12950400">
                <a:off x="8455320" y="582120"/>
                <a:ext cx="1032120" cy="10321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" name="Google Shape;116;p8"/>
              <p:cNvSpPr/>
              <p:nvPr/>
            </p:nvSpPr>
            <p:spPr>
              <a:xfrm rot="12950400">
                <a:off x="8455320" y="582120"/>
                <a:ext cx="1032120" cy="10321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" name="Google Shape;117;p8"/>
              <p:cNvSpPr/>
              <p:nvPr/>
            </p:nvSpPr>
            <p:spPr>
              <a:xfrm rot="12951000">
                <a:off x="8186400" y="313200"/>
                <a:ext cx="1570680" cy="15703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6" name="Google Shape;118;p8"/>
            <p:cNvGrpSpPr/>
            <p:nvPr/>
          </p:nvGrpSpPr>
          <p:grpSpPr>
            <a:xfrm>
              <a:off x="9131760" y="1992600"/>
              <a:ext cx="875160" cy="875160"/>
              <a:chOff x="9131760" y="1992600"/>
              <a:chExt cx="875160" cy="875160"/>
            </a:xfrm>
          </p:grpSpPr>
          <p:sp>
            <p:nvSpPr>
              <p:cNvPr id="297" name="Google Shape;119;p8"/>
              <p:cNvSpPr/>
              <p:nvPr/>
            </p:nvSpPr>
            <p:spPr>
              <a:xfrm rot="2152200">
                <a:off x="9255600" y="2116440"/>
                <a:ext cx="626760" cy="626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8" name="Google Shape;120;p8"/>
              <p:cNvSpPr/>
              <p:nvPr/>
            </p:nvSpPr>
            <p:spPr>
              <a:xfrm rot="2149800">
                <a:off x="9352800" y="2213640"/>
                <a:ext cx="432720" cy="432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" name="Google Shape;121;p8"/>
              <p:cNvSpPr/>
              <p:nvPr/>
            </p:nvSpPr>
            <p:spPr>
              <a:xfrm rot="2149800">
                <a:off x="9352800" y="2213640"/>
                <a:ext cx="432720" cy="43272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0" name="Google Shape;122;p8"/>
            <p:cNvGrpSpPr/>
            <p:nvPr/>
          </p:nvGrpSpPr>
          <p:grpSpPr>
            <a:xfrm>
              <a:off x="7569360" y="130680"/>
              <a:ext cx="603720" cy="604080"/>
              <a:chOff x="7569360" y="130680"/>
              <a:chExt cx="603720" cy="604080"/>
            </a:xfrm>
          </p:grpSpPr>
          <p:sp>
            <p:nvSpPr>
              <p:cNvPr id="301" name="Google Shape;123;p8"/>
              <p:cNvSpPr/>
              <p:nvPr/>
            </p:nvSpPr>
            <p:spPr>
              <a:xfrm rot="2151600">
                <a:off x="7655040" y="216000"/>
                <a:ext cx="432360" cy="432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2" name="Google Shape;124;p8"/>
              <p:cNvSpPr/>
              <p:nvPr/>
            </p:nvSpPr>
            <p:spPr>
              <a:xfrm rot="2151600">
                <a:off x="7655040" y="216000"/>
                <a:ext cx="432360" cy="43272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908280" y="841680"/>
            <a:ext cx="6456960" cy="393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4" name="PlaceHolder 2"/>
          <p:cNvSpPr>
            <a:spLocks noGrp="1"/>
          </p:cNvSpPr>
          <p:nvPr>
            <p:ph type="sldNum" idx="6"/>
          </p:nvPr>
        </p:nvSpPr>
        <p:spPr>
          <a:xfrm>
            <a:off x="9315720" y="5221440"/>
            <a:ext cx="604080" cy="433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54BE3C8-D1E2-422A-84FC-B744D4869DA5}" type="slidenum">
              <a:rPr lang="en" sz="900" b="0" strike="noStrike" spc="-1">
                <a:solidFill>
                  <a:srgbClr val="FFFFFF"/>
                </a:solidFill>
                <a:latin typeface="Nunito"/>
                <a:ea typeface="Nunit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3628" y="490626"/>
            <a:ext cx="9393370" cy="63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3628" y="1270568"/>
            <a:ext cx="9393370" cy="376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16691" y="5222370"/>
            <a:ext cx="604904" cy="43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9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572480" y="1661400"/>
            <a:ext cx="6936120" cy="20638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FFFFFF"/>
                </a:solidFill>
                <a:latin typeface="Roboto Mono"/>
                <a:ea typeface="Roboto Mono"/>
              </a:rPr>
              <a:t>Flu.G ✈️</a:t>
            </a:r>
            <a:r>
              <a:rPr lang="en-US" sz="4800" b="0" strike="noStrike" spc="-1">
                <a:solidFill>
                  <a:srgbClr val="FFFFFF"/>
                </a:solidFill>
                <a:latin typeface="Merriweather Black"/>
                <a:ea typeface="Merriweather Black"/>
              </a:rPr>
              <a:t>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8DD8D3"/>
                </a:solidFill>
                <a:latin typeface="Arial"/>
                <a:ea typeface="Arial"/>
              </a:rPr>
              <a:t>GPU Accelerated CFD Solver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2369160" y="3844080"/>
            <a:ext cx="5343120" cy="970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000"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1" strike="noStrike" spc="-1">
                <a:solidFill>
                  <a:srgbClr val="D7E6A3"/>
                </a:solidFill>
                <a:latin typeface="Nunito"/>
                <a:ea typeface="Nunito"/>
              </a:rPr>
              <a:t>CFD Lab Project </a:t>
            </a:r>
            <a:r>
              <a:rPr lang="en-US" sz="2200" b="1" spc="-1">
                <a:solidFill>
                  <a:srgbClr val="D7E6A3"/>
                </a:solidFill>
                <a:latin typeface="Nunito"/>
                <a:ea typeface="Nunito"/>
              </a:rPr>
              <a:t>Presentation</a:t>
            </a:r>
            <a:r>
              <a:rPr lang="en-US" sz="2200" b="1" strike="noStrike" spc="-1">
                <a:solidFill>
                  <a:srgbClr val="D7E6A3"/>
                </a:solidFill>
                <a:latin typeface="Nunito"/>
                <a:ea typeface="Nunito"/>
              </a:rPr>
              <a:t>: </a:t>
            </a:r>
            <a:r>
              <a:rPr lang="en-US" sz="2200" b="1" spc="-1">
                <a:solidFill>
                  <a:srgbClr val="D7E6A3"/>
                </a:solidFill>
                <a:latin typeface="Nunito"/>
                <a:ea typeface="Nunito"/>
              </a:rPr>
              <a:t>21/07/2022</a:t>
            </a:r>
            <a:endParaRPr lang="en-US" sz="2200" b="0" strike="noStrike" spc="-1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50" b="1" strike="noStrike" spc="-1">
                <a:solidFill>
                  <a:srgbClr val="FFFFFF"/>
                </a:solidFill>
                <a:latin typeface="Nunito"/>
                <a:ea typeface="Nunito"/>
              </a:rPr>
              <a:t>by Group F - Vaishali, Rajat and Sumukha</a:t>
            </a:r>
            <a:endParaRPr lang="en-US" sz="18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854928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FFFFF"/>
                </a:solidFill>
                <a:latin typeface="Arial"/>
                <a:ea typeface="DejaVu Sans"/>
              </a:rPr>
              <a:t>Convergence of Red Black Scheme with </a:t>
            </a:r>
            <a:r>
              <a:rPr lang="en" sz="3600" b="1" strike="noStrike" spc="-1">
                <a:solidFill>
                  <a:srgbClr val="FFFFFF"/>
                </a:solidFill>
                <a:latin typeface="Arial"/>
                <a:ea typeface="Arial"/>
              </a:rPr>
              <a:t>ω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Google Shape;283;p 10"/>
          <p:cNvSpPr/>
          <p:nvPr/>
        </p:nvSpPr>
        <p:spPr>
          <a:xfrm>
            <a:off x="256320" y="2730240"/>
            <a:ext cx="645696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8" name="Picture 2" descr="Chart, histogram&#10;&#10;Description automatically generated"/>
          <p:cNvPicPr/>
          <p:nvPr/>
        </p:nvPicPr>
        <p:blipFill>
          <a:blip r:embed="rId2"/>
          <a:stretch/>
        </p:blipFill>
        <p:spPr>
          <a:xfrm>
            <a:off x="2149200" y="911520"/>
            <a:ext cx="5669280" cy="3751560"/>
          </a:xfrm>
          <a:prstGeom prst="rect">
            <a:avLst/>
          </a:prstGeom>
          <a:ln w="0">
            <a:noFill/>
          </a:ln>
        </p:spPr>
      </p:pic>
      <p:sp>
        <p:nvSpPr>
          <p:cNvPr id="409" name="TextBox 2"/>
          <p:cNvSpPr/>
          <p:nvPr/>
        </p:nvSpPr>
        <p:spPr>
          <a:xfrm>
            <a:off x="316080" y="4979160"/>
            <a:ext cx="923400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We observe that Red Black scheme works well for smaller values of Omega ( = 1.2)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645696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FFFFF"/>
                </a:solidFill>
                <a:latin typeface="Arial"/>
                <a:ea typeface="Maven Pro"/>
              </a:rPr>
              <a:t>Efficiency – CUDA vs Serial 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Google Shape;283;p 10"/>
          <p:cNvSpPr/>
          <p:nvPr/>
        </p:nvSpPr>
        <p:spPr>
          <a:xfrm>
            <a:off x="256320" y="2730240"/>
            <a:ext cx="645696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57" name="Table 2"/>
          <p:cNvGraphicFramePr/>
          <p:nvPr/>
        </p:nvGraphicFramePr>
        <p:xfrm>
          <a:off x="861120" y="1986840"/>
          <a:ext cx="8155800" cy="2864880"/>
        </p:xfrm>
        <a:graphic>
          <a:graphicData uri="http://schemas.openxmlformats.org/drawingml/2006/table">
            <a:tbl>
              <a:tblPr/>
              <a:tblGrid>
                <a:gridCol w="26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Case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Serial Runtime (in 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CUDA Runtime (in s)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Speedup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Lid Driven Cavity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70.739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5.405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13.0876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Channel Flow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24.304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3.894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6.241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ChannelwithBFS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12.940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2.340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5.53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ChannelwithObstacle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37.073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6.326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5.86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Fluid Trap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54.752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8.198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6.68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Natural Convection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119.04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23.375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5.0926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8" name="TextBox 2"/>
          <p:cNvSpPr/>
          <p:nvPr/>
        </p:nvSpPr>
        <p:spPr>
          <a:xfrm>
            <a:off x="115560" y="910080"/>
            <a:ext cx="994104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We could observe an average speedup of 6-7x on CUDA compared to the Serial case. For the Worksheet 3 using MPI, the speedup observed was around 2x compared to the Serial case. 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774468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FFFFFF"/>
                </a:solidFill>
                <a:latin typeface="Arial"/>
                <a:ea typeface="Maven Pro"/>
              </a:rPr>
              <a:t>Validation of Channel Flow case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4C054-3AC6-ACAB-AD3C-BD5822B3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87" y="977401"/>
            <a:ext cx="4870801" cy="37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774468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pc="-1" dirty="0">
                <a:solidFill>
                  <a:srgbClr val="FFFFFF"/>
                </a:solidFill>
                <a:latin typeface="Arial"/>
              </a:rPr>
              <a:t>Performance Analysis : Channel Flow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Box 2"/>
          <p:cNvSpPr/>
          <p:nvPr/>
        </p:nvSpPr>
        <p:spPr>
          <a:xfrm>
            <a:off x="379879" y="754089"/>
            <a:ext cx="3992096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Speedup observed by GPU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wrt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Serial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(3x Scaling)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37x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D9B6F92-AF73-F20C-49D2-1E46980E0A47}"/>
              </a:ext>
            </a:extLst>
          </p:cNvPr>
          <p:cNvSpPr/>
          <p:nvPr/>
        </p:nvSpPr>
        <p:spPr>
          <a:xfrm>
            <a:off x="5040312" y="754089"/>
            <a:ext cx="3992096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Speedup observed by GPU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wrt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MPI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(5x Scaling) = 8x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BD724-8DD5-B240-6DCF-90945F176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9" y="1900731"/>
            <a:ext cx="4489809" cy="2520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4BB0D-1C42-2B08-BB58-FF6DBBD4B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4" y="1900731"/>
            <a:ext cx="4493419" cy="25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2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774468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pc="-1" dirty="0">
                <a:solidFill>
                  <a:srgbClr val="FFFFFF"/>
                </a:solidFill>
                <a:latin typeface="Arial"/>
              </a:rPr>
              <a:t>Performance Analysis : Fluid Trap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Box 2"/>
          <p:cNvSpPr/>
          <p:nvPr/>
        </p:nvSpPr>
        <p:spPr>
          <a:xfrm>
            <a:off x="315585" y="900412"/>
            <a:ext cx="3992096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Speedup observed by GPU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wrt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Serial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(3x Scaling)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35x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9B5CB-BC91-74F2-A66B-3E8EDF5F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5" y="1691877"/>
            <a:ext cx="4781584" cy="2694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64780-6577-79BC-8035-933AD1DA1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13" y="1710640"/>
            <a:ext cx="4748287" cy="2675622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9B6F92-AF73-F20C-49D2-1E46980E0A47}"/>
              </a:ext>
            </a:extLst>
          </p:cNvPr>
          <p:cNvSpPr/>
          <p:nvPr/>
        </p:nvSpPr>
        <p:spPr>
          <a:xfrm>
            <a:off x="5040312" y="900413"/>
            <a:ext cx="3992096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Speedup observed by GPU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wrt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MPI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(5x Scaling) = 3x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46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774468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FFFFFF"/>
                </a:solidFill>
                <a:latin typeface="Arial"/>
                <a:ea typeface="Maven Pro"/>
              </a:rPr>
              <a:t>Profiling and Debugging Tools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Box 2"/>
          <p:cNvSpPr/>
          <p:nvPr/>
        </p:nvSpPr>
        <p:spPr>
          <a:xfrm>
            <a:off x="69792" y="755280"/>
            <a:ext cx="9941040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NVIDIA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Nsights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9AB09-45CC-EB39-3079-B3CB929E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" y="2514296"/>
            <a:ext cx="5337463" cy="307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BC716-5A65-1054-14B1-F7AF5A02D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3" y="828676"/>
            <a:ext cx="5403221" cy="29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774468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FFFFFF"/>
                </a:solidFill>
                <a:latin typeface="Arial"/>
                <a:ea typeface="Maven Pro"/>
              </a:rPr>
              <a:t>Profiling and Debugging Tools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Box 2"/>
          <p:cNvSpPr/>
          <p:nvPr/>
        </p:nvSpPr>
        <p:spPr>
          <a:xfrm>
            <a:off x="69792" y="755280"/>
            <a:ext cx="9941040" cy="3693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NVIDIA Systems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CUDA-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gdb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gdb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88718-19C3-DF96-CFF5-5128E1984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1" y="1124612"/>
            <a:ext cx="8471695" cy="23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220320" y="5961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Detailed performance study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Possible optimizations in code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Fix Rayleigh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Benard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cases (Max iterations reached every time)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Parallelization of Domain Creation (Grid.cpp)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Add heat conduction equations into the solver (possibly)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Comments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Readme file and Documentation, Project Report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Suggestions?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title"/>
          </p:nvPr>
        </p:nvSpPr>
        <p:spPr>
          <a:xfrm>
            <a:off x="117360" y="278280"/>
            <a:ext cx="645696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Tasks for Next Week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19075"/>
            <a:ext cx="6457950" cy="43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0" b="1" strike="noStrike" spc="-1">
                <a:solidFill>
                  <a:srgbClr val="FFFFFF"/>
                </a:solidFill>
                <a:latin typeface="Arial"/>
                <a:ea typeface="Maven Pro"/>
              </a:rPr>
              <a:t>Project Management - (1)</a:t>
            </a:r>
            <a:endParaRPr lang="en-US" sz="2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Box 1"/>
          <p:cNvSpPr/>
          <p:nvPr/>
        </p:nvSpPr>
        <p:spPr>
          <a:xfrm>
            <a:off x="241560" y="601560"/>
            <a:ext cx="89020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457200" algn="l"/>
              </a:tabLst>
            </a:pPr>
            <a:endParaRPr lang="en-US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r>
              <a:rPr lang="en-IN" sz="2000" b="0" strike="noStrike" spc="-1">
                <a:solidFill>
                  <a:srgbClr val="F2F2F2"/>
                </a:solidFill>
                <a:latin typeface="Calibri"/>
                <a:ea typeface="Times New Roman"/>
              </a:rPr>
              <a:t>Tasks assignment and tracking using Trello 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r>
              <a:rPr lang="en-IN" sz="2000" b="0" strike="noStrike" spc="-1">
                <a:solidFill>
                  <a:srgbClr val="F2F2F2"/>
                </a:solidFill>
                <a:latin typeface="Calibri"/>
                <a:ea typeface="Times New Roman"/>
              </a:rPr>
              <a:t>Collaborative Work with GitLab, offline and online meetings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9FCF-BCFB-877C-3D54-D5801D888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8" b="7528"/>
          <a:stretch/>
        </p:blipFill>
        <p:spPr>
          <a:xfrm>
            <a:off x="546059" y="1514880"/>
            <a:ext cx="8293081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 idx="4294967295"/>
          </p:nvPr>
        </p:nvSpPr>
        <p:spPr>
          <a:xfrm>
            <a:off x="5784850" y="866775"/>
            <a:ext cx="4295775" cy="3937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Maven Pro"/>
              </a:rPr>
              <a:t>THANK YOU.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71545" y="139542"/>
            <a:ext cx="6457818" cy="623755"/>
          </a:xfrm>
          <a:prstGeom prst="rect">
            <a:avLst/>
          </a:prstGeom>
        </p:spPr>
        <p:txBody>
          <a:bodyPr spcFirstLastPara="1" wrap="square" lIns="100790" tIns="100790" rIns="100790" bIns="100790" anchor="ctr" anchorCtr="0">
            <a:normAutofit fontScale="90000"/>
          </a:bodyPr>
          <a:lstStyle/>
          <a:p>
            <a:r>
              <a:rPr lang="en-IN" sz="3950" dirty="0"/>
              <a:t>What’s New? </a:t>
            </a:r>
            <a:endParaRPr lang="en-IN" dirty="0"/>
          </a:p>
        </p:txBody>
      </p:sp>
      <p:sp>
        <p:nvSpPr>
          <p:cNvPr id="6" name="Google Shape;283;p14">
            <a:extLst>
              <a:ext uri="{FF2B5EF4-FFF2-40B4-BE49-F238E27FC236}">
                <a16:creationId xmlns:a16="http://schemas.microsoft.com/office/drawing/2014/main" id="{4430F827-15BB-76B2-D4A6-E3E6B4CA1053}"/>
              </a:ext>
            </a:extLst>
          </p:cNvPr>
          <p:cNvSpPr txBox="1">
            <a:spLocks/>
          </p:cNvSpPr>
          <p:nvPr/>
        </p:nvSpPr>
        <p:spPr>
          <a:xfrm>
            <a:off x="171546" y="1404257"/>
            <a:ext cx="9339848" cy="154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0" tIns="100790" rIns="100790" bIns="10079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SzPct val="100000"/>
            </a:pPr>
            <a:r>
              <a:rPr lang="en-IN" sz="2800" kern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Motivation/Benefits of GPU</a:t>
            </a:r>
          </a:p>
          <a:p>
            <a:pPr>
              <a:buSzPct val="100000"/>
            </a:pPr>
            <a:endParaRPr lang="en-IN" sz="2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IN" sz="1800" b="0" kern="0" dirty="0">
                <a:solidFill>
                  <a:schemeClr val="bg1"/>
                </a:solidFill>
              </a:rPr>
              <a:t>Availability of massive number of threads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IN" sz="1800" b="0" kern="0" dirty="0">
                <a:solidFill>
                  <a:schemeClr val="bg1"/>
                </a:solidFill>
              </a:rPr>
              <a:t>Faster performing threads compared to CPUs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IN" sz="1800" b="0" kern="0" dirty="0">
                <a:solidFill>
                  <a:schemeClr val="bg1"/>
                </a:solidFill>
              </a:rPr>
              <a:t>To execute high performance algorithms accelerated by thousands of parallel threads running on GPUs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IN" sz="1800" b="0" kern="0" dirty="0">
                <a:solidFill>
                  <a:schemeClr val="bg1"/>
                </a:solidFill>
              </a:rPr>
              <a:t>High Data Throughput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IN" sz="1800" b="0" kern="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1B7C9-B452-9A35-E2F8-2626149C6EFE}"/>
              </a:ext>
            </a:extLst>
          </p:cNvPr>
          <p:cNvSpPr txBox="1"/>
          <p:nvPr/>
        </p:nvSpPr>
        <p:spPr>
          <a:xfrm>
            <a:off x="171545" y="3305566"/>
            <a:ext cx="5045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IN" sz="28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</a:rPr>
              <a:t>Project Idea : </a:t>
            </a:r>
            <a:r>
              <a:rPr lang="en-IN" sz="2800" b="1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</a:rPr>
              <a:t>FluG</a:t>
            </a:r>
            <a:endParaRPr lang="en-IN" sz="2800" b="1" kern="0" dirty="0">
              <a:solidFill>
                <a:schemeClr val="tx1">
                  <a:lumMod val="60000"/>
                  <a:lumOff val="40000"/>
                </a:schemeClr>
              </a:solidFill>
              <a:latin typeface="Maven Pro"/>
            </a:endParaRPr>
          </a:p>
        </p:txBody>
      </p:sp>
      <p:sp>
        <p:nvSpPr>
          <p:cNvPr id="11" name="Google Shape;283;p14">
            <a:extLst>
              <a:ext uri="{FF2B5EF4-FFF2-40B4-BE49-F238E27FC236}">
                <a16:creationId xmlns:a16="http://schemas.microsoft.com/office/drawing/2014/main" id="{71640CB5-06AC-E332-E782-AE50D1F42991}"/>
              </a:ext>
            </a:extLst>
          </p:cNvPr>
          <p:cNvSpPr txBox="1">
            <a:spLocks/>
          </p:cNvSpPr>
          <p:nvPr/>
        </p:nvSpPr>
        <p:spPr>
          <a:xfrm>
            <a:off x="152854" y="3408716"/>
            <a:ext cx="9756226" cy="154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0" tIns="100790" rIns="100790" bIns="10079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969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SzPct val="100000"/>
            </a:pPr>
            <a:r>
              <a:rPr lang="en-IN" sz="2000" b="0" kern="0" dirty="0">
                <a:solidFill>
                  <a:schemeClr val="bg1"/>
                </a:solidFill>
              </a:rPr>
              <a:t>GPU Acceleration of </a:t>
            </a:r>
            <a:r>
              <a:rPr lang="en-IN" sz="2000" b="0" kern="0" dirty="0" err="1">
                <a:solidFill>
                  <a:schemeClr val="bg1"/>
                </a:solidFill>
              </a:rPr>
              <a:t>Fluidchen</a:t>
            </a:r>
            <a:r>
              <a:rPr lang="en-IN" sz="2000" b="0" kern="0" dirty="0">
                <a:solidFill>
                  <a:schemeClr val="bg1"/>
                </a:solidFill>
              </a:rPr>
              <a:t> Solver with CUDA interface intended for huge geometries and computationally intensive cases.</a:t>
            </a:r>
          </a:p>
        </p:txBody>
      </p:sp>
    </p:spTree>
    <p:extLst>
      <p:ext uri="{BB962C8B-B14F-4D97-AF65-F5344CB8AC3E}">
        <p14:creationId xmlns:p14="http://schemas.microsoft.com/office/powerpoint/2010/main" val="78989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71545" y="336611"/>
            <a:ext cx="6457818" cy="623755"/>
          </a:xfrm>
          <a:prstGeom prst="rect">
            <a:avLst/>
          </a:prstGeom>
        </p:spPr>
        <p:txBody>
          <a:bodyPr spcFirstLastPara="1" wrap="square" lIns="100790" tIns="100790" rIns="100790" bIns="100790" anchor="ctr" anchorCtr="0">
            <a:normAutofit fontScale="90000"/>
          </a:bodyPr>
          <a:lstStyle/>
          <a:p>
            <a:r>
              <a:rPr lang="en-IN" dirty="0"/>
              <a:t>CUDA Programming Model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FCFF0-C48D-38EA-7F8F-EFCC82768AD2}"/>
              </a:ext>
            </a:extLst>
          </p:cNvPr>
          <p:cNvSpPr txBox="1"/>
          <p:nvPr/>
        </p:nvSpPr>
        <p:spPr>
          <a:xfrm>
            <a:off x="142969" y="1311781"/>
            <a:ext cx="97946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+mj-lt"/>
              </a:rPr>
              <a:t>CUDA provides C/C++ language extension and APIs for programming and managing GPUs. Both CPUs and GPUs are used for computing. </a:t>
            </a: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+mj-lt"/>
              </a:rPr>
              <a:t>Typically, we run serial workload on CPU and offload parallel computation to GPUs. </a:t>
            </a:r>
          </a:p>
          <a:p>
            <a:pPr algn="just"/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__global__</a:t>
            </a:r>
            <a:r>
              <a:rPr lang="en-IN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 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- Runs on the GPU, called from the CPU or the GPU.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__device__</a:t>
            </a:r>
            <a:r>
              <a:rPr lang="en-IN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 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- Runs on the GPU, called from the GPU.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__host__ 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- Runs on the CPU, called from the CPU.</a:t>
            </a:r>
          </a:p>
          <a:p>
            <a:pPr algn="just"/>
            <a:endParaRPr lang="en-IN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A function to be run on the GPU is a kernel, called with an execution configuration using the</a:t>
            </a:r>
          </a:p>
          <a:p>
            <a:pPr algn="just">
              <a:buSzPct val="150000"/>
            </a:pPr>
            <a:r>
              <a:rPr lang="en-IN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&lt;&lt;&lt; ... &gt;&gt;&gt; syntax </a:t>
            </a:r>
          </a:p>
          <a:p>
            <a:pPr marL="285750" indent="-285750" algn="just">
              <a:buSzPct val="150000"/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just"/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53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71544" y="139542"/>
            <a:ext cx="7813689" cy="623755"/>
          </a:xfrm>
          <a:prstGeom prst="rect">
            <a:avLst/>
          </a:prstGeom>
        </p:spPr>
        <p:txBody>
          <a:bodyPr spcFirstLastPara="1" wrap="square" lIns="100790" tIns="100790" rIns="100790" bIns="100790" anchor="ctr" anchorCtr="0">
            <a:normAutofit fontScale="90000"/>
          </a:bodyPr>
          <a:lstStyle/>
          <a:p>
            <a:r>
              <a:rPr lang="en-IN" dirty="0"/>
              <a:t>CUDA Thread Hierarchy</a:t>
            </a:r>
            <a:endParaRPr dirty="0"/>
          </a:p>
        </p:txBody>
      </p:sp>
      <p:pic>
        <p:nvPicPr>
          <p:cNvPr id="1028" name="Picture 4" descr="Introduction to GPUs: CUDA">
            <a:extLst>
              <a:ext uri="{FF2B5EF4-FFF2-40B4-BE49-F238E27FC236}">
                <a16:creationId xmlns:a16="http://schemas.microsoft.com/office/drawing/2014/main" id="{3141A31F-BAC1-A11F-3214-07EA448E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04" y="1034032"/>
            <a:ext cx="3120069" cy="36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B56B9-4D2E-4F27-4E0B-97F2128B267C}"/>
              </a:ext>
            </a:extLst>
          </p:cNvPr>
          <p:cNvSpPr txBox="1"/>
          <p:nvPr/>
        </p:nvSpPr>
        <p:spPr>
          <a:xfrm>
            <a:off x="127539" y="919218"/>
            <a:ext cx="68937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kernel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 is executed in parallel by an array of threads.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+mj-lt"/>
              </a:rPr>
              <a:t>Threads are arranged as a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thread blocks,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which can be 1D, 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     2D or 3D arrays of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 ‘grid’ is a collection of thread blocks of the same thread 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    dimensionality which all execute the same kernel.</a:t>
            </a: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he execution configuration specifies the </a:t>
            </a:r>
            <a:r>
              <a:rPr lang="en-IN" b="1" i="0" dirty="0">
                <a:solidFill>
                  <a:schemeClr val="bg1"/>
                </a:solidFill>
                <a:effectLst/>
                <a:latin typeface="+mj-lt"/>
              </a:rPr>
              <a:t>thread hierarchy</a:t>
            </a:r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for a kernel launch, which defines the number of thread blocks,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     as well as how many </a:t>
            </a:r>
            <a:r>
              <a:rPr lang="en-IN" b="1" i="0" dirty="0">
                <a:solidFill>
                  <a:schemeClr val="bg1"/>
                </a:solidFill>
                <a:effectLst/>
                <a:latin typeface="+mj-lt"/>
              </a:rPr>
              <a:t>threads</a:t>
            </a:r>
            <a:r>
              <a:rPr lang="en-IN" b="0" i="0" dirty="0">
                <a:solidFill>
                  <a:schemeClr val="bg1"/>
                </a:solidFill>
                <a:effectLst/>
                <a:latin typeface="+mj-lt"/>
              </a:rPr>
              <a:t> to execute in each block. </a:t>
            </a: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  <a:p>
            <a:r>
              <a:rPr lang="en-IN" dirty="0" err="1">
                <a:solidFill>
                  <a:schemeClr val="bg1"/>
                </a:solidFill>
                <a:latin typeface="+mj-lt"/>
              </a:rPr>
              <a:t>Exectution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 Syntax: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8834D-78DF-22E1-83FE-77A9DBEF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38" y="4735803"/>
            <a:ext cx="662873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kernel&lt;&lt;&lt; NUMBER_OF_BLOCKS, NUMBER_OF_THREADS_PER_BLOCK&gt;&gt;&gt;()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8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283;p14"/>
          <p:cNvSpPr/>
          <p:nvPr/>
        </p:nvSpPr>
        <p:spPr>
          <a:xfrm>
            <a:off x="86400" y="282960"/>
            <a:ext cx="645696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rmAutofit fontScale="87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Maven Pro"/>
              </a:rPr>
              <a:t>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96" name="Google Shape;284;p 4"/>
          <p:cNvSpPr/>
          <p:nvPr/>
        </p:nvSpPr>
        <p:spPr>
          <a:xfrm>
            <a:off x="206075" y="981926"/>
            <a:ext cx="9969480" cy="27530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91440" bIns="91440" anchor="t">
            <a:spAutoFit/>
          </a:bodyPr>
          <a:lstStyle/>
          <a:p>
            <a:pPr marL="137160">
              <a:lnSpc>
                <a:spcPct val="100000"/>
              </a:lnSpc>
              <a:buNone/>
            </a:pPr>
            <a:endParaRPr lang="en-US" sz="2000" b="0" strike="noStrike" spc="-1" dirty="0">
              <a:latin typeface="+mj-lt"/>
            </a:endParaRPr>
          </a:p>
          <a:p>
            <a:pPr marL="342900" indent="-342900">
              <a:lnSpc>
                <a:spcPct val="15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r>
              <a:rPr lang="en-IN" sz="2000" spc="-1" dirty="0">
                <a:solidFill>
                  <a:srgbClr val="FFFFFF"/>
                </a:solidFill>
                <a:latin typeface="+mj-lt"/>
                <a:ea typeface="Nunito"/>
              </a:rPr>
              <a:t>GPU Acceleration of </a:t>
            </a:r>
            <a:r>
              <a:rPr lang="en-IN" sz="2000" spc="-1" dirty="0" err="1">
                <a:solidFill>
                  <a:srgbClr val="FFFFFF"/>
                </a:solidFill>
                <a:latin typeface="+mj-lt"/>
                <a:ea typeface="Nunito"/>
              </a:rPr>
              <a:t>Fluidchen</a:t>
            </a:r>
            <a:r>
              <a:rPr lang="en-IN" sz="2000" spc="-1" dirty="0">
                <a:solidFill>
                  <a:srgbClr val="FFFFFF"/>
                </a:solidFill>
                <a:latin typeface="+mj-lt"/>
                <a:ea typeface="Nunito"/>
              </a:rPr>
              <a:t> solver using CUDA  API.</a:t>
            </a:r>
            <a:endParaRPr lang="en-US" sz="2000" spc="-1" dirty="0">
              <a:solidFill>
                <a:srgbClr val="000000"/>
              </a:solidFill>
              <a:latin typeface="+mj-lt"/>
              <a:ea typeface="Nunito"/>
            </a:endParaRPr>
          </a:p>
          <a:p>
            <a:pPr marL="342900" indent="-342900">
              <a:lnSpc>
                <a:spcPct val="15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r>
              <a:rPr lang="en-IN" sz="2000" spc="-1" dirty="0">
                <a:solidFill>
                  <a:srgbClr val="FFFFFF"/>
                </a:solidFill>
                <a:latin typeface="+mj-lt"/>
              </a:rPr>
              <a:t>Major Functions such as calculating velocities, timesteps offloaded to GPU.</a:t>
            </a:r>
            <a:endParaRPr lang="en-US" sz="2000" b="0" strike="noStrike" spc="-1" dirty="0">
              <a:latin typeface="+mj-lt"/>
            </a:endParaRPr>
          </a:p>
          <a:p>
            <a:pPr marL="342900" indent="-342900">
              <a:lnSpc>
                <a:spcPct val="150000"/>
              </a:lnSpc>
              <a:buClr>
                <a:srgbClr val="8DD8D3"/>
              </a:buClr>
              <a:buFont typeface="Times New Roman,Serif"/>
              <a:buChar char="●"/>
              <a:tabLst>
                <a:tab pos="457200" algn="l"/>
              </a:tabLst>
            </a:pPr>
            <a:r>
              <a:rPr lang="en-IN" sz="2000" spc="-1" dirty="0">
                <a:solidFill>
                  <a:srgbClr val="FFFFFF"/>
                </a:solidFill>
                <a:latin typeface="+mj-lt"/>
                <a:cs typeface="Arial"/>
              </a:rPr>
              <a:t>Pressure</a:t>
            </a:r>
            <a:r>
              <a:rPr lang="en-IN" sz="2000" spc="-1" dirty="0">
                <a:solidFill>
                  <a:srgbClr val="FFFFFF"/>
                </a:solidFill>
                <a:latin typeface="+mj-lt"/>
                <a:ea typeface="+mn-lt"/>
                <a:cs typeface="+mn-lt"/>
              </a:rPr>
              <a:t> SOR parallel implementation done through Red-Black scheme.</a:t>
            </a:r>
            <a:endParaRPr lang="en-US" sz="2000" spc="-1" dirty="0">
              <a:latin typeface="+mj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r>
              <a:rPr lang="en-IN" sz="2000" spc="-1" dirty="0">
                <a:solidFill>
                  <a:srgbClr val="FFFFFF"/>
                </a:solidFill>
                <a:latin typeface="+mj-lt"/>
              </a:rPr>
              <a:t>Performance Analysis of scaled up versions of classic test cases.</a:t>
            </a:r>
          </a:p>
          <a:p>
            <a:pPr marL="342900" indent="-342900">
              <a:lnSpc>
                <a:spcPct val="15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r>
              <a:rPr lang="en-IN" sz="2000" b="0" strike="noStrike" spc="-1" dirty="0">
                <a:solidFill>
                  <a:srgbClr val="FFFFFF"/>
                </a:solidFill>
                <a:latin typeface="+mj-lt"/>
              </a:rPr>
              <a:t>Tested on Cluster – NVIDIA GeForce RTX3080.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283;p14"/>
          <p:cNvSpPr/>
          <p:nvPr/>
        </p:nvSpPr>
        <p:spPr>
          <a:xfrm>
            <a:off x="7540651" y="4073979"/>
            <a:ext cx="2539974" cy="10432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91440" bIns="91440" anchor="ctr">
            <a:noAutofit/>
          </a:bodyPr>
          <a:lstStyle/>
          <a:p>
            <a:r>
              <a:rPr lang="en-US" sz="3200" b="1" spc="-1" dirty="0">
                <a:solidFill>
                  <a:srgbClr val="FFFFFF"/>
                </a:solidFill>
                <a:latin typeface="Arial"/>
              </a:rPr>
              <a:t>Code Structure</a:t>
            </a:r>
            <a:endParaRPr lang="en-US" sz="3200" dirty="0"/>
          </a:p>
        </p:txBody>
      </p:sp>
      <p:sp>
        <p:nvSpPr>
          <p:cNvPr id="396" name="Google Shape;284;p 4"/>
          <p:cNvSpPr/>
          <p:nvPr/>
        </p:nvSpPr>
        <p:spPr>
          <a:xfrm>
            <a:off x="55572" y="307262"/>
            <a:ext cx="9969480" cy="9044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91440" bIns="91440" anchor="t">
            <a:spAutoFit/>
          </a:bodyPr>
          <a:lstStyle/>
          <a:p>
            <a:pPr marL="13716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Clr>
                <a:srgbClr val="8DD8D3"/>
              </a:buClr>
              <a:buFont typeface="Times New Roman"/>
              <a:buChar char="●"/>
              <a:tabLst>
                <a:tab pos="457200" algn="l"/>
              </a:tabLst>
            </a:pPr>
            <a:endParaRPr lang="en-IN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E685EB-7534-7948-EC49-457FC68B9CCD}"/>
              </a:ext>
            </a:extLst>
          </p:cNvPr>
          <p:cNvSpPr/>
          <p:nvPr/>
        </p:nvSpPr>
        <p:spPr>
          <a:xfrm>
            <a:off x="947876" y="780842"/>
            <a:ext cx="2335327" cy="6463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GPU Variables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D71F58-6449-B49F-3E79-F2499CDF04D5}"/>
              </a:ext>
            </a:extLst>
          </p:cNvPr>
          <p:cNvSpPr/>
          <p:nvPr/>
        </p:nvSpPr>
        <p:spPr>
          <a:xfrm>
            <a:off x="862391" y="1828815"/>
            <a:ext cx="2398292" cy="3522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/>
              <a:t>Declare Methods</a:t>
            </a:r>
          </a:p>
          <a:p>
            <a:pPr algn="ctr"/>
            <a:endParaRPr lang="en-US" sz="1400" b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initialize();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pre_process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post_process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calc_T</a:t>
            </a:r>
            <a:r>
              <a:rPr lang="en-US" sz="1400" dirty="0">
                <a:ea typeface="+mn-lt"/>
                <a:cs typeface="+mn-lt"/>
              </a:rPr>
              <a:t>();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apply_boundary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calc_fluxes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calc_rs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calc_pressure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calc_velocities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calc_dt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get_num_blocks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get_num_blocks_2d();</a:t>
            </a:r>
            <a:endParaRPr lang="en-US" sz="14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~</a:t>
            </a:r>
            <a:r>
              <a:rPr lang="en-US" sz="1400" dirty="0" err="1">
                <a:ea typeface="+mn-lt"/>
                <a:cs typeface="+mn-lt"/>
              </a:rPr>
              <a:t>CUDA_solver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E082F3-FFFA-3F2B-6558-84E4F40A6EE7}"/>
              </a:ext>
            </a:extLst>
          </p:cNvPr>
          <p:cNvSpPr/>
          <p:nvPr/>
        </p:nvSpPr>
        <p:spPr>
          <a:xfrm>
            <a:off x="3696946" y="2398681"/>
            <a:ext cx="3123915" cy="23949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/>
              <a:t>Define __device__ methods</a:t>
            </a:r>
          </a:p>
          <a:p>
            <a:pPr algn="ctr"/>
            <a:r>
              <a:rPr lang="en-US" sz="1400" dirty="0"/>
              <a:t>All Discretization functions</a:t>
            </a:r>
          </a:p>
          <a:p>
            <a:pPr algn="ctr"/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b="1" dirty="0">
                <a:ea typeface="+mn-lt"/>
                <a:cs typeface="+mn-lt"/>
              </a:rPr>
              <a:t>Define kernels</a:t>
            </a:r>
            <a:endParaRPr lang="en-US" sz="1400" dirty="0">
              <a:ea typeface="+mn-lt"/>
              <a:cs typeface="+mn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Kernels – Temp(), dt() Boundaries(), Fluxes(), RS(), </a:t>
            </a:r>
            <a:r>
              <a:rPr lang="en-US" sz="1400" dirty="0" err="1">
                <a:ea typeface="+mn-lt"/>
                <a:cs typeface="+mn-lt"/>
              </a:rPr>
              <a:t>SOR_black</a:t>
            </a:r>
            <a:r>
              <a:rPr lang="en-US" sz="1400" dirty="0">
                <a:ea typeface="+mn-lt"/>
                <a:cs typeface="+mn-lt"/>
              </a:rPr>
              <a:t>(), </a:t>
            </a:r>
            <a:r>
              <a:rPr lang="en-US" sz="1400" dirty="0" err="1">
                <a:ea typeface="+mn-lt"/>
                <a:cs typeface="+mn-lt"/>
              </a:rPr>
              <a:t>SOR_red</a:t>
            </a:r>
            <a:r>
              <a:rPr lang="en-US" sz="1400" dirty="0">
                <a:ea typeface="+mn-lt"/>
                <a:cs typeface="+mn-lt"/>
              </a:rPr>
              <a:t>()</a:t>
            </a:r>
          </a:p>
          <a:p>
            <a:pPr algn="ctr"/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b="1" dirty="0">
                <a:ea typeface="+mn-lt"/>
                <a:cs typeface="+mn-lt"/>
              </a:rPr>
              <a:t>Reduction Functions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Max_Abs_Element</a:t>
            </a:r>
            <a:r>
              <a:rPr lang="en-US" sz="1400" dirty="0">
                <a:ea typeface="+mn-lt"/>
                <a:cs typeface="+mn-lt"/>
              </a:rPr>
              <a:t>(), Residuals()</a:t>
            </a:r>
            <a:endParaRPr lang="en-US" sz="1400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642C3-2933-20C3-79C8-C3CC64DE0604}"/>
              </a:ext>
            </a:extLst>
          </p:cNvPr>
          <p:cNvSpPr txBox="1"/>
          <p:nvPr/>
        </p:nvSpPr>
        <p:spPr>
          <a:xfrm>
            <a:off x="808923" y="104730"/>
            <a:ext cx="3005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CUDA class</a:t>
            </a:r>
            <a:r>
              <a:rPr lang="en-US" sz="1800" dirty="0">
                <a:solidFill>
                  <a:srgbClr val="FFC000"/>
                </a:solidFill>
              </a:rPr>
              <a:t> on </a:t>
            </a:r>
            <a:r>
              <a:rPr lang="en-US" sz="1800" dirty="0" err="1">
                <a:solidFill>
                  <a:srgbClr val="FFC000"/>
                </a:solidFill>
              </a:rPr>
              <a:t>CUDA_Solver.cuh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7A1AE-CFEE-4E40-9B1C-DC10B272952F}"/>
              </a:ext>
            </a:extLst>
          </p:cNvPr>
          <p:cNvSpPr txBox="1"/>
          <p:nvPr/>
        </p:nvSpPr>
        <p:spPr>
          <a:xfrm>
            <a:off x="1939455" y="121486"/>
            <a:ext cx="6729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Source File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 CUDA_Solver.cu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2FCC5A-B209-6BAF-8F7B-9696C6415160}"/>
              </a:ext>
            </a:extLst>
          </p:cNvPr>
          <p:cNvCxnSpPr/>
          <p:nvPr/>
        </p:nvCxnSpPr>
        <p:spPr>
          <a:xfrm flipV="1">
            <a:off x="1014153" y="74815"/>
            <a:ext cx="0" cy="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B1F797-BB01-6582-BA65-46D022F551B8}"/>
              </a:ext>
            </a:extLst>
          </p:cNvPr>
          <p:cNvSpPr/>
          <p:nvPr/>
        </p:nvSpPr>
        <p:spPr>
          <a:xfrm>
            <a:off x="3780981" y="819645"/>
            <a:ext cx="2955847" cy="6463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+mn-lt"/>
                <a:cs typeface="+mn-lt"/>
              </a:rPr>
              <a:t>Memory Allocation on GPU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Initialize()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794264-5299-D818-D21E-8A2527077726}"/>
              </a:ext>
            </a:extLst>
          </p:cNvPr>
          <p:cNvSpPr/>
          <p:nvPr/>
        </p:nvSpPr>
        <p:spPr>
          <a:xfrm>
            <a:off x="3780981" y="1625789"/>
            <a:ext cx="2955847" cy="6463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a typeface="+mn-lt"/>
                <a:cs typeface="+mn-lt"/>
              </a:rPr>
              <a:t>Data Transfer : Host to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err="1">
                <a:ea typeface="+mn-lt"/>
                <a:cs typeface="+mn-lt"/>
              </a:rPr>
              <a:t>Pre_Process</a:t>
            </a:r>
            <a:r>
              <a:rPr lang="en-US" sz="1400" dirty="0">
                <a:ea typeface="+mn-lt"/>
                <a:cs typeface="+mn-lt"/>
              </a:rPr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98FEAD-7B10-DAAD-7F28-158442B93B53}"/>
              </a:ext>
            </a:extLst>
          </p:cNvPr>
          <p:cNvSpPr/>
          <p:nvPr/>
        </p:nvSpPr>
        <p:spPr>
          <a:xfrm>
            <a:off x="3808669" y="4902733"/>
            <a:ext cx="2955847" cy="6463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Memory De-Allocation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~</a:t>
            </a:r>
            <a:r>
              <a:rPr lang="en-US" sz="1400" dirty="0" err="1">
                <a:ea typeface="+mn-lt"/>
                <a:cs typeface="+mn-lt"/>
              </a:rPr>
              <a:t>CUDA_solver</a:t>
            </a:r>
            <a:r>
              <a:rPr lang="en-US" sz="1400" dirty="0">
                <a:ea typeface="+mn-lt"/>
                <a:cs typeface="+mn-lt"/>
              </a:rPr>
              <a:t>();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21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97DA3C-1A28-F100-5C43-85ADB3256C52}"/>
              </a:ext>
            </a:extLst>
          </p:cNvPr>
          <p:cNvCxnSpPr>
            <a:cxnSpLocks/>
          </p:cNvCxnSpPr>
          <p:nvPr/>
        </p:nvCxnSpPr>
        <p:spPr>
          <a:xfrm>
            <a:off x="3583995" y="2527415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2DBFA7-BD5F-B029-D3AB-C3C8455026CA}"/>
              </a:ext>
            </a:extLst>
          </p:cNvPr>
          <p:cNvCxnSpPr>
            <a:cxnSpLocks/>
          </p:cNvCxnSpPr>
          <p:nvPr/>
        </p:nvCxnSpPr>
        <p:spPr>
          <a:xfrm>
            <a:off x="3589439" y="2916578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A4A4F3-3C60-6CA7-658B-5265A14BEB28}"/>
              </a:ext>
            </a:extLst>
          </p:cNvPr>
          <p:cNvCxnSpPr>
            <a:cxnSpLocks/>
          </p:cNvCxnSpPr>
          <p:nvPr/>
        </p:nvCxnSpPr>
        <p:spPr>
          <a:xfrm>
            <a:off x="3586719" y="3322071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AAAB25-3D65-1892-5938-1FD054B72BEF}"/>
              </a:ext>
            </a:extLst>
          </p:cNvPr>
          <p:cNvCxnSpPr>
            <a:cxnSpLocks/>
          </p:cNvCxnSpPr>
          <p:nvPr/>
        </p:nvCxnSpPr>
        <p:spPr>
          <a:xfrm>
            <a:off x="3592164" y="3727564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0C468F-8665-9BDC-1448-9014FCDCF6FB}"/>
              </a:ext>
            </a:extLst>
          </p:cNvPr>
          <p:cNvCxnSpPr>
            <a:cxnSpLocks/>
          </p:cNvCxnSpPr>
          <p:nvPr/>
        </p:nvCxnSpPr>
        <p:spPr>
          <a:xfrm>
            <a:off x="3589440" y="4116725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C61097-4B8F-4EBF-F456-253815DDD53A}"/>
              </a:ext>
            </a:extLst>
          </p:cNvPr>
          <p:cNvCxnSpPr>
            <a:cxnSpLocks/>
          </p:cNvCxnSpPr>
          <p:nvPr/>
        </p:nvCxnSpPr>
        <p:spPr>
          <a:xfrm>
            <a:off x="3586718" y="4489559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1AB24F-2531-6137-0EA9-E6A632EAD89E}"/>
              </a:ext>
            </a:extLst>
          </p:cNvPr>
          <p:cNvCxnSpPr>
            <a:cxnSpLocks/>
          </p:cNvCxnSpPr>
          <p:nvPr/>
        </p:nvCxnSpPr>
        <p:spPr>
          <a:xfrm>
            <a:off x="3603046" y="4905939"/>
            <a:ext cx="0" cy="1348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Google Shape;283;p14"/>
          <p:cNvSpPr/>
          <p:nvPr/>
        </p:nvSpPr>
        <p:spPr>
          <a:xfrm>
            <a:off x="6502075" y="2956297"/>
            <a:ext cx="3265658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91440" bIns="91440" anchor="ctr">
            <a:noAutofit/>
          </a:bodyPr>
          <a:lstStyle/>
          <a:p>
            <a:r>
              <a:rPr lang="en-US" sz="3200" b="1" spc="-1" dirty="0">
                <a:solidFill>
                  <a:srgbClr val="FFFFFF"/>
                </a:solidFill>
                <a:latin typeface="Arial"/>
              </a:rPr>
              <a:t>Case::Simulate Flowchart</a:t>
            </a:r>
            <a:endParaRPr lang="en-US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9B95D-1D4E-B453-B96A-68996CCEE488}"/>
              </a:ext>
            </a:extLst>
          </p:cNvPr>
          <p:cNvSpPr/>
          <p:nvPr/>
        </p:nvSpPr>
        <p:spPr>
          <a:xfrm>
            <a:off x="2459388" y="831186"/>
            <a:ext cx="2486076" cy="3503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cuda_solver.pre_process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7345DB-1D52-5C4A-D7C3-C20C3A0422B9}"/>
              </a:ext>
            </a:extLst>
          </p:cNvPr>
          <p:cNvSpPr/>
          <p:nvPr/>
        </p:nvSpPr>
        <p:spPr>
          <a:xfrm>
            <a:off x="3285304" y="107134"/>
            <a:ext cx="586493" cy="5864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AB37626-4AD3-8ED6-34AE-FFEE73274E12}"/>
              </a:ext>
            </a:extLst>
          </p:cNvPr>
          <p:cNvSpPr/>
          <p:nvPr/>
        </p:nvSpPr>
        <p:spPr>
          <a:xfrm>
            <a:off x="3180393" y="1276567"/>
            <a:ext cx="796317" cy="796317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A3B4E-539A-F792-4131-86C68472B8E6}"/>
              </a:ext>
            </a:extLst>
          </p:cNvPr>
          <p:cNvSpPr txBox="1"/>
          <p:nvPr/>
        </p:nvSpPr>
        <p:spPr>
          <a:xfrm>
            <a:off x="1055488" y="1544074"/>
            <a:ext cx="5090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t&lt;t</a:t>
            </a:r>
            <a:r>
              <a:rPr lang="en-IN" sz="1400" b="1" baseline="-25000" dirty="0"/>
              <a:t>end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685AAA-C5FA-F73C-7D00-04A67C6022F4}"/>
              </a:ext>
            </a:extLst>
          </p:cNvPr>
          <p:cNvSpPr/>
          <p:nvPr/>
        </p:nvSpPr>
        <p:spPr>
          <a:xfrm>
            <a:off x="2434490" y="2214390"/>
            <a:ext cx="2639686" cy="3169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cuda_solver.calc_dt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CAFCB-D4AF-5C6A-EA2A-2F878AD4BB66}"/>
              </a:ext>
            </a:extLst>
          </p:cNvPr>
          <p:cNvSpPr/>
          <p:nvPr/>
        </p:nvSpPr>
        <p:spPr>
          <a:xfrm>
            <a:off x="2422934" y="2620962"/>
            <a:ext cx="2651242" cy="3014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cuda_solver.calc_T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DCFCC5-3A6C-4EFE-2D67-D90B3BF4A88A}"/>
              </a:ext>
            </a:extLst>
          </p:cNvPr>
          <p:cNvSpPr/>
          <p:nvPr/>
        </p:nvSpPr>
        <p:spPr>
          <a:xfrm>
            <a:off x="2445078" y="3049143"/>
            <a:ext cx="2629098" cy="3014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cuda_solver.calc_fluxes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7DD3B2-FC3B-06A6-B10C-26AE1B9B4A43}"/>
              </a:ext>
            </a:extLst>
          </p:cNvPr>
          <p:cNvSpPr/>
          <p:nvPr/>
        </p:nvSpPr>
        <p:spPr>
          <a:xfrm>
            <a:off x="2422934" y="3452042"/>
            <a:ext cx="2651242" cy="3014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cuda_solver.calc_rs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558D0-B3D7-ED0B-606A-979AF8E4F0D8}"/>
              </a:ext>
            </a:extLst>
          </p:cNvPr>
          <p:cNvSpPr txBox="1"/>
          <p:nvPr/>
        </p:nvSpPr>
        <p:spPr>
          <a:xfrm>
            <a:off x="1033334" y="232162"/>
            <a:ext cx="5090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GO</a:t>
            </a:r>
            <a:endParaRPr lang="en-IN" sz="1400" b="1" baseline="-25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A40803-F7D0-7B11-244E-D9191C4C76A8}"/>
              </a:ext>
            </a:extLst>
          </p:cNvPr>
          <p:cNvSpPr/>
          <p:nvPr/>
        </p:nvSpPr>
        <p:spPr>
          <a:xfrm>
            <a:off x="2428691" y="3846775"/>
            <a:ext cx="2651242" cy="3014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cuda_solver.calc_pressure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8D7ECD-1C5F-17DF-D20E-F3368FAFC767}"/>
              </a:ext>
            </a:extLst>
          </p:cNvPr>
          <p:cNvSpPr/>
          <p:nvPr/>
        </p:nvSpPr>
        <p:spPr>
          <a:xfrm>
            <a:off x="2434006" y="4231661"/>
            <a:ext cx="2651242" cy="3014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cuda_solver.calc_velocity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7CCF50-02BA-06A6-D63C-AB41CE9E2108}"/>
              </a:ext>
            </a:extLst>
          </p:cNvPr>
          <p:cNvSpPr/>
          <p:nvPr/>
        </p:nvSpPr>
        <p:spPr>
          <a:xfrm>
            <a:off x="2445078" y="4616551"/>
            <a:ext cx="2651242" cy="3014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a typeface="+mn-lt"/>
                <a:cs typeface="+mn-lt"/>
              </a:rPr>
              <a:t>output_vtk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E684DA-3600-35AF-B70D-69308A350729}"/>
              </a:ext>
            </a:extLst>
          </p:cNvPr>
          <p:cNvSpPr/>
          <p:nvPr/>
        </p:nvSpPr>
        <p:spPr>
          <a:xfrm>
            <a:off x="3315622" y="5026909"/>
            <a:ext cx="586493" cy="5864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0DA95A-FE95-5D9E-527B-632654346F28}"/>
              </a:ext>
            </a:extLst>
          </p:cNvPr>
          <p:cNvSpPr txBox="1"/>
          <p:nvPr/>
        </p:nvSpPr>
        <p:spPr>
          <a:xfrm>
            <a:off x="1063384" y="5157199"/>
            <a:ext cx="5090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END</a:t>
            </a:r>
            <a:endParaRPr lang="en-IN" sz="1400" b="1" baseline="-25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90752C-7368-43B5-CC2E-0366330B0DD5}"/>
              </a:ext>
            </a:extLst>
          </p:cNvPr>
          <p:cNvCxnSpPr/>
          <p:nvPr/>
        </p:nvCxnSpPr>
        <p:spPr>
          <a:xfrm>
            <a:off x="3976710" y="1681634"/>
            <a:ext cx="2330123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D00F11-EEBF-E29D-D099-3E2A3B414453}"/>
              </a:ext>
            </a:extLst>
          </p:cNvPr>
          <p:cNvCxnSpPr/>
          <p:nvPr/>
        </p:nvCxnSpPr>
        <p:spPr>
          <a:xfrm>
            <a:off x="6306833" y="1674725"/>
            <a:ext cx="0" cy="364543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C47FBE-FF02-7B48-D342-0BFCD5AC938C}"/>
              </a:ext>
            </a:extLst>
          </p:cNvPr>
          <p:cNvCxnSpPr>
            <a:cxnSpLocks/>
          </p:cNvCxnSpPr>
          <p:nvPr/>
        </p:nvCxnSpPr>
        <p:spPr>
          <a:xfrm flipH="1">
            <a:off x="3926607" y="5320155"/>
            <a:ext cx="23802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D63DB3-7549-4379-5E23-BE84E3CBAE9D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578551" y="693627"/>
            <a:ext cx="0" cy="123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A98663-BAD6-FE7B-E331-A7F68333E0B3}"/>
              </a:ext>
            </a:extLst>
          </p:cNvPr>
          <p:cNvCxnSpPr/>
          <p:nvPr/>
        </p:nvCxnSpPr>
        <p:spPr>
          <a:xfrm flipH="1">
            <a:off x="3581271" y="1194369"/>
            <a:ext cx="1" cy="83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912EB8-8EB7-98B1-6995-CBD92257BC7A}"/>
              </a:ext>
            </a:extLst>
          </p:cNvPr>
          <p:cNvCxnSpPr>
            <a:cxnSpLocks/>
          </p:cNvCxnSpPr>
          <p:nvPr/>
        </p:nvCxnSpPr>
        <p:spPr>
          <a:xfrm>
            <a:off x="3578550" y="2064774"/>
            <a:ext cx="0" cy="134842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C27713-11AB-4C42-2475-8D7C53107602}"/>
              </a:ext>
            </a:extLst>
          </p:cNvPr>
          <p:cNvSpPr txBox="1"/>
          <p:nvPr/>
        </p:nvSpPr>
        <p:spPr>
          <a:xfrm>
            <a:off x="4833534" y="1445121"/>
            <a:ext cx="72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D02D94-CC75-34CE-2734-DDF345EF6BF7}"/>
              </a:ext>
            </a:extLst>
          </p:cNvPr>
          <p:cNvSpPr txBox="1"/>
          <p:nvPr/>
        </p:nvSpPr>
        <p:spPr>
          <a:xfrm>
            <a:off x="3596808" y="1950646"/>
            <a:ext cx="72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2775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traight Connector 2"/>
          <p:cNvSpPr/>
          <p:nvPr/>
        </p:nvSpPr>
        <p:spPr>
          <a:xfrm>
            <a:off x="164880" y="2684880"/>
            <a:ext cx="9807120" cy="360"/>
          </a:xfrm>
          <a:prstGeom prst="line">
            <a:avLst/>
          </a:prstGeom>
          <a:ln w="5715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11" name="TextBox 3"/>
          <p:cNvSpPr/>
          <p:nvPr/>
        </p:nvSpPr>
        <p:spPr>
          <a:xfrm>
            <a:off x="-38520" y="3839400"/>
            <a:ext cx="140904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Declare GPU class with required members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and methods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12" name="TextBox 7"/>
          <p:cNvSpPr/>
          <p:nvPr/>
        </p:nvSpPr>
        <p:spPr>
          <a:xfrm>
            <a:off x="1035000" y="3839400"/>
            <a:ext cx="1281600" cy="10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Initialize, Pre_process, post_process and destructor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13" name="TextBox 8"/>
          <p:cNvSpPr/>
          <p:nvPr/>
        </p:nvSpPr>
        <p:spPr>
          <a:xfrm>
            <a:off x="2666880" y="2836800"/>
            <a:ext cx="155340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GPU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Calc_T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14" name="TextBox 9"/>
          <p:cNvSpPr/>
          <p:nvPr/>
        </p:nvSpPr>
        <p:spPr>
          <a:xfrm>
            <a:off x="3750840" y="2861280"/>
            <a:ext cx="17895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GPU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Calc_Fluxes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15" name="Straight Connector 10"/>
          <p:cNvSpPr/>
          <p:nvPr/>
        </p:nvSpPr>
        <p:spPr>
          <a:xfrm flipV="1">
            <a:off x="3517200" y="2703960"/>
            <a:ext cx="19188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16" name="Straight Connector 12"/>
          <p:cNvSpPr/>
          <p:nvPr/>
        </p:nvSpPr>
        <p:spPr>
          <a:xfrm>
            <a:off x="156960" y="3729240"/>
            <a:ext cx="9672840" cy="360"/>
          </a:xfrm>
          <a:prstGeom prst="line">
            <a:avLst/>
          </a:prstGeom>
          <a:ln w="57150">
            <a:solidFill>
              <a:srgbClr val="FB5452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17" name="TextBox 19"/>
          <p:cNvSpPr/>
          <p:nvPr/>
        </p:nvSpPr>
        <p:spPr>
          <a:xfrm>
            <a:off x="4933800" y="2890440"/>
            <a:ext cx="17895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GPU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Boundaries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18" name="TextBox 20"/>
          <p:cNvSpPr/>
          <p:nvPr/>
        </p:nvSpPr>
        <p:spPr>
          <a:xfrm>
            <a:off x="6080040" y="2928960"/>
            <a:ext cx="17895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GPU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Calc_RS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19" name="TextBox 21"/>
          <p:cNvSpPr/>
          <p:nvPr/>
        </p:nvSpPr>
        <p:spPr>
          <a:xfrm>
            <a:off x="243720" y="2086920"/>
            <a:ext cx="119880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8DD8D3"/>
                </a:solidFill>
                <a:latin typeface="Arial"/>
                <a:ea typeface="Arial"/>
              </a:rPr>
              <a:t>CPU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20" name="TextBox 22"/>
          <p:cNvSpPr/>
          <p:nvPr/>
        </p:nvSpPr>
        <p:spPr>
          <a:xfrm>
            <a:off x="208440" y="3152520"/>
            <a:ext cx="119880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8DD8D3"/>
                </a:solidFill>
                <a:latin typeface="Arial"/>
                <a:ea typeface="Arial"/>
              </a:rPr>
              <a:t>GPU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21" name="Straight Connector 22"/>
          <p:cNvSpPr/>
          <p:nvPr/>
        </p:nvSpPr>
        <p:spPr>
          <a:xfrm>
            <a:off x="3721680" y="2728080"/>
            <a:ext cx="19188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2" name="Straight Connector 23"/>
          <p:cNvSpPr/>
          <p:nvPr/>
        </p:nvSpPr>
        <p:spPr>
          <a:xfrm flipV="1">
            <a:off x="4689360" y="2703960"/>
            <a:ext cx="19188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3" name="Straight Connector 24"/>
          <p:cNvSpPr/>
          <p:nvPr/>
        </p:nvSpPr>
        <p:spPr>
          <a:xfrm>
            <a:off x="4889880" y="2721240"/>
            <a:ext cx="19152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4" name="Straight Connector 25"/>
          <p:cNvSpPr/>
          <p:nvPr/>
        </p:nvSpPr>
        <p:spPr>
          <a:xfrm flipV="1">
            <a:off x="5837400" y="2710440"/>
            <a:ext cx="157680" cy="978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5" name="Straight Connector 26"/>
          <p:cNvSpPr/>
          <p:nvPr/>
        </p:nvSpPr>
        <p:spPr>
          <a:xfrm>
            <a:off x="6009480" y="2710440"/>
            <a:ext cx="19152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6" name="Straight Connector 27"/>
          <p:cNvSpPr/>
          <p:nvPr/>
        </p:nvSpPr>
        <p:spPr>
          <a:xfrm flipV="1">
            <a:off x="7005960" y="2699280"/>
            <a:ext cx="162720" cy="101052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7" name="Straight Connector 28"/>
          <p:cNvSpPr/>
          <p:nvPr/>
        </p:nvSpPr>
        <p:spPr>
          <a:xfrm>
            <a:off x="2631240" y="2723040"/>
            <a:ext cx="191880" cy="102348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9" name="TextBox 24"/>
          <p:cNvSpPr/>
          <p:nvPr/>
        </p:nvSpPr>
        <p:spPr>
          <a:xfrm>
            <a:off x="3748680" y="2031480"/>
            <a:ext cx="16167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CPU: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 err="1">
                <a:solidFill>
                  <a:srgbClr val="FFFFFF"/>
                </a:solidFill>
                <a:latin typeface="Arial"/>
                <a:ea typeface="Arial"/>
              </a:rPr>
              <a:t>Calc</a:t>
            </a:r>
            <a:r>
              <a:rPr lang="en-IN" sz="1300" b="0" strike="noStrike" spc="-1" err="1">
                <a:solidFill>
                  <a:srgbClr val="FFFFFF"/>
                </a:solidFill>
                <a:latin typeface="Arial"/>
                <a:ea typeface="+mn-lt"/>
              </a:rPr>
              <a:t>_</a:t>
            </a:r>
            <a:r>
              <a:rPr lang="en-IN" sz="1300" b="0" strike="noStrike" spc="-1" err="1">
                <a:solidFill>
                  <a:srgbClr val="FFFFFF"/>
                </a:solidFill>
                <a:latin typeface="Arial"/>
                <a:ea typeface="Arial"/>
              </a:rPr>
              <a:t>Fluxes</a:t>
            </a:r>
            <a:endParaRPr lang="en-US" sz="1300" b="0" strike="noStrike" spc="-1" err="1">
              <a:latin typeface="Arial"/>
            </a:endParaRPr>
          </a:p>
        </p:txBody>
      </p:sp>
      <p:sp>
        <p:nvSpPr>
          <p:cNvPr id="430" name="TextBox 25"/>
          <p:cNvSpPr/>
          <p:nvPr/>
        </p:nvSpPr>
        <p:spPr>
          <a:xfrm>
            <a:off x="4996080" y="2010600"/>
            <a:ext cx="17319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CPU: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Boundaries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1" name="TextBox 26"/>
          <p:cNvSpPr/>
          <p:nvPr/>
        </p:nvSpPr>
        <p:spPr>
          <a:xfrm>
            <a:off x="6104520" y="2004480"/>
            <a:ext cx="145692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CPU: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Calc_RS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2" name="TextBox 27"/>
          <p:cNvSpPr/>
          <p:nvPr/>
        </p:nvSpPr>
        <p:spPr>
          <a:xfrm>
            <a:off x="7233120" y="2031480"/>
            <a:ext cx="1477080" cy="4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CPU: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 err="1">
                <a:solidFill>
                  <a:srgbClr val="FFFFFF"/>
                </a:solidFill>
                <a:latin typeface="Arial"/>
                <a:ea typeface="Arial"/>
              </a:rPr>
              <a:t>Pressure_SOR</a:t>
            </a:r>
            <a:endParaRPr lang="en-US" sz="1300" b="0" strike="noStrike" spc="-1" err="1">
              <a:latin typeface="Arial"/>
            </a:endParaRPr>
          </a:p>
        </p:txBody>
      </p:sp>
      <p:sp>
        <p:nvSpPr>
          <p:cNvPr id="433" name="TextBox 28"/>
          <p:cNvSpPr/>
          <p:nvPr/>
        </p:nvSpPr>
        <p:spPr>
          <a:xfrm>
            <a:off x="8480160" y="2032920"/>
            <a:ext cx="147708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CPU: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 err="1">
                <a:solidFill>
                  <a:srgbClr val="FFFFFF"/>
                </a:solidFill>
                <a:latin typeface="Arial"/>
                <a:ea typeface="Arial"/>
              </a:rPr>
              <a:t>Calc_Velocities</a:t>
            </a:r>
            <a:endParaRPr lang="en-US" sz="1300" b="0" strike="noStrike" spc="-1" err="1">
              <a:latin typeface="Arial"/>
            </a:endParaRPr>
          </a:p>
        </p:txBody>
      </p:sp>
      <p:sp>
        <p:nvSpPr>
          <p:cNvPr id="434" name="Straight Connector 32"/>
          <p:cNvSpPr/>
          <p:nvPr/>
        </p:nvSpPr>
        <p:spPr>
          <a:xfrm>
            <a:off x="5994720" y="2557440"/>
            <a:ext cx="720" cy="26748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35" name="Straight Connector 36"/>
          <p:cNvSpPr/>
          <p:nvPr/>
        </p:nvSpPr>
        <p:spPr>
          <a:xfrm>
            <a:off x="173880" y="3616200"/>
            <a:ext cx="720" cy="267840"/>
          </a:xfrm>
          <a:prstGeom prst="line">
            <a:avLst/>
          </a:prstGeom>
          <a:ln w="38100">
            <a:solidFill>
              <a:srgbClr val="FB5452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36" name="Straight Connector 37"/>
          <p:cNvSpPr/>
          <p:nvPr/>
        </p:nvSpPr>
        <p:spPr>
          <a:xfrm>
            <a:off x="1138320" y="3611160"/>
            <a:ext cx="720" cy="267480"/>
          </a:xfrm>
          <a:prstGeom prst="line">
            <a:avLst/>
          </a:prstGeom>
          <a:ln w="38100">
            <a:solidFill>
              <a:srgbClr val="FB5452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38" name="TextBox 2"/>
          <p:cNvSpPr/>
          <p:nvPr/>
        </p:nvSpPr>
        <p:spPr>
          <a:xfrm>
            <a:off x="7255800" y="2942640"/>
            <a:ext cx="17895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GPU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Pressure_SOR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9" name="Straight Connector 1"/>
          <p:cNvSpPr/>
          <p:nvPr/>
        </p:nvSpPr>
        <p:spPr>
          <a:xfrm flipV="1">
            <a:off x="8446320" y="2699640"/>
            <a:ext cx="162720" cy="101052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71360" y="138960"/>
            <a:ext cx="6456960" cy="623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" sz="3600" b="1" spc="-1" dirty="0">
                <a:solidFill>
                  <a:srgbClr val="F2F2F2"/>
                </a:solidFill>
                <a:latin typeface="Arial"/>
              </a:rPr>
              <a:t>Code Development Stages</a:t>
            </a:r>
            <a:endParaRPr lang="en-US" dirty="0"/>
          </a:p>
        </p:txBody>
      </p:sp>
      <p:sp>
        <p:nvSpPr>
          <p:cNvPr id="440" name="Straight Connector 3"/>
          <p:cNvSpPr/>
          <p:nvPr/>
        </p:nvSpPr>
        <p:spPr>
          <a:xfrm>
            <a:off x="7197480" y="2710800"/>
            <a:ext cx="19152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1" name="Straight Connector 7"/>
          <p:cNvSpPr/>
          <p:nvPr/>
        </p:nvSpPr>
        <p:spPr>
          <a:xfrm>
            <a:off x="1551600" y="2723400"/>
            <a:ext cx="191880" cy="102348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2" name="Straight Connector 8"/>
          <p:cNvSpPr/>
          <p:nvPr/>
        </p:nvSpPr>
        <p:spPr>
          <a:xfrm flipV="1">
            <a:off x="2437560" y="2704320"/>
            <a:ext cx="19188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3" name="TextBox 4"/>
          <p:cNvSpPr/>
          <p:nvPr/>
        </p:nvSpPr>
        <p:spPr>
          <a:xfrm>
            <a:off x="1502999" y="2780872"/>
            <a:ext cx="1553400" cy="2909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1300" spc="-1" err="1">
                <a:solidFill>
                  <a:srgbClr val="FFFFFF"/>
                </a:solidFill>
                <a:latin typeface="Arial"/>
                <a:cs typeface="Arial"/>
              </a:rPr>
              <a:t>Output_vtk</a:t>
            </a:r>
            <a:r>
              <a:rPr lang="en-IN" sz="1300" spc="-1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lang="en-US"/>
          </a:p>
        </p:txBody>
      </p:sp>
      <p:sp>
        <p:nvSpPr>
          <p:cNvPr id="444" name="TextBox 5"/>
          <p:cNvSpPr/>
          <p:nvPr/>
        </p:nvSpPr>
        <p:spPr>
          <a:xfrm>
            <a:off x="8659800" y="2942640"/>
            <a:ext cx="17895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Define GPU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300" b="0" strike="noStrike" spc="-1">
                <a:solidFill>
                  <a:srgbClr val="FFFFFF"/>
                </a:solidFill>
                <a:latin typeface="Arial"/>
                <a:ea typeface="Arial"/>
              </a:rPr>
              <a:t>Calc_Velocities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45" name="Straight Connector 6"/>
          <p:cNvSpPr/>
          <p:nvPr/>
        </p:nvSpPr>
        <p:spPr>
          <a:xfrm flipV="1">
            <a:off x="9809280" y="2684880"/>
            <a:ext cx="162720" cy="101052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6" name="Straight Connector 9"/>
          <p:cNvSpPr/>
          <p:nvPr/>
        </p:nvSpPr>
        <p:spPr>
          <a:xfrm>
            <a:off x="8637480" y="2711160"/>
            <a:ext cx="191520" cy="1023840"/>
          </a:xfrm>
          <a:prstGeom prst="line">
            <a:avLst/>
          </a:prstGeom>
          <a:ln w="38100">
            <a:solidFill>
              <a:srgbClr val="FB5452"/>
            </a:solidFill>
            <a:prstDash val="sysDash"/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7" name="Straight Connector 5"/>
          <p:cNvSpPr/>
          <p:nvPr/>
        </p:nvSpPr>
        <p:spPr>
          <a:xfrm>
            <a:off x="1555920" y="2567160"/>
            <a:ext cx="720" cy="26748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48" name="Straight Connector 30"/>
          <p:cNvSpPr/>
          <p:nvPr/>
        </p:nvSpPr>
        <p:spPr>
          <a:xfrm>
            <a:off x="3708720" y="2561760"/>
            <a:ext cx="720" cy="26784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49" name="Straight Connector 31"/>
          <p:cNvSpPr/>
          <p:nvPr/>
        </p:nvSpPr>
        <p:spPr>
          <a:xfrm>
            <a:off x="4889880" y="2552400"/>
            <a:ext cx="720" cy="26784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50" name="Straight Connector 33"/>
          <p:cNvSpPr/>
          <p:nvPr/>
        </p:nvSpPr>
        <p:spPr>
          <a:xfrm>
            <a:off x="7168680" y="2547720"/>
            <a:ext cx="720" cy="26784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51" name="Straight Connector 34"/>
          <p:cNvSpPr/>
          <p:nvPr/>
        </p:nvSpPr>
        <p:spPr>
          <a:xfrm>
            <a:off x="8625600" y="2566800"/>
            <a:ext cx="720" cy="26748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52" name="Straight Connector 35"/>
          <p:cNvSpPr/>
          <p:nvPr/>
        </p:nvSpPr>
        <p:spPr>
          <a:xfrm>
            <a:off x="9971280" y="2566800"/>
            <a:ext cx="720" cy="26748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53" name="Straight Connector 4"/>
          <p:cNvSpPr/>
          <p:nvPr/>
        </p:nvSpPr>
        <p:spPr>
          <a:xfrm>
            <a:off x="2635920" y="2567160"/>
            <a:ext cx="720" cy="267480"/>
          </a:xfrm>
          <a:prstGeom prst="line">
            <a:avLst/>
          </a:prstGeom>
          <a:ln w="38100">
            <a:solidFill>
              <a:srgbClr val="D3E29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54" name="TextBox 4"/>
          <p:cNvSpPr/>
          <p:nvPr/>
        </p:nvSpPr>
        <p:spPr>
          <a:xfrm>
            <a:off x="1554084" y="2026457"/>
            <a:ext cx="1544076" cy="2909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300" spc="-1">
                <a:solidFill>
                  <a:srgbClr val="FFFFFF"/>
                </a:solidFill>
                <a:latin typeface="Arial"/>
              </a:rPr>
              <a:t>Case::simulate()</a:t>
            </a:r>
            <a:endParaRPr lang="en-IN" sz="1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56320" y="132120"/>
            <a:ext cx="6456960" cy="623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Pressure Solver - Red Black Scheme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283;p 8"/>
          <p:cNvSpPr/>
          <p:nvPr/>
        </p:nvSpPr>
        <p:spPr>
          <a:xfrm>
            <a:off x="256320" y="2730240"/>
            <a:ext cx="645696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3" name="Picture 2" descr="Chart, diagram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32720" y="1477440"/>
            <a:ext cx="4360320" cy="3754800"/>
          </a:xfrm>
          <a:prstGeom prst="rect">
            <a:avLst/>
          </a:prstGeom>
          <a:ln w="0">
            <a:noFill/>
          </a:ln>
        </p:spPr>
      </p:pic>
      <p:pic>
        <p:nvPicPr>
          <p:cNvPr id="404" name="Picture 3" descr="Chart, bubble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433840" y="2450520"/>
            <a:ext cx="3945240" cy="1803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3"/>
          <p:cNvSpPr/>
          <p:nvPr/>
        </p:nvSpPr>
        <p:spPr>
          <a:xfrm>
            <a:off x="430200" y="918720"/>
            <a:ext cx="866880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Implementation of SOR in parallel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930</Words>
  <Application>Microsoft Office PowerPoint</Application>
  <PresentationFormat>Custom</PresentationFormat>
  <Paragraphs>204</Paragraphs>
  <Slides>19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Calibri</vt:lpstr>
      <vt:lpstr>Courier New</vt:lpstr>
      <vt:lpstr>Maven Pro</vt:lpstr>
      <vt:lpstr>Merriweather Black</vt:lpstr>
      <vt:lpstr>Nunito</vt:lpstr>
      <vt:lpstr>Roboto Mono</vt:lpstr>
      <vt:lpstr>Symbol</vt:lpstr>
      <vt:lpstr>Times New Roman</vt:lpstr>
      <vt:lpstr>Times New Roman,Serif</vt:lpstr>
      <vt:lpstr>Wingdings</vt:lpstr>
      <vt:lpstr>Office Theme</vt:lpstr>
      <vt:lpstr>Office Theme</vt:lpstr>
      <vt:lpstr>Office Theme</vt:lpstr>
      <vt:lpstr>Office Theme</vt:lpstr>
      <vt:lpstr>Momentum</vt:lpstr>
      <vt:lpstr>Flu.G ✈️  GPU Accelerated CFD Solver</vt:lpstr>
      <vt:lpstr>What’s New? </vt:lpstr>
      <vt:lpstr>CUDA Programming Model</vt:lpstr>
      <vt:lpstr>CUDA Thread Hierarchy</vt:lpstr>
      <vt:lpstr>PowerPoint Presentation</vt:lpstr>
      <vt:lpstr>PowerPoint Presentation</vt:lpstr>
      <vt:lpstr>PowerPoint Presentation</vt:lpstr>
      <vt:lpstr>Code Development Stages</vt:lpstr>
      <vt:lpstr>Pressure Solver - Red Black Scheme</vt:lpstr>
      <vt:lpstr>Convergence of Red Black Scheme with ω</vt:lpstr>
      <vt:lpstr>Efficiency – CUDA vs Serial </vt:lpstr>
      <vt:lpstr>Validation of Channel Flow case</vt:lpstr>
      <vt:lpstr>Performance Analysis : Channel Flow</vt:lpstr>
      <vt:lpstr>Performance Analysis : Fluid Trap</vt:lpstr>
      <vt:lpstr>Profiling and Debugging Tools</vt:lpstr>
      <vt:lpstr>Profiling and Debugging Tools</vt:lpstr>
      <vt:lpstr>Tasks for Next Week</vt:lpstr>
      <vt:lpstr>Project Management - (1)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Flu.G ✈️  GPU Accelerated CFD Solver</dc:title>
  <dc:subject/>
  <dc:creator/>
  <dc:description/>
  <cp:lastModifiedBy>Vaishali Ravishankar</cp:lastModifiedBy>
  <cp:revision>17</cp:revision>
  <dcterms:created xsi:type="dcterms:W3CDTF">2022-07-06T22:40:24Z</dcterms:created>
  <dcterms:modified xsi:type="dcterms:W3CDTF">2022-07-20T21:11:23Z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10</vt:i4>
  </property>
</Properties>
</file>