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6008BC-43B4-4114-9E96-457753E7EF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Remote communication with 8051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D64CB-117B-4856-AD25-CCF23336A7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256A3-97EB-4ACF-86A7-2643E8C339BD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641A9-09DD-4D32-8011-2B7E7071FA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Dhiraj Bennadi &amp; Rajat Chaple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10659-E1FD-4D0B-93A1-F2E86EF5E1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E602C-901C-4948-AF57-C1B0E337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90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Remote communication with 8051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09EF1-8640-497C-9405-3B87D67E9E19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Dhiraj Bennadi &amp; Rajat Chaple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7E26-BEF7-4B4A-8155-50C5BC26B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76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C416-8E1A-4138-9EE7-0397E7617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13FFA-07FD-466D-80EA-F1228CABB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FADF8-D7F0-4849-82B1-81CC6040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6BA-215C-461C-90EA-85DF084F67BE}" type="datetime1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F961-2B77-422F-AE7D-B9EEC3D5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communication with 8051    (Dhiraj Bennadi &amp; Rajat Chaple)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C6B4E-A9DD-4E05-BC5F-9A34B45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990-C504-4EFA-9722-36445AF2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8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FAFF-2285-4B8A-910E-14E93A4C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89EDB-471D-4ADB-BAC5-2703C1D51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BA623-4D24-4C92-9552-3A71714F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2136-9D03-4EF2-92D4-00C163DDBAA9}" type="datetime1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69765-4A9B-4CDD-80EB-1C89ECE1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communication with 8051    (Dhiraj Bennadi &amp; Rajat Chaple)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744A-E2FF-4A42-A651-C2E9C917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990-C504-4EFA-9722-36445AF2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35D5D-1298-4EE9-9F05-CCE304944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DA8D2-0401-4001-A406-6031B1214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4D7C-57E0-4B0C-8785-FB8CA796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92E3-20A7-444C-A11F-19FEC0D379F7}" type="datetime1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D8EE-CA28-4174-ABFF-FB9418B3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communication with 8051    (Dhiraj Bennadi &amp; Rajat Chaple)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3F79-772D-4A6C-8746-FC62C39E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990-C504-4EFA-9722-36445AF2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7C0F-5705-4252-9388-95033718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1523-CC71-40B3-8C85-422B57812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12D83-5C49-47DC-9562-0CB9020B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3889-01E5-4F2E-ABE1-96BA6270C995}" type="datetime1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4365-3D54-4931-84EF-CF0518C3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communication with 8051    (Dhiraj Bennadi &amp; Rajat Chaple)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EFA92-882A-4484-98A3-E9C050DC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990-C504-4EFA-9722-36445AF2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8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BBFA-0CD5-421E-B6F2-7A3F3E9E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E75F9-611F-4ED1-9229-A65B6D95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8B1E4-FC0A-48A9-98BF-EF2AE67E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33B0-F9D2-4FB0-B9F8-024C55EE3E92}" type="datetime1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BA8A-55A4-490A-9484-6287C9C6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communication with 8051    (Dhiraj Bennadi &amp; Rajat Chaple)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09FC-6753-4516-8B6E-DD077162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990-C504-4EFA-9722-36445AF2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7DC9-38F1-4D68-8928-2B672C4A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DBEF-662A-44FC-B512-7E4823C6A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87859-6395-4CE4-9552-A22781420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FD24-2B3C-4885-842B-4A3EA1A1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D3A6-7786-4CDC-800F-87AC8B3CB6BD}" type="datetime1">
              <a:rPr lang="en-US" smtClean="0"/>
              <a:t>17-Oct-21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5DEC9-7A27-4974-AD31-27562BE4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communication with 8051    (Dhiraj Bennadi &amp; Rajat Chaple)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E5D3D-320B-44F7-B58A-1FCC7BCD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990-C504-4EFA-9722-36445AF2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3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17D5-CB07-4699-A03B-65BB5989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5C158-FAA4-4AF2-8EDA-F8CF588C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E052-5A88-4890-9D42-FD27EAEB2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E8951-F424-41D4-A1C8-FB989010E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5DBF4-C20E-4A8A-A915-F7E4DE233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07A26-F674-4DCE-9FB1-475FE04D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37D6-A677-4B0A-BBF7-82A40A37C343}" type="datetime1">
              <a:rPr lang="en-US" smtClean="0"/>
              <a:t>17-Oct-21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D3A87-A5E8-4039-950D-E5409927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communication with 8051    (Dhiraj Bennadi &amp; Rajat Chaple)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BDF4F-E609-476F-9E85-B6DA9640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990-C504-4EFA-9722-36445AF2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868C-C8BF-480A-95FE-875ED4A8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89907-D779-42CC-90F0-4423382E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134B-7DAD-479B-A440-83BF5FFC19CD}" type="datetime1">
              <a:rPr lang="en-US" smtClean="0"/>
              <a:t>17-Oct-21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FBF80-2F07-4C1B-A027-D6BAE1D0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communication with 8051    (Dhiraj Bennadi &amp; Rajat Chaple)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B12FF-7670-40A9-BFE5-E543C30C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990-C504-4EFA-9722-36445AF2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1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EC52D-C50E-4340-954C-18CB74F7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7280-B6C4-410F-A4EF-4189088F2AD8}" type="datetime1">
              <a:rPr lang="en-US" smtClean="0"/>
              <a:t>17-Oct-21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252D9-C35A-473F-8E46-0E554441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communication with 8051    (Dhiraj Bennadi &amp; Rajat Chaple)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98DE8-0E53-47CB-8BF9-F8D9D5B1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990-C504-4EFA-9722-36445AF2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5B03-09C5-42BF-8992-7C3A0F4E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1F9D-1997-4281-A909-0E76D625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5437A-860D-4294-B663-B93AA565B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5B262-8034-4371-B05B-0BDA6DCA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AE4D-86D4-43A8-87B1-B5F91868D3C7}" type="datetime1">
              <a:rPr lang="en-US" smtClean="0"/>
              <a:t>17-Oct-21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F8A2-AC19-4FF9-9DBF-F1AB253C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communication with 8051    (Dhiraj Bennadi &amp; Rajat Chaple)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4D3EF-3839-4EB7-844C-6CB0AAC8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990-C504-4EFA-9722-36445AF2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7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E92-5B4E-4585-A4C4-151585DB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798D7-5528-418D-B543-44457DFA6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455A4-D8DB-487E-85B6-2375F7B6E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DCF5B-8150-4F14-BC64-F3757CD4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41F9-D5A2-4F23-8DF3-051B833E78D1}" type="datetime1">
              <a:rPr lang="en-US" smtClean="0"/>
              <a:t>17-Oct-21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8FE38-C3C9-40D4-B2FA-18F8B978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communication with 8051    (Dhiraj Bennadi &amp; Rajat Chaple)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01669-317E-46B9-8183-2C861BAB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990-C504-4EFA-9722-36445AF2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6957C-5843-4ECA-A6C9-0539BC07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4BB6F-E2DC-4C41-9CAA-C51E439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498F-3CD0-4FB2-B433-DD78F516C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BF53-AEA9-46FF-BF37-7FC728D8C4D5}" type="datetime1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EFCB-9B29-4832-8F00-6AF2B7B3C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Remote communication with 8051    (Dhiraj Bennadi &amp; Rajat Chaple)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3E3C-4674-4BB1-B93E-116701400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DA990-C504-4EFA-9722-36445AF2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1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70DE730E-83F7-41CE-BAD1-9BF416F5AA45}"/>
              </a:ext>
            </a:extLst>
          </p:cNvPr>
          <p:cNvSpPr txBox="1"/>
          <p:nvPr/>
        </p:nvSpPr>
        <p:spPr>
          <a:xfrm>
            <a:off x="2913077" y="1659717"/>
            <a:ext cx="609460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ESD 5613 : Final Project </a:t>
            </a:r>
            <a:br>
              <a:rPr lang="en-US" sz="3200" dirty="0"/>
            </a:br>
            <a:r>
              <a:rPr lang="en-US" sz="3200" dirty="0"/>
              <a:t>(Fall 2021)</a:t>
            </a:r>
            <a:br>
              <a:rPr lang="en-US" sz="3200" dirty="0"/>
            </a:br>
            <a:endParaRPr lang="en-US" sz="3200" dirty="0"/>
          </a:p>
          <a:p>
            <a:pPr algn="ctr"/>
            <a:r>
              <a:rPr lang="en-US" sz="3200" b="1" u="sng" dirty="0"/>
              <a:t>Remote communication with 8051</a:t>
            </a:r>
          </a:p>
          <a:p>
            <a:pPr algn="ctr"/>
            <a:endParaRPr lang="en-US" sz="3200" b="1" u="sng" dirty="0"/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000" dirty="0"/>
              <a:t>Dhiraj </a:t>
            </a:r>
            <a:r>
              <a:rPr lang="en-US" sz="2000" dirty="0" err="1"/>
              <a:t>Bennadi</a:t>
            </a:r>
            <a:endParaRPr lang="en-US" sz="2000" dirty="0"/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000" dirty="0"/>
              <a:t>Rajat Chaple</a:t>
            </a:r>
          </a:p>
        </p:txBody>
      </p:sp>
    </p:spTree>
    <p:extLst>
      <p:ext uri="{BB962C8B-B14F-4D97-AF65-F5344CB8AC3E}">
        <p14:creationId xmlns:p14="http://schemas.microsoft.com/office/powerpoint/2010/main" val="264852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391E5-C7A4-4996-8D01-6782EDCC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318" y="6356350"/>
            <a:ext cx="4702728" cy="365125"/>
          </a:xfrm>
        </p:spPr>
        <p:txBody>
          <a:bodyPr/>
          <a:lstStyle/>
          <a:p>
            <a:r>
              <a:rPr lang="en-US" dirty="0"/>
              <a:t>Remote communication with 8051    (Dhiraj </a:t>
            </a:r>
            <a:r>
              <a:rPr lang="en-US" dirty="0" err="1"/>
              <a:t>Bennadi</a:t>
            </a:r>
            <a:r>
              <a:rPr lang="en-US" dirty="0"/>
              <a:t> &amp; Rajat Chaple)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CE6F7-45D0-4077-AFFE-4DEE07E7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990-C504-4EFA-9722-36445AF28E5D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54A25-704D-43E4-B050-0BEEDE3178EF}"/>
              </a:ext>
            </a:extLst>
          </p:cNvPr>
          <p:cNvSpPr/>
          <p:nvPr/>
        </p:nvSpPr>
        <p:spPr>
          <a:xfrm>
            <a:off x="8094398" y="3774432"/>
            <a:ext cx="3643730" cy="14140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E57345-E75A-4BEF-9D8A-53A87A016069}"/>
              </a:ext>
            </a:extLst>
          </p:cNvPr>
          <p:cNvSpPr/>
          <p:nvPr/>
        </p:nvSpPr>
        <p:spPr>
          <a:xfrm>
            <a:off x="8091085" y="2621474"/>
            <a:ext cx="1214618" cy="1057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88006F-7A5A-4E79-8C94-4164FA6B80D8}"/>
              </a:ext>
            </a:extLst>
          </p:cNvPr>
          <p:cNvSpPr/>
          <p:nvPr/>
        </p:nvSpPr>
        <p:spPr>
          <a:xfrm>
            <a:off x="8091085" y="1866509"/>
            <a:ext cx="3638654" cy="5402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Supply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2ECE27-A04B-41D1-9436-91DA186F2788}"/>
              </a:ext>
            </a:extLst>
          </p:cNvPr>
          <p:cNvSpPr/>
          <p:nvPr/>
        </p:nvSpPr>
        <p:spPr>
          <a:xfrm>
            <a:off x="8279348" y="4272807"/>
            <a:ext cx="1143634" cy="81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ESP8266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pic>
        <p:nvPicPr>
          <p:cNvPr id="10" name="Graphic 9" descr="Wireless router outline">
            <a:extLst>
              <a:ext uri="{FF2B5EF4-FFF2-40B4-BE49-F238E27FC236}">
                <a16:creationId xmlns:a16="http://schemas.microsoft.com/office/drawing/2014/main" id="{23919971-DDCF-47CE-BD59-3FA2FF749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8429" y="4226235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 outline">
            <a:extLst>
              <a:ext uri="{FF2B5EF4-FFF2-40B4-BE49-F238E27FC236}">
                <a16:creationId xmlns:a16="http://schemas.microsoft.com/office/drawing/2014/main" id="{8E167417-3E02-4274-A6F5-D77051FAC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017" y="4282982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AF1C142-8823-4A90-9676-D99CC347BA6D}"/>
              </a:ext>
            </a:extLst>
          </p:cNvPr>
          <p:cNvSpPr/>
          <p:nvPr/>
        </p:nvSpPr>
        <p:spPr>
          <a:xfrm>
            <a:off x="10746229" y="4624873"/>
            <a:ext cx="781553" cy="455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 check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0101CF-E8B5-48CB-B536-190094AC39B2}"/>
              </a:ext>
            </a:extLst>
          </p:cNvPr>
          <p:cNvSpPr/>
          <p:nvPr/>
        </p:nvSpPr>
        <p:spPr>
          <a:xfrm>
            <a:off x="762420" y="4997850"/>
            <a:ext cx="1762909" cy="323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 key generation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81365-5FFE-4C51-8861-4FC2E5455777}"/>
              </a:ext>
            </a:extLst>
          </p:cNvPr>
          <p:cNvSpPr/>
          <p:nvPr/>
        </p:nvSpPr>
        <p:spPr>
          <a:xfrm>
            <a:off x="10708129" y="3981226"/>
            <a:ext cx="781553" cy="455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96132F-6BA9-4D13-9C56-7E304D412A30}"/>
              </a:ext>
            </a:extLst>
          </p:cNvPr>
          <p:cNvSpPr/>
          <p:nvPr/>
        </p:nvSpPr>
        <p:spPr>
          <a:xfrm>
            <a:off x="9693829" y="4624873"/>
            <a:ext cx="781553" cy="455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62305-7C06-4EC0-932F-0EF4C5BA2A94}"/>
              </a:ext>
            </a:extLst>
          </p:cNvPr>
          <p:cNvSpPr/>
          <p:nvPr/>
        </p:nvSpPr>
        <p:spPr>
          <a:xfrm>
            <a:off x="9693829" y="3998468"/>
            <a:ext cx="781553" cy="455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 Interface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B09A18-ECC3-4953-83DB-39F5D7DBB532}"/>
              </a:ext>
            </a:extLst>
          </p:cNvPr>
          <p:cNvGrpSpPr/>
          <p:nvPr/>
        </p:nvGrpSpPr>
        <p:grpSpPr>
          <a:xfrm>
            <a:off x="9533686" y="2624841"/>
            <a:ext cx="2204442" cy="1057155"/>
            <a:chOff x="9246175" y="1647537"/>
            <a:chExt cx="2204442" cy="105715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88E32B-59D7-41D1-B372-FC3BB7B7CE15}"/>
                </a:ext>
              </a:extLst>
            </p:cNvPr>
            <p:cNvSpPr/>
            <p:nvPr/>
          </p:nvSpPr>
          <p:spPr>
            <a:xfrm>
              <a:off x="9246175" y="1647537"/>
              <a:ext cx="2204442" cy="10571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8051 (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1DE493-6377-4FA8-93B1-A844C7796092}"/>
                </a:ext>
              </a:extLst>
            </p:cNvPr>
            <p:cNvSpPr/>
            <p:nvPr/>
          </p:nvSpPr>
          <p:spPr>
            <a:xfrm>
              <a:off x="9373929" y="2164359"/>
              <a:ext cx="842373" cy="398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UART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111FC8-B66B-427A-8DE4-017E1C092D98}"/>
                </a:ext>
              </a:extLst>
            </p:cNvPr>
            <p:cNvSpPr/>
            <p:nvPr/>
          </p:nvSpPr>
          <p:spPr>
            <a:xfrm>
              <a:off x="10420628" y="2156039"/>
              <a:ext cx="842373" cy="398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GPIO</a:t>
              </a:r>
            </a:p>
          </p:txBody>
        </p:sp>
      </p:grpSp>
      <p:pic>
        <p:nvPicPr>
          <p:cNvPr id="21" name="Graphic 20" descr="Wireless outline">
            <a:extLst>
              <a:ext uri="{FF2B5EF4-FFF2-40B4-BE49-F238E27FC236}">
                <a16:creationId xmlns:a16="http://schemas.microsoft.com/office/drawing/2014/main" id="{13FB45D5-EAD4-49AD-8957-770634BFF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132376">
            <a:off x="7632034" y="4363715"/>
            <a:ext cx="752934" cy="752934"/>
          </a:xfrm>
          <a:prstGeom prst="rect">
            <a:avLst/>
          </a:prstGeom>
        </p:spPr>
      </p:pic>
      <p:pic>
        <p:nvPicPr>
          <p:cNvPr id="22" name="Graphic 21" descr="Internet outline">
            <a:extLst>
              <a:ext uri="{FF2B5EF4-FFF2-40B4-BE49-F238E27FC236}">
                <a16:creationId xmlns:a16="http://schemas.microsoft.com/office/drawing/2014/main" id="{9661000F-DA15-4470-A8E6-8C847FD93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47" y="3855003"/>
            <a:ext cx="1313052" cy="1313052"/>
          </a:xfrm>
          <a:prstGeom prst="rect">
            <a:avLst/>
          </a:prstGeom>
        </p:spPr>
      </p:pic>
      <p:pic>
        <p:nvPicPr>
          <p:cNvPr id="23" name="Graphic 22" descr="Wireless outline">
            <a:extLst>
              <a:ext uri="{FF2B5EF4-FFF2-40B4-BE49-F238E27FC236}">
                <a16:creationId xmlns:a16="http://schemas.microsoft.com/office/drawing/2014/main" id="{7F4729AC-0B9A-4B76-8F24-FC244E142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932813">
            <a:off x="2066612" y="4373570"/>
            <a:ext cx="397149" cy="3971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A60881A-D6DF-4FEE-982B-0F8E5F9A83A7}"/>
              </a:ext>
            </a:extLst>
          </p:cNvPr>
          <p:cNvSpPr txBox="1"/>
          <p:nvPr/>
        </p:nvSpPr>
        <p:spPr>
          <a:xfrm>
            <a:off x="8851165" y="2540666"/>
            <a:ext cx="51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New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9248FE-8FBC-4274-B096-1DB2FE60456D}"/>
              </a:ext>
            </a:extLst>
          </p:cNvPr>
          <p:cNvSpPr txBox="1"/>
          <p:nvPr/>
        </p:nvSpPr>
        <p:spPr>
          <a:xfrm>
            <a:off x="11231085" y="3706494"/>
            <a:ext cx="51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New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8512FD-3550-48B1-8F7E-1F2E5BEC1FEC}"/>
              </a:ext>
            </a:extLst>
          </p:cNvPr>
          <p:cNvSpPr txBox="1"/>
          <p:nvPr/>
        </p:nvSpPr>
        <p:spPr>
          <a:xfrm>
            <a:off x="11220935" y="1828845"/>
            <a:ext cx="51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New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4615EF2-804F-45F4-83AA-1D03DDA0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47" y="811059"/>
            <a:ext cx="45415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56449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E3A0-AC8A-4571-8D8F-CE6A7EEF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415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Software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D0B9-5995-42C1-8D96-C7C2823E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0000" cy="4351338"/>
          </a:xfrm>
        </p:spPr>
        <p:txBody>
          <a:bodyPr/>
          <a:lstStyle/>
          <a:p>
            <a:r>
              <a:rPr lang="en-US" dirty="0"/>
              <a:t>New elements</a:t>
            </a:r>
            <a:endParaRPr lang="en-US" sz="2000" dirty="0"/>
          </a:p>
          <a:p>
            <a:pPr lvl="1"/>
            <a:r>
              <a:rPr lang="en-US" sz="2000" dirty="0"/>
              <a:t>Hashing</a:t>
            </a:r>
          </a:p>
          <a:p>
            <a:pPr lvl="1"/>
            <a:r>
              <a:rPr lang="en-US" sz="2000" dirty="0"/>
              <a:t>SPI interface</a:t>
            </a:r>
          </a:p>
          <a:p>
            <a:pPr lvl="1"/>
            <a:r>
              <a:rPr lang="en-US" sz="2000" dirty="0"/>
              <a:t>Socket programming</a:t>
            </a:r>
          </a:p>
          <a:p>
            <a:pPr lvl="1"/>
            <a:r>
              <a:rPr lang="en-US" sz="2000" dirty="0"/>
              <a:t>GUI (optional)</a:t>
            </a:r>
          </a:p>
          <a:p>
            <a:pPr lvl="1"/>
            <a:endParaRPr lang="en-US" sz="2000" dirty="0"/>
          </a:p>
          <a:p>
            <a:r>
              <a:rPr lang="en-US" sz="2400" dirty="0"/>
              <a:t>Existing elements</a:t>
            </a:r>
          </a:p>
          <a:p>
            <a:pPr lvl="1"/>
            <a:r>
              <a:rPr lang="en-US" sz="2000" dirty="0"/>
              <a:t>UART interface</a:t>
            </a:r>
          </a:p>
          <a:p>
            <a:pPr lvl="1"/>
            <a:r>
              <a:rPr lang="en-US" sz="2000" dirty="0"/>
              <a:t>GPIO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CDDEE-A5D8-4C4A-B94D-19783ADA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941" y="6379012"/>
            <a:ext cx="4644006" cy="365125"/>
          </a:xfrm>
        </p:spPr>
        <p:txBody>
          <a:bodyPr/>
          <a:lstStyle/>
          <a:p>
            <a:r>
              <a:rPr lang="en-US" dirty="0"/>
              <a:t>Remote communication with 8051    (Dhiraj </a:t>
            </a:r>
            <a:r>
              <a:rPr lang="en-US" dirty="0" err="1"/>
              <a:t>Bennadi</a:t>
            </a:r>
            <a:r>
              <a:rPr lang="en-US" dirty="0"/>
              <a:t> &amp; Rajat Chaple)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61073-2072-4F89-A573-797568AF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990-C504-4EFA-9722-36445AF28E5D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DE5229-5DB7-4C98-AD47-1B730F2EDB37}"/>
              </a:ext>
            </a:extLst>
          </p:cNvPr>
          <p:cNvSpPr txBox="1">
            <a:spLocks/>
          </p:cNvSpPr>
          <p:nvPr/>
        </p:nvSpPr>
        <p:spPr>
          <a:xfrm>
            <a:off x="7018020" y="365125"/>
            <a:ext cx="4693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Hardware elements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9BBB16-448D-4DC1-BB5C-7BECC7B1C9E3}"/>
              </a:ext>
            </a:extLst>
          </p:cNvPr>
          <p:cNvSpPr txBox="1">
            <a:spLocks/>
          </p:cNvSpPr>
          <p:nvPr/>
        </p:nvSpPr>
        <p:spPr>
          <a:xfrm>
            <a:off x="7018020" y="1915318"/>
            <a:ext cx="4693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elements</a:t>
            </a:r>
            <a:endParaRPr lang="en-US" sz="2000" dirty="0"/>
          </a:p>
          <a:p>
            <a:pPr lvl="1"/>
            <a:r>
              <a:rPr lang="en-US" sz="2000" dirty="0"/>
              <a:t>Power circuit</a:t>
            </a:r>
          </a:p>
          <a:p>
            <a:pPr lvl="1"/>
            <a:r>
              <a:rPr lang="en-US" sz="2000" dirty="0"/>
              <a:t>ESP8266 (or alternative)</a:t>
            </a:r>
          </a:p>
          <a:p>
            <a:pPr lvl="1"/>
            <a:r>
              <a:rPr lang="en-US" sz="2000" dirty="0"/>
              <a:t>External memory (e.g. SD card)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Existing elements</a:t>
            </a:r>
          </a:p>
          <a:p>
            <a:pPr lvl="1"/>
            <a:r>
              <a:rPr lang="en-US" sz="2000" dirty="0"/>
              <a:t>8051 </a:t>
            </a:r>
            <a:r>
              <a:rPr lang="en-US" sz="2000" dirty="0" err="1"/>
              <a:t>uController</a:t>
            </a:r>
            <a:endParaRPr lang="en-US" sz="2000" dirty="0"/>
          </a:p>
          <a:p>
            <a:pPr lvl="1"/>
            <a:r>
              <a:rPr lang="en-US" sz="2000" dirty="0"/>
              <a:t>LCD (optional)</a:t>
            </a:r>
          </a:p>
          <a:p>
            <a:pPr lvl="1"/>
            <a:r>
              <a:rPr lang="en-US" sz="2000" dirty="0"/>
              <a:t>Keypad (optional)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36E1BB-1F9F-405A-AAE1-9F273A6518FF}"/>
              </a:ext>
            </a:extLst>
          </p:cNvPr>
          <p:cNvCxnSpPr/>
          <p:nvPr/>
        </p:nvCxnSpPr>
        <p:spPr>
          <a:xfrm>
            <a:off x="5806440" y="830580"/>
            <a:ext cx="0" cy="496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9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8F9A-B0A9-4290-B45D-4B0CDC9F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2DA8-7290-4DF1-9AE0-A60B58F8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Power circuit</a:t>
            </a:r>
          </a:p>
          <a:p>
            <a:r>
              <a:rPr lang="en-US" dirty="0"/>
              <a:t>PCB Layout</a:t>
            </a:r>
          </a:p>
          <a:p>
            <a:r>
              <a:rPr lang="en-US" dirty="0"/>
              <a:t>Communication between ESP8266 and 8051</a:t>
            </a:r>
          </a:p>
          <a:p>
            <a:r>
              <a:rPr lang="en-US" dirty="0"/>
              <a:t>Communication between Host PC to ESP8266</a:t>
            </a:r>
          </a:p>
          <a:p>
            <a:r>
              <a:rPr lang="en-US" dirty="0"/>
              <a:t>Communication between ESP8266 to External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2E4A5-FD88-4F68-87EE-76EF5566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606" y="6353845"/>
            <a:ext cx="4551727" cy="365125"/>
          </a:xfrm>
        </p:spPr>
        <p:txBody>
          <a:bodyPr/>
          <a:lstStyle/>
          <a:p>
            <a:r>
              <a:rPr lang="en-US"/>
              <a:t>Remote communication with 8051    (Dhiraj Bennadi &amp; Rajat Chaple)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7F7E3-6DDB-4D7A-B41A-98837225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990-C504-4EFA-9722-36445AF28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8F9A-B0A9-4290-B45D-4B0CDC9F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" y="0"/>
            <a:ext cx="10515600" cy="1325563"/>
          </a:xfrm>
        </p:spPr>
        <p:txBody>
          <a:bodyPr/>
          <a:lstStyle/>
          <a:p>
            <a:r>
              <a:rPr lang="en-US" dirty="0"/>
              <a:t>Project deliverables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2E4A5-FD88-4F68-87EE-76EF5566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999" y="6356350"/>
            <a:ext cx="4572000" cy="365125"/>
          </a:xfrm>
        </p:spPr>
        <p:txBody>
          <a:bodyPr/>
          <a:lstStyle/>
          <a:p>
            <a:r>
              <a:rPr lang="en-US" dirty="0"/>
              <a:t>Remote communication with 8051    (Dhiraj </a:t>
            </a:r>
            <a:r>
              <a:rPr lang="en-US" dirty="0" err="1"/>
              <a:t>Bennadi</a:t>
            </a:r>
            <a:r>
              <a:rPr lang="en-US" dirty="0"/>
              <a:t> &amp; Rajat Chaple)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7F7E3-6DDB-4D7A-B41A-98837225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990-C504-4EFA-9722-36445AF28E5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C853475-1601-4862-9555-2FD5C65F5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41000"/>
              </p:ext>
            </p:extLst>
          </p:nvPr>
        </p:nvGraphicFramePr>
        <p:xfrm>
          <a:off x="1620520" y="1120140"/>
          <a:ext cx="8127999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129881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548750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5439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8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Circuit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October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Rajat Chaple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2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Ordering of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Dhiraj </a:t>
                      </a:r>
                      <a:r>
                        <a:rPr lang="en-US" dirty="0" err="1"/>
                        <a:t>Bennadi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6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Schematic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 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5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PCB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Rajat Chaple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74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Interfacing UART (ESP8266 to 8051)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Dhiraj </a:t>
                      </a:r>
                      <a:r>
                        <a:rPr lang="en-US" dirty="0" err="1"/>
                        <a:t>Bennadi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9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Interfacing SPI (ESP8266 to Memory card)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r>
                        <a:rPr lang="en-US" baseline="30000" dirty="0"/>
                        <a:t>st </a:t>
                      </a:r>
                      <a:r>
                        <a:rPr lang="en-US" dirty="0"/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0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Rajat Chaple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1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Hashing / CRC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Dhiraj </a:t>
                      </a:r>
                      <a:r>
                        <a:rPr lang="en-US" dirty="0" err="1"/>
                        <a:t>Bennadi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2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1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0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53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B504-475C-4F01-84DC-89C4F0C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Fallback plan : Automated Wire spooler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7944A-F6A6-4C62-A101-6BB801CD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8053" y="6356350"/>
            <a:ext cx="4660783" cy="365125"/>
          </a:xfrm>
        </p:spPr>
        <p:txBody>
          <a:bodyPr/>
          <a:lstStyle/>
          <a:p>
            <a:r>
              <a:rPr lang="en-US"/>
              <a:t>Remote communication with 8051    (Dhiraj Bennadi &amp; Rajat Chaple)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ED993-1B5B-4D85-B3D4-77F6B719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990-C504-4EFA-9722-36445AF28E5D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B7D254-250B-471B-8560-C747A24C1AA4}"/>
              </a:ext>
            </a:extLst>
          </p:cNvPr>
          <p:cNvSpPr/>
          <p:nvPr/>
        </p:nvSpPr>
        <p:spPr>
          <a:xfrm>
            <a:off x="4345205" y="3183536"/>
            <a:ext cx="1214618" cy="1057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079411-663D-4017-9739-773D2523B32D}"/>
              </a:ext>
            </a:extLst>
          </p:cNvPr>
          <p:cNvSpPr/>
          <p:nvPr/>
        </p:nvSpPr>
        <p:spPr>
          <a:xfrm>
            <a:off x="4345205" y="2428571"/>
            <a:ext cx="3638654" cy="5402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Supply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C41854-20EA-407B-9163-9499DC840B58}"/>
              </a:ext>
            </a:extLst>
          </p:cNvPr>
          <p:cNvSpPr/>
          <p:nvPr/>
        </p:nvSpPr>
        <p:spPr>
          <a:xfrm>
            <a:off x="4345205" y="4488058"/>
            <a:ext cx="946272" cy="707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 Interface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97EF07-EE76-4F04-AA7D-BC9D54A2C3C1}"/>
              </a:ext>
            </a:extLst>
          </p:cNvPr>
          <p:cNvGrpSpPr/>
          <p:nvPr/>
        </p:nvGrpSpPr>
        <p:grpSpPr>
          <a:xfrm>
            <a:off x="5787806" y="3186903"/>
            <a:ext cx="2204442" cy="1057155"/>
            <a:chOff x="9246175" y="1647537"/>
            <a:chExt cx="2204442" cy="105715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AD6E07-3781-48E8-BCF5-B62A08BB2D23}"/>
                </a:ext>
              </a:extLst>
            </p:cNvPr>
            <p:cNvSpPr/>
            <p:nvPr/>
          </p:nvSpPr>
          <p:spPr>
            <a:xfrm>
              <a:off x="9246175" y="1647537"/>
              <a:ext cx="2204442" cy="10571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microcontroller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5A642A-A78D-4120-820A-330A67FD4DF4}"/>
                </a:ext>
              </a:extLst>
            </p:cNvPr>
            <p:cNvSpPr/>
            <p:nvPr/>
          </p:nvSpPr>
          <p:spPr>
            <a:xfrm>
              <a:off x="9373929" y="2164359"/>
              <a:ext cx="842373" cy="398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UART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F7E35D-C59B-45A1-920A-A50D88AA1417}"/>
                </a:ext>
              </a:extLst>
            </p:cNvPr>
            <p:cNvSpPr/>
            <p:nvPr/>
          </p:nvSpPr>
          <p:spPr>
            <a:xfrm>
              <a:off x="10420628" y="2156039"/>
              <a:ext cx="842373" cy="398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GPIO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037504-6081-4DA4-98E1-617417FF6E60}"/>
              </a:ext>
            </a:extLst>
          </p:cNvPr>
          <p:cNvSpPr txBox="1"/>
          <p:nvPr/>
        </p:nvSpPr>
        <p:spPr>
          <a:xfrm>
            <a:off x="5105285" y="3102728"/>
            <a:ext cx="51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394E6-1258-40E0-B466-9E63B27C8A4B}"/>
              </a:ext>
            </a:extLst>
          </p:cNvPr>
          <p:cNvSpPr txBox="1"/>
          <p:nvPr/>
        </p:nvSpPr>
        <p:spPr>
          <a:xfrm>
            <a:off x="7475055" y="2390907"/>
            <a:ext cx="51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New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9E0FBC-90DA-4465-8D3C-FF7BEB960C6A}"/>
              </a:ext>
            </a:extLst>
          </p:cNvPr>
          <p:cNvSpPr txBox="1"/>
          <p:nvPr/>
        </p:nvSpPr>
        <p:spPr>
          <a:xfrm>
            <a:off x="7475055" y="3187347"/>
            <a:ext cx="51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New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C9F989-2080-4A0B-98F4-99A99C4F4767}"/>
              </a:ext>
            </a:extLst>
          </p:cNvPr>
          <p:cNvSpPr/>
          <p:nvPr/>
        </p:nvSpPr>
        <p:spPr>
          <a:xfrm>
            <a:off x="5550073" y="4493395"/>
            <a:ext cx="886878" cy="699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NRF Device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B36951-80F3-44D1-8E87-81F307B82A6D}"/>
              </a:ext>
            </a:extLst>
          </p:cNvPr>
          <p:cNvSpPr/>
          <p:nvPr/>
        </p:nvSpPr>
        <p:spPr>
          <a:xfrm>
            <a:off x="6645524" y="4496225"/>
            <a:ext cx="1328585" cy="699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Actuator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(motor &amp;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cutter)</a:t>
            </a:r>
          </a:p>
        </p:txBody>
      </p:sp>
    </p:spTree>
    <p:extLst>
      <p:ext uri="{BB962C8B-B14F-4D97-AF65-F5344CB8AC3E}">
        <p14:creationId xmlns:p14="http://schemas.microsoft.com/office/powerpoint/2010/main" val="421511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297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Block Diagram</vt:lpstr>
      <vt:lpstr>Software elements</vt:lpstr>
      <vt:lpstr>Key milestones</vt:lpstr>
      <vt:lpstr>Project deliverables</vt:lpstr>
      <vt:lpstr>Fallback plan : Automated Wire spooler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Chaple</dc:creator>
  <cp:lastModifiedBy>Rajat Chaple</cp:lastModifiedBy>
  <cp:revision>1</cp:revision>
  <dcterms:created xsi:type="dcterms:W3CDTF">2021-10-18T02:02:58Z</dcterms:created>
  <dcterms:modified xsi:type="dcterms:W3CDTF">2021-10-18T03:36:42Z</dcterms:modified>
</cp:coreProperties>
</file>