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/>
              <a:t>EDA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1087</Words>
  <Application>Microsoft Office PowerPoint</Application>
  <PresentationFormat>On-screen Show (16:9)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AoyagiKouzanFontT</vt:lpstr>
      <vt:lpstr>Arial</vt:lpstr>
      <vt:lpstr>Calibri</vt:lpstr>
      <vt:lpstr>DejaVu Sans</vt:lpstr>
      <vt:lpstr>Verdana</vt:lpstr>
      <vt:lpstr>Office Theme</vt:lpstr>
      <vt:lpstr>EDA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Rajat Singh</cp:lastModifiedBy>
  <cp:revision>40</cp:revision>
  <dcterms:created xsi:type="dcterms:W3CDTF">2022-02-25T16:25:52Z</dcterms:created>
  <dcterms:modified xsi:type="dcterms:W3CDTF">2023-04-01T09:44:31Z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