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12" y="-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DDA33-FD06-4374-A2E1-82F9B9D51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C24B9-2A12-4584-AE3D-A9DB4BFE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01A9-D206-46E7-8EEB-87B76786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91C5-58BF-4F62-8EF8-320CF242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9F983-640B-4265-A0B4-B2D751E8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CBFE-E4E7-4757-B38E-04BBBE2C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5DC0B-EC59-47D4-9AEA-C15509234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462B-B948-496C-9174-26270294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53B5-C318-4019-8634-3C3A582D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FFC0-95A7-4D84-8739-3B68ECCC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DACD7-500E-4DE7-8844-BCABC958A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23D9B-1F47-41CE-B1B9-BCB46813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56A2-0F36-449C-AF6F-A85E28DC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39DB-2B29-40F2-90F3-A3B6158E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72517-9E44-43B0-956A-77124DC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DB85-D496-499A-A9A3-F1BBE1C6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82EA-54CF-479B-87E7-FDF1E62E8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28C9-B5A1-43F0-910B-24D72A59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1A40-E278-4137-86E4-B67AFD4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8FC4-DB6D-4314-B115-415E47AF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1ADA-2F16-4544-AAD1-FBE2B6DA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E5DD-CBB8-4694-B9B1-048A7C71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9B10-993B-45E9-9D8A-7AA9A58A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FA82-130F-4E5A-8BCD-90A5168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2E0F4-80A8-4F88-A098-CE5DC82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BE90-671D-4C30-82F3-FEE0E1FF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CF31-0913-418A-AC9F-CA9DFFBD8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F64F5-4AB9-4569-8452-D18485DE8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D3483-9F06-4FCE-87EB-6C5134AC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A79A-2CE3-471F-BEA9-D48BC22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DCA55-3B32-4EF4-8476-B0B154D6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5B00-DFB0-46D0-BE63-17848F3C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4FE6E-48D0-4B2D-ABF0-1750C86D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176A0-FB4E-4B2A-8A7E-460BD010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9B51B-F358-4FD4-8AD8-403245113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45E81-664E-4A71-9161-8F3CC6EFB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6A5FD-9F90-4BB1-966E-C4861110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7F76F-0CD1-464F-AF1B-6101263A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961F0-1826-4F33-8228-CE0CAB0B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1816-6BCF-418E-9406-6081B96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2300B-B4E3-40E6-AE7D-24449DC4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D9996-4A28-432B-8960-C5BFB4B9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247BB-10E4-443D-B10B-1A197097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1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A4C06-FDF0-4F08-A211-7FD0BF87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385FC-C620-4EB8-BD18-F03655B6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0E44D-CA67-4901-BB86-92BE9F90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B534-7662-486A-B55B-2C844686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A47F-67AB-49E0-A502-982E2007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87E4-DA7B-458B-B44C-D806BE125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21DA4-FBEC-479A-8C4A-9B922713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26222-F346-4C49-B8E8-77233600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63BFB-7AB3-43E9-9C62-387324D2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EBF-8CF4-4CF5-A54F-307BF7CD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2B319-0F71-4B42-A76E-AE9E8D1EE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783A3-5419-4483-A250-4FFA62959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5677C-BE0A-4B5B-B855-23BADF5D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E6EB-5762-4425-8806-8798F128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E13CF-5781-45AF-9420-0F3178BC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5582E-3BF1-486F-8E6C-FA88AA6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7F22F-A5B1-486E-ADE5-E2DB7DC6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8332-B7B0-4483-A3F0-921A988DA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7EE38-9F7C-4532-83BF-2776615392D4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7617-DF97-48F0-8234-D7F9E6383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59CF-C928-454D-A097-84E27130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D9A2-C321-493E-8076-50E130F18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2AC1-A64A-4C4B-B623-41A3D10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3F57F-A830-4156-83E4-13910AE5BB54}"/>
              </a:ext>
            </a:extLst>
          </p:cNvPr>
          <p:cNvSpPr/>
          <p:nvPr/>
        </p:nvSpPr>
        <p:spPr>
          <a:xfrm>
            <a:off x="2101026" y="2741577"/>
            <a:ext cx="1926522" cy="7067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6B586-2F1E-4882-A898-E396C5E3706D}"/>
              </a:ext>
            </a:extLst>
          </p:cNvPr>
          <p:cNvSpPr/>
          <p:nvPr/>
        </p:nvSpPr>
        <p:spPr>
          <a:xfrm>
            <a:off x="5892085" y="2736006"/>
            <a:ext cx="1926522" cy="706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4D7B60-F8D4-4EE0-8EE9-0E4A9F35287F}"/>
              </a:ext>
            </a:extLst>
          </p:cNvPr>
          <p:cNvSpPr/>
          <p:nvPr/>
        </p:nvSpPr>
        <p:spPr>
          <a:xfrm>
            <a:off x="4027548" y="2923504"/>
            <a:ext cx="1864537" cy="3928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F09A9A2-2B3E-4251-806A-40EFCA2B2283}"/>
              </a:ext>
            </a:extLst>
          </p:cNvPr>
          <p:cNvSpPr/>
          <p:nvPr/>
        </p:nvSpPr>
        <p:spPr>
          <a:xfrm>
            <a:off x="4333749" y="3807132"/>
            <a:ext cx="1191291" cy="104820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01F24709-1126-4E55-90EE-F974E96B9A64}"/>
              </a:ext>
            </a:extLst>
          </p:cNvPr>
          <p:cNvSpPr/>
          <p:nvPr/>
        </p:nvSpPr>
        <p:spPr>
          <a:xfrm>
            <a:off x="4578853" y="2736006"/>
            <a:ext cx="700550" cy="8175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CA561F6-D695-4E6D-925A-BC78DD129E76}"/>
              </a:ext>
            </a:extLst>
          </p:cNvPr>
          <p:cNvSpPr/>
          <p:nvPr/>
        </p:nvSpPr>
        <p:spPr>
          <a:xfrm rot="19626821">
            <a:off x="5396663" y="3622312"/>
            <a:ext cx="1534562" cy="484331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B111ECA7-F832-4CFB-9A83-F824CA9663FC}"/>
              </a:ext>
            </a:extLst>
          </p:cNvPr>
          <p:cNvSpPr/>
          <p:nvPr/>
        </p:nvSpPr>
        <p:spPr>
          <a:xfrm rot="1974300">
            <a:off x="2925103" y="3634827"/>
            <a:ext cx="1538066" cy="484331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473DA-ED18-444D-A5CC-2C39F68C6EFF}"/>
              </a:ext>
            </a:extLst>
          </p:cNvPr>
          <p:cNvSpPr txBox="1"/>
          <p:nvPr/>
        </p:nvSpPr>
        <p:spPr>
          <a:xfrm>
            <a:off x="4251402" y="2614857"/>
            <a:ext cx="141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(IP not Whitelisted)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80CE1-2643-4CBC-82BA-775CACBFAD60}"/>
              </a:ext>
            </a:extLst>
          </p:cNvPr>
          <p:cNvSpPr txBox="1"/>
          <p:nvPr/>
        </p:nvSpPr>
        <p:spPr>
          <a:xfrm>
            <a:off x="4220714" y="4864081"/>
            <a:ext cx="141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(Whitelisted Server)</a:t>
            </a:r>
          </a:p>
        </p:txBody>
      </p:sp>
    </p:spTree>
    <p:extLst>
      <p:ext uri="{BB962C8B-B14F-4D97-AF65-F5344CB8AC3E}">
        <p14:creationId xmlns:p14="http://schemas.microsoft.com/office/powerpoint/2010/main" val="315595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 Maheshwari</dc:creator>
  <cp:lastModifiedBy>Rajat Maheshwari</cp:lastModifiedBy>
  <cp:revision>5</cp:revision>
  <dcterms:created xsi:type="dcterms:W3CDTF">2022-05-22T12:40:07Z</dcterms:created>
  <dcterms:modified xsi:type="dcterms:W3CDTF">2022-05-23T15:13:46Z</dcterms:modified>
</cp:coreProperties>
</file>