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70"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jatenzyme.github.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jatenzyme.github.io/" TargetMode="External"/><Relationship Id="rId2" Type="http://schemas.openxmlformats.org/officeDocument/2006/relationships/hyperlink" Target="https://rajatenzyme.li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i.covid19india.org/data.json" TargetMode="External"/><Relationship Id="rId2" Type="http://schemas.openxmlformats.org/officeDocument/2006/relationships/hyperlink" Target="https://api.covid19api.com/summ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E6A0-EE61-4897-ACD1-436AFDCC796F}"/>
              </a:ext>
            </a:extLst>
          </p:cNvPr>
          <p:cNvSpPr>
            <a:spLocks noGrp="1"/>
          </p:cNvSpPr>
          <p:nvPr>
            <p:ph type="ctrTitle"/>
          </p:nvPr>
        </p:nvSpPr>
        <p:spPr>
          <a:xfrm>
            <a:off x="0" y="1585981"/>
            <a:ext cx="10049522" cy="1538959"/>
          </a:xfrm>
        </p:spPr>
        <p:txBody>
          <a:bodyPr/>
          <a:lstStyle/>
          <a:p>
            <a:pPr algn="ctr"/>
            <a:r>
              <a:rPr lang="en-GB" dirty="0"/>
              <a:t>Major Project </a:t>
            </a:r>
            <a:br>
              <a:rPr lang="en-GB" dirty="0"/>
            </a:br>
            <a:r>
              <a:rPr lang="en-GB" dirty="0"/>
              <a:t>Title:- Live Covid-19 Tracker </a:t>
            </a:r>
            <a:endParaRPr lang="en-IN" dirty="0"/>
          </a:p>
        </p:txBody>
      </p:sp>
      <p:sp>
        <p:nvSpPr>
          <p:cNvPr id="3" name="Subtitle 2">
            <a:extLst>
              <a:ext uri="{FF2B5EF4-FFF2-40B4-BE49-F238E27FC236}">
                <a16:creationId xmlns:a16="http://schemas.microsoft.com/office/drawing/2014/main" id="{2AF2E78D-27AB-438B-B23E-77422B3A2192}"/>
              </a:ext>
            </a:extLst>
          </p:cNvPr>
          <p:cNvSpPr>
            <a:spLocks noGrp="1"/>
          </p:cNvSpPr>
          <p:nvPr>
            <p:ph type="subTitle" idx="1"/>
          </p:nvPr>
        </p:nvSpPr>
        <p:spPr>
          <a:xfrm>
            <a:off x="1373902" y="3965196"/>
            <a:ext cx="8080816" cy="1453322"/>
          </a:xfrm>
        </p:spPr>
        <p:txBody>
          <a:bodyPr>
            <a:normAutofit fontScale="32500" lnSpcReduction="20000"/>
          </a:bodyPr>
          <a:lstStyle/>
          <a:p>
            <a:r>
              <a:rPr lang="en-GB" sz="6200" dirty="0"/>
              <a:t>RAJAT MITTAL</a:t>
            </a:r>
          </a:p>
          <a:p>
            <a:r>
              <a:rPr lang="en-GB" sz="6200" dirty="0"/>
              <a:t>B.Tech. CSE 8</a:t>
            </a:r>
            <a:r>
              <a:rPr lang="en-GB" sz="6200" baseline="30000" dirty="0"/>
              <a:t>th</a:t>
            </a:r>
            <a:r>
              <a:rPr lang="en-GB" sz="6200" dirty="0"/>
              <a:t> Semester</a:t>
            </a:r>
          </a:p>
          <a:p>
            <a:r>
              <a:rPr lang="en-GB" sz="6200" dirty="0" err="1"/>
              <a:t>Enrollment</a:t>
            </a:r>
            <a:r>
              <a:rPr lang="en-GB" sz="6200" dirty="0"/>
              <a:t> No. – 16AU/665</a:t>
            </a:r>
          </a:p>
          <a:p>
            <a:r>
              <a:rPr lang="en-GB" sz="6200" dirty="0"/>
              <a:t>Roll No- 2087313</a:t>
            </a:r>
          </a:p>
          <a:p>
            <a:endParaRPr lang="en-IN" dirty="0"/>
          </a:p>
        </p:txBody>
      </p:sp>
    </p:spTree>
    <p:extLst>
      <p:ext uri="{BB962C8B-B14F-4D97-AF65-F5344CB8AC3E}">
        <p14:creationId xmlns:p14="http://schemas.microsoft.com/office/powerpoint/2010/main" val="365647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3B82-16CA-4D64-8268-4E66472D044E}"/>
              </a:ext>
            </a:extLst>
          </p:cNvPr>
          <p:cNvSpPr>
            <a:spLocks noGrp="1"/>
          </p:cNvSpPr>
          <p:nvPr>
            <p:ph type="title"/>
          </p:nvPr>
        </p:nvSpPr>
        <p:spPr/>
        <p:txBody>
          <a:bodyPr/>
          <a:lstStyle/>
          <a:p>
            <a:pPr algn="ctr"/>
            <a:r>
              <a:rPr lang="en-GB" dirty="0"/>
              <a:t>India Live</a:t>
            </a:r>
            <a:endParaRPr lang="en-IN" dirty="0"/>
          </a:p>
        </p:txBody>
      </p:sp>
      <p:pic>
        <p:nvPicPr>
          <p:cNvPr id="5" name="Content Placeholder 4">
            <a:extLst>
              <a:ext uri="{FF2B5EF4-FFF2-40B4-BE49-F238E27FC236}">
                <a16:creationId xmlns:a16="http://schemas.microsoft.com/office/drawing/2014/main" id="{BEFC7285-A2E8-4B80-B92F-DC62868C7EFF}"/>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56905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1014-B72B-47F9-9BA5-D98B84DDFE29}"/>
              </a:ext>
            </a:extLst>
          </p:cNvPr>
          <p:cNvSpPr>
            <a:spLocks noGrp="1"/>
          </p:cNvSpPr>
          <p:nvPr>
            <p:ph type="title"/>
          </p:nvPr>
        </p:nvSpPr>
        <p:spPr/>
        <p:txBody>
          <a:bodyPr/>
          <a:lstStyle/>
          <a:p>
            <a:pPr algn="ctr"/>
            <a:r>
              <a:rPr lang="en-GB" dirty="0"/>
              <a:t>UI</a:t>
            </a:r>
            <a:endParaRPr lang="en-IN" dirty="0"/>
          </a:p>
        </p:txBody>
      </p:sp>
      <p:pic>
        <p:nvPicPr>
          <p:cNvPr id="5" name="Content Placeholder 4">
            <a:extLst>
              <a:ext uri="{FF2B5EF4-FFF2-40B4-BE49-F238E27FC236}">
                <a16:creationId xmlns:a16="http://schemas.microsoft.com/office/drawing/2014/main" id="{CD420ABC-8433-4B4B-8B27-520E5F33C505}"/>
              </a:ext>
            </a:extLst>
          </p:cNvPr>
          <p:cNvPicPr>
            <a:picLocks noGrp="1" noChangeAspect="1"/>
          </p:cNvPicPr>
          <p:nvPr>
            <p:ph idx="1"/>
          </p:nvPr>
        </p:nvPicPr>
        <p:blipFill>
          <a:blip r:embed="rId2"/>
          <a:stretch>
            <a:fillRect/>
          </a:stretch>
        </p:blipFill>
        <p:spPr>
          <a:xfrm>
            <a:off x="1106826" y="2160588"/>
            <a:ext cx="7738385" cy="3881437"/>
          </a:xfrm>
        </p:spPr>
      </p:pic>
    </p:spTree>
    <p:extLst>
      <p:ext uri="{BB962C8B-B14F-4D97-AF65-F5344CB8AC3E}">
        <p14:creationId xmlns:p14="http://schemas.microsoft.com/office/powerpoint/2010/main" val="15424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5571-389C-4C46-9CAF-D29CEF94D81E}"/>
              </a:ext>
            </a:extLst>
          </p:cNvPr>
          <p:cNvSpPr>
            <a:spLocks noGrp="1"/>
          </p:cNvSpPr>
          <p:nvPr>
            <p:ph type="title"/>
          </p:nvPr>
        </p:nvSpPr>
        <p:spPr/>
        <p:txBody>
          <a:bodyPr/>
          <a:lstStyle/>
          <a:p>
            <a:pPr algn="ctr"/>
            <a:r>
              <a:rPr lang="en-GB" dirty="0"/>
              <a:t>UI</a:t>
            </a:r>
            <a:endParaRPr lang="en-IN" dirty="0"/>
          </a:p>
        </p:txBody>
      </p:sp>
      <p:pic>
        <p:nvPicPr>
          <p:cNvPr id="5" name="Content Placeholder 4">
            <a:extLst>
              <a:ext uri="{FF2B5EF4-FFF2-40B4-BE49-F238E27FC236}">
                <a16:creationId xmlns:a16="http://schemas.microsoft.com/office/drawing/2014/main" id="{E997A944-5B70-4EDC-9282-5D5C28125E47}"/>
              </a:ext>
            </a:extLst>
          </p:cNvPr>
          <p:cNvPicPr>
            <a:picLocks noGrp="1" noChangeAspect="1"/>
          </p:cNvPicPr>
          <p:nvPr>
            <p:ph idx="1"/>
          </p:nvPr>
        </p:nvPicPr>
        <p:blipFill>
          <a:blip r:embed="rId2"/>
          <a:stretch>
            <a:fillRect/>
          </a:stretch>
        </p:blipFill>
        <p:spPr>
          <a:xfrm>
            <a:off x="1130632" y="2160588"/>
            <a:ext cx="7690773" cy="3881437"/>
          </a:xfrm>
        </p:spPr>
      </p:pic>
    </p:spTree>
    <p:extLst>
      <p:ext uri="{BB962C8B-B14F-4D97-AF65-F5344CB8AC3E}">
        <p14:creationId xmlns:p14="http://schemas.microsoft.com/office/powerpoint/2010/main" val="465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743A-24BB-457F-95F4-2441CD49B604}"/>
              </a:ext>
            </a:extLst>
          </p:cNvPr>
          <p:cNvSpPr>
            <a:spLocks noGrp="1"/>
          </p:cNvSpPr>
          <p:nvPr>
            <p:ph type="title"/>
          </p:nvPr>
        </p:nvSpPr>
        <p:spPr/>
        <p:txBody>
          <a:bodyPr/>
          <a:lstStyle/>
          <a:p>
            <a:pPr algn="ctr"/>
            <a:r>
              <a:rPr lang="en-GB" dirty="0"/>
              <a:t>WEBSITE</a:t>
            </a:r>
            <a:endParaRPr lang="en-IN" dirty="0"/>
          </a:p>
        </p:txBody>
      </p:sp>
      <p:sp>
        <p:nvSpPr>
          <p:cNvPr id="3" name="Content Placeholder 2">
            <a:extLst>
              <a:ext uri="{FF2B5EF4-FFF2-40B4-BE49-F238E27FC236}">
                <a16:creationId xmlns:a16="http://schemas.microsoft.com/office/drawing/2014/main" id="{BA6BED16-BD1F-46BB-B511-44FB14550996}"/>
              </a:ext>
            </a:extLst>
          </p:cNvPr>
          <p:cNvSpPr>
            <a:spLocks noGrp="1"/>
          </p:cNvSpPr>
          <p:nvPr>
            <p:ph idx="1"/>
          </p:nvPr>
        </p:nvSpPr>
        <p:spPr/>
        <p:txBody>
          <a:bodyPr/>
          <a:lstStyle/>
          <a:p>
            <a:r>
              <a:rPr lang="en-GB" dirty="0"/>
              <a:t>This project has been hosted on :-</a:t>
            </a:r>
          </a:p>
          <a:p>
            <a:endParaRPr lang="en-GB" dirty="0"/>
          </a:p>
          <a:p>
            <a:endParaRPr lang="en-GB" dirty="0"/>
          </a:p>
          <a:p>
            <a:pPr marL="0" indent="0" algn="ctr">
              <a:buNone/>
            </a:pPr>
            <a:r>
              <a:rPr lang="en-GB" sz="4400" dirty="0">
                <a:hlinkClick r:id="rId2"/>
              </a:rPr>
              <a:t>https://rajatenzyme.github.io/</a:t>
            </a:r>
            <a:r>
              <a:rPr lang="en-GB" sz="4400" dirty="0"/>
              <a:t> </a:t>
            </a:r>
          </a:p>
          <a:p>
            <a:pPr marL="0" indent="0" algn="ctr">
              <a:buNone/>
            </a:pPr>
            <a:endParaRPr lang="en-IN" dirty="0"/>
          </a:p>
        </p:txBody>
      </p:sp>
    </p:spTree>
    <p:extLst>
      <p:ext uri="{BB962C8B-B14F-4D97-AF65-F5344CB8AC3E}">
        <p14:creationId xmlns:p14="http://schemas.microsoft.com/office/powerpoint/2010/main" val="129252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7C92-354D-4EE1-ACF5-3761FC17C81B}"/>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B281D820-07ED-411E-9BC8-201BBF4F77B3}"/>
              </a:ext>
            </a:extLst>
          </p:cNvPr>
          <p:cNvSpPr>
            <a:spLocks noGrp="1"/>
          </p:cNvSpPr>
          <p:nvPr>
            <p:ph idx="1"/>
          </p:nvPr>
        </p:nvSpPr>
        <p:spPr/>
        <p:txBody>
          <a:bodyPr/>
          <a:lstStyle/>
          <a:p>
            <a:r>
              <a:rPr lang="en-IN" dirty="0"/>
              <a:t>This project idea can be used for further emergency situations also. Live tracking of anything is always a great idea. This </a:t>
            </a:r>
            <a:r>
              <a:rPr lang="en-IN" dirty="0" err="1"/>
              <a:t>Covid</a:t>
            </a:r>
            <a:r>
              <a:rPr lang="en-IN" dirty="0"/>
              <a:t> tracker can be further implemented into an app, </a:t>
            </a:r>
            <a:r>
              <a:rPr lang="en-IN" dirty="0" err="1"/>
              <a:t>whatsApp</a:t>
            </a:r>
            <a:r>
              <a:rPr lang="en-IN" dirty="0"/>
              <a:t> chatbot, Telegram Bot etc. so that illiterate people can also be benefitted.</a:t>
            </a:r>
          </a:p>
          <a:p>
            <a:r>
              <a:rPr lang="en-IN" dirty="0"/>
              <a:t>This idea can also be implemented in Pie-chart, bar-graphs, charts form also for better analytics.</a:t>
            </a:r>
          </a:p>
        </p:txBody>
      </p:sp>
    </p:spTree>
    <p:extLst>
      <p:ext uri="{BB962C8B-B14F-4D97-AF65-F5344CB8AC3E}">
        <p14:creationId xmlns:p14="http://schemas.microsoft.com/office/powerpoint/2010/main" val="357804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935D-462B-49AD-B8E0-940030F0701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B388B63-23FA-41E9-821C-CDEDDF44BBEE}"/>
              </a:ext>
            </a:extLst>
          </p:cNvPr>
          <p:cNvSpPr>
            <a:spLocks noGrp="1"/>
          </p:cNvSpPr>
          <p:nvPr>
            <p:ph idx="1"/>
          </p:nvPr>
        </p:nvSpPr>
        <p:spPr/>
        <p:txBody>
          <a:bodyPr/>
          <a:lstStyle/>
          <a:p>
            <a:pPr marL="0" indent="0">
              <a:buNone/>
            </a:pPr>
            <a:r>
              <a:rPr lang="en-GB" sz="2400" dirty="0"/>
              <a:t>COVID-19 situation is getting worse day by day. I think it is the time to use our technical skills towards our society. </a:t>
            </a:r>
          </a:p>
          <a:p>
            <a:pPr marL="0" indent="0">
              <a:buNone/>
            </a:pPr>
            <a:endParaRPr lang="en-IN" dirty="0"/>
          </a:p>
        </p:txBody>
      </p:sp>
    </p:spTree>
    <p:extLst>
      <p:ext uri="{BB962C8B-B14F-4D97-AF65-F5344CB8AC3E}">
        <p14:creationId xmlns:p14="http://schemas.microsoft.com/office/powerpoint/2010/main" val="334056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F5D06-3423-4FB6-BC64-1C2014A28E00}"/>
              </a:ext>
            </a:extLst>
          </p:cNvPr>
          <p:cNvSpPr txBox="1"/>
          <p:nvPr/>
        </p:nvSpPr>
        <p:spPr>
          <a:xfrm>
            <a:off x="2716567" y="2343704"/>
            <a:ext cx="8291743"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321773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0C47-6B2A-4060-8F0F-CC285B819058}"/>
              </a:ext>
            </a:extLst>
          </p:cNvPr>
          <p:cNvSpPr>
            <a:spLocks noGrp="1"/>
          </p:cNvSpPr>
          <p:nvPr>
            <p:ph type="title"/>
          </p:nvPr>
        </p:nvSpPr>
        <p:spPr/>
        <p:txBody>
          <a:bodyPr/>
          <a:lstStyle/>
          <a:p>
            <a:r>
              <a:rPr lang="en-GB" dirty="0"/>
              <a:t>Presentation Outlines</a:t>
            </a:r>
            <a:endParaRPr lang="en-IN" dirty="0"/>
          </a:p>
        </p:txBody>
      </p:sp>
      <p:sp>
        <p:nvSpPr>
          <p:cNvPr id="3" name="Content Placeholder 2">
            <a:extLst>
              <a:ext uri="{FF2B5EF4-FFF2-40B4-BE49-F238E27FC236}">
                <a16:creationId xmlns:a16="http://schemas.microsoft.com/office/drawing/2014/main" id="{D306F70D-D360-4D0B-9328-2F89ECD6AF65}"/>
              </a:ext>
            </a:extLst>
          </p:cNvPr>
          <p:cNvSpPr>
            <a:spLocks noGrp="1"/>
          </p:cNvSpPr>
          <p:nvPr>
            <p:ph idx="1"/>
          </p:nvPr>
        </p:nvSpPr>
        <p:spPr/>
        <p:txBody>
          <a:bodyPr/>
          <a:lstStyle/>
          <a:p>
            <a:r>
              <a:rPr lang="en-GB" dirty="0"/>
              <a:t>Introduction</a:t>
            </a:r>
          </a:p>
          <a:p>
            <a:r>
              <a:rPr lang="en-GB" dirty="0"/>
              <a:t>Objectives</a:t>
            </a:r>
          </a:p>
          <a:p>
            <a:r>
              <a:rPr lang="en-GB" dirty="0"/>
              <a:t>Technologies used</a:t>
            </a:r>
          </a:p>
          <a:p>
            <a:r>
              <a:rPr lang="en-GB" dirty="0"/>
              <a:t>System Requirements</a:t>
            </a:r>
          </a:p>
          <a:p>
            <a:r>
              <a:rPr lang="en-IN" dirty="0"/>
              <a:t>Implementation</a:t>
            </a:r>
          </a:p>
          <a:p>
            <a:r>
              <a:rPr lang="en-IN" dirty="0"/>
              <a:t>Application Snapshots</a:t>
            </a:r>
          </a:p>
          <a:p>
            <a:r>
              <a:rPr lang="en-IN" dirty="0"/>
              <a:t>Future Work</a:t>
            </a:r>
          </a:p>
          <a:p>
            <a:r>
              <a:rPr lang="en-IN" dirty="0"/>
              <a:t>Conclusion</a:t>
            </a:r>
          </a:p>
        </p:txBody>
      </p:sp>
    </p:spTree>
    <p:extLst>
      <p:ext uri="{BB962C8B-B14F-4D97-AF65-F5344CB8AC3E}">
        <p14:creationId xmlns:p14="http://schemas.microsoft.com/office/powerpoint/2010/main" val="113019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4797-9D6D-4097-8BE4-B0F87DE938D6}"/>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283F9D90-6CFF-4BAE-9CE2-641EE9ED5201}"/>
              </a:ext>
            </a:extLst>
          </p:cNvPr>
          <p:cNvSpPr>
            <a:spLocks noGrp="1"/>
          </p:cNvSpPr>
          <p:nvPr>
            <p:ph idx="1"/>
          </p:nvPr>
        </p:nvSpPr>
        <p:spPr/>
        <p:txBody>
          <a:bodyPr/>
          <a:lstStyle/>
          <a:p>
            <a:pPr marL="0" indent="0">
              <a:buNone/>
            </a:pPr>
            <a:r>
              <a:rPr lang="en-GB" dirty="0"/>
              <a:t>This presentation is the project for live tracking of cases of the pandemic COVID – 19. In this way, this project is a good initiative towards our society.</a:t>
            </a:r>
          </a:p>
          <a:p>
            <a:pPr marL="0" indent="0">
              <a:buNone/>
            </a:pPr>
            <a:endParaRPr lang="en-GB" dirty="0"/>
          </a:p>
          <a:p>
            <a:pPr marL="0" indent="0">
              <a:buNone/>
            </a:pPr>
            <a:r>
              <a:rPr lang="en-GB" dirty="0"/>
              <a:t>This project is hosted on a website named as </a:t>
            </a:r>
            <a:r>
              <a:rPr lang="en-GB" dirty="0">
                <a:hlinkClick r:id="rId2"/>
              </a:rPr>
              <a:t>https://rajatenzyme.</a:t>
            </a:r>
            <a:r>
              <a:rPr lang="en-GB" sz="1800" dirty="0">
                <a:hlinkClick r:id="rId3"/>
              </a:rPr>
              <a:t>github.io </a:t>
            </a:r>
            <a:r>
              <a:rPr lang="en-GB" dirty="0">
                <a:hlinkClick r:id="rId2"/>
              </a:rPr>
              <a:t>/</a:t>
            </a:r>
            <a:r>
              <a:rPr lang="en-GB" dirty="0"/>
              <a:t> .User can easily visit this website using basic internet connection. Whenever user will request the homepage of the website, it will automatically fetch the data from different APIs. This data will be fetched from two different APIs – one for the World Countries and other for Indian states. In this data, </a:t>
            </a:r>
            <a:r>
              <a:rPr lang="en-IN" dirty="0"/>
              <a:t>Total Confirmed, Total Recovered, Total Deaths, New Confirmed, New Recovered, New Deaths etc. will be there.</a:t>
            </a:r>
            <a:endParaRPr lang="en-GB" dirty="0"/>
          </a:p>
          <a:p>
            <a:pPr marL="0" indent="0">
              <a:buNone/>
            </a:pPr>
            <a:endParaRPr lang="en-GB" dirty="0"/>
          </a:p>
        </p:txBody>
      </p:sp>
    </p:spTree>
    <p:extLst>
      <p:ext uri="{BB962C8B-B14F-4D97-AF65-F5344CB8AC3E}">
        <p14:creationId xmlns:p14="http://schemas.microsoft.com/office/powerpoint/2010/main" val="231357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80B9-FD4E-4C6A-B303-C8128ADCF4B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589D8937-9761-43FB-AADB-AE5E7A6B97E3}"/>
              </a:ext>
            </a:extLst>
          </p:cNvPr>
          <p:cNvSpPr>
            <a:spLocks noGrp="1"/>
          </p:cNvSpPr>
          <p:nvPr>
            <p:ph idx="1"/>
          </p:nvPr>
        </p:nvSpPr>
        <p:spPr/>
        <p:txBody>
          <a:bodyPr/>
          <a:lstStyle/>
          <a:p>
            <a:r>
              <a:rPr lang="en-GB" dirty="0"/>
              <a:t>The objective for this project is to convey the information of COVID – 19 cases to everywhere in the world. So, people can understand the seriousness of situation. </a:t>
            </a:r>
          </a:p>
          <a:p>
            <a:r>
              <a:rPr lang="en-GB" dirty="0"/>
              <a:t>Cases are increasing exponentially in the whole world. Still, most of the population is unaware/irresponsible of the situation.</a:t>
            </a:r>
          </a:p>
        </p:txBody>
      </p:sp>
    </p:spTree>
    <p:extLst>
      <p:ext uri="{BB962C8B-B14F-4D97-AF65-F5344CB8AC3E}">
        <p14:creationId xmlns:p14="http://schemas.microsoft.com/office/powerpoint/2010/main" val="390096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E619-E6DF-49B1-8AC0-BFC7710E96CB}"/>
              </a:ext>
            </a:extLst>
          </p:cNvPr>
          <p:cNvSpPr>
            <a:spLocks noGrp="1"/>
          </p:cNvSpPr>
          <p:nvPr>
            <p:ph type="title"/>
          </p:nvPr>
        </p:nvSpPr>
        <p:spPr/>
        <p:txBody>
          <a:bodyPr/>
          <a:lstStyle/>
          <a:p>
            <a:r>
              <a:rPr lang="en-GB" dirty="0"/>
              <a:t>Technologies used</a:t>
            </a:r>
            <a:br>
              <a:rPr lang="en-GB" dirty="0"/>
            </a:br>
            <a:endParaRPr lang="en-IN" dirty="0"/>
          </a:p>
        </p:txBody>
      </p:sp>
      <p:sp>
        <p:nvSpPr>
          <p:cNvPr id="3" name="Content Placeholder 2">
            <a:extLst>
              <a:ext uri="{FF2B5EF4-FFF2-40B4-BE49-F238E27FC236}">
                <a16:creationId xmlns:a16="http://schemas.microsoft.com/office/drawing/2014/main" id="{C23F2C71-1F18-46B3-8CFA-51A3C5024384}"/>
              </a:ext>
            </a:extLst>
          </p:cNvPr>
          <p:cNvSpPr>
            <a:spLocks noGrp="1"/>
          </p:cNvSpPr>
          <p:nvPr>
            <p:ph idx="1"/>
          </p:nvPr>
        </p:nvSpPr>
        <p:spPr/>
        <p:txBody>
          <a:bodyPr/>
          <a:lstStyle/>
          <a:p>
            <a:r>
              <a:rPr lang="en-GB" dirty="0"/>
              <a:t>API</a:t>
            </a:r>
          </a:p>
          <a:p>
            <a:r>
              <a:rPr lang="en-GB" dirty="0"/>
              <a:t>HTML, </a:t>
            </a:r>
          </a:p>
          <a:p>
            <a:r>
              <a:rPr lang="en-GB" dirty="0"/>
              <a:t>CSS</a:t>
            </a:r>
          </a:p>
          <a:p>
            <a:r>
              <a:rPr lang="en-GB" dirty="0"/>
              <a:t>Bootstrap</a:t>
            </a:r>
          </a:p>
          <a:p>
            <a:r>
              <a:rPr lang="en-GB" dirty="0" err="1"/>
              <a:t>JQuery</a:t>
            </a:r>
            <a:endParaRPr lang="en-GB" dirty="0"/>
          </a:p>
          <a:p>
            <a:r>
              <a:rPr lang="en-GB" dirty="0"/>
              <a:t>JavaScript</a:t>
            </a:r>
          </a:p>
        </p:txBody>
      </p:sp>
    </p:spTree>
    <p:extLst>
      <p:ext uri="{BB962C8B-B14F-4D97-AF65-F5344CB8AC3E}">
        <p14:creationId xmlns:p14="http://schemas.microsoft.com/office/powerpoint/2010/main" val="400515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71EE-8951-4040-A7CB-530EF6E6AF6E}"/>
              </a:ext>
            </a:extLst>
          </p:cNvPr>
          <p:cNvSpPr>
            <a:spLocks noGrp="1"/>
          </p:cNvSpPr>
          <p:nvPr>
            <p:ph type="title"/>
          </p:nvPr>
        </p:nvSpPr>
        <p:spPr/>
        <p:txBody>
          <a:bodyPr/>
          <a:lstStyle/>
          <a:p>
            <a:r>
              <a:rPr lang="en-GB" dirty="0"/>
              <a:t>System Requirements</a:t>
            </a:r>
            <a:br>
              <a:rPr lang="en-GB" dirty="0"/>
            </a:br>
            <a:endParaRPr lang="en-IN" dirty="0"/>
          </a:p>
        </p:txBody>
      </p:sp>
      <p:sp>
        <p:nvSpPr>
          <p:cNvPr id="3" name="Content Placeholder 2">
            <a:extLst>
              <a:ext uri="{FF2B5EF4-FFF2-40B4-BE49-F238E27FC236}">
                <a16:creationId xmlns:a16="http://schemas.microsoft.com/office/drawing/2014/main" id="{7F53582C-CE30-4404-B51A-BDB49A715CA1}"/>
              </a:ext>
            </a:extLst>
          </p:cNvPr>
          <p:cNvSpPr>
            <a:spLocks noGrp="1"/>
          </p:cNvSpPr>
          <p:nvPr>
            <p:ph idx="1"/>
          </p:nvPr>
        </p:nvSpPr>
        <p:spPr/>
        <p:txBody>
          <a:bodyPr/>
          <a:lstStyle/>
          <a:p>
            <a:r>
              <a:rPr lang="en-GB" dirty="0"/>
              <a:t>Hardware requirements:	</a:t>
            </a:r>
          </a:p>
          <a:p>
            <a:pPr lvl="1"/>
            <a:r>
              <a:rPr lang="en-IN" dirty="0"/>
              <a:t>A device connected to internet</a:t>
            </a:r>
          </a:p>
          <a:p>
            <a:pPr lvl="1"/>
            <a:endParaRPr lang="en-IN" dirty="0"/>
          </a:p>
          <a:p>
            <a:r>
              <a:rPr lang="en-IN" dirty="0"/>
              <a:t>Software Requirements</a:t>
            </a:r>
          </a:p>
          <a:p>
            <a:pPr lvl="1"/>
            <a:r>
              <a:rPr lang="en-IN" dirty="0"/>
              <a:t>Operating System</a:t>
            </a:r>
          </a:p>
          <a:p>
            <a:pPr lvl="1"/>
            <a:r>
              <a:rPr lang="en-IN" dirty="0"/>
              <a:t>An IDLE</a:t>
            </a:r>
          </a:p>
          <a:p>
            <a:pPr lvl="1"/>
            <a:r>
              <a:rPr lang="en-IN" dirty="0"/>
              <a:t>Web Browser</a:t>
            </a:r>
          </a:p>
          <a:p>
            <a:pPr lvl="1"/>
            <a:endParaRPr lang="en-IN" dirty="0"/>
          </a:p>
        </p:txBody>
      </p:sp>
    </p:spTree>
    <p:extLst>
      <p:ext uri="{BB962C8B-B14F-4D97-AF65-F5344CB8AC3E}">
        <p14:creationId xmlns:p14="http://schemas.microsoft.com/office/powerpoint/2010/main" val="55087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9737-2AA7-4470-A1E8-C24E4770DE2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FF5FDB7-0007-4EF3-9F46-D11F2516C2AA}"/>
              </a:ext>
            </a:extLst>
          </p:cNvPr>
          <p:cNvSpPr>
            <a:spLocks noGrp="1"/>
          </p:cNvSpPr>
          <p:nvPr>
            <p:ph idx="1"/>
          </p:nvPr>
        </p:nvSpPr>
        <p:spPr/>
        <p:txBody>
          <a:bodyPr/>
          <a:lstStyle/>
          <a:p>
            <a:r>
              <a:rPr lang="en-IN" dirty="0"/>
              <a:t>Implementation of this project has been done in two parts:</a:t>
            </a:r>
          </a:p>
          <a:p>
            <a:pPr lvl="1"/>
            <a:r>
              <a:rPr lang="en-IN" dirty="0"/>
              <a:t>Website Designing ( Front – End Development)</a:t>
            </a:r>
          </a:p>
          <a:p>
            <a:pPr lvl="1"/>
            <a:r>
              <a:rPr lang="en-IN" dirty="0"/>
              <a:t>API Calling</a:t>
            </a:r>
          </a:p>
          <a:p>
            <a:r>
              <a:rPr lang="en-IN" dirty="0"/>
              <a:t>Website Designing part has been done using HTML, CSS, Bootstrap and some JavaScript.</a:t>
            </a:r>
          </a:p>
          <a:p>
            <a:r>
              <a:rPr lang="en-IN" dirty="0"/>
              <a:t>Whenever user refreshes/opens the homepage, two different APIs (</a:t>
            </a:r>
            <a:r>
              <a:rPr lang="en-IN" b="0" dirty="0">
                <a:solidFill>
                  <a:srgbClr val="CE9178"/>
                </a:solidFill>
                <a:effectLst/>
                <a:latin typeface="Consolas" panose="020B0609020204030204" pitchFamily="49" charset="0"/>
                <a:hlinkClick r:id="rId2"/>
              </a:rPr>
              <a:t>https://api.covid19api.com/summary</a:t>
            </a:r>
            <a:r>
              <a:rPr lang="en-IN" b="0" dirty="0">
                <a:solidFill>
                  <a:srgbClr val="CE9178"/>
                </a:solidFill>
                <a:effectLst/>
                <a:latin typeface="Consolas" panose="020B0609020204030204" pitchFamily="49" charset="0"/>
              </a:rPr>
              <a:t> - WORLD DATA</a:t>
            </a:r>
          </a:p>
          <a:p>
            <a:pPr marL="457200" lvl="1" indent="0">
              <a:buNone/>
            </a:pPr>
            <a:r>
              <a:rPr lang="en-IN" b="0" dirty="0">
                <a:solidFill>
                  <a:srgbClr val="CE9178"/>
                </a:solidFill>
                <a:effectLst/>
                <a:latin typeface="Consolas" panose="020B0609020204030204" pitchFamily="49" charset="0"/>
                <a:hlinkClick r:id="rId3"/>
              </a:rPr>
              <a:t>https://api.covid19india.org/data.json</a:t>
            </a:r>
            <a:r>
              <a:rPr lang="en-IN" b="0" dirty="0">
                <a:solidFill>
                  <a:srgbClr val="CE9178"/>
                </a:solidFill>
                <a:effectLst/>
                <a:latin typeface="Consolas" panose="020B0609020204030204" pitchFamily="49" charset="0"/>
              </a:rPr>
              <a:t> - INDIA DATA) </a:t>
            </a:r>
          </a:p>
          <a:p>
            <a:pPr marL="457200" lvl="1" indent="0">
              <a:buNone/>
            </a:pPr>
            <a:r>
              <a:rPr lang="en-GB" dirty="0"/>
              <a:t>it will automatically fetch the data from both the APIs.</a:t>
            </a:r>
            <a:endParaRPr lang="en-IN" b="0" dirty="0">
              <a:solidFill>
                <a:srgbClr val="CE9178"/>
              </a:solidFill>
              <a:effectLst/>
              <a:latin typeface="Consolas" panose="020B0609020204030204" pitchFamily="49" charset="0"/>
            </a:endParaRPr>
          </a:p>
          <a:p>
            <a:pPr marL="457200" lvl="1" indent="0">
              <a:buNone/>
            </a:pPr>
            <a:endParaRPr lang="en-IN" b="0" dirty="0">
              <a:solidFill>
                <a:srgbClr val="FF0000"/>
              </a:solidFill>
              <a:effectLst/>
              <a:latin typeface="Consolas" panose="020B0609020204030204" pitchFamily="49" charset="0"/>
            </a:endParaRPr>
          </a:p>
          <a:p>
            <a:pPr lvl="1"/>
            <a:endParaRPr lang="en-IN" dirty="0"/>
          </a:p>
          <a:p>
            <a:endParaRPr lang="en-IN" dirty="0"/>
          </a:p>
        </p:txBody>
      </p:sp>
    </p:spTree>
    <p:extLst>
      <p:ext uri="{BB962C8B-B14F-4D97-AF65-F5344CB8AC3E}">
        <p14:creationId xmlns:p14="http://schemas.microsoft.com/office/powerpoint/2010/main" val="363371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CB07-EA01-4146-BD8D-8E2C877DDC15}"/>
              </a:ext>
            </a:extLst>
          </p:cNvPr>
          <p:cNvSpPr>
            <a:spLocks noGrp="1"/>
          </p:cNvSpPr>
          <p:nvPr>
            <p:ph type="title"/>
          </p:nvPr>
        </p:nvSpPr>
        <p:spPr>
          <a:xfrm>
            <a:off x="686212" y="405413"/>
            <a:ext cx="8596668" cy="1320800"/>
          </a:xfrm>
        </p:spPr>
        <p:txBody>
          <a:bodyPr>
            <a:normAutofit fontScale="90000"/>
          </a:bodyPr>
          <a:lstStyle/>
          <a:p>
            <a:r>
              <a:rPr lang="en-IN" dirty="0"/>
              <a:t>Application Snapshots  </a:t>
            </a:r>
            <a:br>
              <a:rPr lang="en-IN" dirty="0"/>
            </a:br>
            <a:br>
              <a:rPr lang="en-IN" dirty="0"/>
            </a:br>
            <a:r>
              <a:rPr lang="en-IN" dirty="0"/>
              <a:t>							</a:t>
            </a:r>
            <a:r>
              <a:rPr lang="en-IN" sz="4000" dirty="0"/>
              <a:t>Homepage</a:t>
            </a:r>
          </a:p>
        </p:txBody>
      </p:sp>
      <p:pic>
        <p:nvPicPr>
          <p:cNvPr id="5" name="Content Placeholder 4">
            <a:extLst>
              <a:ext uri="{FF2B5EF4-FFF2-40B4-BE49-F238E27FC236}">
                <a16:creationId xmlns:a16="http://schemas.microsoft.com/office/drawing/2014/main" id="{3D565EB2-594A-47E2-8A6F-34D7AF139BA0}"/>
              </a:ext>
            </a:extLst>
          </p:cNvPr>
          <p:cNvPicPr>
            <a:picLocks noGrp="1" noChangeAspect="1"/>
          </p:cNvPicPr>
          <p:nvPr>
            <p:ph idx="1"/>
          </p:nvPr>
        </p:nvPicPr>
        <p:blipFill>
          <a:blip r:embed="rId2"/>
          <a:stretch>
            <a:fillRect/>
          </a:stretch>
        </p:blipFill>
        <p:spPr>
          <a:xfrm>
            <a:off x="1809939" y="2239640"/>
            <a:ext cx="6881300" cy="4008760"/>
          </a:xfrm>
        </p:spPr>
      </p:pic>
    </p:spTree>
    <p:extLst>
      <p:ext uri="{BB962C8B-B14F-4D97-AF65-F5344CB8AC3E}">
        <p14:creationId xmlns:p14="http://schemas.microsoft.com/office/powerpoint/2010/main" val="394160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38FC-BFDD-4467-AB18-BA5841A2B9DB}"/>
              </a:ext>
            </a:extLst>
          </p:cNvPr>
          <p:cNvSpPr>
            <a:spLocks noGrp="1"/>
          </p:cNvSpPr>
          <p:nvPr>
            <p:ph type="title"/>
          </p:nvPr>
        </p:nvSpPr>
        <p:spPr>
          <a:xfrm>
            <a:off x="677334" y="609599"/>
            <a:ext cx="8289113" cy="775317"/>
          </a:xfrm>
        </p:spPr>
        <p:txBody>
          <a:bodyPr>
            <a:normAutofit/>
          </a:bodyPr>
          <a:lstStyle/>
          <a:p>
            <a:pPr algn="ctr"/>
            <a:r>
              <a:rPr lang="en-GB" dirty="0"/>
              <a:t>World Live</a:t>
            </a:r>
            <a:endParaRPr lang="en-IN" dirty="0"/>
          </a:p>
        </p:txBody>
      </p:sp>
      <p:pic>
        <p:nvPicPr>
          <p:cNvPr id="5" name="Content Placeholder 4">
            <a:extLst>
              <a:ext uri="{FF2B5EF4-FFF2-40B4-BE49-F238E27FC236}">
                <a16:creationId xmlns:a16="http://schemas.microsoft.com/office/drawing/2014/main" id="{A1CD3695-3427-4B48-86E2-46DC13B23090}"/>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42539528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355</TotalTime>
  <Words>475</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Trebuchet MS</vt:lpstr>
      <vt:lpstr>Wingdings 3</vt:lpstr>
      <vt:lpstr>Facet</vt:lpstr>
      <vt:lpstr>Major Project  Title:- Live Covid-19 Tracker </vt:lpstr>
      <vt:lpstr>Presentation Outlines</vt:lpstr>
      <vt:lpstr>Introduction</vt:lpstr>
      <vt:lpstr>Objectives</vt:lpstr>
      <vt:lpstr>Technologies used </vt:lpstr>
      <vt:lpstr>System Requirements </vt:lpstr>
      <vt:lpstr>Implementation</vt:lpstr>
      <vt:lpstr>Application Snapshots           Homepage</vt:lpstr>
      <vt:lpstr>World Live</vt:lpstr>
      <vt:lpstr>India Live</vt:lpstr>
      <vt:lpstr>UI</vt:lpstr>
      <vt:lpstr>UI</vt:lpstr>
      <vt:lpstr>WEBSITE</vt:lpstr>
      <vt:lpstr>Future Work</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Viva</dc:title>
  <dc:creator>Rajat Mittal</dc:creator>
  <cp:lastModifiedBy>Rajat Mittal</cp:lastModifiedBy>
  <cp:revision>20</cp:revision>
  <dcterms:created xsi:type="dcterms:W3CDTF">2020-09-27T18:13:07Z</dcterms:created>
  <dcterms:modified xsi:type="dcterms:W3CDTF">2021-06-09T08:26:35Z</dcterms:modified>
</cp:coreProperties>
</file>