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81E13-02ED-1741-BFE7-A81C30BE4A08}" v="50" dt="2020-10-06T19:03:17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6"/>
    <p:restoredTop sz="94680"/>
  </p:normalViewPr>
  <p:slideViewPr>
    <p:cSldViewPr snapToGrid="0" snapToObjects="1">
      <p:cViewPr>
        <p:scale>
          <a:sx n="100" d="100"/>
          <a:sy n="100" d="100"/>
        </p:scale>
        <p:origin x="16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h Kumar" userId="ab659202-12f3-41cc-9f11-7915babc3b74" providerId="ADAL" clId="{58A81E13-02ED-1741-BFE7-A81C30BE4A08}"/>
    <pc:docChg chg="undo custSel mod addSld delSld modSld sldOrd">
      <pc:chgData name="Rajath Kumar" userId="ab659202-12f3-41cc-9f11-7915babc3b74" providerId="ADAL" clId="{58A81E13-02ED-1741-BFE7-A81C30BE4A08}" dt="2020-10-06T19:04:00.550" v="1121" actId="2696"/>
      <pc:docMkLst>
        <pc:docMk/>
      </pc:docMkLst>
      <pc:sldChg chg="modSp mod">
        <pc:chgData name="Rajath Kumar" userId="ab659202-12f3-41cc-9f11-7915babc3b74" providerId="ADAL" clId="{58A81E13-02ED-1741-BFE7-A81C30BE4A08}" dt="2020-10-06T18:14:23.642" v="1" actId="14100"/>
        <pc:sldMkLst>
          <pc:docMk/>
          <pc:sldMk cId="2414273777" sldId="257"/>
        </pc:sldMkLst>
        <pc:graphicFrameChg chg="mod modGraphic">
          <ac:chgData name="Rajath Kumar" userId="ab659202-12f3-41cc-9f11-7915babc3b74" providerId="ADAL" clId="{58A81E13-02ED-1741-BFE7-A81C30BE4A08}" dt="2020-10-06T18:14:23.642" v="1" actId="14100"/>
          <ac:graphicFrameMkLst>
            <pc:docMk/>
            <pc:sldMk cId="2414273777" sldId="257"/>
            <ac:graphicFrameMk id="25" creationId="{DB7769A8-A434-8F44-AF92-B4FA50881B81}"/>
          </ac:graphicFrameMkLst>
        </pc:graphicFrameChg>
      </pc:sldChg>
      <pc:sldChg chg="addSp delSp modSp add mod setBg setClrOvrMap">
        <pc:chgData name="Rajath Kumar" userId="ab659202-12f3-41cc-9f11-7915babc3b74" providerId="ADAL" clId="{58A81E13-02ED-1741-BFE7-A81C30BE4A08}" dt="2020-10-06T18:24:50.449" v="184" actId="1076"/>
        <pc:sldMkLst>
          <pc:docMk/>
          <pc:sldMk cId="910392209" sldId="258"/>
        </pc:sldMkLst>
        <pc:spChg chg="mod">
          <ac:chgData name="Rajath Kumar" userId="ab659202-12f3-41cc-9f11-7915babc3b74" providerId="ADAL" clId="{58A81E13-02ED-1741-BFE7-A81C30BE4A08}" dt="2020-10-06T18:23:13.103" v="103" actId="26606"/>
          <ac:spMkLst>
            <pc:docMk/>
            <pc:sldMk cId="910392209" sldId="258"/>
            <ac:spMk id="2" creationId="{988DD30C-E356-BD40-B44C-C445463158B7}"/>
          </ac:spMkLst>
        </pc:spChg>
        <pc:spChg chg="add del">
          <ac:chgData name="Rajath Kumar" userId="ab659202-12f3-41cc-9f11-7915babc3b74" providerId="ADAL" clId="{58A81E13-02ED-1741-BFE7-A81C30BE4A08}" dt="2020-10-06T18:17:53.189" v="40" actId="931"/>
          <ac:spMkLst>
            <pc:docMk/>
            <pc:sldMk cId="910392209" sldId="258"/>
            <ac:spMk id="3" creationId="{BF4A07CC-ACF5-A649-8360-08AB1AA39A9F}"/>
          </ac:spMkLst>
        </pc:spChg>
        <pc:spChg chg="add del mod">
          <ac:chgData name="Rajath Kumar" userId="ab659202-12f3-41cc-9f11-7915babc3b74" providerId="ADAL" clId="{58A81E13-02ED-1741-BFE7-A81C30BE4A08}" dt="2020-10-06T18:18:07.807" v="45" actId="478"/>
          <ac:spMkLst>
            <pc:docMk/>
            <pc:sldMk cId="910392209" sldId="258"/>
            <ac:spMk id="7" creationId="{A0D81CB2-D9A0-CE4C-AAD3-6383584CA305}"/>
          </ac:spMkLst>
        </pc:spChg>
        <pc:spChg chg="add del">
          <ac:chgData name="Rajath Kumar" userId="ab659202-12f3-41cc-9f11-7915babc3b74" providerId="ADAL" clId="{58A81E13-02ED-1741-BFE7-A81C30BE4A08}" dt="2020-10-06T18:16:08.357" v="31" actId="26606"/>
          <ac:spMkLst>
            <pc:docMk/>
            <pc:sldMk cId="910392209" sldId="258"/>
            <ac:spMk id="9" creationId="{39E3965E-AC41-4711-9D10-E25ABB132D86}"/>
          </ac:spMkLst>
        </pc:spChg>
        <pc:spChg chg="add del mod">
          <ac:chgData name="Rajath Kumar" userId="ab659202-12f3-41cc-9f11-7915babc3b74" providerId="ADAL" clId="{58A81E13-02ED-1741-BFE7-A81C30BE4A08}" dt="2020-10-06T18:18:03.903" v="44" actId="478"/>
          <ac:spMkLst>
            <pc:docMk/>
            <pc:sldMk cId="910392209" sldId="258"/>
            <ac:spMk id="10" creationId="{ADFF0F9B-1839-D540-ABC0-0979047B32C8}"/>
          </ac:spMkLst>
        </pc:spChg>
        <pc:spChg chg="add del">
          <ac:chgData name="Rajath Kumar" userId="ab659202-12f3-41cc-9f11-7915babc3b74" providerId="ADAL" clId="{58A81E13-02ED-1741-BFE7-A81C30BE4A08}" dt="2020-10-06T18:16:08.357" v="31" actId="26606"/>
          <ac:spMkLst>
            <pc:docMk/>
            <pc:sldMk cId="910392209" sldId="258"/>
            <ac:spMk id="13" creationId="{2FDF0794-1B86-42B2-B8C7-F60123E638ED}"/>
          </ac:spMkLst>
        </pc:spChg>
        <pc:spChg chg="add del">
          <ac:chgData name="Rajath Kumar" userId="ab659202-12f3-41cc-9f11-7915babc3b74" providerId="ADAL" clId="{58A81E13-02ED-1741-BFE7-A81C30BE4A08}" dt="2020-10-06T18:16:08.357" v="31" actId="26606"/>
          <ac:spMkLst>
            <pc:docMk/>
            <pc:sldMk cId="910392209" sldId="258"/>
            <ac:spMk id="15" creationId="{EEFC1EB0-DB92-4E98-B3A9-0CD6FA5A8B62}"/>
          </ac:spMkLst>
        </pc:spChg>
        <pc:spChg chg="add del mod">
          <ac:chgData name="Rajath Kumar" userId="ab659202-12f3-41cc-9f11-7915babc3b74" providerId="ADAL" clId="{58A81E13-02ED-1741-BFE7-A81C30BE4A08}" dt="2020-10-06T18:18:52.660" v="55" actId="478"/>
          <ac:spMkLst>
            <pc:docMk/>
            <pc:sldMk cId="910392209" sldId="258"/>
            <ac:spMk id="16" creationId="{72582120-3D56-4A47-BBEE-F3A10165F779}"/>
          </ac:spMkLst>
        </pc:spChg>
        <pc:spChg chg="add del mod">
          <ac:chgData name="Rajath Kumar" userId="ab659202-12f3-41cc-9f11-7915babc3b74" providerId="ADAL" clId="{58A81E13-02ED-1741-BFE7-A81C30BE4A08}" dt="2020-10-06T18:23:08.921" v="101" actId="478"/>
          <ac:spMkLst>
            <pc:docMk/>
            <pc:sldMk cId="910392209" sldId="258"/>
            <ac:spMk id="18" creationId="{CE860F0D-7F07-984B-9C32-93670F9818B0}"/>
          </ac:spMkLst>
        </pc:spChg>
        <pc:spChg chg="add del">
          <ac:chgData name="Rajath Kumar" userId="ab659202-12f3-41cc-9f11-7915babc3b74" providerId="ADAL" clId="{58A81E13-02ED-1741-BFE7-A81C30BE4A08}" dt="2020-10-06T18:16:10.910" v="33" actId="26606"/>
          <ac:spMkLst>
            <pc:docMk/>
            <pc:sldMk cId="910392209" sldId="258"/>
            <ac:spMk id="19" creationId="{39E3965E-AC41-4711-9D10-E25ABB132D86}"/>
          </ac:spMkLst>
        </pc:spChg>
        <pc:spChg chg="add del">
          <ac:chgData name="Rajath Kumar" userId="ab659202-12f3-41cc-9f11-7915babc3b74" providerId="ADAL" clId="{58A81E13-02ED-1741-BFE7-A81C30BE4A08}" dt="2020-10-06T18:16:10.910" v="33" actId="26606"/>
          <ac:spMkLst>
            <pc:docMk/>
            <pc:sldMk cId="910392209" sldId="258"/>
            <ac:spMk id="21" creationId="{A9286AD2-18A9-4868-A4E3-7A2097A20810}"/>
          </ac:spMkLst>
        </pc:spChg>
        <pc:spChg chg="add del">
          <ac:chgData name="Rajath Kumar" userId="ab659202-12f3-41cc-9f11-7915babc3b74" providerId="ADAL" clId="{58A81E13-02ED-1741-BFE7-A81C30BE4A08}" dt="2020-10-06T18:17:15.909" v="39" actId="26606"/>
          <ac:spMkLst>
            <pc:docMk/>
            <pc:sldMk cId="910392209" sldId="258"/>
            <ac:spMk id="25" creationId="{39E3965E-AC41-4711-9D10-E25ABB132D86}"/>
          </ac:spMkLst>
        </pc:spChg>
        <pc:spChg chg="add del">
          <ac:chgData name="Rajath Kumar" userId="ab659202-12f3-41cc-9f11-7915babc3b74" providerId="ADAL" clId="{58A81E13-02ED-1741-BFE7-A81C30BE4A08}" dt="2020-10-06T18:17:15.909" v="39" actId="26606"/>
          <ac:spMkLst>
            <pc:docMk/>
            <pc:sldMk cId="910392209" sldId="258"/>
            <ac:spMk id="27" creationId="{2FDF0794-1B86-42B2-B8C7-F60123E638ED}"/>
          </ac:spMkLst>
        </pc:spChg>
        <pc:spChg chg="add del">
          <ac:chgData name="Rajath Kumar" userId="ab659202-12f3-41cc-9f11-7915babc3b74" providerId="ADAL" clId="{58A81E13-02ED-1741-BFE7-A81C30BE4A08}" dt="2020-10-06T18:17:15.909" v="39" actId="26606"/>
          <ac:spMkLst>
            <pc:docMk/>
            <pc:sldMk cId="910392209" sldId="258"/>
            <ac:spMk id="29" creationId="{EEFC1EB0-DB92-4E98-B3A9-0CD6FA5A8B62}"/>
          </ac:spMkLst>
        </pc:spChg>
        <pc:spChg chg="add del">
          <ac:chgData name="Rajath Kumar" userId="ab659202-12f3-41cc-9f11-7915babc3b74" providerId="ADAL" clId="{58A81E13-02ED-1741-BFE7-A81C30BE4A08}" dt="2020-10-06T18:21:24.083" v="90" actId="478"/>
          <ac:spMkLst>
            <pc:docMk/>
            <pc:sldMk cId="910392209" sldId="258"/>
            <ac:spMk id="32" creationId="{53C0526E-A528-9444-B406-E993D12AC54B}"/>
          </ac:spMkLst>
        </pc:spChg>
        <pc:spChg chg="add del">
          <ac:chgData name="Rajath Kumar" userId="ab659202-12f3-41cc-9f11-7915babc3b74" providerId="ADAL" clId="{58A81E13-02ED-1741-BFE7-A81C30BE4A08}" dt="2020-10-06T18:17:15.264" v="38" actId="26606"/>
          <ac:spMkLst>
            <pc:docMk/>
            <pc:sldMk cId="910392209" sldId="258"/>
            <ac:spMk id="35" creationId="{39E3965E-AC41-4711-9D10-E25ABB132D86}"/>
          </ac:spMkLst>
        </pc:spChg>
        <pc:spChg chg="add del mod">
          <ac:chgData name="Rajath Kumar" userId="ab659202-12f3-41cc-9f11-7915babc3b74" providerId="ADAL" clId="{58A81E13-02ED-1741-BFE7-A81C30BE4A08}" dt="2020-10-06T18:23:06.895" v="100" actId="478"/>
          <ac:spMkLst>
            <pc:docMk/>
            <pc:sldMk cId="910392209" sldId="258"/>
            <ac:spMk id="36" creationId="{6B9933AC-A4A8-2E43-832C-5CC68490BB00}"/>
          </ac:spMkLst>
        </pc:spChg>
        <pc:spChg chg="add del">
          <ac:chgData name="Rajath Kumar" userId="ab659202-12f3-41cc-9f11-7915babc3b74" providerId="ADAL" clId="{58A81E13-02ED-1741-BFE7-A81C30BE4A08}" dt="2020-10-06T18:17:15.264" v="38" actId="26606"/>
          <ac:spMkLst>
            <pc:docMk/>
            <pc:sldMk cId="910392209" sldId="258"/>
            <ac:spMk id="39" creationId="{2FDF0794-1B86-42B2-B8C7-F60123E638ED}"/>
          </ac:spMkLst>
        </pc:spChg>
        <pc:spChg chg="add del">
          <ac:chgData name="Rajath Kumar" userId="ab659202-12f3-41cc-9f11-7915babc3b74" providerId="ADAL" clId="{58A81E13-02ED-1741-BFE7-A81C30BE4A08}" dt="2020-10-06T18:17:15.264" v="38" actId="26606"/>
          <ac:spMkLst>
            <pc:docMk/>
            <pc:sldMk cId="910392209" sldId="258"/>
            <ac:spMk id="41" creationId="{EEFC1EB0-DB92-4E98-B3A9-0CD6FA5A8B62}"/>
          </ac:spMkLst>
        </pc:spChg>
        <pc:spChg chg="add mod">
          <ac:chgData name="Rajath Kumar" userId="ab659202-12f3-41cc-9f11-7915babc3b74" providerId="ADAL" clId="{58A81E13-02ED-1741-BFE7-A81C30BE4A08}" dt="2020-10-06T18:24:50.449" v="184" actId="1076"/>
          <ac:spMkLst>
            <pc:docMk/>
            <pc:sldMk cId="910392209" sldId="258"/>
            <ac:spMk id="46" creationId="{D6AB8E2F-1DD1-804E-86C7-C33D9C7755CE}"/>
          </ac:spMkLst>
        </pc:spChg>
        <pc:spChg chg="add mod">
          <ac:chgData name="Rajath Kumar" userId="ab659202-12f3-41cc-9f11-7915babc3b74" providerId="ADAL" clId="{58A81E13-02ED-1741-BFE7-A81C30BE4A08}" dt="2020-10-06T18:24:45.281" v="183" actId="1076"/>
          <ac:spMkLst>
            <pc:docMk/>
            <pc:sldMk cId="910392209" sldId="258"/>
            <ac:spMk id="49" creationId="{DC977923-21D9-AF48-899C-DC968AE3E51D}"/>
          </ac:spMkLst>
        </pc:spChg>
        <pc:spChg chg="add">
          <ac:chgData name="Rajath Kumar" userId="ab659202-12f3-41cc-9f11-7915babc3b74" providerId="ADAL" clId="{58A81E13-02ED-1741-BFE7-A81C30BE4A08}" dt="2020-10-06T18:23:13.103" v="103" actId="26606"/>
          <ac:spMkLst>
            <pc:docMk/>
            <pc:sldMk cId="910392209" sldId="258"/>
            <ac:spMk id="51" creationId="{C8DD82D3-D002-45B0-B16A-82B3DA4EFDDB}"/>
          </ac:spMkLst>
        </pc:spChg>
        <pc:picChg chg="add del">
          <ac:chgData name="Rajath Kumar" userId="ab659202-12f3-41cc-9f11-7915babc3b74" providerId="ADAL" clId="{58A81E13-02ED-1741-BFE7-A81C30BE4A08}" dt="2020-10-06T18:16:08.357" v="31" actId="26606"/>
          <ac:picMkLst>
            <pc:docMk/>
            <pc:sldMk cId="910392209" sldId="258"/>
            <ac:picMk id="5" creationId="{C905B93D-3A3F-438A-A8DA-D599686FA661}"/>
          </ac:picMkLst>
        </pc:picChg>
        <pc:picChg chg="add del mod">
          <ac:chgData name="Rajath Kumar" userId="ab659202-12f3-41cc-9f11-7915babc3b74" providerId="ADAL" clId="{58A81E13-02ED-1741-BFE7-A81C30BE4A08}" dt="2020-10-06T18:23:10.376" v="102" actId="478"/>
          <ac:picMkLst>
            <pc:docMk/>
            <pc:sldMk cId="910392209" sldId="258"/>
            <ac:picMk id="6" creationId="{C686EAB0-297F-B44F-B6E4-9B780E47C11E}"/>
          </ac:picMkLst>
        </pc:picChg>
        <pc:picChg chg="add del mod">
          <ac:chgData name="Rajath Kumar" userId="ab659202-12f3-41cc-9f11-7915babc3b74" providerId="ADAL" clId="{58A81E13-02ED-1741-BFE7-A81C30BE4A08}" dt="2020-10-06T18:23:04.714" v="98" actId="478"/>
          <ac:picMkLst>
            <pc:docMk/>
            <pc:sldMk cId="910392209" sldId="258"/>
            <ac:picMk id="14" creationId="{707BBA47-82C3-2D45-9277-3F95706B4A92}"/>
          </ac:picMkLst>
        </pc:picChg>
        <pc:picChg chg="add del">
          <ac:chgData name="Rajath Kumar" userId="ab659202-12f3-41cc-9f11-7915babc3b74" providerId="ADAL" clId="{58A81E13-02ED-1741-BFE7-A81C30BE4A08}" dt="2020-10-06T18:16:10.910" v="33" actId="26606"/>
          <ac:picMkLst>
            <pc:docMk/>
            <pc:sldMk cId="910392209" sldId="258"/>
            <ac:picMk id="23" creationId="{3DC3103B-9100-42E0-8291-644E5212B5C9}"/>
          </ac:picMkLst>
        </pc:picChg>
        <pc:picChg chg="add del mod">
          <ac:chgData name="Rajath Kumar" userId="ab659202-12f3-41cc-9f11-7915babc3b74" providerId="ADAL" clId="{58A81E13-02ED-1741-BFE7-A81C30BE4A08}" dt="2020-10-06T18:17:15.909" v="39" actId="26606"/>
          <ac:picMkLst>
            <pc:docMk/>
            <pc:sldMk cId="910392209" sldId="258"/>
            <ac:picMk id="28" creationId="{C905B93D-3A3F-438A-A8DA-D599686FA661}"/>
          </ac:picMkLst>
        </pc:picChg>
        <pc:cxnChg chg="add del">
          <ac:chgData name="Rajath Kumar" userId="ab659202-12f3-41cc-9f11-7915babc3b74" providerId="ADAL" clId="{58A81E13-02ED-1741-BFE7-A81C30BE4A08}" dt="2020-10-06T18:16:08.357" v="31" actId="26606"/>
          <ac:cxnSpMkLst>
            <pc:docMk/>
            <pc:sldMk cId="910392209" sldId="258"/>
            <ac:cxnSpMk id="11" creationId="{1F5DC8C3-BA5F-4EED-BB9A-A14272BD82A1}"/>
          </ac:cxnSpMkLst>
        </pc:cxnChg>
        <pc:cxnChg chg="add del">
          <ac:chgData name="Rajath Kumar" userId="ab659202-12f3-41cc-9f11-7915babc3b74" providerId="ADAL" clId="{58A81E13-02ED-1741-BFE7-A81C30BE4A08}" dt="2020-10-06T18:16:08.357" v="31" actId="26606"/>
          <ac:cxnSpMkLst>
            <pc:docMk/>
            <pc:sldMk cId="910392209" sldId="258"/>
            <ac:cxnSpMk id="17" creationId="{96D07482-83A3-4451-943C-B46961082957}"/>
          </ac:cxnSpMkLst>
        </pc:cxnChg>
        <pc:cxnChg chg="add del">
          <ac:chgData name="Rajath Kumar" userId="ab659202-12f3-41cc-9f11-7915babc3b74" providerId="ADAL" clId="{58A81E13-02ED-1741-BFE7-A81C30BE4A08}" dt="2020-10-06T18:16:10.910" v="33" actId="26606"/>
          <ac:cxnSpMkLst>
            <pc:docMk/>
            <pc:sldMk cId="910392209" sldId="258"/>
            <ac:cxnSpMk id="20" creationId="{1F5DC8C3-BA5F-4EED-BB9A-A14272BD82A1}"/>
          </ac:cxnSpMkLst>
        </pc:cxnChg>
        <pc:cxnChg chg="add del">
          <ac:chgData name="Rajath Kumar" userId="ab659202-12f3-41cc-9f11-7915babc3b74" providerId="ADAL" clId="{58A81E13-02ED-1741-BFE7-A81C30BE4A08}" dt="2020-10-06T18:16:10.910" v="33" actId="26606"/>
          <ac:cxnSpMkLst>
            <pc:docMk/>
            <pc:sldMk cId="910392209" sldId="258"/>
            <ac:cxnSpMk id="22" creationId="{E7A7CD63-7EC3-44F3-95D0-595C4019FF24}"/>
          </ac:cxnSpMkLst>
        </pc:cxnChg>
        <pc:cxnChg chg="add del">
          <ac:chgData name="Rajath Kumar" userId="ab659202-12f3-41cc-9f11-7915babc3b74" providerId="ADAL" clId="{58A81E13-02ED-1741-BFE7-A81C30BE4A08}" dt="2020-10-06T18:17:15.909" v="39" actId="26606"/>
          <ac:cxnSpMkLst>
            <pc:docMk/>
            <pc:sldMk cId="910392209" sldId="258"/>
            <ac:cxnSpMk id="26" creationId="{1F5DC8C3-BA5F-4EED-BB9A-A14272BD82A1}"/>
          </ac:cxnSpMkLst>
        </pc:cxnChg>
        <pc:cxnChg chg="add del">
          <ac:chgData name="Rajath Kumar" userId="ab659202-12f3-41cc-9f11-7915babc3b74" providerId="ADAL" clId="{58A81E13-02ED-1741-BFE7-A81C30BE4A08}" dt="2020-10-06T18:17:15.909" v="39" actId="26606"/>
          <ac:cxnSpMkLst>
            <pc:docMk/>
            <pc:sldMk cId="910392209" sldId="258"/>
            <ac:cxnSpMk id="30" creationId="{96D07482-83A3-4451-943C-B46961082957}"/>
          </ac:cxnSpMkLst>
        </pc:cxnChg>
        <pc:cxnChg chg="add del mod">
          <ac:chgData name="Rajath Kumar" userId="ab659202-12f3-41cc-9f11-7915babc3b74" providerId="ADAL" clId="{58A81E13-02ED-1741-BFE7-A81C30BE4A08}" dt="2020-10-06T18:21:26.622" v="91" actId="478"/>
          <ac:cxnSpMkLst>
            <pc:docMk/>
            <pc:sldMk cId="910392209" sldId="258"/>
            <ac:cxnSpMk id="31" creationId="{47567D28-684D-CE45-9418-F5A9067E08E8}"/>
          </ac:cxnSpMkLst>
        </pc:cxnChg>
        <pc:cxnChg chg="add del mod">
          <ac:chgData name="Rajath Kumar" userId="ab659202-12f3-41cc-9f11-7915babc3b74" providerId="ADAL" clId="{58A81E13-02ED-1741-BFE7-A81C30BE4A08}" dt="2020-10-06T18:22:39.839" v="97" actId="478"/>
          <ac:cxnSpMkLst>
            <pc:docMk/>
            <pc:sldMk cId="910392209" sldId="258"/>
            <ac:cxnSpMk id="34" creationId="{1FEF894E-77BE-F04D-892E-50EEFC33EA45}"/>
          </ac:cxnSpMkLst>
        </pc:cxnChg>
        <pc:cxnChg chg="add del">
          <ac:chgData name="Rajath Kumar" userId="ab659202-12f3-41cc-9f11-7915babc3b74" providerId="ADAL" clId="{58A81E13-02ED-1741-BFE7-A81C30BE4A08}" dt="2020-10-06T18:17:15.264" v="38" actId="26606"/>
          <ac:cxnSpMkLst>
            <pc:docMk/>
            <pc:sldMk cId="910392209" sldId="258"/>
            <ac:cxnSpMk id="37" creationId="{1F5DC8C3-BA5F-4EED-BB9A-A14272BD82A1}"/>
          </ac:cxnSpMkLst>
        </pc:cxnChg>
        <pc:cxnChg chg="add del">
          <ac:chgData name="Rajath Kumar" userId="ab659202-12f3-41cc-9f11-7915babc3b74" providerId="ADAL" clId="{58A81E13-02ED-1741-BFE7-A81C30BE4A08}" dt="2020-10-06T18:17:15.264" v="38" actId="26606"/>
          <ac:cxnSpMkLst>
            <pc:docMk/>
            <pc:sldMk cId="910392209" sldId="258"/>
            <ac:cxnSpMk id="43" creationId="{96D07482-83A3-4451-943C-B46961082957}"/>
          </ac:cxnSpMkLst>
        </pc:cxnChg>
        <pc:cxnChg chg="add">
          <ac:chgData name="Rajath Kumar" userId="ab659202-12f3-41cc-9f11-7915babc3b74" providerId="ADAL" clId="{58A81E13-02ED-1741-BFE7-A81C30BE4A08}" dt="2020-10-06T18:23:13.103" v="103" actId="26606"/>
          <ac:cxnSpMkLst>
            <pc:docMk/>
            <pc:sldMk cId="910392209" sldId="258"/>
            <ac:cxnSpMk id="53" creationId="{9F09C252-16FE-4557-AD6D-BB5CA773496C}"/>
          </ac:cxnSpMkLst>
        </pc:cxnChg>
      </pc:sldChg>
      <pc:sldChg chg="addSp delSp modSp add mod setBg setClrOvrMap">
        <pc:chgData name="Rajath Kumar" userId="ab659202-12f3-41cc-9f11-7915babc3b74" providerId="ADAL" clId="{58A81E13-02ED-1741-BFE7-A81C30BE4A08}" dt="2020-10-06T18:35:20.746" v="455" actId="20577"/>
        <pc:sldMkLst>
          <pc:docMk/>
          <pc:sldMk cId="1120150247" sldId="259"/>
        </pc:sldMkLst>
        <pc:spChg chg="mod">
          <ac:chgData name="Rajath Kumar" userId="ab659202-12f3-41cc-9f11-7915babc3b74" providerId="ADAL" clId="{58A81E13-02ED-1741-BFE7-A81C30BE4A08}" dt="2020-10-06T18:25:24.448" v="209" actId="26606"/>
          <ac:spMkLst>
            <pc:docMk/>
            <pc:sldMk cId="1120150247" sldId="259"/>
            <ac:spMk id="2" creationId="{02F49A50-57B4-694F-8152-B479B64144A9}"/>
          </ac:spMkLst>
        </pc:spChg>
        <pc:spChg chg="del mod">
          <ac:chgData name="Rajath Kumar" userId="ab659202-12f3-41cc-9f11-7915babc3b74" providerId="ADAL" clId="{58A81E13-02ED-1741-BFE7-A81C30BE4A08}" dt="2020-10-06T18:25:28.561" v="210" actId="478"/>
          <ac:spMkLst>
            <pc:docMk/>
            <pc:sldMk cId="1120150247" sldId="259"/>
            <ac:spMk id="3" creationId="{B0BF2B20-6EE6-0D42-9F37-0DB142BB1F8C}"/>
          </ac:spMkLst>
        </pc:spChg>
        <pc:spChg chg="add mod">
          <ac:chgData name="Rajath Kumar" userId="ab659202-12f3-41cc-9f11-7915babc3b74" providerId="ADAL" clId="{58A81E13-02ED-1741-BFE7-A81C30BE4A08}" dt="2020-10-06T18:27:16.458" v="274" actId="1076"/>
          <ac:spMkLst>
            <pc:docMk/>
            <pc:sldMk cId="1120150247" sldId="259"/>
            <ac:spMk id="4" creationId="{C2E888D6-EA8D-6041-801D-4FAE26854520}"/>
          </ac:spMkLst>
        </pc:spChg>
        <pc:spChg chg="add mod">
          <ac:chgData name="Rajath Kumar" userId="ab659202-12f3-41cc-9f11-7915babc3b74" providerId="ADAL" clId="{58A81E13-02ED-1741-BFE7-A81C30BE4A08}" dt="2020-10-06T18:35:20.746" v="455" actId="20577"/>
          <ac:spMkLst>
            <pc:docMk/>
            <pc:sldMk cId="1120150247" sldId="259"/>
            <ac:spMk id="6" creationId="{6DBDD4BA-F8B5-F242-8DE5-855114F67FEC}"/>
          </ac:spMkLst>
        </pc:spChg>
        <pc:spChg chg="add">
          <ac:chgData name="Rajath Kumar" userId="ab659202-12f3-41cc-9f11-7915babc3b74" providerId="ADAL" clId="{58A81E13-02ED-1741-BFE7-A81C30BE4A08}" dt="2020-10-06T18:25:24.448" v="209" actId="26606"/>
          <ac:spMkLst>
            <pc:docMk/>
            <pc:sldMk cId="1120150247" sldId="259"/>
            <ac:spMk id="8" creationId="{C8DD82D3-D002-45B0-B16A-82B3DA4EFDDB}"/>
          </ac:spMkLst>
        </pc:spChg>
        <pc:spChg chg="add mod">
          <ac:chgData name="Rajath Kumar" userId="ab659202-12f3-41cc-9f11-7915babc3b74" providerId="ADAL" clId="{58A81E13-02ED-1741-BFE7-A81C30BE4A08}" dt="2020-10-06T18:28:49.547" v="307" actId="1076"/>
          <ac:spMkLst>
            <pc:docMk/>
            <pc:sldMk cId="1120150247" sldId="259"/>
            <ac:spMk id="11" creationId="{D1EE2AFD-98E9-814D-A23C-FC0B9600C9AE}"/>
          </ac:spMkLst>
        </pc:spChg>
        <pc:graphicFrameChg chg="add mod modGraphic">
          <ac:chgData name="Rajath Kumar" userId="ab659202-12f3-41cc-9f11-7915babc3b74" providerId="ADAL" clId="{58A81E13-02ED-1741-BFE7-A81C30BE4A08}" dt="2020-10-06T18:27:21.016" v="278" actId="403"/>
          <ac:graphicFrameMkLst>
            <pc:docMk/>
            <pc:sldMk cId="1120150247" sldId="259"/>
            <ac:graphicFrameMk id="7" creationId="{4E358618-9517-6C4A-A6C8-A4B4409EA717}"/>
          </ac:graphicFrameMkLst>
        </pc:graphicFrameChg>
        <pc:cxnChg chg="add mod">
          <ac:chgData name="Rajath Kumar" userId="ab659202-12f3-41cc-9f11-7915babc3b74" providerId="ADAL" clId="{58A81E13-02ED-1741-BFE7-A81C30BE4A08}" dt="2020-10-06T18:28:13.039" v="294" actId="692"/>
          <ac:cxnSpMkLst>
            <pc:docMk/>
            <pc:sldMk cId="1120150247" sldId="259"/>
            <ac:cxnSpMk id="9" creationId="{32E454C9-6AC2-F948-A0A9-5840E4408838}"/>
          </ac:cxnSpMkLst>
        </pc:cxnChg>
        <pc:cxnChg chg="add">
          <ac:chgData name="Rajath Kumar" userId="ab659202-12f3-41cc-9f11-7915babc3b74" providerId="ADAL" clId="{58A81E13-02ED-1741-BFE7-A81C30BE4A08}" dt="2020-10-06T18:25:24.448" v="209" actId="26606"/>
          <ac:cxnSpMkLst>
            <pc:docMk/>
            <pc:sldMk cId="1120150247" sldId="259"/>
            <ac:cxnSpMk id="10" creationId="{9F09C252-16FE-4557-AD6D-BB5CA773496C}"/>
          </ac:cxnSpMkLst>
        </pc:cxnChg>
      </pc:sldChg>
      <pc:sldChg chg="addSp delSp modSp add mod">
        <pc:chgData name="Rajath Kumar" userId="ab659202-12f3-41cc-9f11-7915babc3b74" providerId="ADAL" clId="{58A81E13-02ED-1741-BFE7-A81C30BE4A08}" dt="2020-10-06T18:36:30.111" v="538" actId="1076"/>
        <pc:sldMkLst>
          <pc:docMk/>
          <pc:sldMk cId="1772889607" sldId="260"/>
        </pc:sldMkLst>
        <pc:spChg chg="mod">
          <ac:chgData name="Rajath Kumar" userId="ab659202-12f3-41cc-9f11-7915babc3b74" providerId="ADAL" clId="{58A81E13-02ED-1741-BFE7-A81C30BE4A08}" dt="2020-10-06T18:34:51.811" v="444" actId="1076"/>
          <ac:spMkLst>
            <pc:docMk/>
            <pc:sldMk cId="1772889607" sldId="260"/>
            <ac:spMk id="2" creationId="{02F49A50-57B4-694F-8152-B479B64144A9}"/>
          </ac:spMkLst>
        </pc:spChg>
        <pc:spChg chg="add del mod">
          <ac:chgData name="Rajath Kumar" userId="ab659202-12f3-41cc-9f11-7915babc3b74" providerId="ADAL" clId="{58A81E13-02ED-1741-BFE7-A81C30BE4A08}" dt="2020-10-06T18:30:04.619" v="327"/>
          <ac:spMkLst>
            <pc:docMk/>
            <pc:sldMk cId="1772889607" sldId="260"/>
            <ac:spMk id="3" creationId="{FD5FC779-084C-6447-8B37-D9EE58BE4A49}"/>
          </ac:spMkLst>
        </pc:spChg>
        <pc:spChg chg="mod">
          <ac:chgData name="Rajath Kumar" userId="ab659202-12f3-41cc-9f11-7915babc3b74" providerId="ADAL" clId="{58A81E13-02ED-1741-BFE7-A81C30BE4A08}" dt="2020-10-06T18:34:51.811" v="444" actId="1076"/>
          <ac:spMkLst>
            <pc:docMk/>
            <pc:sldMk cId="1772889607" sldId="260"/>
            <ac:spMk id="4" creationId="{C2E888D6-EA8D-6041-801D-4FAE26854520}"/>
          </ac:spMkLst>
        </pc:spChg>
        <pc:spChg chg="mod">
          <ac:chgData name="Rajath Kumar" userId="ab659202-12f3-41cc-9f11-7915babc3b74" providerId="ADAL" clId="{58A81E13-02ED-1741-BFE7-A81C30BE4A08}" dt="2020-10-06T18:36:30.111" v="538" actId="1076"/>
          <ac:spMkLst>
            <pc:docMk/>
            <pc:sldMk cId="1772889607" sldId="260"/>
            <ac:spMk id="6" creationId="{6DBDD4BA-F8B5-F242-8DE5-855114F67FEC}"/>
          </ac:spMkLst>
        </pc:spChg>
        <pc:spChg chg="mod">
          <ac:chgData name="Rajath Kumar" userId="ab659202-12f3-41cc-9f11-7915babc3b74" providerId="ADAL" clId="{58A81E13-02ED-1741-BFE7-A81C30BE4A08}" dt="2020-10-06T18:34:51.811" v="444" actId="1076"/>
          <ac:spMkLst>
            <pc:docMk/>
            <pc:sldMk cId="1772889607" sldId="260"/>
            <ac:spMk id="11" creationId="{D1EE2AFD-98E9-814D-A23C-FC0B9600C9AE}"/>
          </ac:spMkLst>
        </pc:spChg>
        <pc:spChg chg="add mod">
          <ac:chgData name="Rajath Kumar" userId="ab659202-12f3-41cc-9f11-7915babc3b74" providerId="ADAL" clId="{58A81E13-02ED-1741-BFE7-A81C30BE4A08}" dt="2020-10-06T18:34:51.811" v="444" actId="1076"/>
          <ac:spMkLst>
            <pc:docMk/>
            <pc:sldMk cId="1772889607" sldId="260"/>
            <ac:spMk id="12" creationId="{9B84CC6A-ED48-5E4F-8814-2E9E90511245}"/>
          </ac:spMkLst>
        </pc:spChg>
        <pc:spChg chg="add mod">
          <ac:chgData name="Rajath Kumar" userId="ab659202-12f3-41cc-9f11-7915babc3b74" providerId="ADAL" clId="{58A81E13-02ED-1741-BFE7-A81C30BE4A08}" dt="2020-10-06T18:34:51.811" v="444" actId="1076"/>
          <ac:spMkLst>
            <pc:docMk/>
            <pc:sldMk cId="1772889607" sldId="260"/>
            <ac:spMk id="13" creationId="{7E5386FB-9733-CF48-9971-94B5451A4DC2}"/>
          </ac:spMkLst>
        </pc:spChg>
        <pc:spChg chg="add mod">
          <ac:chgData name="Rajath Kumar" userId="ab659202-12f3-41cc-9f11-7915babc3b74" providerId="ADAL" clId="{58A81E13-02ED-1741-BFE7-A81C30BE4A08}" dt="2020-10-06T18:34:51.811" v="444" actId="1076"/>
          <ac:spMkLst>
            <pc:docMk/>
            <pc:sldMk cId="1772889607" sldId="260"/>
            <ac:spMk id="14" creationId="{BBD28C56-5B2F-1840-9E8D-B530A1076E1E}"/>
          </ac:spMkLst>
        </pc:spChg>
        <pc:spChg chg="add mod">
          <ac:chgData name="Rajath Kumar" userId="ab659202-12f3-41cc-9f11-7915babc3b74" providerId="ADAL" clId="{58A81E13-02ED-1741-BFE7-A81C30BE4A08}" dt="2020-10-06T18:34:51.811" v="444" actId="1076"/>
          <ac:spMkLst>
            <pc:docMk/>
            <pc:sldMk cId="1772889607" sldId="260"/>
            <ac:spMk id="15" creationId="{2E5854F0-AB7B-464A-96CC-E9ECC243C86B}"/>
          </ac:spMkLst>
        </pc:spChg>
        <pc:spChg chg="add del mod">
          <ac:chgData name="Rajath Kumar" userId="ab659202-12f3-41cc-9f11-7915babc3b74" providerId="ADAL" clId="{58A81E13-02ED-1741-BFE7-A81C30BE4A08}" dt="2020-10-06T18:36:22.151" v="537" actId="478"/>
          <ac:spMkLst>
            <pc:docMk/>
            <pc:sldMk cId="1772889607" sldId="260"/>
            <ac:spMk id="19" creationId="{87E125D6-AE1F-1849-8CE2-25821D2388FC}"/>
          </ac:spMkLst>
        </pc:spChg>
        <pc:graphicFrameChg chg="mod">
          <ac:chgData name="Rajath Kumar" userId="ab659202-12f3-41cc-9f11-7915babc3b74" providerId="ADAL" clId="{58A81E13-02ED-1741-BFE7-A81C30BE4A08}" dt="2020-10-06T18:34:51.811" v="444" actId="1076"/>
          <ac:graphicFrameMkLst>
            <pc:docMk/>
            <pc:sldMk cId="1772889607" sldId="260"/>
            <ac:graphicFrameMk id="7" creationId="{4E358618-9517-6C4A-A6C8-A4B4409EA717}"/>
          </ac:graphicFrameMkLst>
        </pc:graphicFrameChg>
        <pc:cxnChg chg="mod">
          <ac:chgData name="Rajath Kumar" userId="ab659202-12f3-41cc-9f11-7915babc3b74" providerId="ADAL" clId="{58A81E13-02ED-1741-BFE7-A81C30BE4A08}" dt="2020-10-06T18:34:51.811" v="444" actId="1076"/>
          <ac:cxnSpMkLst>
            <pc:docMk/>
            <pc:sldMk cId="1772889607" sldId="260"/>
            <ac:cxnSpMk id="9" creationId="{32E454C9-6AC2-F948-A0A9-5840E4408838}"/>
          </ac:cxnSpMkLst>
        </pc:cxnChg>
        <pc:cxnChg chg="add mod">
          <ac:chgData name="Rajath Kumar" userId="ab659202-12f3-41cc-9f11-7915babc3b74" providerId="ADAL" clId="{58A81E13-02ED-1741-BFE7-A81C30BE4A08}" dt="2020-10-06T18:34:51.811" v="444" actId="1076"/>
          <ac:cxnSpMkLst>
            <pc:docMk/>
            <pc:sldMk cId="1772889607" sldId="260"/>
            <ac:cxnSpMk id="16" creationId="{45B41F62-CD71-2D41-9DB4-2FE0B12369ED}"/>
          </ac:cxnSpMkLst>
        </pc:cxnChg>
      </pc:sldChg>
      <pc:sldChg chg="addSp delSp modSp add mod">
        <pc:chgData name="Rajath Kumar" userId="ab659202-12f3-41cc-9f11-7915babc3b74" providerId="ADAL" clId="{58A81E13-02ED-1741-BFE7-A81C30BE4A08}" dt="2020-10-06T18:42:58.563" v="712" actId="478"/>
        <pc:sldMkLst>
          <pc:docMk/>
          <pc:sldMk cId="2682985793" sldId="261"/>
        </pc:sldMkLst>
        <pc:spChg chg="mod">
          <ac:chgData name="Rajath Kumar" userId="ab659202-12f3-41cc-9f11-7915babc3b74" providerId="ADAL" clId="{58A81E13-02ED-1741-BFE7-A81C30BE4A08}" dt="2020-10-06T18:38:29.986" v="604" actId="164"/>
          <ac:spMkLst>
            <pc:docMk/>
            <pc:sldMk cId="2682985793" sldId="261"/>
            <ac:spMk id="4" creationId="{C2E888D6-EA8D-6041-801D-4FAE26854520}"/>
          </ac:spMkLst>
        </pc:spChg>
        <pc:spChg chg="mod">
          <ac:chgData name="Rajath Kumar" userId="ab659202-12f3-41cc-9f11-7915babc3b74" providerId="ADAL" clId="{58A81E13-02ED-1741-BFE7-A81C30BE4A08}" dt="2020-10-06T18:38:02.610" v="602" actId="1076"/>
          <ac:spMkLst>
            <pc:docMk/>
            <pc:sldMk cId="2682985793" sldId="261"/>
            <ac:spMk id="6" creationId="{6DBDD4BA-F8B5-F242-8DE5-855114F67FEC}"/>
          </ac:spMkLst>
        </pc:spChg>
        <pc:spChg chg="mod">
          <ac:chgData name="Rajath Kumar" userId="ab659202-12f3-41cc-9f11-7915babc3b74" providerId="ADAL" clId="{58A81E13-02ED-1741-BFE7-A81C30BE4A08}" dt="2020-10-06T18:38:29.986" v="604" actId="164"/>
          <ac:spMkLst>
            <pc:docMk/>
            <pc:sldMk cId="2682985793" sldId="261"/>
            <ac:spMk id="11" creationId="{D1EE2AFD-98E9-814D-A23C-FC0B9600C9AE}"/>
          </ac:spMkLst>
        </pc:spChg>
        <pc:spChg chg="mod">
          <ac:chgData name="Rajath Kumar" userId="ab659202-12f3-41cc-9f11-7915babc3b74" providerId="ADAL" clId="{58A81E13-02ED-1741-BFE7-A81C30BE4A08}" dt="2020-10-06T18:42:26.480" v="694" actId="1076"/>
          <ac:spMkLst>
            <pc:docMk/>
            <pc:sldMk cId="2682985793" sldId="261"/>
            <ac:spMk id="12" creationId="{9B84CC6A-ED48-5E4F-8814-2E9E90511245}"/>
          </ac:spMkLst>
        </pc:spChg>
        <pc:spChg chg="mod">
          <ac:chgData name="Rajath Kumar" userId="ab659202-12f3-41cc-9f11-7915babc3b74" providerId="ADAL" clId="{58A81E13-02ED-1741-BFE7-A81C30BE4A08}" dt="2020-10-06T18:41:02.507" v="661" actId="164"/>
          <ac:spMkLst>
            <pc:docMk/>
            <pc:sldMk cId="2682985793" sldId="261"/>
            <ac:spMk id="13" creationId="{7E5386FB-9733-CF48-9971-94B5451A4DC2}"/>
          </ac:spMkLst>
        </pc:spChg>
        <pc:spChg chg="del mod">
          <ac:chgData name="Rajath Kumar" userId="ab659202-12f3-41cc-9f11-7915babc3b74" providerId="ADAL" clId="{58A81E13-02ED-1741-BFE7-A81C30BE4A08}" dt="2020-10-06T18:42:58.563" v="712" actId="478"/>
          <ac:spMkLst>
            <pc:docMk/>
            <pc:sldMk cId="2682985793" sldId="261"/>
            <ac:spMk id="14" creationId="{BBD28C56-5B2F-1840-9E8D-B530A1076E1E}"/>
          </ac:spMkLst>
        </pc:spChg>
        <pc:spChg chg="del mod">
          <ac:chgData name="Rajath Kumar" userId="ab659202-12f3-41cc-9f11-7915babc3b74" providerId="ADAL" clId="{58A81E13-02ED-1741-BFE7-A81C30BE4A08}" dt="2020-10-06T18:42:56.925" v="711" actId="478"/>
          <ac:spMkLst>
            <pc:docMk/>
            <pc:sldMk cId="2682985793" sldId="261"/>
            <ac:spMk id="15" creationId="{2E5854F0-AB7B-464A-96CC-E9ECC243C86B}"/>
          </ac:spMkLst>
        </pc:spChg>
        <pc:spChg chg="add del mod">
          <ac:chgData name="Rajath Kumar" userId="ab659202-12f3-41cc-9f11-7915babc3b74" providerId="ADAL" clId="{58A81E13-02ED-1741-BFE7-A81C30BE4A08}" dt="2020-10-06T18:39:28.219" v="639"/>
          <ac:spMkLst>
            <pc:docMk/>
            <pc:sldMk cId="2682985793" sldId="261"/>
            <ac:spMk id="17" creationId="{B2BE5322-BA2B-FF4C-A252-D7B42E7C7AA2}"/>
          </ac:spMkLst>
        </pc:spChg>
        <pc:spChg chg="mod">
          <ac:chgData name="Rajath Kumar" userId="ab659202-12f3-41cc-9f11-7915babc3b74" providerId="ADAL" clId="{58A81E13-02ED-1741-BFE7-A81C30BE4A08}" dt="2020-10-06T18:42:22.511" v="693" actId="1076"/>
          <ac:spMkLst>
            <pc:docMk/>
            <pc:sldMk cId="2682985793" sldId="261"/>
            <ac:spMk id="20" creationId="{3238890F-3204-CF45-83A6-8E9232DCAFA3}"/>
          </ac:spMkLst>
        </pc:spChg>
        <pc:spChg chg="mod">
          <ac:chgData name="Rajath Kumar" userId="ab659202-12f3-41cc-9f11-7915babc3b74" providerId="ADAL" clId="{58A81E13-02ED-1741-BFE7-A81C30BE4A08}" dt="2020-10-06T18:41:28.192" v="678" actId="20577"/>
          <ac:spMkLst>
            <pc:docMk/>
            <pc:sldMk cId="2682985793" sldId="261"/>
            <ac:spMk id="21" creationId="{F1299576-7669-9944-8666-136A562A8AA0}"/>
          </ac:spMkLst>
        </pc:spChg>
        <pc:spChg chg="mod">
          <ac:chgData name="Rajath Kumar" userId="ab659202-12f3-41cc-9f11-7915babc3b74" providerId="ADAL" clId="{58A81E13-02ED-1741-BFE7-A81C30BE4A08}" dt="2020-10-06T18:42:15.383" v="692" actId="1076"/>
          <ac:spMkLst>
            <pc:docMk/>
            <pc:sldMk cId="2682985793" sldId="261"/>
            <ac:spMk id="23" creationId="{5B11387F-3F9F-A348-90B7-EF890F35F401}"/>
          </ac:spMkLst>
        </pc:spChg>
        <pc:spChg chg="mod">
          <ac:chgData name="Rajath Kumar" userId="ab659202-12f3-41cc-9f11-7915babc3b74" providerId="ADAL" clId="{58A81E13-02ED-1741-BFE7-A81C30BE4A08}" dt="2020-10-06T18:41:57.780" v="691" actId="20577"/>
          <ac:spMkLst>
            <pc:docMk/>
            <pc:sldMk cId="2682985793" sldId="261"/>
            <ac:spMk id="24" creationId="{F58540A2-CE33-4E48-9BE5-022F64FC90BA}"/>
          </ac:spMkLst>
        </pc:spChg>
        <pc:spChg chg="mod">
          <ac:chgData name="Rajath Kumar" userId="ab659202-12f3-41cc-9f11-7915babc3b74" providerId="ADAL" clId="{58A81E13-02ED-1741-BFE7-A81C30BE4A08}" dt="2020-10-06T18:42:30.422" v="695"/>
          <ac:spMkLst>
            <pc:docMk/>
            <pc:sldMk cId="2682985793" sldId="261"/>
            <ac:spMk id="26" creationId="{43FA2577-9255-474D-9DF9-3077EF8221B8}"/>
          </ac:spMkLst>
        </pc:spChg>
        <pc:spChg chg="mod">
          <ac:chgData name="Rajath Kumar" userId="ab659202-12f3-41cc-9f11-7915babc3b74" providerId="ADAL" clId="{58A81E13-02ED-1741-BFE7-A81C30BE4A08}" dt="2020-10-06T18:42:48.931" v="709" actId="1076"/>
          <ac:spMkLst>
            <pc:docMk/>
            <pc:sldMk cId="2682985793" sldId="261"/>
            <ac:spMk id="27" creationId="{858AE4AD-8FE7-A741-9A53-B46339AD62B1}"/>
          </ac:spMkLst>
        </pc:spChg>
        <pc:grpChg chg="add mod">
          <ac:chgData name="Rajath Kumar" userId="ab659202-12f3-41cc-9f11-7915babc3b74" providerId="ADAL" clId="{58A81E13-02ED-1741-BFE7-A81C30BE4A08}" dt="2020-10-06T18:38:37.781" v="605" actId="1076"/>
          <ac:grpSpMkLst>
            <pc:docMk/>
            <pc:sldMk cId="2682985793" sldId="261"/>
            <ac:grpSpMk id="3" creationId="{C2145AF6-B6E7-5948-A64B-2731C49FCCD2}"/>
          </ac:grpSpMkLst>
        </pc:grpChg>
        <pc:grpChg chg="add mod">
          <ac:chgData name="Rajath Kumar" userId="ab659202-12f3-41cc-9f11-7915babc3b74" providerId="ADAL" clId="{58A81E13-02ED-1741-BFE7-A81C30BE4A08}" dt="2020-10-06T18:41:02.507" v="661" actId="164"/>
          <ac:grpSpMkLst>
            <pc:docMk/>
            <pc:sldMk cId="2682985793" sldId="261"/>
            <ac:grpSpMk id="18" creationId="{C77393E3-0239-6A4B-915A-ED3E75714F8A}"/>
          </ac:grpSpMkLst>
        </pc:grpChg>
        <pc:grpChg chg="add mod">
          <ac:chgData name="Rajath Kumar" userId="ab659202-12f3-41cc-9f11-7915babc3b74" providerId="ADAL" clId="{58A81E13-02ED-1741-BFE7-A81C30BE4A08}" dt="2020-10-06T18:41:13.424" v="663" actId="1076"/>
          <ac:grpSpMkLst>
            <pc:docMk/>
            <pc:sldMk cId="2682985793" sldId="261"/>
            <ac:grpSpMk id="19" creationId="{FFD9C17C-D264-7B44-ACE3-0184996B5832}"/>
          </ac:grpSpMkLst>
        </pc:grpChg>
        <pc:grpChg chg="add mod">
          <ac:chgData name="Rajath Kumar" userId="ab659202-12f3-41cc-9f11-7915babc3b74" providerId="ADAL" clId="{58A81E13-02ED-1741-BFE7-A81C30BE4A08}" dt="2020-10-06T18:41:49.652" v="680" actId="1076"/>
          <ac:grpSpMkLst>
            <pc:docMk/>
            <pc:sldMk cId="2682985793" sldId="261"/>
            <ac:grpSpMk id="22" creationId="{9D17A8B3-24F5-5946-822B-4C0898E3DFCE}"/>
          </ac:grpSpMkLst>
        </pc:grpChg>
        <pc:grpChg chg="add mod">
          <ac:chgData name="Rajath Kumar" userId="ab659202-12f3-41cc-9f11-7915babc3b74" providerId="ADAL" clId="{58A81E13-02ED-1741-BFE7-A81C30BE4A08}" dt="2020-10-06T18:42:36.505" v="696" actId="1076"/>
          <ac:grpSpMkLst>
            <pc:docMk/>
            <pc:sldMk cId="2682985793" sldId="261"/>
            <ac:grpSpMk id="25" creationId="{DD906EA7-CA7B-494A-BCE6-7055B2D3AEBB}"/>
          </ac:grpSpMkLst>
        </pc:grpChg>
        <pc:graphicFrameChg chg="mod">
          <ac:chgData name="Rajath Kumar" userId="ab659202-12f3-41cc-9f11-7915babc3b74" providerId="ADAL" clId="{58A81E13-02ED-1741-BFE7-A81C30BE4A08}" dt="2020-10-06T18:38:10.042" v="603" actId="1076"/>
          <ac:graphicFrameMkLst>
            <pc:docMk/>
            <pc:sldMk cId="2682985793" sldId="261"/>
            <ac:graphicFrameMk id="7" creationId="{4E358618-9517-6C4A-A6C8-A4B4409EA717}"/>
          </ac:graphicFrameMkLst>
        </pc:graphicFrameChg>
        <pc:cxnChg chg="mod">
          <ac:chgData name="Rajath Kumar" userId="ab659202-12f3-41cc-9f11-7915babc3b74" providerId="ADAL" clId="{58A81E13-02ED-1741-BFE7-A81C30BE4A08}" dt="2020-10-06T18:38:46.383" v="607" actId="14100"/>
          <ac:cxnSpMkLst>
            <pc:docMk/>
            <pc:sldMk cId="2682985793" sldId="261"/>
            <ac:cxnSpMk id="9" creationId="{32E454C9-6AC2-F948-A0A9-5840E4408838}"/>
          </ac:cxnSpMkLst>
        </pc:cxnChg>
        <pc:cxnChg chg="del mod">
          <ac:chgData name="Rajath Kumar" userId="ab659202-12f3-41cc-9f11-7915babc3b74" providerId="ADAL" clId="{58A81E13-02ED-1741-BFE7-A81C30BE4A08}" dt="2020-10-06T18:39:41.281" v="641" actId="478"/>
          <ac:cxnSpMkLst>
            <pc:docMk/>
            <pc:sldMk cId="2682985793" sldId="261"/>
            <ac:cxnSpMk id="16" creationId="{45B41F62-CD71-2D41-9DB4-2FE0B12369ED}"/>
          </ac:cxnSpMkLst>
        </pc:cxnChg>
      </pc:sldChg>
      <pc:sldChg chg="addSp delSp modSp add mod ord">
        <pc:chgData name="Rajath Kumar" userId="ab659202-12f3-41cc-9f11-7915babc3b74" providerId="ADAL" clId="{58A81E13-02ED-1741-BFE7-A81C30BE4A08}" dt="2020-10-06T18:45:49.012" v="820" actId="20577"/>
        <pc:sldMkLst>
          <pc:docMk/>
          <pc:sldMk cId="3441822857" sldId="262"/>
        </pc:sldMkLst>
        <pc:spChg chg="add mod">
          <ac:chgData name="Rajath Kumar" userId="ab659202-12f3-41cc-9f11-7915babc3b74" providerId="ADAL" clId="{58A81E13-02ED-1741-BFE7-A81C30BE4A08}" dt="2020-10-06T18:45:49.012" v="820" actId="20577"/>
          <ac:spMkLst>
            <pc:docMk/>
            <pc:sldMk cId="3441822857" sldId="262"/>
            <ac:spMk id="3" creationId="{8A86CFE9-A091-0A4F-BEEE-3D2ABF5E7EDF}"/>
          </ac:spMkLst>
        </pc:spChg>
        <pc:spChg chg="del mod">
          <ac:chgData name="Rajath Kumar" userId="ab659202-12f3-41cc-9f11-7915babc3b74" providerId="ADAL" clId="{58A81E13-02ED-1741-BFE7-A81C30BE4A08}" dt="2020-10-06T18:44:23.200" v="718" actId="478"/>
          <ac:spMkLst>
            <pc:docMk/>
            <pc:sldMk cId="3441822857" sldId="262"/>
            <ac:spMk id="4" creationId="{C2E888D6-EA8D-6041-801D-4FAE26854520}"/>
          </ac:spMkLst>
        </pc:spChg>
        <pc:spChg chg="del">
          <ac:chgData name="Rajath Kumar" userId="ab659202-12f3-41cc-9f11-7915babc3b74" providerId="ADAL" clId="{58A81E13-02ED-1741-BFE7-A81C30BE4A08}" dt="2020-10-06T18:44:25.626" v="719" actId="478"/>
          <ac:spMkLst>
            <pc:docMk/>
            <pc:sldMk cId="3441822857" sldId="262"/>
            <ac:spMk id="11" creationId="{D1EE2AFD-98E9-814D-A23C-FC0B9600C9AE}"/>
          </ac:spMkLst>
        </pc:spChg>
        <pc:graphicFrameChg chg="del">
          <ac:chgData name="Rajath Kumar" userId="ab659202-12f3-41cc-9f11-7915babc3b74" providerId="ADAL" clId="{58A81E13-02ED-1741-BFE7-A81C30BE4A08}" dt="2020-10-06T18:44:15.664" v="715" actId="478"/>
          <ac:graphicFrameMkLst>
            <pc:docMk/>
            <pc:sldMk cId="3441822857" sldId="262"/>
            <ac:graphicFrameMk id="7" creationId="{4E358618-9517-6C4A-A6C8-A4B4409EA717}"/>
          </ac:graphicFrameMkLst>
        </pc:graphicFrameChg>
        <pc:cxnChg chg="del">
          <ac:chgData name="Rajath Kumar" userId="ab659202-12f3-41cc-9f11-7915babc3b74" providerId="ADAL" clId="{58A81E13-02ED-1741-BFE7-A81C30BE4A08}" dt="2020-10-06T18:44:19.534" v="716" actId="478"/>
          <ac:cxnSpMkLst>
            <pc:docMk/>
            <pc:sldMk cId="3441822857" sldId="262"/>
            <ac:cxnSpMk id="9" creationId="{32E454C9-6AC2-F948-A0A9-5840E4408838}"/>
          </ac:cxnSpMkLst>
        </pc:cxnChg>
      </pc:sldChg>
      <pc:sldChg chg="addSp delSp modSp add mod">
        <pc:chgData name="Rajath Kumar" userId="ab659202-12f3-41cc-9f11-7915babc3b74" providerId="ADAL" clId="{58A81E13-02ED-1741-BFE7-A81C30BE4A08}" dt="2020-10-06T18:57:33.275" v="929" actId="14100"/>
        <pc:sldMkLst>
          <pc:docMk/>
          <pc:sldMk cId="3477135323" sldId="263"/>
        </pc:sldMkLst>
        <pc:spChg chg="del">
          <ac:chgData name="Rajath Kumar" userId="ab659202-12f3-41cc-9f11-7915babc3b74" providerId="ADAL" clId="{58A81E13-02ED-1741-BFE7-A81C30BE4A08}" dt="2020-10-06T18:46:24.530" v="851" actId="478"/>
          <ac:spMkLst>
            <pc:docMk/>
            <pc:sldMk cId="3477135323" sldId="263"/>
            <ac:spMk id="3" creationId="{8A86CFE9-A091-0A4F-BEEE-3D2ABF5E7EDF}"/>
          </ac:spMkLst>
        </pc:spChg>
        <pc:spChg chg="mod">
          <ac:chgData name="Rajath Kumar" userId="ab659202-12f3-41cc-9f11-7915babc3b74" providerId="ADAL" clId="{58A81E13-02ED-1741-BFE7-A81C30BE4A08}" dt="2020-10-06T18:47:07.975" v="860" actId="1076"/>
          <ac:spMkLst>
            <pc:docMk/>
            <pc:sldMk cId="3477135323" sldId="263"/>
            <ac:spMk id="6" creationId="{6DBDD4BA-F8B5-F242-8DE5-855114F67FEC}"/>
          </ac:spMkLst>
        </pc:spChg>
        <pc:graphicFrameChg chg="add mod modGraphic">
          <ac:chgData name="Rajath Kumar" userId="ab659202-12f3-41cc-9f11-7915babc3b74" providerId="ADAL" clId="{58A81E13-02ED-1741-BFE7-A81C30BE4A08}" dt="2020-10-06T18:53:28.675" v="886" actId="207"/>
          <ac:graphicFrameMkLst>
            <pc:docMk/>
            <pc:sldMk cId="3477135323" sldId="263"/>
            <ac:graphicFrameMk id="4" creationId="{627C9838-BE49-5949-B9E6-A1F8C4DADC98}"/>
          </ac:graphicFrameMkLst>
        </pc:graphicFrameChg>
        <pc:graphicFrameChg chg="add mod modGraphic">
          <ac:chgData name="Rajath Kumar" userId="ab659202-12f3-41cc-9f11-7915babc3b74" providerId="ADAL" clId="{58A81E13-02ED-1741-BFE7-A81C30BE4A08}" dt="2020-10-06T18:52:11.440" v="880" actId="1076"/>
          <ac:graphicFrameMkLst>
            <pc:docMk/>
            <pc:sldMk cId="3477135323" sldId="263"/>
            <ac:graphicFrameMk id="5" creationId="{587BF9CA-A726-F84D-A391-043F9DB2D7CB}"/>
          </ac:graphicFrameMkLst>
        </pc:graphicFrameChg>
        <pc:graphicFrameChg chg="add mod modGraphic">
          <ac:chgData name="Rajath Kumar" userId="ab659202-12f3-41cc-9f11-7915babc3b74" providerId="ADAL" clId="{58A81E13-02ED-1741-BFE7-A81C30BE4A08}" dt="2020-10-06T18:55:21.094" v="910" actId="207"/>
          <ac:graphicFrameMkLst>
            <pc:docMk/>
            <pc:sldMk cId="3477135323" sldId="263"/>
            <ac:graphicFrameMk id="9" creationId="{EC064C3A-A6B1-1D4E-B2DA-9E1EE98BD59F}"/>
          </ac:graphicFrameMkLst>
        </pc:graphicFrameChg>
        <pc:graphicFrameChg chg="add del mod modGraphic">
          <ac:chgData name="Rajath Kumar" userId="ab659202-12f3-41cc-9f11-7915babc3b74" providerId="ADAL" clId="{58A81E13-02ED-1741-BFE7-A81C30BE4A08}" dt="2020-10-06T18:50:39.466" v="871" actId="478"/>
          <ac:graphicFrameMkLst>
            <pc:docMk/>
            <pc:sldMk cId="3477135323" sldId="263"/>
            <ac:graphicFrameMk id="11" creationId="{646628CB-6450-AD40-806F-DF16D6138D11}"/>
          </ac:graphicFrameMkLst>
        </pc:graphicFrameChg>
        <pc:graphicFrameChg chg="add mod modGraphic">
          <ac:chgData name="Rajath Kumar" userId="ab659202-12f3-41cc-9f11-7915babc3b74" providerId="ADAL" clId="{58A81E13-02ED-1741-BFE7-A81C30BE4A08}" dt="2020-10-06T18:56:46.600" v="924" actId="1076"/>
          <ac:graphicFrameMkLst>
            <pc:docMk/>
            <pc:sldMk cId="3477135323" sldId="263"/>
            <ac:graphicFrameMk id="24" creationId="{772ACF64-05A0-664D-A46A-8BE3D5D9C0F9}"/>
          </ac:graphicFrameMkLst>
        </pc:graphicFrameChg>
        <pc:cxnChg chg="add mod">
          <ac:chgData name="Rajath Kumar" userId="ab659202-12f3-41cc-9f11-7915babc3b74" providerId="ADAL" clId="{58A81E13-02ED-1741-BFE7-A81C30BE4A08}" dt="2020-10-06T18:57:33.275" v="929" actId="14100"/>
          <ac:cxnSpMkLst>
            <pc:docMk/>
            <pc:sldMk cId="3477135323" sldId="263"/>
            <ac:cxnSpMk id="12" creationId="{F47B3FF1-F619-2D4A-9CD5-131093F8591D}"/>
          </ac:cxnSpMkLst>
        </pc:cxnChg>
        <pc:cxnChg chg="add del">
          <ac:chgData name="Rajath Kumar" userId="ab659202-12f3-41cc-9f11-7915babc3b74" providerId="ADAL" clId="{58A81E13-02ED-1741-BFE7-A81C30BE4A08}" dt="2020-10-06T18:54:10.616" v="896" actId="478"/>
          <ac:cxnSpMkLst>
            <pc:docMk/>
            <pc:sldMk cId="3477135323" sldId="263"/>
            <ac:cxnSpMk id="14" creationId="{3CB82EC2-22FE-6141-9F32-573A9F0D4657}"/>
          </ac:cxnSpMkLst>
        </pc:cxnChg>
        <pc:cxnChg chg="add mod">
          <ac:chgData name="Rajath Kumar" userId="ab659202-12f3-41cc-9f11-7915babc3b74" providerId="ADAL" clId="{58A81E13-02ED-1741-BFE7-A81C30BE4A08}" dt="2020-10-06T18:57:19.943" v="926" actId="14100"/>
          <ac:cxnSpMkLst>
            <pc:docMk/>
            <pc:sldMk cId="3477135323" sldId="263"/>
            <ac:cxnSpMk id="15" creationId="{85603B5D-9CD1-F44A-9ADF-085CD67ABAB0}"/>
          </ac:cxnSpMkLst>
        </pc:cxnChg>
        <pc:cxnChg chg="add mod">
          <ac:chgData name="Rajath Kumar" userId="ab659202-12f3-41cc-9f11-7915babc3b74" providerId="ADAL" clId="{58A81E13-02ED-1741-BFE7-A81C30BE4A08}" dt="2020-10-06T18:57:28.542" v="928" actId="14100"/>
          <ac:cxnSpMkLst>
            <pc:docMk/>
            <pc:sldMk cId="3477135323" sldId="263"/>
            <ac:cxnSpMk id="17" creationId="{6650F040-6D0F-9245-B339-9ECE3F173363}"/>
          </ac:cxnSpMkLst>
        </pc:cxnChg>
        <pc:cxnChg chg="add mod">
          <ac:chgData name="Rajath Kumar" userId="ab659202-12f3-41cc-9f11-7915babc3b74" providerId="ADAL" clId="{58A81E13-02ED-1741-BFE7-A81C30BE4A08}" dt="2020-10-06T18:54:47.194" v="906" actId="14100"/>
          <ac:cxnSpMkLst>
            <pc:docMk/>
            <pc:sldMk cId="3477135323" sldId="263"/>
            <ac:cxnSpMk id="20" creationId="{A6E7D674-921A-D94E-AFBA-9A45BE09D4B4}"/>
          </ac:cxnSpMkLst>
        </pc:cxnChg>
        <pc:cxnChg chg="add mod">
          <ac:chgData name="Rajath Kumar" userId="ab659202-12f3-41cc-9f11-7915babc3b74" providerId="ADAL" clId="{58A81E13-02ED-1741-BFE7-A81C30BE4A08}" dt="2020-10-06T18:57:23.333" v="927" actId="14100"/>
          <ac:cxnSpMkLst>
            <pc:docMk/>
            <pc:sldMk cId="3477135323" sldId="263"/>
            <ac:cxnSpMk id="22" creationId="{91A499C1-016A-4142-9244-31CC3E2EE57F}"/>
          </ac:cxnSpMkLst>
        </pc:cxnChg>
        <pc:cxnChg chg="add mod">
          <ac:chgData name="Rajath Kumar" userId="ab659202-12f3-41cc-9f11-7915babc3b74" providerId="ADAL" clId="{58A81E13-02ED-1741-BFE7-A81C30BE4A08}" dt="2020-10-06T18:56:50.322" v="925" actId="14100"/>
          <ac:cxnSpMkLst>
            <pc:docMk/>
            <pc:sldMk cId="3477135323" sldId="263"/>
            <ac:cxnSpMk id="25" creationId="{FF7456B5-8EE5-A148-8337-FBC5DBC69D1B}"/>
          </ac:cxnSpMkLst>
        </pc:cxnChg>
      </pc:sldChg>
      <pc:sldChg chg="addSp delSp modSp add mod">
        <pc:chgData name="Rajath Kumar" userId="ab659202-12f3-41cc-9f11-7915babc3b74" providerId="ADAL" clId="{58A81E13-02ED-1741-BFE7-A81C30BE4A08}" dt="2020-10-06T19:01:03.922" v="1080" actId="20577"/>
        <pc:sldMkLst>
          <pc:docMk/>
          <pc:sldMk cId="958093359" sldId="264"/>
        </pc:sldMkLst>
        <pc:spChg chg="add mod">
          <ac:chgData name="Rajath Kumar" userId="ab659202-12f3-41cc-9f11-7915babc3b74" providerId="ADAL" clId="{58A81E13-02ED-1741-BFE7-A81C30BE4A08}" dt="2020-10-06T18:58:39.422" v="947" actId="1076"/>
          <ac:spMkLst>
            <pc:docMk/>
            <pc:sldMk cId="958093359" sldId="264"/>
            <ac:spMk id="3" creationId="{9FFCF6A9-24F8-0A48-ADFE-03A6D8FDDD44}"/>
          </ac:spMkLst>
        </pc:spChg>
        <pc:spChg chg="add mod">
          <ac:chgData name="Rajath Kumar" userId="ab659202-12f3-41cc-9f11-7915babc3b74" providerId="ADAL" clId="{58A81E13-02ED-1741-BFE7-A81C30BE4A08}" dt="2020-10-06T19:01:03.922" v="1080" actId="20577"/>
          <ac:spMkLst>
            <pc:docMk/>
            <pc:sldMk cId="958093359" sldId="264"/>
            <ac:spMk id="7" creationId="{9C1FACF2-D4A2-C74F-933F-94782BC7B0C2}"/>
          </ac:spMkLst>
        </pc:spChg>
        <pc:spChg chg="add mod">
          <ac:chgData name="Rajath Kumar" userId="ab659202-12f3-41cc-9f11-7915babc3b74" providerId="ADAL" clId="{58A81E13-02ED-1741-BFE7-A81C30BE4A08}" dt="2020-10-06T19:00:49.812" v="1077" actId="1076"/>
          <ac:spMkLst>
            <pc:docMk/>
            <pc:sldMk cId="958093359" sldId="264"/>
            <ac:spMk id="18" creationId="{0F3E8EFA-09B9-834B-8991-81D9462BBAFF}"/>
          </ac:spMkLst>
        </pc:spChg>
        <pc:graphicFrameChg chg="del">
          <ac:chgData name="Rajath Kumar" userId="ab659202-12f3-41cc-9f11-7915babc3b74" providerId="ADAL" clId="{58A81E13-02ED-1741-BFE7-A81C30BE4A08}" dt="2020-10-06T18:58:11.396" v="931" actId="478"/>
          <ac:graphicFrameMkLst>
            <pc:docMk/>
            <pc:sldMk cId="958093359" sldId="264"/>
            <ac:graphicFrameMk id="4" creationId="{627C9838-BE49-5949-B9E6-A1F8C4DADC98}"/>
          </ac:graphicFrameMkLst>
        </pc:graphicFrameChg>
        <pc:graphicFrameChg chg="del">
          <ac:chgData name="Rajath Kumar" userId="ab659202-12f3-41cc-9f11-7915babc3b74" providerId="ADAL" clId="{58A81E13-02ED-1741-BFE7-A81C30BE4A08}" dt="2020-10-06T18:58:11.396" v="931" actId="478"/>
          <ac:graphicFrameMkLst>
            <pc:docMk/>
            <pc:sldMk cId="958093359" sldId="264"/>
            <ac:graphicFrameMk id="5" creationId="{587BF9CA-A726-F84D-A391-043F9DB2D7CB}"/>
          </ac:graphicFrameMkLst>
        </pc:graphicFrameChg>
        <pc:graphicFrameChg chg="mod">
          <ac:chgData name="Rajath Kumar" userId="ab659202-12f3-41cc-9f11-7915babc3b74" providerId="ADAL" clId="{58A81E13-02ED-1741-BFE7-A81C30BE4A08}" dt="2020-10-06T18:58:19.852" v="932" actId="1076"/>
          <ac:graphicFrameMkLst>
            <pc:docMk/>
            <pc:sldMk cId="958093359" sldId="264"/>
            <ac:graphicFrameMk id="9" creationId="{EC064C3A-A6B1-1D4E-B2DA-9E1EE98BD59F}"/>
          </ac:graphicFrameMkLst>
        </pc:graphicFrameChg>
        <pc:graphicFrameChg chg="mod">
          <ac:chgData name="Rajath Kumar" userId="ab659202-12f3-41cc-9f11-7915babc3b74" providerId="ADAL" clId="{58A81E13-02ED-1741-BFE7-A81C30BE4A08}" dt="2020-10-06T18:58:19.852" v="932" actId="1076"/>
          <ac:graphicFrameMkLst>
            <pc:docMk/>
            <pc:sldMk cId="958093359" sldId="264"/>
            <ac:graphicFrameMk id="24" creationId="{772ACF64-05A0-664D-A46A-8BE3D5D9C0F9}"/>
          </ac:graphicFrameMkLst>
        </pc:graphicFrameChg>
        <pc:cxnChg chg="del">
          <ac:chgData name="Rajath Kumar" userId="ab659202-12f3-41cc-9f11-7915babc3b74" providerId="ADAL" clId="{58A81E13-02ED-1741-BFE7-A81C30BE4A08}" dt="2020-10-06T18:58:11.396" v="931" actId="478"/>
          <ac:cxnSpMkLst>
            <pc:docMk/>
            <pc:sldMk cId="958093359" sldId="264"/>
            <ac:cxnSpMk id="12" creationId="{F47B3FF1-F619-2D4A-9CD5-131093F8591D}"/>
          </ac:cxnSpMkLst>
        </pc:cxnChg>
        <pc:cxnChg chg="del">
          <ac:chgData name="Rajath Kumar" userId="ab659202-12f3-41cc-9f11-7915babc3b74" providerId="ADAL" clId="{58A81E13-02ED-1741-BFE7-A81C30BE4A08}" dt="2020-10-06T18:58:11.396" v="931" actId="478"/>
          <ac:cxnSpMkLst>
            <pc:docMk/>
            <pc:sldMk cId="958093359" sldId="264"/>
            <ac:cxnSpMk id="15" creationId="{85603B5D-9CD1-F44A-9ADF-085CD67ABAB0}"/>
          </ac:cxnSpMkLst>
        </pc:cxnChg>
        <pc:cxnChg chg="del">
          <ac:chgData name="Rajath Kumar" userId="ab659202-12f3-41cc-9f11-7915babc3b74" providerId="ADAL" clId="{58A81E13-02ED-1741-BFE7-A81C30BE4A08}" dt="2020-10-06T18:58:11.396" v="931" actId="478"/>
          <ac:cxnSpMkLst>
            <pc:docMk/>
            <pc:sldMk cId="958093359" sldId="264"/>
            <ac:cxnSpMk id="17" creationId="{6650F040-6D0F-9245-B339-9ECE3F173363}"/>
          </ac:cxnSpMkLst>
        </pc:cxnChg>
        <pc:cxnChg chg="del mod">
          <ac:chgData name="Rajath Kumar" userId="ab659202-12f3-41cc-9f11-7915babc3b74" providerId="ADAL" clId="{58A81E13-02ED-1741-BFE7-A81C30BE4A08}" dt="2020-10-06T18:58:11.396" v="931" actId="478"/>
          <ac:cxnSpMkLst>
            <pc:docMk/>
            <pc:sldMk cId="958093359" sldId="264"/>
            <ac:cxnSpMk id="20" creationId="{A6E7D674-921A-D94E-AFBA-9A45BE09D4B4}"/>
          </ac:cxnSpMkLst>
        </pc:cxnChg>
        <pc:cxnChg chg="del">
          <ac:chgData name="Rajath Kumar" userId="ab659202-12f3-41cc-9f11-7915babc3b74" providerId="ADAL" clId="{58A81E13-02ED-1741-BFE7-A81C30BE4A08}" dt="2020-10-06T18:58:11.396" v="931" actId="478"/>
          <ac:cxnSpMkLst>
            <pc:docMk/>
            <pc:sldMk cId="958093359" sldId="264"/>
            <ac:cxnSpMk id="22" creationId="{91A499C1-016A-4142-9244-31CC3E2EE57F}"/>
          </ac:cxnSpMkLst>
        </pc:cxnChg>
        <pc:cxnChg chg="mod">
          <ac:chgData name="Rajath Kumar" userId="ab659202-12f3-41cc-9f11-7915babc3b74" providerId="ADAL" clId="{58A81E13-02ED-1741-BFE7-A81C30BE4A08}" dt="2020-10-06T18:58:19.852" v="932" actId="1076"/>
          <ac:cxnSpMkLst>
            <pc:docMk/>
            <pc:sldMk cId="958093359" sldId="264"/>
            <ac:cxnSpMk id="25" creationId="{FF7456B5-8EE5-A148-8337-FBC5DBC69D1B}"/>
          </ac:cxnSpMkLst>
        </pc:cxnChg>
      </pc:sldChg>
      <pc:sldChg chg="modSp add del mod">
        <pc:chgData name="Rajath Kumar" userId="ab659202-12f3-41cc-9f11-7915babc3b74" providerId="ADAL" clId="{58A81E13-02ED-1741-BFE7-A81C30BE4A08}" dt="2020-10-06T19:04:00.550" v="1121" actId="2696"/>
        <pc:sldMkLst>
          <pc:docMk/>
          <pc:sldMk cId="3307545731" sldId="265"/>
        </pc:sldMkLst>
        <pc:spChg chg="mod">
          <ac:chgData name="Rajath Kumar" userId="ab659202-12f3-41cc-9f11-7915babc3b74" providerId="ADAL" clId="{58A81E13-02ED-1741-BFE7-A81C30BE4A08}" dt="2020-10-06T19:03:25.689" v="1102" actId="20577"/>
          <ac:spMkLst>
            <pc:docMk/>
            <pc:sldMk cId="3307545731" sldId="265"/>
            <ac:spMk id="2" creationId="{26BDEFD8-4360-E849-A0FA-0D02721458ED}"/>
          </ac:spMkLst>
        </pc:spChg>
        <pc:spChg chg="mod">
          <ac:chgData name="Rajath Kumar" userId="ab659202-12f3-41cc-9f11-7915babc3b74" providerId="ADAL" clId="{58A81E13-02ED-1741-BFE7-A81C30BE4A08}" dt="2020-10-06T19:03:52.860" v="1120" actId="20577"/>
          <ac:spMkLst>
            <pc:docMk/>
            <pc:sldMk cId="3307545731" sldId="265"/>
            <ac:spMk id="3" creationId="{6C925D83-52D5-1842-B2BF-0A3143C617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FDE33-E386-9642-A105-AA9F4B0FF407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0C95-4F46-174D-80AB-CB82D360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0C95-4F46-174D-80AB-CB82D360C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0C95-4F46-174D-80AB-CB82D360C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3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4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5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4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5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6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7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7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4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E285770-062F-422B-9F31-67038BAFA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EBEE-89F1-A645-9927-1402CEC63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Pre-Requisites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9AAD0-9182-4F4C-A331-5184616AA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Numpy, PANDAS, MATPLOTLIB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F7A92-B957-1D4B-A850-C0D8EC41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What is NumPy 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8206-74AC-8A49-B167-04187157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7" y="1735834"/>
            <a:ext cx="6818427" cy="113503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Fundamental package for Scientific Program in Python.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AED3-F456-A64C-99D1-CB1A58D45957}"/>
              </a:ext>
            </a:extLst>
          </p:cNvPr>
          <p:cNvSpPr txBox="1"/>
          <p:nvPr/>
        </p:nvSpPr>
        <p:spPr>
          <a:xfrm>
            <a:off x="4363787" y="3340938"/>
            <a:ext cx="7618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NumPy is a Multidimensional array library used to store all sorts of data </a:t>
            </a:r>
          </a:p>
          <a:p>
            <a:r>
              <a:rPr lang="en-US" sz="2000" dirty="0"/>
              <a:t>in One Dimensional Array, Two-Dimensional Array,</a:t>
            </a:r>
          </a:p>
          <a:p>
            <a:r>
              <a:rPr lang="en-US" sz="2000" dirty="0"/>
              <a:t>Three-Dimensional Array etc.,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F91E2D-F17A-F844-9105-40684293B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04196"/>
              </p:ext>
            </p:extLst>
          </p:nvPr>
        </p:nvGraphicFramePr>
        <p:xfrm>
          <a:off x="4501933" y="5051040"/>
          <a:ext cx="197189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1242307141"/>
                    </a:ext>
                  </a:extLst>
                </a:gridCol>
                <a:gridCol w="402010">
                  <a:extLst>
                    <a:ext uri="{9D8B030D-6E8A-4147-A177-3AD203B41FA5}">
                      <a16:colId xmlns:a16="http://schemas.microsoft.com/office/drawing/2014/main" val="2900721730"/>
                    </a:ext>
                  </a:extLst>
                </a:gridCol>
                <a:gridCol w="402010">
                  <a:extLst>
                    <a:ext uri="{9D8B030D-6E8A-4147-A177-3AD203B41FA5}">
                      <a16:colId xmlns:a16="http://schemas.microsoft.com/office/drawing/2014/main" val="708498998"/>
                    </a:ext>
                  </a:extLst>
                </a:gridCol>
                <a:gridCol w="402010">
                  <a:extLst>
                    <a:ext uri="{9D8B030D-6E8A-4147-A177-3AD203B41FA5}">
                      <a16:colId xmlns:a16="http://schemas.microsoft.com/office/drawing/2014/main" val="2893823907"/>
                    </a:ext>
                  </a:extLst>
                </a:gridCol>
                <a:gridCol w="402010">
                  <a:extLst>
                    <a:ext uri="{9D8B030D-6E8A-4147-A177-3AD203B41FA5}">
                      <a16:colId xmlns:a16="http://schemas.microsoft.com/office/drawing/2014/main" val="3664933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36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81304D-61DE-6040-912A-033205E9CDBD}"/>
              </a:ext>
            </a:extLst>
          </p:cNvPr>
          <p:cNvSpPr txBox="1"/>
          <p:nvPr/>
        </p:nvSpPr>
        <p:spPr>
          <a:xfrm>
            <a:off x="4897820" y="4609565"/>
            <a:ext cx="103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 array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4A077F7E-77CE-6243-ABC7-FF53D2794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54889"/>
              </p:ext>
            </p:extLst>
          </p:nvPr>
        </p:nvGraphicFramePr>
        <p:xfrm>
          <a:off x="7112245" y="5032836"/>
          <a:ext cx="1688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080">
                  <a:extLst>
                    <a:ext uri="{9D8B030D-6E8A-4147-A177-3AD203B41FA5}">
                      <a16:colId xmlns:a16="http://schemas.microsoft.com/office/drawing/2014/main" val="990232492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2438890888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1198121962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2576269467"/>
                    </a:ext>
                  </a:extLst>
                </a:gridCol>
              </a:tblGrid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850901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061239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29290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864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6B4FC69-074D-A841-A653-A0EF298D3538}"/>
              </a:ext>
            </a:extLst>
          </p:cNvPr>
          <p:cNvSpPr txBox="1"/>
          <p:nvPr/>
        </p:nvSpPr>
        <p:spPr>
          <a:xfrm>
            <a:off x="7379483" y="4519154"/>
            <a:ext cx="103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array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8D21160-E13B-8A48-8369-22D60902ADDE}"/>
              </a:ext>
            </a:extLst>
          </p:cNvPr>
          <p:cNvSpPr/>
          <p:nvPr/>
        </p:nvSpPr>
        <p:spPr>
          <a:xfrm>
            <a:off x="9706548" y="4888486"/>
            <a:ext cx="1536401" cy="1523056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DB7769A8-A434-8F44-AF92-B4FA50881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90851"/>
              </p:ext>
            </p:extLst>
          </p:nvPr>
        </p:nvGraphicFramePr>
        <p:xfrm>
          <a:off x="9727489" y="5280942"/>
          <a:ext cx="1101900" cy="1130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50">
                  <a:extLst>
                    <a:ext uri="{9D8B030D-6E8A-4147-A177-3AD203B41FA5}">
                      <a16:colId xmlns:a16="http://schemas.microsoft.com/office/drawing/2014/main" val="342901521"/>
                    </a:ext>
                  </a:extLst>
                </a:gridCol>
                <a:gridCol w="412575">
                  <a:extLst>
                    <a:ext uri="{9D8B030D-6E8A-4147-A177-3AD203B41FA5}">
                      <a16:colId xmlns:a16="http://schemas.microsoft.com/office/drawing/2014/main" val="3636643782"/>
                    </a:ext>
                  </a:extLst>
                </a:gridCol>
                <a:gridCol w="412575">
                  <a:extLst>
                    <a:ext uri="{9D8B030D-6E8A-4147-A177-3AD203B41FA5}">
                      <a16:colId xmlns:a16="http://schemas.microsoft.com/office/drawing/2014/main" val="1544858801"/>
                    </a:ext>
                  </a:extLst>
                </a:gridCol>
              </a:tblGrid>
              <a:tr h="37686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454610"/>
                  </a:ext>
                </a:extLst>
              </a:tr>
              <a:tr h="37686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987450"/>
                  </a:ext>
                </a:extLst>
              </a:tr>
              <a:tr h="37686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8829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F179F77-732A-FE45-835E-53F067A6A7FA}"/>
              </a:ext>
            </a:extLst>
          </p:cNvPr>
          <p:cNvSpPr txBox="1"/>
          <p:nvPr/>
        </p:nvSpPr>
        <p:spPr>
          <a:xfrm>
            <a:off x="10034451" y="4422033"/>
            <a:ext cx="103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array</a:t>
            </a:r>
          </a:p>
        </p:txBody>
      </p:sp>
    </p:spTree>
    <p:extLst>
      <p:ext uri="{BB962C8B-B14F-4D97-AF65-F5344CB8AC3E}">
        <p14:creationId xmlns:p14="http://schemas.microsoft.com/office/powerpoint/2010/main" val="241427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DD30C-E356-BD40-B44C-C4454631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Why NumPy ? Over Lists ?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D6AB8E2F-1DD1-804E-86C7-C33D9C77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143" y="2243666"/>
            <a:ext cx="6818427" cy="77893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Python Lists are Slower </a:t>
            </a:r>
          </a:p>
        </p:txBody>
      </p:sp>
      <p:sp>
        <p:nvSpPr>
          <p:cNvPr id="49" name="Content Placeholder 45">
            <a:extLst>
              <a:ext uri="{FF2B5EF4-FFF2-40B4-BE49-F238E27FC236}">
                <a16:creationId xmlns:a16="http://schemas.microsoft.com/office/drawing/2014/main" id="{DC977923-21D9-AF48-899C-DC968AE3E51D}"/>
              </a:ext>
            </a:extLst>
          </p:cNvPr>
          <p:cNvSpPr txBox="1">
            <a:spLocks/>
          </p:cNvSpPr>
          <p:nvPr/>
        </p:nvSpPr>
        <p:spPr>
          <a:xfrm>
            <a:off x="4386143" y="3378697"/>
            <a:ext cx="6818427" cy="77893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NumPy is Fast</a:t>
            </a:r>
          </a:p>
        </p:txBody>
      </p:sp>
    </p:spTree>
    <p:extLst>
      <p:ext uri="{BB962C8B-B14F-4D97-AF65-F5344CB8AC3E}">
        <p14:creationId xmlns:p14="http://schemas.microsoft.com/office/powerpoint/2010/main" val="910392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49A50-57B4-694F-8152-B479B641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Why is NumPy Faster?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5">
            <a:extLst>
              <a:ext uri="{FF2B5EF4-FFF2-40B4-BE49-F238E27FC236}">
                <a16:creationId xmlns:a16="http://schemas.microsoft.com/office/drawing/2014/main" id="{6DBDD4BA-F8B5-F242-8DE5-855114F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7" y="1778497"/>
            <a:ext cx="6818427" cy="77893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Because, Fixed Type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4E358618-9517-6C4A-A6C8-A4B4409EA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12609"/>
              </p:ext>
            </p:extLst>
          </p:nvPr>
        </p:nvGraphicFramePr>
        <p:xfrm>
          <a:off x="9815627" y="2167964"/>
          <a:ext cx="168832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080">
                  <a:extLst>
                    <a:ext uri="{9D8B030D-6E8A-4147-A177-3AD203B41FA5}">
                      <a16:colId xmlns:a16="http://schemas.microsoft.com/office/drawing/2014/main" val="990232492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2438890888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1198121962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2576269467"/>
                    </a:ext>
                  </a:extLst>
                </a:gridCol>
              </a:tblGrid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850901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061239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29290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864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E888D6-EA8D-6041-801D-4FAE26854520}"/>
              </a:ext>
            </a:extLst>
          </p:cNvPr>
          <p:cNvSpPr txBox="1"/>
          <p:nvPr/>
        </p:nvSpPr>
        <p:spPr>
          <a:xfrm>
            <a:off x="5301091" y="3567504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>
                <a:sym typeface="Wingdings" pitchFamily="2" charset="2"/>
              </a:rPr>
              <a:t> 00000110</a:t>
            </a:r>
            <a:endParaRPr lang="en-US" sz="3200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2E454C9-6AC2-F948-A0A9-5840E4408838}"/>
              </a:ext>
            </a:extLst>
          </p:cNvPr>
          <p:cNvCxnSpPr/>
          <p:nvPr/>
        </p:nvCxnSpPr>
        <p:spPr>
          <a:xfrm rot="10800000" flipV="1">
            <a:off x="8331200" y="2793999"/>
            <a:ext cx="1384300" cy="106589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EE2AFD-98E9-814D-A23C-FC0B9600C9AE}"/>
              </a:ext>
            </a:extLst>
          </p:cNvPr>
          <p:cNvSpPr txBox="1"/>
          <p:nvPr/>
        </p:nvSpPr>
        <p:spPr>
          <a:xfrm>
            <a:off x="6379651" y="316739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5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49A50-57B4-694F-8152-B479B641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Why is NumPy Faster?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5">
            <a:extLst>
              <a:ext uri="{FF2B5EF4-FFF2-40B4-BE49-F238E27FC236}">
                <a16:creationId xmlns:a16="http://schemas.microsoft.com/office/drawing/2014/main" id="{6DBDD4BA-F8B5-F242-8DE5-855114F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7" y="1065230"/>
            <a:ext cx="6818427" cy="1318329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NumPy Stores Data in Specified Types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4E358618-9517-6C4A-A6C8-A4B4409EA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93687"/>
              </p:ext>
            </p:extLst>
          </p:nvPr>
        </p:nvGraphicFramePr>
        <p:xfrm>
          <a:off x="9815627" y="2167964"/>
          <a:ext cx="168832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080">
                  <a:extLst>
                    <a:ext uri="{9D8B030D-6E8A-4147-A177-3AD203B41FA5}">
                      <a16:colId xmlns:a16="http://schemas.microsoft.com/office/drawing/2014/main" val="990232492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2438890888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1198121962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2576269467"/>
                    </a:ext>
                  </a:extLst>
                </a:gridCol>
              </a:tblGrid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850901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061239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29290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864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E888D6-EA8D-6041-801D-4FAE26854520}"/>
              </a:ext>
            </a:extLst>
          </p:cNvPr>
          <p:cNvSpPr txBox="1"/>
          <p:nvPr/>
        </p:nvSpPr>
        <p:spPr>
          <a:xfrm>
            <a:off x="5301091" y="3567504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>
                <a:sym typeface="Wingdings" pitchFamily="2" charset="2"/>
              </a:rPr>
              <a:t> 00000110</a:t>
            </a:r>
            <a:endParaRPr lang="en-US" sz="3200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2E454C9-6AC2-F948-A0A9-5840E4408838}"/>
              </a:ext>
            </a:extLst>
          </p:cNvPr>
          <p:cNvCxnSpPr/>
          <p:nvPr/>
        </p:nvCxnSpPr>
        <p:spPr>
          <a:xfrm rot="10800000" flipV="1">
            <a:off x="8331200" y="2793999"/>
            <a:ext cx="1384300" cy="1065891"/>
          </a:xfrm>
          <a:prstGeom prst="curvedConnector3">
            <a:avLst>
              <a:gd name="adj1" fmla="val 24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EE2AFD-98E9-814D-A23C-FC0B9600C9AE}"/>
              </a:ext>
            </a:extLst>
          </p:cNvPr>
          <p:cNvSpPr txBox="1"/>
          <p:nvPr/>
        </p:nvSpPr>
        <p:spPr>
          <a:xfrm>
            <a:off x="6379651" y="316739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4CC6A-ED48-5E4F-8814-2E9E90511245}"/>
              </a:ext>
            </a:extLst>
          </p:cNvPr>
          <p:cNvSpPr txBox="1"/>
          <p:nvPr/>
        </p:nvSpPr>
        <p:spPr>
          <a:xfrm>
            <a:off x="4137121" y="5427553"/>
            <a:ext cx="775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itchFamily="2" charset="2"/>
              </a:rPr>
              <a:t>00000000 00000000 00000000 00000110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86FB-9733-CF48-9971-94B5451A4DC2}"/>
              </a:ext>
            </a:extLst>
          </p:cNvPr>
          <p:cNvSpPr txBox="1"/>
          <p:nvPr/>
        </p:nvSpPr>
        <p:spPr>
          <a:xfrm>
            <a:off x="2334683" y="5427553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INT32  </a:t>
            </a:r>
            <a:r>
              <a:rPr lang="en-US" sz="3200" dirty="0">
                <a:sym typeface="Wingdings" pitchFamily="2" charset="2"/>
              </a:rPr>
              <a:t> 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28C56-5B2F-1840-9E8D-B530A1076E1E}"/>
              </a:ext>
            </a:extLst>
          </p:cNvPr>
          <p:cNvSpPr txBox="1"/>
          <p:nvPr/>
        </p:nvSpPr>
        <p:spPr>
          <a:xfrm>
            <a:off x="2334683" y="604587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INT16  </a:t>
            </a:r>
            <a:r>
              <a:rPr lang="en-US" sz="3200" dirty="0">
                <a:sym typeface="Wingdings" pitchFamily="2" charset="2"/>
              </a:rPr>
              <a:t> 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854F0-AB7B-464A-96CC-E9ECC243C86B}"/>
              </a:ext>
            </a:extLst>
          </p:cNvPr>
          <p:cNvSpPr txBox="1"/>
          <p:nvPr/>
        </p:nvSpPr>
        <p:spPr>
          <a:xfrm>
            <a:off x="4137121" y="6094515"/>
            <a:ext cx="391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itchFamily="2" charset="2"/>
              </a:rPr>
              <a:t>00000000 00000110</a:t>
            </a:r>
            <a:endParaRPr lang="en-US" sz="3200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5B41F62-CD71-2D41-9DB4-2FE0B12369ED}"/>
              </a:ext>
            </a:extLst>
          </p:cNvPr>
          <p:cNvCxnSpPr>
            <a:cxnSpLocks/>
          </p:cNvCxnSpPr>
          <p:nvPr/>
        </p:nvCxnSpPr>
        <p:spPr>
          <a:xfrm rot="5400000">
            <a:off x="5939370" y="4258192"/>
            <a:ext cx="1170786" cy="86042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8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49A50-57B4-694F-8152-B479B641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Why is NumPy Faster?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5">
            <a:extLst>
              <a:ext uri="{FF2B5EF4-FFF2-40B4-BE49-F238E27FC236}">
                <a16:creationId xmlns:a16="http://schemas.microsoft.com/office/drawing/2014/main" id="{6DBDD4BA-F8B5-F242-8DE5-855114F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37" y="548751"/>
            <a:ext cx="6818427" cy="1318329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Python Lists Stores Data in the 4 different Things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4E358618-9517-6C4A-A6C8-A4B4409EA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37840"/>
              </p:ext>
            </p:extLst>
          </p:nvPr>
        </p:nvGraphicFramePr>
        <p:xfrm>
          <a:off x="9820514" y="1451716"/>
          <a:ext cx="168832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080">
                  <a:extLst>
                    <a:ext uri="{9D8B030D-6E8A-4147-A177-3AD203B41FA5}">
                      <a16:colId xmlns:a16="http://schemas.microsoft.com/office/drawing/2014/main" val="990232492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2438890888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1198121962"/>
                    </a:ext>
                  </a:extLst>
                </a:gridCol>
                <a:gridCol w="422080">
                  <a:extLst>
                    <a:ext uri="{9D8B030D-6E8A-4147-A177-3AD203B41FA5}">
                      <a16:colId xmlns:a16="http://schemas.microsoft.com/office/drawing/2014/main" val="2576269467"/>
                    </a:ext>
                  </a:extLst>
                </a:gridCol>
              </a:tblGrid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850901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061239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29290"/>
                  </a:ext>
                </a:extLst>
              </a:tr>
              <a:tr h="28375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86491"/>
                  </a:ext>
                </a:extLst>
              </a:tr>
            </a:tbl>
          </a:graphicData>
        </a:graphic>
      </p:graphicFrame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2E454C9-6AC2-F948-A0A9-5840E44088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78693" y="2020833"/>
            <a:ext cx="1387782" cy="90542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2145AF6-B6E7-5948-A64B-2731C49FCCD2}"/>
              </a:ext>
            </a:extLst>
          </p:cNvPr>
          <p:cNvGrpSpPr/>
          <p:nvPr/>
        </p:nvGrpSpPr>
        <p:grpSpPr>
          <a:xfrm>
            <a:off x="5429836" y="2233754"/>
            <a:ext cx="2848857" cy="984889"/>
            <a:chOff x="5301091" y="3167390"/>
            <a:chExt cx="2848857" cy="9848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E888D6-EA8D-6041-801D-4FAE26854520}"/>
                </a:ext>
              </a:extLst>
            </p:cNvPr>
            <p:cNvSpPr txBox="1"/>
            <p:nvPr/>
          </p:nvSpPr>
          <p:spPr>
            <a:xfrm>
              <a:off x="5301091" y="3567504"/>
              <a:ext cx="2848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 </a:t>
              </a:r>
              <a:r>
                <a:rPr lang="en-US" sz="3200" dirty="0">
                  <a:sym typeface="Wingdings" pitchFamily="2" charset="2"/>
                </a:rPr>
                <a:t> 00000110</a:t>
              </a:r>
              <a:endParaRPr lang="en-US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EE2AFD-98E9-814D-A23C-FC0B9600C9AE}"/>
                </a:ext>
              </a:extLst>
            </p:cNvPr>
            <p:cNvSpPr txBox="1"/>
            <p:nvPr/>
          </p:nvSpPr>
          <p:spPr>
            <a:xfrm>
              <a:off x="6379651" y="3167390"/>
              <a:ext cx="1098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Binary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7393E3-0239-6A4B-915A-ED3E75714F8A}"/>
              </a:ext>
            </a:extLst>
          </p:cNvPr>
          <p:cNvGrpSpPr/>
          <p:nvPr/>
        </p:nvGrpSpPr>
        <p:grpSpPr>
          <a:xfrm>
            <a:off x="4264132" y="3717265"/>
            <a:ext cx="7924693" cy="472160"/>
            <a:chOff x="4264132" y="3717265"/>
            <a:chExt cx="7924693" cy="4721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4CC6A-ED48-5E4F-8814-2E9E90511245}"/>
                </a:ext>
              </a:extLst>
            </p:cNvPr>
            <p:cNvSpPr txBox="1"/>
            <p:nvPr/>
          </p:nvSpPr>
          <p:spPr>
            <a:xfrm>
              <a:off x="6224083" y="3727760"/>
              <a:ext cx="5964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Wingdings" pitchFamily="2" charset="2"/>
                </a:rPr>
                <a:t>00000000 00000000 00000000 00000110</a:t>
              </a:r>
              <a:endParaRPr 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386FB-9733-CF48-9971-94B5451A4DC2}"/>
                </a:ext>
              </a:extLst>
            </p:cNvPr>
            <p:cNvSpPr txBox="1"/>
            <p:nvPr/>
          </p:nvSpPr>
          <p:spPr>
            <a:xfrm>
              <a:off x="4264132" y="3717265"/>
              <a:ext cx="1165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Size </a:t>
              </a:r>
              <a:r>
                <a:rPr lang="en-US" sz="2400" dirty="0">
                  <a:sym typeface="Wingdings" pitchFamily="2" charset="2"/>
                </a:rPr>
                <a:t> </a:t>
              </a:r>
              <a:endParaRPr lang="en-US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D9C17C-D264-7B44-ACE3-0184996B5832}"/>
              </a:ext>
            </a:extLst>
          </p:cNvPr>
          <p:cNvGrpSpPr/>
          <p:nvPr/>
        </p:nvGrpSpPr>
        <p:grpSpPr>
          <a:xfrm>
            <a:off x="4264132" y="4236858"/>
            <a:ext cx="7943429" cy="498522"/>
            <a:chOff x="4264132" y="3717265"/>
            <a:chExt cx="7943429" cy="4985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38890F-3204-CF45-83A6-8E9232DCAFA3}"/>
                </a:ext>
              </a:extLst>
            </p:cNvPr>
            <p:cNvSpPr txBox="1"/>
            <p:nvPr/>
          </p:nvSpPr>
          <p:spPr>
            <a:xfrm>
              <a:off x="6242819" y="3754122"/>
              <a:ext cx="5964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Wingdings" pitchFamily="2" charset="2"/>
                </a:rPr>
                <a:t>00000000 00000000 00000000 00000110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299576-7669-9944-8666-136A562A8AA0}"/>
                </a:ext>
              </a:extLst>
            </p:cNvPr>
            <p:cNvSpPr txBox="1"/>
            <p:nvPr/>
          </p:nvSpPr>
          <p:spPr>
            <a:xfrm>
              <a:off x="4264132" y="3717265"/>
              <a:ext cx="1874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Reference </a:t>
              </a:r>
              <a:r>
                <a:rPr lang="en-US" sz="2400" dirty="0">
                  <a:sym typeface="Wingdings" pitchFamily="2" charset="2"/>
                </a:rPr>
                <a:t> 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17A8B3-24F5-5946-822B-4C0898E3DFCE}"/>
              </a:ext>
            </a:extLst>
          </p:cNvPr>
          <p:cNvGrpSpPr/>
          <p:nvPr/>
        </p:nvGrpSpPr>
        <p:grpSpPr>
          <a:xfrm>
            <a:off x="4264132" y="4735400"/>
            <a:ext cx="7924693" cy="461705"/>
            <a:chOff x="4264132" y="3717225"/>
            <a:chExt cx="7924693" cy="4617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11387F-3F9F-A348-90B7-EF890F35F401}"/>
                </a:ext>
              </a:extLst>
            </p:cNvPr>
            <p:cNvSpPr txBox="1"/>
            <p:nvPr/>
          </p:nvSpPr>
          <p:spPr>
            <a:xfrm>
              <a:off x="6224083" y="3717225"/>
              <a:ext cx="5964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Wingdings" pitchFamily="2" charset="2"/>
                </a:rPr>
                <a:t>00000000 00000000 00000000 00000110</a:t>
              </a:r>
              <a:endParaRPr lang="en-US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540A2-CE33-4E48-9BE5-022F64FC90BA}"/>
                </a:ext>
              </a:extLst>
            </p:cNvPr>
            <p:cNvSpPr txBox="1"/>
            <p:nvPr/>
          </p:nvSpPr>
          <p:spPr>
            <a:xfrm>
              <a:off x="4264132" y="3717265"/>
              <a:ext cx="2171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 Type </a:t>
              </a:r>
              <a:r>
                <a:rPr lang="en-US" sz="2400" dirty="0">
                  <a:sym typeface="Wingdings" pitchFamily="2" charset="2"/>
                </a:rPr>
                <a:t> </a:t>
              </a:r>
              <a:endParaRPr lang="en-US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906EA7-CA7B-494A-BCE6-7055B2D3AEBB}"/>
              </a:ext>
            </a:extLst>
          </p:cNvPr>
          <p:cNvGrpSpPr/>
          <p:nvPr/>
        </p:nvGrpSpPr>
        <p:grpSpPr>
          <a:xfrm>
            <a:off x="4219023" y="5175430"/>
            <a:ext cx="7980821" cy="461666"/>
            <a:chOff x="3974134" y="3717224"/>
            <a:chExt cx="7980821" cy="4616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FA2577-9255-474D-9DF9-3077EF8221B8}"/>
                </a:ext>
              </a:extLst>
            </p:cNvPr>
            <p:cNvSpPr txBox="1"/>
            <p:nvPr/>
          </p:nvSpPr>
          <p:spPr>
            <a:xfrm>
              <a:off x="5990213" y="3717225"/>
              <a:ext cx="5964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Wingdings" pitchFamily="2" charset="2"/>
                </a:rPr>
                <a:t>00000000 00000000 00000000 00000110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AE4AD-8FE7-A741-9A53-B46339AD62B1}"/>
                </a:ext>
              </a:extLst>
            </p:cNvPr>
            <p:cNvSpPr txBox="1"/>
            <p:nvPr/>
          </p:nvSpPr>
          <p:spPr>
            <a:xfrm>
              <a:off x="3974134" y="3717224"/>
              <a:ext cx="2261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 Value </a:t>
              </a:r>
              <a:r>
                <a:rPr lang="en-US" sz="2400" dirty="0">
                  <a:sym typeface="Wingdings" pitchFamily="2" charset="2"/>
                </a:rPr>
                <a:t>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985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49A50-57B4-694F-8152-B479B641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Why is NumPy Faster?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5">
            <a:extLst>
              <a:ext uri="{FF2B5EF4-FFF2-40B4-BE49-F238E27FC236}">
                <a16:creationId xmlns:a16="http://schemas.microsoft.com/office/drawing/2014/main" id="{6DBDD4BA-F8B5-F242-8DE5-855114F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7" y="1778497"/>
            <a:ext cx="6818427" cy="77893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Because, Fixed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6CFE9-A091-0A4F-BEEE-3D2ABF5E7EDF}"/>
              </a:ext>
            </a:extLst>
          </p:cNvPr>
          <p:cNvSpPr txBox="1"/>
          <p:nvPr/>
        </p:nvSpPr>
        <p:spPr>
          <a:xfrm>
            <a:off x="4420611" y="2907268"/>
            <a:ext cx="5206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Faster to read less bytes of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No Type Checking when reading through the Object</a:t>
            </a:r>
          </a:p>
        </p:txBody>
      </p:sp>
    </p:spTree>
    <p:extLst>
      <p:ext uri="{BB962C8B-B14F-4D97-AF65-F5344CB8AC3E}">
        <p14:creationId xmlns:p14="http://schemas.microsoft.com/office/powerpoint/2010/main" val="3441822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49A50-57B4-694F-8152-B479B641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Why is NumPy Faster?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5">
            <a:extLst>
              <a:ext uri="{FF2B5EF4-FFF2-40B4-BE49-F238E27FC236}">
                <a16:creationId xmlns:a16="http://schemas.microsoft.com/office/drawing/2014/main" id="{6DBDD4BA-F8B5-F242-8DE5-855114F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192" y="643466"/>
            <a:ext cx="6818427" cy="77893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Because, Contiguous Memory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7C9838-BE49-5949-B9E6-A1F8C4DA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27827"/>
              </p:ext>
            </p:extLst>
          </p:nvPr>
        </p:nvGraphicFramePr>
        <p:xfrm>
          <a:off x="6096000" y="2169657"/>
          <a:ext cx="5600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96974020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235027538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136737027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28032899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18608267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95211619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73011048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3791365538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55504339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61580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44694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C064C3A-A6B1-1D4E-B2DA-9E1EE98B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59438"/>
              </p:ext>
            </p:extLst>
          </p:nvPr>
        </p:nvGraphicFramePr>
        <p:xfrm>
          <a:off x="6096000" y="4511287"/>
          <a:ext cx="5600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96974020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235027538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136737027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28032899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18608267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95211619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73011048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3791365538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55504339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61580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446944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7BF9CA-A726-F84D-A391-043F9DB2D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8952"/>
              </p:ext>
            </p:extLst>
          </p:nvPr>
        </p:nvGraphicFramePr>
        <p:xfrm>
          <a:off x="7579254" y="3393190"/>
          <a:ext cx="263419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13">
                  <a:extLst>
                    <a:ext uri="{9D8B030D-6E8A-4147-A177-3AD203B41FA5}">
                      <a16:colId xmlns:a16="http://schemas.microsoft.com/office/drawing/2014/main" val="3145278272"/>
                    </a:ext>
                  </a:extLst>
                </a:gridCol>
                <a:gridCol w="376313">
                  <a:extLst>
                    <a:ext uri="{9D8B030D-6E8A-4147-A177-3AD203B41FA5}">
                      <a16:colId xmlns:a16="http://schemas.microsoft.com/office/drawing/2014/main" val="1709777025"/>
                    </a:ext>
                  </a:extLst>
                </a:gridCol>
                <a:gridCol w="376313">
                  <a:extLst>
                    <a:ext uri="{9D8B030D-6E8A-4147-A177-3AD203B41FA5}">
                      <a16:colId xmlns:a16="http://schemas.microsoft.com/office/drawing/2014/main" val="1537580919"/>
                    </a:ext>
                  </a:extLst>
                </a:gridCol>
                <a:gridCol w="376313">
                  <a:extLst>
                    <a:ext uri="{9D8B030D-6E8A-4147-A177-3AD203B41FA5}">
                      <a16:colId xmlns:a16="http://schemas.microsoft.com/office/drawing/2014/main" val="51012544"/>
                    </a:ext>
                  </a:extLst>
                </a:gridCol>
                <a:gridCol w="376313">
                  <a:extLst>
                    <a:ext uri="{9D8B030D-6E8A-4147-A177-3AD203B41FA5}">
                      <a16:colId xmlns:a16="http://schemas.microsoft.com/office/drawing/2014/main" val="1566706611"/>
                    </a:ext>
                  </a:extLst>
                </a:gridCol>
                <a:gridCol w="376313">
                  <a:extLst>
                    <a:ext uri="{9D8B030D-6E8A-4147-A177-3AD203B41FA5}">
                      <a16:colId xmlns:a16="http://schemas.microsoft.com/office/drawing/2014/main" val="3988378791"/>
                    </a:ext>
                  </a:extLst>
                </a:gridCol>
                <a:gridCol w="376313">
                  <a:extLst>
                    <a:ext uri="{9D8B030D-6E8A-4147-A177-3AD203B41FA5}">
                      <a16:colId xmlns:a16="http://schemas.microsoft.com/office/drawing/2014/main" val="351551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2017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B3FF1-F619-2D4A-9CD5-131093F8591D}"/>
              </a:ext>
            </a:extLst>
          </p:cNvPr>
          <p:cNvCxnSpPr>
            <a:cxnSpLocks/>
          </p:cNvCxnSpPr>
          <p:nvPr/>
        </p:nvCxnSpPr>
        <p:spPr>
          <a:xfrm flipV="1">
            <a:off x="7734300" y="2533120"/>
            <a:ext cx="422111" cy="845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603B5D-9CD1-F44A-9ADF-085CD67ABAB0}"/>
              </a:ext>
            </a:extLst>
          </p:cNvPr>
          <p:cNvCxnSpPr>
            <a:cxnSpLocks/>
          </p:cNvCxnSpPr>
          <p:nvPr/>
        </p:nvCxnSpPr>
        <p:spPr>
          <a:xfrm flipV="1">
            <a:off x="8149949" y="2579172"/>
            <a:ext cx="1663119" cy="7995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50F040-6D0F-9245-B339-9ECE3F173363}"/>
              </a:ext>
            </a:extLst>
          </p:cNvPr>
          <p:cNvCxnSpPr>
            <a:cxnSpLocks/>
          </p:cNvCxnSpPr>
          <p:nvPr/>
        </p:nvCxnSpPr>
        <p:spPr>
          <a:xfrm flipH="1" flipV="1">
            <a:off x="6333066" y="2552694"/>
            <a:ext cx="2162907" cy="8260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E7D674-921A-D94E-AFBA-9A45BE09D4B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495973" y="2564628"/>
            <a:ext cx="400376" cy="8285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A499C1-016A-4142-9244-31CC3E2EE57F}"/>
              </a:ext>
            </a:extLst>
          </p:cNvPr>
          <p:cNvCxnSpPr>
            <a:cxnSpLocks/>
          </p:cNvCxnSpPr>
          <p:nvPr/>
        </p:nvCxnSpPr>
        <p:spPr>
          <a:xfrm flipH="1" flipV="1">
            <a:off x="7480137" y="2579172"/>
            <a:ext cx="1777509" cy="8140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772ACF64-05A0-664D-A46A-8BE3D5D9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78126"/>
              </p:ext>
            </p:extLst>
          </p:nvPr>
        </p:nvGraphicFramePr>
        <p:xfrm>
          <a:off x="7314936" y="5646664"/>
          <a:ext cx="38854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060">
                  <a:extLst>
                    <a:ext uri="{9D8B030D-6E8A-4147-A177-3AD203B41FA5}">
                      <a16:colId xmlns:a16="http://schemas.microsoft.com/office/drawing/2014/main" val="3037038471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901453682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5290523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3850657916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4136991058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1350681955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241652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11608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7456B5-8EE5-A148-8337-FBC5DBC69D1B}"/>
              </a:ext>
            </a:extLst>
          </p:cNvPr>
          <p:cNvCxnSpPr>
            <a:cxnSpLocks/>
          </p:cNvCxnSpPr>
          <p:nvPr/>
        </p:nvCxnSpPr>
        <p:spPr>
          <a:xfrm flipV="1">
            <a:off x="7419371" y="4901701"/>
            <a:ext cx="0" cy="7449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3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49A50-57B4-694F-8152-B479B641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Why is NumPy Faster?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5">
            <a:extLst>
              <a:ext uri="{FF2B5EF4-FFF2-40B4-BE49-F238E27FC236}">
                <a16:creationId xmlns:a16="http://schemas.microsoft.com/office/drawing/2014/main" id="{6DBDD4BA-F8B5-F242-8DE5-855114F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192" y="643466"/>
            <a:ext cx="6818427" cy="77893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Because, Contiguous Memory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C064C3A-A6B1-1D4E-B2DA-9E1EE98B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1793"/>
              </p:ext>
            </p:extLst>
          </p:nvPr>
        </p:nvGraphicFramePr>
        <p:xfrm>
          <a:off x="5473700" y="2065866"/>
          <a:ext cx="5600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96974020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235027538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136737027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28032899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18608267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95211619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73011048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3791365538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55504339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61580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446944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772ACF64-05A0-664D-A46A-8BE3D5D9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57846"/>
              </p:ext>
            </p:extLst>
          </p:nvPr>
        </p:nvGraphicFramePr>
        <p:xfrm>
          <a:off x="6692636" y="3201243"/>
          <a:ext cx="38854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060">
                  <a:extLst>
                    <a:ext uri="{9D8B030D-6E8A-4147-A177-3AD203B41FA5}">
                      <a16:colId xmlns:a16="http://schemas.microsoft.com/office/drawing/2014/main" val="3037038471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901453682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5290523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3850657916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4136991058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1350681955"/>
                    </a:ext>
                  </a:extLst>
                </a:gridCol>
                <a:gridCol w="555060">
                  <a:extLst>
                    <a:ext uri="{9D8B030D-6E8A-4147-A177-3AD203B41FA5}">
                      <a16:colId xmlns:a16="http://schemas.microsoft.com/office/drawing/2014/main" val="241652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11608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7456B5-8EE5-A148-8337-FBC5DBC69D1B}"/>
              </a:ext>
            </a:extLst>
          </p:cNvPr>
          <p:cNvCxnSpPr>
            <a:cxnSpLocks/>
          </p:cNvCxnSpPr>
          <p:nvPr/>
        </p:nvCxnSpPr>
        <p:spPr>
          <a:xfrm flipV="1">
            <a:off x="6797071" y="2456280"/>
            <a:ext cx="0" cy="7449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FCF6A9-24F8-0A48-ADFE-03A6D8FDDD44}"/>
              </a:ext>
            </a:extLst>
          </p:cNvPr>
          <p:cNvSpPr txBox="1"/>
          <p:nvPr/>
        </p:nvSpPr>
        <p:spPr>
          <a:xfrm>
            <a:off x="4536147" y="377019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BENEFITS: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FACF2-D4A2-C74F-933F-94782BC7B0C2}"/>
              </a:ext>
            </a:extLst>
          </p:cNvPr>
          <p:cNvSpPr txBox="1"/>
          <p:nvPr/>
        </p:nvSpPr>
        <p:spPr>
          <a:xfrm>
            <a:off x="5689883" y="4383768"/>
            <a:ext cx="4920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*SIMD Vector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Effective Cache Utilization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E8EFA-09B9-834B-8991-81D9462BBAFF}"/>
              </a:ext>
            </a:extLst>
          </p:cNvPr>
          <p:cNvSpPr txBox="1"/>
          <p:nvPr/>
        </p:nvSpPr>
        <p:spPr>
          <a:xfrm rot="5400000">
            <a:off x="9791264" y="4256147"/>
            <a:ext cx="410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*Single instruction Multiple Data</a:t>
            </a:r>
          </a:p>
        </p:txBody>
      </p:sp>
    </p:spTree>
    <p:extLst>
      <p:ext uri="{BB962C8B-B14F-4D97-AF65-F5344CB8AC3E}">
        <p14:creationId xmlns:p14="http://schemas.microsoft.com/office/powerpoint/2010/main" val="95809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288</Words>
  <Application>Microsoft Macintosh PowerPoint</Application>
  <PresentationFormat>Widescreen</PresentationFormat>
  <Paragraphs>129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RetrospectVTI</vt:lpstr>
      <vt:lpstr>Pre-Requisites to Machine Learning</vt:lpstr>
      <vt:lpstr>What is NumPy ?</vt:lpstr>
      <vt:lpstr>Why NumPy ? Over Lists ? </vt:lpstr>
      <vt:lpstr>Why is NumPy Faster? </vt:lpstr>
      <vt:lpstr>Why is NumPy Faster? </vt:lpstr>
      <vt:lpstr>Why is NumPy Faster? </vt:lpstr>
      <vt:lpstr>Why is NumPy Faster? </vt:lpstr>
      <vt:lpstr>Why is NumPy Faster? </vt:lpstr>
      <vt:lpstr>Why is NumPy Faster?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Pre-Requisites to Machine Learning</dc:title>
  <dc:creator>Rajath Kumar</dc:creator>
  <cp:lastModifiedBy>Rajath Kumar</cp:lastModifiedBy>
  <cp:revision>1</cp:revision>
  <dcterms:created xsi:type="dcterms:W3CDTF">2020-10-06T18:25:24Z</dcterms:created>
  <dcterms:modified xsi:type="dcterms:W3CDTF">2020-10-06T19:04:17Z</dcterms:modified>
</cp:coreProperties>
</file>