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23A716-04CF-4E54-B88B-1974CC7385CF}">
          <p14:sldIdLst>
            <p14:sldId id="256"/>
            <p14:sldId id="257"/>
            <p14:sldId id="258"/>
            <p14:sldId id="259"/>
          </p14:sldIdLst>
        </p14:section>
        <p14:section name="Untitled Section" id="{F9FAD615-CAD1-455E-9CCC-EBE7E92290C0}">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9965C0C-A3CB-4DC5-854C-21F535ECE8A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11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D21D5-FC39-459B-BA77-D4CBE2CD1086}"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65C0C-A3CB-4DC5-854C-21F535ECE8A9}" type="slidenum">
              <a:rPr lang="en-IN" smtClean="0"/>
              <a:t>‹#›</a:t>
            </a:fld>
            <a:endParaRPr lang="en-IN"/>
          </a:p>
        </p:txBody>
      </p:sp>
    </p:spTree>
    <p:extLst>
      <p:ext uri="{BB962C8B-B14F-4D97-AF65-F5344CB8AC3E}">
        <p14:creationId xmlns:p14="http://schemas.microsoft.com/office/powerpoint/2010/main" val="186488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615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62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spTree>
    <p:extLst>
      <p:ext uri="{BB962C8B-B14F-4D97-AF65-F5344CB8AC3E}">
        <p14:creationId xmlns:p14="http://schemas.microsoft.com/office/powerpoint/2010/main" val="2950705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1699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9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172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11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spTree>
    <p:extLst>
      <p:ext uri="{BB962C8B-B14F-4D97-AF65-F5344CB8AC3E}">
        <p14:creationId xmlns:p14="http://schemas.microsoft.com/office/powerpoint/2010/main" val="278831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7D21D5-FC39-459B-BA77-D4CBE2CD1086}"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965C0C-A3CB-4DC5-854C-21F535ECE8A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49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7D21D5-FC39-459B-BA77-D4CBE2CD1086}"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65C0C-A3CB-4DC5-854C-21F535ECE8A9}" type="slidenum">
              <a:rPr lang="en-IN" smtClean="0"/>
              <a:t>‹#›</a:t>
            </a:fld>
            <a:endParaRPr lang="en-IN"/>
          </a:p>
        </p:txBody>
      </p:sp>
    </p:spTree>
    <p:extLst>
      <p:ext uri="{BB962C8B-B14F-4D97-AF65-F5344CB8AC3E}">
        <p14:creationId xmlns:p14="http://schemas.microsoft.com/office/powerpoint/2010/main" val="61484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7D21D5-FC39-459B-BA77-D4CBE2CD1086}" type="datetimeFigureOut">
              <a:rPr lang="en-IN" smtClean="0"/>
              <a:t>15-10-2019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965C0C-A3CB-4DC5-854C-21F535ECE8A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63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7D21D5-FC39-459B-BA77-D4CBE2CD1086}" type="datetimeFigureOut">
              <a:rPr lang="en-IN" smtClean="0"/>
              <a:t>15-10-2019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965C0C-A3CB-4DC5-854C-21F535ECE8A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54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D21D5-FC39-459B-BA77-D4CBE2CD1086}" type="datetimeFigureOut">
              <a:rPr lang="en-IN" smtClean="0"/>
              <a:t>15-10-2019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965C0C-A3CB-4DC5-854C-21F535ECE8A9}" type="slidenum">
              <a:rPr lang="en-IN" smtClean="0"/>
              <a:t>‹#›</a:t>
            </a:fld>
            <a:endParaRPr lang="en-IN"/>
          </a:p>
        </p:txBody>
      </p:sp>
    </p:spTree>
    <p:extLst>
      <p:ext uri="{BB962C8B-B14F-4D97-AF65-F5344CB8AC3E}">
        <p14:creationId xmlns:p14="http://schemas.microsoft.com/office/powerpoint/2010/main" val="330226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D21D5-FC39-459B-BA77-D4CBE2CD1086}"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65C0C-A3CB-4DC5-854C-21F535ECE8A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21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7D21D5-FC39-459B-BA77-D4CBE2CD1086}"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965C0C-A3CB-4DC5-854C-21F535ECE8A9}" type="slidenum">
              <a:rPr lang="en-IN" smtClean="0"/>
              <a:t>‹#›</a:t>
            </a:fld>
            <a:endParaRPr lang="en-IN"/>
          </a:p>
        </p:txBody>
      </p:sp>
    </p:spTree>
    <p:extLst>
      <p:ext uri="{BB962C8B-B14F-4D97-AF65-F5344CB8AC3E}">
        <p14:creationId xmlns:p14="http://schemas.microsoft.com/office/powerpoint/2010/main" val="271147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7D21D5-FC39-459B-BA77-D4CBE2CD1086}" type="datetimeFigureOut">
              <a:rPr lang="en-IN" smtClean="0"/>
              <a:t>15-10-2019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965C0C-A3CB-4DC5-854C-21F535ECE8A9}" type="slidenum">
              <a:rPr lang="en-IN" smtClean="0"/>
              <a:t>‹#›</a:t>
            </a:fld>
            <a:endParaRPr lang="en-IN"/>
          </a:p>
        </p:txBody>
      </p:sp>
    </p:spTree>
    <p:extLst>
      <p:ext uri="{BB962C8B-B14F-4D97-AF65-F5344CB8AC3E}">
        <p14:creationId xmlns:p14="http://schemas.microsoft.com/office/powerpoint/2010/main" val="415194089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67DA-E650-4F7B-866F-FA97D582CFE8}"/>
              </a:ext>
            </a:extLst>
          </p:cNvPr>
          <p:cNvSpPr>
            <a:spLocks noGrp="1"/>
          </p:cNvSpPr>
          <p:nvPr>
            <p:ph type="ctrTitle"/>
          </p:nvPr>
        </p:nvSpPr>
        <p:spPr>
          <a:xfrm rot="20882472">
            <a:off x="2258500" y="1130746"/>
            <a:ext cx="5604291" cy="2417364"/>
          </a:xfrm>
        </p:spPr>
        <p:txBody>
          <a:bodyPr>
            <a:normAutofit/>
          </a:bodyPr>
          <a:lstStyle/>
          <a:p>
            <a:r>
              <a:rPr lang="en-US" i="1" u="sng" dirty="0">
                <a:latin typeface="Comic Sans MS" panose="030F0702030302020204" pitchFamily="66" charset="0"/>
              </a:rPr>
              <a:t>An Eye For the Blind</a:t>
            </a:r>
            <a:endParaRPr lang="en-IN" i="1" u="sng" dirty="0">
              <a:latin typeface="Comic Sans MS" panose="030F0702030302020204" pitchFamily="66" charset="0"/>
            </a:endParaRPr>
          </a:p>
        </p:txBody>
      </p:sp>
      <p:sp>
        <p:nvSpPr>
          <p:cNvPr id="3" name="Subtitle 2">
            <a:extLst>
              <a:ext uri="{FF2B5EF4-FFF2-40B4-BE49-F238E27FC236}">
                <a16:creationId xmlns:a16="http://schemas.microsoft.com/office/drawing/2014/main" id="{DA2B2E16-6A29-4F42-BAD3-591889808C98}"/>
              </a:ext>
            </a:extLst>
          </p:cNvPr>
          <p:cNvSpPr>
            <a:spLocks noGrp="1"/>
          </p:cNvSpPr>
          <p:nvPr>
            <p:ph type="subTitle" idx="1"/>
          </p:nvPr>
        </p:nvSpPr>
        <p:spPr>
          <a:xfrm>
            <a:off x="1524000" y="3648722"/>
            <a:ext cx="9144000" cy="1609078"/>
          </a:xfrm>
        </p:spPr>
        <p:txBody>
          <a:bodyPr/>
          <a:lstStyle/>
          <a:p>
            <a:r>
              <a:rPr lang="en-US" dirty="0"/>
              <a:t>					Rajath J</a:t>
            </a:r>
          </a:p>
          <a:p>
            <a:r>
              <a:rPr lang="en-US" dirty="0"/>
              <a:t>					Tejas B N</a:t>
            </a:r>
          </a:p>
          <a:p>
            <a:r>
              <a:rPr lang="en-US" dirty="0"/>
              <a:t>					Chetan S R</a:t>
            </a:r>
            <a:endParaRPr lang="en-IN" dirty="0"/>
          </a:p>
        </p:txBody>
      </p:sp>
    </p:spTree>
    <p:extLst>
      <p:ext uri="{BB962C8B-B14F-4D97-AF65-F5344CB8AC3E}">
        <p14:creationId xmlns:p14="http://schemas.microsoft.com/office/powerpoint/2010/main" val="288238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1935-E72B-42E4-9191-F4EB9C21A875}"/>
              </a:ext>
            </a:extLst>
          </p:cNvPr>
          <p:cNvSpPr>
            <a:spLocks noGrp="1"/>
          </p:cNvSpPr>
          <p:nvPr>
            <p:ph type="title"/>
          </p:nvPr>
        </p:nvSpPr>
        <p:spPr/>
        <p:txBody>
          <a:bodyPr/>
          <a:lstStyle/>
          <a:p>
            <a:r>
              <a:rPr lang="en-US" dirty="0"/>
              <a:t>Components Used</a:t>
            </a:r>
            <a:endParaRPr lang="en-IN" dirty="0"/>
          </a:p>
        </p:txBody>
      </p:sp>
      <p:sp>
        <p:nvSpPr>
          <p:cNvPr id="3" name="Content Placeholder 2">
            <a:extLst>
              <a:ext uri="{FF2B5EF4-FFF2-40B4-BE49-F238E27FC236}">
                <a16:creationId xmlns:a16="http://schemas.microsoft.com/office/drawing/2014/main" id="{20249D9B-B676-4E57-8B3F-C53F0D8FF0E1}"/>
              </a:ext>
            </a:extLst>
          </p:cNvPr>
          <p:cNvSpPr>
            <a:spLocks noGrp="1"/>
          </p:cNvSpPr>
          <p:nvPr>
            <p:ph idx="1"/>
          </p:nvPr>
        </p:nvSpPr>
        <p:spPr/>
        <p:txBody>
          <a:bodyPr>
            <a:normAutofit fontScale="92500" lnSpcReduction="10000"/>
          </a:bodyPr>
          <a:lstStyle/>
          <a:p>
            <a:r>
              <a:rPr lang="en-US" dirty="0"/>
              <a:t>1)Arduino </a:t>
            </a:r>
            <a:r>
              <a:rPr lang="en-US" dirty="0" err="1"/>
              <a:t>uno</a:t>
            </a:r>
            <a:r>
              <a:rPr lang="en-US" dirty="0"/>
              <a:t> </a:t>
            </a:r>
          </a:p>
          <a:p>
            <a:r>
              <a:rPr lang="en-US" dirty="0"/>
              <a:t>2)IR sensor</a:t>
            </a:r>
          </a:p>
          <a:p>
            <a:r>
              <a:rPr lang="en-US" dirty="0"/>
              <a:t>3)Ultrasonic Sensor</a:t>
            </a:r>
          </a:p>
          <a:p>
            <a:r>
              <a:rPr lang="en-US" dirty="0"/>
              <a:t>4)Buzzer and Vibrator</a:t>
            </a:r>
          </a:p>
          <a:p>
            <a:r>
              <a:rPr lang="en-US" dirty="0"/>
              <a:t>5)Bluetooth Module</a:t>
            </a:r>
          </a:p>
          <a:p>
            <a:r>
              <a:rPr lang="en-US" dirty="0"/>
              <a:t>6)Android Mobile</a:t>
            </a:r>
          </a:p>
          <a:p>
            <a:r>
              <a:rPr lang="en-US" dirty="0"/>
              <a:t>7)Jumpers and gloves</a:t>
            </a:r>
          </a:p>
          <a:p>
            <a:endParaRPr lang="en-US" dirty="0"/>
          </a:p>
          <a:p>
            <a:endParaRPr lang="en-IN" dirty="0"/>
          </a:p>
        </p:txBody>
      </p:sp>
    </p:spTree>
    <p:extLst>
      <p:ext uri="{BB962C8B-B14F-4D97-AF65-F5344CB8AC3E}">
        <p14:creationId xmlns:p14="http://schemas.microsoft.com/office/powerpoint/2010/main" val="287010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C3B4E-995D-401D-92C5-418F43C1D3AD}"/>
              </a:ext>
            </a:extLst>
          </p:cNvPr>
          <p:cNvSpPr>
            <a:spLocks noGrp="1"/>
          </p:cNvSpPr>
          <p:nvPr>
            <p:ph idx="1"/>
          </p:nvPr>
        </p:nvSpPr>
        <p:spPr>
          <a:xfrm>
            <a:off x="1295401" y="967666"/>
            <a:ext cx="9601196" cy="4908202"/>
          </a:xfrm>
        </p:spPr>
        <p:txBody>
          <a:bodyPr>
            <a:normAutofit fontScale="70000" lnSpcReduction="20000"/>
          </a:bodyPr>
          <a:lstStyle/>
          <a:p>
            <a:r>
              <a:rPr lang="en-US" sz="3800" i="1" u="sng" dirty="0">
                <a:solidFill>
                  <a:schemeClr val="accent3">
                    <a:lumMod val="75000"/>
                  </a:schemeClr>
                </a:solidFill>
              </a:rPr>
              <a:t>Objective:</a:t>
            </a:r>
          </a:p>
          <a:p>
            <a:pPr marL="0" indent="0">
              <a:buNone/>
            </a:pPr>
            <a:r>
              <a:rPr lang="en-US" sz="3100" dirty="0"/>
              <a:t>To build a simple yet effective device which helps in navigation of the blind. Which is simple and easy to use. This device is used to help the blind and provide an efficient way for their transportation.</a:t>
            </a:r>
          </a:p>
          <a:p>
            <a:pPr marL="0" indent="0">
              <a:buNone/>
            </a:pPr>
            <a:endParaRPr lang="en-US" sz="3100" dirty="0"/>
          </a:p>
          <a:p>
            <a:r>
              <a:rPr lang="en-US" sz="3700" i="1" u="sng" dirty="0">
                <a:solidFill>
                  <a:schemeClr val="accent3">
                    <a:lumMod val="75000"/>
                  </a:schemeClr>
                </a:solidFill>
              </a:rPr>
              <a:t>Implementation</a:t>
            </a:r>
            <a:r>
              <a:rPr lang="en-US" dirty="0"/>
              <a:t>:</a:t>
            </a:r>
          </a:p>
          <a:p>
            <a:pPr marL="0" indent="0">
              <a:buNone/>
            </a:pPr>
            <a:r>
              <a:rPr lang="en-US" sz="3100" dirty="0"/>
              <a:t>The device is a simple non-invasive addon to your daily attire or it can be a dedicated stick or glove. it works on a distance sensor. it alerts the user of any fast approaching object and warns him of any incoming danger. The device is made with an Arduino UNO and a bluetooth sensor. a vibrator or a buzzer is connected to it. The device works by detecting the distance of objects from the user and if there is any sudden object approaching him. The vibrator and the buzzer will alert him. The stick and the glove contraption works similarly. but with an enhanced version of detection. This will help him in walking uphill and downhill and on steps.</a:t>
            </a:r>
          </a:p>
        </p:txBody>
      </p:sp>
    </p:spTree>
    <p:extLst>
      <p:ext uri="{BB962C8B-B14F-4D97-AF65-F5344CB8AC3E}">
        <p14:creationId xmlns:p14="http://schemas.microsoft.com/office/powerpoint/2010/main" val="280519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573B1-B963-47D9-8AEB-B103FB1FCAF1}"/>
              </a:ext>
            </a:extLst>
          </p:cNvPr>
          <p:cNvSpPr>
            <a:spLocks noGrp="1"/>
          </p:cNvSpPr>
          <p:nvPr>
            <p:ph idx="1"/>
          </p:nvPr>
        </p:nvSpPr>
        <p:spPr>
          <a:xfrm>
            <a:off x="1295401" y="1757778"/>
            <a:ext cx="9601196" cy="3116063"/>
          </a:xfrm>
        </p:spPr>
        <p:txBody>
          <a:bodyPr/>
          <a:lstStyle/>
          <a:p>
            <a:pPr marL="0" indent="0">
              <a:buNone/>
            </a:pPr>
            <a:r>
              <a:rPr lang="en-US" sz="2600" i="1" u="sng" dirty="0">
                <a:solidFill>
                  <a:schemeClr val="accent3">
                    <a:lumMod val="75000"/>
                  </a:schemeClr>
                </a:solidFill>
              </a:rPr>
              <a:t>Applications</a:t>
            </a:r>
            <a:r>
              <a:rPr lang="en-US" dirty="0"/>
              <a:t>:</a:t>
            </a:r>
          </a:p>
          <a:p>
            <a:endParaRPr lang="en-US" dirty="0"/>
          </a:p>
          <a:p>
            <a:endParaRPr lang="en-US" dirty="0"/>
          </a:p>
          <a:p>
            <a:r>
              <a:rPr lang="en-US" dirty="0"/>
              <a:t>A device which helps in navigation of the Blind.</a:t>
            </a:r>
          </a:p>
          <a:p>
            <a:r>
              <a:rPr lang="en-US" dirty="0"/>
              <a:t>Can be used in obstacle detecting robots.</a:t>
            </a:r>
            <a:endParaRPr lang="en-IN" dirty="0"/>
          </a:p>
        </p:txBody>
      </p:sp>
    </p:spTree>
    <p:extLst>
      <p:ext uri="{BB962C8B-B14F-4D97-AF65-F5344CB8AC3E}">
        <p14:creationId xmlns:p14="http://schemas.microsoft.com/office/powerpoint/2010/main" val="371534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9CAC-B690-4059-B485-9566455A93F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1120D21-B22C-4BB9-9137-5844BC47BEE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96829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TotalTime>
  <Words>230</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Comic Sans MS</vt:lpstr>
      <vt:lpstr>Garamond</vt:lpstr>
      <vt:lpstr>Organic</vt:lpstr>
      <vt:lpstr>An Eye For the Blind</vt:lpstr>
      <vt:lpstr>Components Used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Eye For the Blind</dc:title>
  <dc:creator>Tejas B N</dc:creator>
  <cp:lastModifiedBy>I AM THE BEST</cp:lastModifiedBy>
  <cp:revision>7</cp:revision>
  <dcterms:created xsi:type="dcterms:W3CDTF">2019-10-15T10:55:56Z</dcterms:created>
  <dcterms:modified xsi:type="dcterms:W3CDTF">2019-10-15T14:08:10Z</dcterms:modified>
</cp:coreProperties>
</file>