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1947600" y="2928960"/>
          <a:ext cx="8837640" cy="2351880"/>
        </p:xfrm>
        <a:graphic>
          <a:graphicData uri="http://schemas.openxmlformats.org/drawingml/2006/table">
            <a:tbl>
              <a:tblPr/>
              <a:tblGrid>
                <a:gridCol w="4419000"/>
                <a:gridCol w="4419000"/>
              </a:tblGrid>
              <a:tr h="587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            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             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USN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</a:tr>
              <a:tr h="587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ROOPESH REDDY 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1BM19IS132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</a:tr>
              <a:tr h="587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RAJATH 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1BM19IS125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</a:tr>
              <a:tr h="58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ROHITH KASHYAP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sto MT"/>
                        </a:rPr>
                        <a:t>1BM19IS131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ad9d7b"/>
                      </a:solidFill>
                    </a:lnT>
                    <a:lnB w="12240">
                      <a:solidFill>
                        <a:srgbClr val="ad9d7b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CustomShape 2"/>
          <p:cNvSpPr/>
          <p:nvPr/>
        </p:nvSpPr>
        <p:spPr>
          <a:xfrm>
            <a:off x="1494000" y="163800"/>
            <a:ext cx="8759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omic"/>
                <a:ea typeface="DejaVu Sans"/>
              </a:rPr>
              <a:t>WEB APPLICATION DEVELOPMENT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764640" y="5855040"/>
            <a:ext cx="2041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DATE: 28/01/2021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921840" y="1501200"/>
            <a:ext cx="37198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GUIDED BY : NALINA MA’AM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238360" y="272880"/>
            <a:ext cx="833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mic"/>
                <a:ea typeface="DejaVu Sans"/>
              </a:rPr>
              <a:t>AIM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94520" y="919080"/>
            <a:ext cx="50360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DESIGN AN E-COMMERCE WEBSITE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9291600" y="2919600"/>
            <a:ext cx="2899800" cy="235980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685440" y="1437480"/>
            <a:ext cx="860544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PURPOSE OF AN E-COMMERCE WEBSITE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online sellers can get a wide range of customers from around the globe.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seller and the consumer can interact with each other regarding the products or services.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consumers can get the details of the product you sell and your brand story (if you have invested your time in marketing).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Consumers can purchase online from anywhere at any time using your ecommerce website.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With the use of cookies, you can collect consumer data including the demographics that can be used for target marketing.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Including a feedback form can help you get direct feedback from your customers.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 website can help you in creating brand authenticity and consumer trust.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124600" y="436680"/>
            <a:ext cx="1799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mic"/>
                <a:ea typeface="DejaVu Sans"/>
              </a:rPr>
              <a:t>OBJECTIVE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97480" y="1118880"/>
            <a:ext cx="81694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DESIGN AN INTERACTIVE WEBSITE FOR ADOPTION OF PETS.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1090080" y="1632960"/>
            <a:ext cx="5287320" cy="208548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2"/>
          <a:stretch/>
        </p:blipFill>
        <p:spPr>
          <a:xfrm>
            <a:off x="1090080" y="3876840"/>
            <a:ext cx="6468840" cy="28350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5" descr=""/>
          <p:cNvPicPr/>
          <p:nvPr/>
        </p:nvPicPr>
        <p:blipFill>
          <a:blip r:embed="rId3"/>
          <a:stretch/>
        </p:blipFill>
        <p:spPr>
          <a:xfrm>
            <a:off x="7751880" y="1518840"/>
            <a:ext cx="4317120" cy="35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272200" y="286560"/>
            <a:ext cx="1502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mic"/>
                <a:ea typeface="DejaVu Sans"/>
              </a:rPr>
              <a:t>RESULT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723240" y="1051560"/>
            <a:ext cx="7100640" cy="216864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2"/>
          <a:stretch/>
        </p:blipFill>
        <p:spPr>
          <a:xfrm>
            <a:off x="5189400" y="3462840"/>
            <a:ext cx="6824520" cy="32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31320" y="381960"/>
            <a:ext cx="2877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mic"/>
                <a:ea typeface="DejaVu Sans"/>
              </a:rPr>
              <a:t>CONCLUSION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893600" y="1364760"/>
            <a:ext cx="9697320" cy="33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sto MT"/>
                <a:ea typeface="DejaVu Sans"/>
              </a:rPr>
              <a:t>LEARNT THE BASICS OF HTML AND CSS.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sto MT"/>
                <a:ea typeface="DejaVu Sans"/>
              </a:rPr>
              <a:t>BRUSHED THROUGH THE TOPICS OF JAVASCRIPT.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sto MT"/>
                <a:ea typeface="DejaVu Sans"/>
              </a:rPr>
              <a:t>IMPLEMENTED BASICS OF PHP AND MYSQL.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sto MT"/>
                <a:ea typeface="DejaVu Sans"/>
              </a:rPr>
              <a:t>IMPORTANCE OF BOOTSTRAP OBSERVED.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sto MT"/>
                <a:ea typeface="DejaVu Sans"/>
              </a:rPr>
              <a:t>USED BASICS TO DEVELOP A BASIC E-COMMERCE WEBSITE.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351680" y="2879640"/>
            <a:ext cx="376416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mic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7550</TotalTime>
  <Application>LibreOffice/7.0.3.1$Windows_X86_64 LibreOffice_project/d7547858d014d4cf69878db179d326fc3483e082</Application>
  <Words>219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2020-12-08T13:56:28Z</dcterms:created>
  <dc:creator>Microsoft account</dc:creator>
  <dc:description/>
  <dc:language>en-IN</dc:language>
  <cp:lastModifiedBy/>
  <dcterms:modified xsi:type="dcterms:W3CDTF">2021-01-28T11:27:27Z</dcterms:modified>
  <cp:revision>66</cp:revision>
  <dc:subject/>
  <dc:title>   VIRTUALIZATION TECHNOLOGY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