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5" r:id="rId5"/>
    <p:sldId id="262" r:id="rId6"/>
    <p:sldId id="261" r:id="rId7"/>
    <p:sldId id="263" r:id="rId8"/>
    <p:sldId id="266" r:id="rId9"/>
    <p:sldId id="277" r:id="rId10"/>
    <p:sldId id="278" r:id="rId11"/>
    <p:sldId id="279" r:id="rId12"/>
    <p:sldId id="267" r:id="rId13"/>
    <p:sldId id="271" r:id="rId14"/>
    <p:sldId id="272" r:id="rId15"/>
    <p:sldId id="273" r:id="rId16"/>
    <p:sldId id="268" r:id="rId17"/>
    <p:sldId id="283" r:id="rId18"/>
    <p:sldId id="284" r:id="rId19"/>
    <p:sldId id="285" r:id="rId20"/>
    <p:sldId id="269" r:id="rId21"/>
    <p:sldId id="274" r:id="rId22"/>
    <p:sldId id="275" r:id="rId23"/>
    <p:sldId id="276" r:id="rId24"/>
    <p:sldId id="289" r:id="rId25"/>
    <p:sldId id="286" r:id="rId26"/>
    <p:sldId id="287" r:id="rId27"/>
    <p:sldId id="288" r:id="rId28"/>
    <p:sldId id="264" r:id="rId29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C59287E-617B-B852-4E81-6204CF1CA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Agenda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11F7F284-9BA0-7F62-D79E-E35634FE7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12,2024</a:t>
            </a:r>
          </a:p>
        </p:txBody>
      </p:sp>
    </p:spTree>
    <p:extLst>
      <p:ext uri="{BB962C8B-B14F-4D97-AF65-F5344CB8AC3E}">
        <p14:creationId xmlns:p14="http://schemas.microsoft.com/office/powerpoint/2010/main" val="20482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7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01C9-D08B-F128-1528-A742E28D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= Affect</a:t>
            </a:r>
          </a:p>
        </p:txBody>
      </p:sp>
    </p:spTree>
    <p:extLst>
      <p:ext uri="{BB962C8B-B14F-4D97-AF65-F5344CB8AC3E}">
        <p14:creationId xmlns:p14="http://schemas.microsoft.com/office/powerpoint/2010/main" val="29047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5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5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831E-3726-710F-9A71-A3705083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= Physical</a:t>
            </a:r>
          </a:p>
        </p:txBody>
      </p:sp>
    </p:spTree>
    <p:extLst>
      <p:ext uri="{BB962C8B-B14F-4D97-AF65-F5344CB8AC3E}">
        <p14:creationId xmlns:p14="http://schemas.microsoft.com/office/powerpoint/2010/main" val="137293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7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30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0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A335-1DC1-FAB2-FE02-07F73B46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8F8B-2922-FE9D-8AA6-487EC5F3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Funding for next year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>
                <a:effectLst/>
              </a:rPr>
              <a:t>uition waiver for grad school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PHD?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>
                <a:effectLst/>
              </a:rPr>
              <a:t>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3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2E21-7C50-AF77-DA0F-0FE3EDE6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= family</a:t>
            </a:r>
          </a:p>
        </p:txBody>
      </p:sp>
    </p:spTree>
    <p:extLst>
      <p:ext uri="{BB962C8B-B14F-4D97-AF65-F5344CB8AC3E}">
        <p14:creationId xmlns:p14="http://schemas.microsoft.com/office/powerpoint/2010/main" val="3447564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64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9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25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EE2C-498B-7861-9B21-B2FAC2D0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Explanatory = </a:t>
            </a:r>
            <a:r>
              <a:rPr lang="en-US" dirty="0" err="1"/>
              <a:t>mean_COVID_Related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27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23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96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5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01F1-D06A-3A14-FC18-E93DB456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5EC7-C468-58EF-4379-432B273C7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Rajath</a:t>
            </a:r>
          </a:p>
          <a:p>
            <a:pPr lvl="1"/>
            <a:r>
              <a:rPr lang="en-US" dirty="0"/>
              <a:t>Compare performance by </a:t>
            </a:r>
            <a:r>
              <a:rPr lang="en-US" dirty="0" err="1"/>
              <a:t>xreg</a:t>
            </a:r>
            <a:r>
              <a:rPr lang="en-US" dirty="0"/>
              <a:t> (Did using different combinations of Reddit Variables improve performance of the model? Which was the best by MAE, MAPE, etc.)</a:t>
            </a:r>
          </a:p>
          <a:p>
            <a:pPr lvl="1"/>
            <a:r>
              <a:rPr lang="en-US" dirty="0"/>
              <a:t>Performance by population? Are there outliers?</a:t>
            </a:r>
          </a:p>
          <a:p>
            <a:r>
              <a:rPr lang="en-US" dirty="0"/>
              <a:t>Spencer</a:t>
            </a:r>
          </a:p>
          <a:p>
            <a:pPr lvl="1"/>
            <a:r>
              <a:rPr lang="en-US" dirty="0"/>
              <a:t>Summarize Table of MAE, MAPE, across cities for each indicator (1 for now cast and forecast)</a:t>
            </a:r>
          </a:p>
          <a:p>
            <a:pPr lvl="1"/>
            <a:r>
              <a:rPr lang="en-US" dirty="0"/>
              <a:t> new model </a:t>
            </a:r>
          </a:p>
          <a:p>
            <a:pPr lvl="2"/>
            <a:r>
              <a:rPr lang="en-US" dirty="0"/>
              <a:t>No </a:t>
            </a:r>
            <a:r>
              <a:rPr lang="en-US" dirty="0" err="1"/>
              <a:t>xreg</a:t>
            </a:r>
            <a:r>
              <a:rPr lang="en-US" dirty="0"/>
              <a:t> – no predictors</a:t>
            </a:r>
          </a:p>
          <a:p>
            <a:pPr lvl="2"/>
            <a:r>
              <a:rPr lang="en-US" dirty="0"/>
              <a:t>Calculate summary stats</a:t>
            </a:r>
          </a:p>
          <a:p>
            <a:pPr lvl="2"/>
            <a:r>
              <a:rPr lang="en-US" dirty="0"/>
              <a:t>Compare </a:t>
            </a:r>
            <a:r>
              <a:rPr lang="en-US"/>
              <a:t>to predictors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1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98CF510-36A2-A520-1627-A4D0DEE7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5762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C46FBEFC-BF3C-7532-5F9F-10928F4B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= illness</a:t>
            </a:r>
          </a:p>
        </p:txBody>
      </p:sp>
    </p:spTree>
    <p:extLst>
      <p:ext uri="{BB962C8B-B14F-4D97-AF65-F5344CB8AC3E}">
        <p14:creationId xmlns:p14="http://schemas.microsoft.com/office/powerpoint/2010/main" val="260549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FF2F-DE10-75C1-BCCD-DB98093A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= health</a:t>
            </a:r>
          </a:p>
        </p:txBody>
      </p:sp>
    </p:spTree>
    <p:extLst>
      <p:ext uri="{BB962C8B-B14F-4D97-AF65-F5344CB8AC3E}">
        <p14:creationId xmlns:p14="http://schemas.microsoft.com/office/powerpoint/2010/main" val="261993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46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117</Words>
  <Application>Microsoft Office PowerPoint</Application>
  <PresentationFormat>On-screen Show (4:3)</PresentationFormat>
  <Paragraphs>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Meeting Agenda</vt:lpstr>
      <vt:lpstr>Agenda</vt:lpstr>
      <vt:lpstr>Results</vt:lpstr>
      <vt:lpstr>Explanatory = illness</vt:lpstr>
      <vt:lpstr>PowerPoint Presentation</vt:lpstr>
      <vt:lpstr>PowerPoint Presentation</vt:lpstr>
      <vt:lpstr>PowerPoint Presentation</vt:lpstr>
      <vt:lpstr>Explanatory = health</vt:lpstr>
      <vt:lpstr>PowerPoint Presentation</vt:lpstr>
      <vt:lpstr>PowerPoint Presentation</vt:lpstr>
      <vt:lpstr>PowerPoint Presentation</vt:lpstr>
      <vt:lpstr>Explanatory = Affect</vt:lpstr>
      <vt:lpstr>PowerPoint Presentation</vt:lpstr>
      <vt:lpstr>PowerPoint Presentation</vt:lpstr>
      <vt:lpstr>PowerPoint Presentation</vt:lpstr>
      <vt:lpstr>Explanatory = Physical</vt:lpstr>
      <vt:lpstr>PowerPoint Presentation</vt:lpstr>
      <vt:lpstr>PowerPoint Presentation</vt:lpstr>
      <vt:lpstr>PowerPoint Presentation</vt:lpstr>
      <vt:lpstr>Explanatory = family</vt:lpstr>
      <vt:lpstr>PowerPoint Presentation</vt:lpstr>
      <vt:lpstr>PowerPoint Presentation</vt:lpstr>
      <vt:lpstr>PowerPoint Presentation</vt:lpstr>
      <vt:lpstr>Explanatory = mean_COVID_Related</vt:lpstr>
      <vt:lpstr>PowerPoint Presentation</vt:lpstr>
      <vt:lpstr>PowerPoint Presentation</vt:lpstr>
      <vt:lpstr>PowerPoint Presentation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Rajath Shashikanth Prabhakar</cp:lastModifiedBy>
  <cp:revision>12</cp:revision>
  <dcterms:created xsi:type="dcterms:W3CDTF">2017-02-13T16:18:36Z</dcterms:created>
  <dcterms:modified xsi:type="dcterms:W3CDTF">2024-11-14T02:04:15Z</dcterms:modified>
  <cp:category/>
</cp:coreProperties>
</file>