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13cbd020d29576c0ac11982fa269c68f96a7fa0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8b288d57b5fb87aecf96b3a3f03b8e516e9f3d6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2024-11-05T12:56:05Z</dcterms:modified>
  <cp:category/>
</cp:coreProperties>
</file>