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Presto POC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" y="195217"/>
            <a:ext cx="11813178" cy="61468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Current Status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" y="862149"/>
            <a:ext cx="11665131" cy="57999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Completed</a:t>
            </a:r>
            <a:endParaRPr lang="en-US" sz="2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Installation of Presto </a:t>
            </a:r>
            <a:r>
              <a:rPr lang="en-US" sz="2200" dirty="0"/>
              <a:t>on Developer </a:t>
            </a:r>
            <a:r>
              <a:rPr lang="en-US" sz="2200" dirty="0" smtClean="0"/>
              <a:t>machine (Virtual Box) &amp; </a:t>
            </a:r>
            <a:r>
              <a:rPr lang="en-US" sz="2200" dirty="0"/>
              <a:t>POC </a:t>
            </a:r>
            <a:r>
              <a:rPr lang="en-US" sz="2200" dirty="0" smtClean="0"/>
              <a:t>Environment</a:t>
            </a:r>
            <a:endParaRPr lang="en-US" sz="2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Integration </a:t>
            </a:r>
            <a:r>
              <a:rPr lang="en-US" sz="2200" dirty="0"/>
              <a:t>with </a:t>
            </a:r>
            <a:r>
              <a:rPr lang="en-US" sz="2200" dirty="0" smtClean="0"/>
              <a:t>Druid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Able to query Druid from </a:t>
            </a:r>
            <a:r>
              <a:rPr lang="en-US" sz="2200" dirty="0" smtClean="0"/>
              <a:t>Presto</a:t>
            </a:r>
            <a:endParaRPr lang="en-US" sz="2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Able to Join tables existing on druid through a query from presto</a:t>
            </a: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Note</a:t>
            </a:r>
            <a:r>
              <a:rPr lang="en-US" dirty="0"/>
              <a:t>: Small tables utilized for easier representation</a:t>
            </a:r>
            <a:r>
              <a:rPr lang="en-US" dirty="0" smtClean="0"/>
              <a:t>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 smtClean="0"/>
              <a:t>Progress / Issue</a:t>
            </a:r>
            <a:endParaRPr lang="en-US" sz="2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Unable to perform aggregate operations on a existing table in druid, which is a key necessity for BI. Aggregate functions returning Null values.</a:t>
            </a:r>
            <a:endParaRPr lang="en-US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>
            <a:norm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0110"/>
            <a:ext cx="10873105" cy="5297170"/>
          </a:xfrm>
        </p:spPr>
        <p:txBody>
          <a:bodyPr/>
          <a:lstStyle/>
          <a:p>
            <a:r>
              <a:rPr lang="en-US" dirty="0" smtClean="0"/>
              <a:t>JOIN Using Presto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172" y="1415866"/>
            <a:ext cx="10154920" cy="4559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6220" y="1432197"/>
            <a:ext cx="10494645" cy="387921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838200" y="880110"/>
            <a:ext cx="10873105" cy="529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Aggregate </a:t>
            </a:r>
            <a:r>
              <a:rPr lang="en-US" sz="2800" dirty="0" smtClean="0"/>
              <a:t>Operations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204651" y="195217"/>
            <a:ext cx="11813178" cy="61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Next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365759" y="862149"/>
            <a:ext cx="11665131" cy="579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 join </a:t>
            </a:r>
            <a:r>
              <a:rPr lang="en-US" sz="2800" dirty="0" smtClean="0"/>
              <a:t>Huge Data sets </a:t>
            </a:r>
            <a:r>
              <a:rPr lang="en-US" sz="2800" dirty="0" smtClean="0"/>
              <a:t>on Druid </a:t>
            </a:r>
            <a:r>
              <a:rPr lang="en-US" sz="2800" dirty="0" smtClean="0"/>
              <a:t>(Actual Limitation of druid - Joining Huge Datasets/Tables)</a:t>
            </a:r>
            <a:endParaRPr lang="en-US" sz="2800" dirty="0" smtClean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Save Presto queries output to JSON/CSV file (share with portal team for </a:t>
            </a:r>
            <a:r>
              <a:rPr lang="en-US" sz="2800" dirty="0" smtClean="0"/>
              <a:t>reporting </a:t>
            </a:r>
            <a:r>
              <a:rPr lang="en-US" sz="2800" dirty="0" smtClean="0"/>
              <a:t>purpose)</a:t>
            </a:r>
            <a:endParaRPr lang="en-US" sz="2800" dirty="0" smtClean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 understand usage of </a:t>
            </a:r>
            <a:r>
              <a:rPr lang="en-US" sz="2800" dirty="0" smtClean="0"/>
              <a:t>Presto API (apart from CLI being used so far) and it’s integration with Python or other platforms for query </a:t>
            </a:r>
            <a:r>
              <a:rPr lang="en-US" sz="2800" dirty="0" smtClean="0"/>
              <a:t>execution</a:t>
            </a:r>
            <a:endParaRPr lang="en-US" sz="2800" dirty="0" smtClean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 smtClean="0"/>
              <a:t>aggregate functions do not work as </a:t>
            </a:r>
            <a:r>
              <a:rPr lang="en-US" sz="2800" dirty="0" smtClean="0"/>
              <a:t>expected (based on current status), can presto be </a:t>
            </a:r>
            <a:r>
              <a:rPr lang="en-US" sz="2800" dirty="0" smtClean="0"/>
              <a:t>used as a </a:t>
            </a:r>
            <a:r>
              <a:rPr lang="en-US" sz="2800" dirty="0" smtClean="0"/>
              <a:t>value add or we should explore other options like integration with Spark?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Presentation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Presto POC</vt:lpstr>
      <vt:lpstr>Current Status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Presto progress</dc:title>
  <dc:creator/>
  <cp:lastModifiedBy>vamsikrishnap.tcs</cp:lastModifiedBy>
  <cp:revision>5</cp:revision>
  <dcterms:created xsi:type="dcterms:W3CDTF">2022-02-02T08:40:00Z</dcterms:created>
  <dcterms:modified xsi:type="dcterms:W3CDTF">2022-02-02T09:26:10Z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257F3445E7E2420D9D564D9DDB0E7E63</vt:lpwstr>
  </property>
  <property fmtid="{D5CDD505-2E9C-101B-9397-08002B2CF9AE}" pid="3" name="KSOProductBuildVer">
    <vt:lpwstr>1033-11.2.0.10463</vt:lpwstr>
  </property>
</Properties>
</file>