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210950" y="4468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</a:t>
            </a:r>
            <a:r>
              <a:rPr lang="en"/>
              <a:t>Development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web development memes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350" y="1796825"/>
            <a:ext cx="4166750" cy="30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WIDE WEB 	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</a:t>
            </a:r>
            <a:endParaRPr/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ternet_technologies_tutorial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6425"/>
            <a:ext cx="53340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net_technologies_tutorial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3334950"/>
            <a:ext cx="53340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71975" y="3578650"/>
            <a:ext cx="2886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STATIC WEBPAGE</a:t>
            </a:r>
            <a:endParaRPr sz="3000"/>
          </a:p>
        </p:txBody>
      </p:sp>
      <p:sp>
        <p:nvSpPr>
          <p:cNvPr id="134" name="Shape 134"/>
          <p:cNvSpPr txBox="1"/>
          <p:nvPr/>
        </p:nvSpPr>
        <p:spPr>
          <a:xfrm>
            <a:off x="5167800" y="1981650"/>
            <a:ext cx="30528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5" name="Shape 135"/>
          <p:cNvSpPr txBox="1"/>
          <p:nvPr/>
        </p:nvSpPr>
        <p:spPr>
          <a:xfrm>
            <a:off x="5656575" y="1992738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DYNAMIC 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WEBPAGE</a:t>
            </a:r>
            <a:endParaRPr sz="3000"/>
          </a:p>
        </p:txBody>
      </p:sp>
      <p:pic>
        <p:nvPicPr>
          <p:cNvPr descr="Related image" id="136" name="Shape 136"/>
          <p:cNvPicPr preferRelativeResize="0"/>
          <p:nvPr/>
        </p:nvPicPr>
        <p:blipFill rotWithShape="1">
          <a:blip r:embed="rId5">
            <a:alphaModFix/>
          </a:blip>
          <a:srcRect b="-141420" l="156880" r="-156880" t="141420"/>
          <a:stretch/>
        </p:blipFill>
        <p:spPr>
          <a:xfrm>
            <a:off x="10530600" y="2744900"/>
            <a:ext cx="3172275" cy="207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37" name="Shape 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4425" y="205225"/>
            <a:ext cx="2096175" cy="13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</a:t>
            </a:r>
            <a:r>
              <a:rPr lang="en"/>
              <a:t>HyperText</a:t>
            </a:r>
            <a:r>
              <a:rPr lang="en"/>
              <a:t> </a:t>
            </a:r>
            <a:r>
              <a:rPr lang="en"/>
              <a:t>Markup</a:t>
            </a:r>
            <a:r>
              <a:rPr lang="en"/>
              <a:t> Language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TAGS - &lt;html&gt; &lt;/html&gt;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ATTRIBUTES - &lt;a href=”#”&gt; 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Formatting - &lt;p&gt; &lt;b&gt;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694100" y="1681150"/>
            <a:ext cx="39999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&lt;head&gt;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&lt;title&gt;INTERNSHIP&lt;/title&gt;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&lt;/head&gt;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&lt;body&gt;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&lt;h1&gt;WE ARE INTERNS&lt;/h1&gt;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&lt;/body&gt;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&lt;/html&gt;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8175" y="113225"/>
            <a:ext cx="1473518" cy="1481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CLASSIFICATION</a:t>
            </a:r>
            <a:endParaRPr/>
          </a:p>
        </p:txBody>
      </p:sp>
      <p:pic>
        <p:nvPicPr>
          <p:cNvPr descr="internet_technologies_tutorial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200" y="1885525"/>
            <a:ext cx="6977699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HTML - </a:t>
            </a:r>
            <a:r>
              <a:rPr lang="en"/>
              <a:t>Structure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CSS BOOTSTRAP - </a:t>
            </a:r>
            <a:r>
              <a:rPr lang="en"/>
              <a:t>Design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JAVASCRIPT - </a:t>
            </a:r>
            <a:r>
              <a:rPr lang="en"/>
              <a:t>Behaviour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PHP - </a:t>
            </a:r>
            <a:r>
              <a:rPr lang="en"/>
              <a:t> Backend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en"/>
              <a:t>MySQL - </a:t>
            </a: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HOW TO VISUALISE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HTML CSS PHP MYSQL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2" y="0"/>
            <a:ext cx="44192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WEBSITES</a:t>
            </a:r>
            <a:endParaRPr/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BLOGS (TECHCRUNCH , TECHGIG)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FORUMS (XDA Developers ,slack)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PORTFOLIO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E-commerce (Amazon , flipkart)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Social Media  (Facebook , Instagram 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-2200" l="1629" r="5803" t="2200"/>
          <a:stretch/>
        </p:blipFill>
        <p:spPr>
          <a:xfrm>
            <a:off x="857825" y="1411050"/>
            <a:ext cx="7107525" cy="34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10450" y="423275"/>
            <a:ext cx="80550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46325" y="243875"/>
            <a:ext cx="7760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DOMAINS</a:t>
            </a:r>
            <a:endParaRPr sz="3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(your name/company name).domain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410450" y="423275"/>
            <a:ext cx="80550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46325" y="243875"/>
            <a:ext cx="7760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TYPES OF HOSTING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white hat and black hat seo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775" y="1453025"/>
            <a:ext cx="5862450" cy="36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53925" y="76950"/>
            <a:ext cx="86580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SEO </a:t>
            </a:r>
            <a:r>
              <a:rPr b="1" lang="en" sz="2400"/>
              <a:t>Search Engine Optimization</a:t>
            </a:r>
            <a:r>
              <a:rPr lang="en" sz="2400"/>
              <a:t> refers to set of activities that are performed to increase number of desirable visitors who come to your site via search engine.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60950" y="-949175"/>
            <a:ext cx="8222100" cy="31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MONETIZATION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Website monetization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refers to making money from the website. It is done by converting existing traffic to a particular website into revenue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Advertising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Affiliate Marketing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 generation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rental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>
              <a:lnSpc>
                <a:spcPct val="15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683150" y="19960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  <p:pic>
        <p:nvPicPr>
          <p:cNvPr descr="Image result for website monetization memes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829" y="1996050"/>
            <a:ext cx="4588322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