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8.jpeg" ContentType="image/jpeg"/>
  <Override PartName="/ppt/media/image15.jpeg" ContentType="image/jpeg"/>
  <Override PartName="/ppt/media/image5.png" ContentType="image/png"/>
  <Override PartName="/ppt/media/image4.png" ContentType="image/png"/>
  <Override PartName="/ppt/media/image3.png" ContentType="image/png"/>
  <Override PartName="/ppt/media/image6.png" ContentType="image/png"/>
  <Override PartName="/ppt/media/image8.png" ContentType="image/png"/>
  <Override PartName="/ppt/media/image7.png" ContentType="image/png"/>
  <Override PartName="/ppt/media/image17.png" ContentType="image/png"/>
  <Override PartName="/ppt/media/image1.jpeg" ContentType="image/jpeg"/>
  <Override PartName="/ppt/media/image2.jpeg" ContentType="image/jpeg"/>
  <Override PartName="/ppt/media/image9.jpeg" ContentType="image/jpeg"/>
  <Override PartName="/ppt/media/image12.png" ContentType="image/png"/>
  <Override PartName="/ppt/media/image10.png" ContentType="image/png"/>
  <Override PartName="/ppt/media/image11.png" ContentType="image/png"/>
  <Override PartName="/ppt/media/image13.png" ContentType="image/png"/>
  <Override PartName="/ppt/media/image14.png" ContentType="image/png"/>
  <Override PartName="/ppt/media/image1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77450" cy="566896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76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3640" y="1326240"/>
            <a:ext cx="906876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3640" y="3043800"/>
            <a:ext cx="90687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5720"/>
            <a:ext cx="9068760" cy="946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3640" y="3043800"/>
            <a:ext cx="442548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088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5720"/>
            <a:ext cx="9068760" cy="9464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3640" y="1326240"/>
            <a:ext cx="291996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0120" y="1326240"/>
            <a:ext cx="291996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6240" y="1326240"/>
            <a:ext cx="291996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3640" y="3043800"/>
            <a:ext cx="291996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0120" y="3043800"/>
            <a:ext cx="291996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6240" y="3043800"/>
            <a:ext cx="29199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876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3640" y="1326240"/>
            <a:ext cx="906876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5720"/>
            <a:ext cx="906876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3640" y="1326240"/>
            <a:ext cx="90687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760" cy="946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3640" y="1326240"/>
            <a:ext cx="4425480" cy="32878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0880" y="1326240"/>
            <a:ext cx="44254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5720"/>
            <a:ext cx="906876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5720"/>
            <a:ext cx="906876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5720"/>
            <a:ext cx="9068760" cy="9464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0880" y="1326240"/>
            <a:ext cx="4425480" cy="32878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364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5720"/>
            <a:ext cx="9068760" cy="9464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3640" y="1326240"/>
            <a:ext cx="4425480" cy="32878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088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5720"/>
            <a:ext cx="9068760" cy="9464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3640" y="3043800"/>
            <a:ext cx="906876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876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3640" y="1326240"/>
            <a:ext cx="9068760" cy="32878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3640" y="5164560"/>
            <a:ext cx="2347560" cy="39060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5920" y="5164560"/>
            <a:ext cx="3193920" cy="39060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4840" y="5164560"/>
            <a:ext cx="2347560" cy="390600"/>
          </a:xfrm>
          <a:prstGeom prst="rect">
            <a:avLst/>
          </a:prstGeom>
        </p:spPr>
        <p:txBody>
          <a:bodyPr lIns="0" rIns="0" tIns="0" bIns="0"/>
          <a:p>
            <a:pPr algn="r"/>
            <a:fld id="{087D940D-2DD4-4F25-939D-2FFB4A11255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41" name="TextShape 1"/>
          <p:cNvSpPr txBox="1"/>
          <p:nvPr/>
        </p:nvSpPr>
        <p:spPr>
          <a:xfrm>
            <a:off x="503640" y="225720"/>
            <a:ext cx="9068760" cy="946440"/>
          </a:xfrm>
          <a:prstGeom prst="rect">
            <a:avLst/>
          </a:prstGeom>
          <a:noFill/>
          <a:ln>
            <a:noFill/>
          </a:ln>
        </p:spPr>
        <p:txBody>
          <a:bodyPr lIns="0" rIns="0" tIns="0" bIns="0" anchor="ctr"/>
          <a:p>
            <a:pPr algn="ctr"/>
            <a:endParaRPr b="0" lang="en-US" sz="4400" spc="-1" strike="noStrike">
              <a:latin typeface="Arial"/>
            </a:endParaRPr>
          </a:p>
        </p:txBody>
      </p:sp>
      <p:sp>
        <p:nvSpPr>
          <p:cNvPr id="42" name="TextShape 2"/>
          <p:cNvSpPr txBox="1"/>
          <p:nvPr/>
        </p:nvSpPr>
        <p:spPr>
          <a:xfrm>
            <a:off x="503640" y="1326240"/>
            <a:ext cx="9068760" cy="3287880"/>
          </a:xfrm>
          <a:prstGeom prst="rect">
            <a:avLst/>
          </a:prstGeom>
          <a:noFill/>
          <a:ln>
            <a:noFill/>
          </a:ln>
        </p:spPr>
        <p:txBody>
          <a:bodyPr lIns="0" rIns="0" tIns="0" bIns="0">
            <a:normAutofit/>
          </a:bodyPr>
          <a:p>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3640" y="225720"/>
            <a:ext cx="9068760" cy="946440"/>
          </a:xfrm>
          <a:prstGeom prst="rect">
            <a:avLst/>
          </a:prstGeom>
          <a:noFill/>
          <a:ln>
            <a:noFill/>
          </a:ln>
        </p:spPr>
        <p:txBody>
          <a:bodyPr lIns="0" rIns="0" tIns="0" bIns="0" anchor="ctr"/>
          <a:p>
            <a:pPr algn="ctr"/>
            <a:endParaRPr b="0" lang="en-US" sz="4400" spc="-1" strike="noStrike">
              <a:latin typeface="Arial"/>
            </a:endParaRPr>
          </a:p>
        </p:txBody>
      </p:sp>
      <p:sp>
        <p:nvSpPr>
          <p:cNvPr id="65" name="TextShape 2"/>
          <p:cNvSpPr txBox="1"/>
          <p:nvPr/>
        </p:nvSpPr>
        <p:spPr>
          <a:xfrm>
            <a:off x="503640" y="1326240"/>
            <a:ext cx="9068760" cy="3287880"/>
          </a:xfrm>
          <a:prstGeom prst="rect">
            <a:avLst/>
          </a:prstGeom>
          <a:noFill/>
          <a:ln>
            <a:noFill/>
          </a:ln>
        </p:spPr>
        <p:txBody>
          <a:bodyPr lIns="0" rIns="0" tIns="0" bIns="0">
            <a:normAutofit/>
          </a:bodyPr>
          <a:p>
            <a:endParaRPr b="0" lang="en-US" sz="3200" spc="-1" strike="noStrike">
              <a:latin typeface="Arial"/>
            </a:endParaRPr>
          </a:p>
        </p:txBody>
      </p:sp>
      <p:pic>
        <p:nvPicPr>
          <p:cNvPr id="66" name="" descr=""/>
          <p:cNvPicPr/>
          <p:nvPr/>
        </p:nvPicPr>
        <p:blipFill>
          <a:blip r:embed="rId1"/>
          <a:stretch/>
        </p:blipFill>
        <p:spPr>
          <a:xfrm>
            <a:off x="360" y="4320"/>
            <a:ext cx="10076400" cy="56649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3640" y="225720"/>
            <a:ext cx="9068760" cy="946440"/>
          </a:xfrm>
          <a:prstGeom prst="rect">
            <a:avLst/>
          </a:prstGeom>
          <a:noFill/>
          <a:ln>
            <a:noFill/>
          </a:ln>
        </p:spPr>
        <p:txBody>
          <a:bodyPr lIns="0" rIns="0" tIns="0" bIns="0" anchor="ctr"/>
          <a:p>
            <a:pPr algn="ctr"/>
            <a:endParaRPr b="0" lang="en-US" sz="4400" spc="-1" strike="noStrike">
              <a:latin typeface="Arial"/>
            </a:endParaRPr>
          </a:p>
        </p:txBody>
      </p:sp>
      <p:sp>
        <p:nvSpPr>
          <p:cNvPr id="68" name="TextShape 2"/>
          <p:cNvSpPr txBox="1"/>
          <p:nvPr/>
        </p:nvSpPr>
        <p:spPr>
          <a:xfrm>
            <a:off x="503640" y="1326240"/>
            <a:ext cx="9068760" cy="3287880"/>
          </a:xfrm>
          <a:prstGeom prst="rect">
            <a:avLst/>
          </a:prstGeom>
          <a:noFill/>
          <a:ln>
            <a:noFill/>
          </a:ln>
        </p:spPr>
        <p:txBody>
          <a:bodyPr lIns="0" rIns="0" tIns="0" bIns="0">
            <a:normAutofit/>
          </a:bodyPr>
          <a:p>
            <a:endParaRPr b="0" lang="en-US" sz="3200" spc="-1" strike="noStrike">
              <a:latin typeface="Arial"/>
            </a:endParaRPr>
          </a:p>
        </p:txBody>
      </p:sp>
      <p:pic>
        <p:nvPicPr>
          <p:cNvPr id="69" name="" descr=""/>
          <p:cNvPicPr/>
          <p:nvPr/>
        </p:nvPicPr>
        <p:blipFill>
          <a:blip r:embed="rId1"/>
          <a:stretch/>
        </p:blipFill>
        <p:spPr>
          <a:xfrm>
            <a:off x="0" y="0"/>
            <a:ext cx="10076400" cy="56649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3640" y="225720"/>
            <a:ext cx="9068760" cy="946440"/>
          </a:xfrm>
          <a:prstGeom prst="rect">
            <a:avLst/>
          </a:prstGeom>
          <a:noFill/>
          <a:ln>
            <a:noFill/>
          </a:ln>
        </p:spPr>
        <p:txBody>
          <a:bodyPr lIns="0" rIns="0" tIns="0" bIns="0" anchor="ctr"/>
          <a:p>
            <a:pPr algn="ctr"/>
            <a:r>
              <a:rPr b="0" lang="en-US" sz="4400" spc="-1" strike="noStrike">
                <a:latin typeface="Arial"/>
              </a:rPr>
              <a:t>GIT COMMANDS</a:t>
            </a:r>
            <a:endParaRPr b="0" lang="en-US" sz="4400" spc="-1" strike="noStrike">
              <a:latin typeface="Arial"/>
            </a:endParaRPr>
          </a:p>
        </p:txBody>
      </p:sp>
      <p:sp>
        <p:nvSpPr>
          <p:cNvPr id="71" name="TextShape 2"/>
          <p:cNvSpPr txBox="1"/>
          <p:nvPr/>
        </p:nvSpPr>
        <p:spPr>
          <a:xfrm>
            <a:off x="503640" y="1326240"/>
            <a:ext cx="9068760" cy="3287880"/>
          </a:xfrm>
          <a:prstGeom prst="rect">
            <a:avLst/>
          </a:prstGeom>
          <a:noFill/>
          <a:ln>
            <a:noFill/>
          </a:ln>
        </p:spPr>
        <p:txBody>
          <a:bodyPr lIns="0" rIns="0" tIns="0" bIns="0">
            <a:normAutofit/>
          </a:bodyPr>
          <a:p>
            <a:endParaRPr b="0" lang="en-US" sz="3200" spc="-1" strike="noStrike">
              <a:latin typeface="Arial"/>
            </a:endParaRPr>
          </a:p>
        </p:txBody>
      </p:sp>
      <p:pic>
        <p:nvPicPr>
          <p:cNvPr id="72" name="" descr=""/>
          <p:cNvPicPr/>
          <p:nvPr/>
        </p:nvPicPr>
        <p:blipFill>
          <a:blip r:embed="rId1"/>
          <a:srcRect l="0" t="19992" r="0" b="0"/>
          <a:stretch/>
        </p:blipFill>
        <p:spPr>
          <a:xfrm>
            <a:off x="274320" y="1097280"/>
            <a:ext cx="9480960" cy="41601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73" name="" descr=""/>
          <p:cNvPicPr/>
          <p:nvPr/>
        </p:nvPicPr>
        <p:blipFill>
          <a:blip r:embed="rId1"/>
          <a:stretch/>
        </p:blipFill>
        <p:spPr>
          <a:xfrm>
            <a:off x="3017520" y="1920240"/>
            <a:ext cx="7048080" cy="3619080"/>
          </a:xfrm>
          <a:prstGeom prst="rect">
            <a:avLst/>
          </a:prstGeom>
          <a:ln>
            <a:noFill/>
          </a:ln>
        </p:spPr>
      </p:pic>
      <p:pic>
        <p:nvPicPr>
          <p:cNvPr id="74" name="" descr=""/>
          <p:cNvPicPr/>
          <p:nvPr/>
        </p:nvPicPr>
        <p:blipFill>
          <a:blip r:embed="rId2"/>
          <a:stretch/>
        </p:blipFill>
        <p:spPr>
          <a:xfrm>
            <a:off x="3108960" y="91440"/>
            <a:ext cx="6492240" cy="1371600"/>
          </a:xfrm>
          <a:prstGeom prst="rect">
            <a:avLst/>
          </a:prstGeom>
          <a:ln>
            <a:noFill/>
          </a:ln>
        </p:spPr>
      </p:pic>
      <p:sp>
        <p:nvSpPr>
          <p:cNvPr id="75" name="TextShape 1"/>
          <p:cNvSpPr txBox="1"/>
          <p:nvPr/>
        </p:nvSpPr>
        <p:spPr>
          <a:xfrm rot="16200000">
            <a:off x="-1268640" y="1748520"/>
            <a:ext cx="5760720" cy="1166400"/>
          </a:xfrm>
          <a:prstGeom prst="rect">
            <a:avLst/>
          </a:prstGeom>
          <a:noFill/>
          <a:ln>
            <a:noFill/>
          </a:ln>
        </p:spPr>
        <p:txBody>
          <a:bodyPr lIns="90000" rIns="90000" tIns="45000" bIns="45000"/>
          <a:p>
            <a:r>
              <a:rPr b="0" lang="en-US" sz="6600" spc="-1" strike="noStrike">
                <a:solidFill>
                  <a:srgbClr val="ffffff"/>
                </a:solidFill>
                <a:latin typeface="Arial"/>
              </a:rPr>
              <a:t>bit.ly/rvgslack</a:t>
            </a:r>
            <a:endParaRPr b="0" lang="en-US" sz="6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43" name="TextShape 1"/>
          <p:cNvSpPr txBox="1"/>
          <p:nvPr/>
        </p:nvSpPr>
        <p:spPr>
          <a:xfrm>
            <a:off x="503640" y="225720"/>
            <a:ext cx="9068760" cy="946440"/>
          </a:xfrm>
          <a:prstGeom prst="rect">
            <a:avLst/>
          </a:prstGeom>
          <a:noFill/>
          <a:ln>
            <a:noFill/>
          </a:ln>
        </p:spPr>
        <p:txBody>
          <a:bodyPr lIns="0" rIns="0" tIns="0" bIns="0" anchor="ctr"/>
          <a:p>
            <a:pPr algn="ctr"/>
            <a:endParaRPr b="0" lang="en-US" sz="4400" spc="-1" strike="noStrike">
              <a:latin typeface="Arial"/>
            </a:endParaRPr>
          </a:p>
        </p:txBody>
      </p:sp>
      <p:sp>
        <p:nvSpPr>
          <p:cNvPr id="44" name="TextShape 2"/>
          <p:cNvSpPr txBox="1"/>
          <p:nvPr/>
        </p:nvSpPr>
        <p:spPr>
          <a:xfrm>
            <a:off x="503640" y="1326240"/>
            <a:ext cx="9068760" cy="3287880"/>
          </a:xfrm>
          <a:prstGeom prst="rect">
            <a:avLst/>
          </a:prstGeom>
          <a:noFill/>
          <a:ln>
            <a:noFill/>
          </a:ln>
        </p:spPr>
        <p:txBody>
          <a:bodyPr lIns="0" rIns="0" tIns="0" bIns="0">
            <a:normAutofit/>
          </a:bodyPr>
          <a:p>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45" name="TextShape 1"/>
          <p:cNvSpPr txBox="1"/>
          <p:nvPr/>
        </p:nvSpPr>
        <p:spPr>
          <a:xfrm>
            <a:off x="503640" y="225720"/>
            <a:ext cx="9068760" cy="946440"/>
          </a:xfrm>
          <a:prstGeom prst="rect">
            <a:avLst/>
          </a:prstGeom>
          <a:noFill/>
          <a:ln>
            <a:noFill/>
          </a:ln>
        </p:spPr>
        <p:txBody>
          <a:bodyPr lIns="0" rIns="0" tIns="0" bIns="0" anchor="ctr"/>
          <a:p>
            <a:pPr algn="ctr"/>
            <a:endParaRPr b="0" lang="en-US" sz="4400" spc="-1" strike="noStrike">
              <a:latin typeface="Arial"/>
            </a:endParaRPr>
          </a:p>
        </p:txBody>
      </p:sp>
      <p:sp>
        <p:nvSpPr>
          <p:cNvPr id="46" name="TextShape 2"/>
          <p:cNvSpPr txBox="1"/>
          <p:nvPr/>
        </p:nvSpPr>
        <p:spPr>
          <a:xfrm>
            <a:off x="503640" y="1326240"/>
            <a:ext cx="9068760" cy="3287880"/>
          </a:xfrm>
          <a:prstGeom prst="rect">
            <a:avLst/>
          </a:prstGeom>
          <a:noFill/>
          <a:ln>
            <a:noFill/>
          </a:ln>
        </p:spPr>
        <p:txBody>
          <a:bodyPr lIns="0" rIns="0" tIns="0" bIns="0">
            <a:normAutofit/>
          </a:bodyPr>
          <a:p>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d9bcc"/>
        </a:solidFill>
      </p:bgPr>
    </p:bg>
    <p:spTree>
      <p:nvGrpSpPr>
        <p:cNvPr id="1" name=""/>
        <p:cNvGrpSpPr/>
        <p:nvPr/>
      </p:nvGrpSpPr>
      <p:grpSpPr>
        <a:xfrm>
          <a:off x="0" y="0"/>
          <a:ext cx="0" cy="0"/>
          <a:chOff x="0" y="0"/>
          <a:chExt cx="0" cy="0"/>
        </a:xfrm>
      </p:grpSpPr>
      <p:pic>
        <p:nvPicPr>
          <p:cNvPr id="47" name="" descr=""/>
          <p:cNvPicPr/>
          <p:nvPr/>
        </p:nvPicPr>
        <p:blipFill>
          <a:blip r:embed="rId1"/>
          <a:stretch/>
        </p:blipFill>
        <p:spPr>
          <a:xfrm>
            <a:off x="274320" y="1188720"/>
            <a:ext cx="5524200" cy="2190240"/>
          </a:xfrm>
          <a:prstGeom prst="rect">
            <a:avLst/>
          </a:prstGeom>
          <a:ln>
            <a:noFill/>
          </a:ln>
        </p:spPr>
      </p:pic>
      <p:sp>
        <p:nvSpPr>
          <p:cNvPr id="48" name="TextShape 1"/>
          <p:cNvSpPr txBox="1"/>
          <p:nvPr/>
        </p:nvSpPr>
        <p:spPr>
          <a:xfrm>
            <a:off x="365760" y="3749040"/>
            <a:ext cx="5303520" cy="1737360"/>
          </a:xfrm>
          <a:prstGeom prst="rect">
            <a:avLst/>
          </a:prstGeom>
          <a:noFill/>
          <a:ln>
            <a:noFill/>
          </a:ln>
        </p:spPr>
        <p:txBody>
          <a:bodyPr lIns="90000" rIns="90000" tIns="45000" bIns="45000"/>
          <a:p>
            <a:pPr>
              <a:lnSpc>
                <a:spcPct val="100000"/>
              </a:lnSpc>
              <a:spcBef>
                <a:spcPts val="1984"/>
              </a:spcBef>
              <a:spcAft>
                <a:spcPts val="1984"/>
              </a:spcAft>
            </a:pPr>
            <a:r>
              <a:rPr b="0" lang="en-US" sz="2000" spc="-1" strike="noStrike">
                <a:solidFill>
                  <a:srgbClr val="ffffff"/>
                </a:solidFill>
                <a:latin typeface="Arial"/>
              </a:rPr>
              <a:t>GitHub Inc. is a web-based hosting service for </a:t>
            </a:r>
            <a:r>
              <a:rPr b="0" lang="en-US" sz="2000" spc="-1" strike="noStrike" u="sng">
                <a:solidFill>
                  <a:srgbClr val="ffffff"/>
                </a:solidFill>
                <a:uFillTx/>
                <a:latin typeface="Arial"/>
              </a:rPr>
              <a:t>version control</a:t>
            </a:r>
            <a:r>
              <a:rPr b="0" lang="en-US" sz="2000" spc="-1" strike="noStrike">
                <a:solidFill>
                  <a:srgbClr val="ffffff"/>
                </a:solidFill>
                <a:latin typeface="Arial"/>
              </a:rPr>
              <a:t> using Git. It is mostly used for computer code. It offers all of the distributed version control and source code management functionality of Git as well as adding its own features</a:t>
            </a:r>
            <a:endParaRPr b="0" lang="en-US" sz="2000" spc="-1" strike="noStrike">
              <a:solidFill>
                <a:srgbClr val="ffffff"/>
              </a:solidFill>
              <a:latin typeface="Arial"/>
              <a:ea typeface="Noto Sans CJK SC Regular"/>
            </a:endParaRPr>
          </a:p>
        </p:txBody>
      </p:sp>
      <p:pic>
        <p:nvPicPr>
          <p:cNvPr id="49" name="" descr=""/>
          <p:cNvPicPr/>
          <p:nvPr/>
        </p:nvPicPr>
        <p:blipFill>
          <a:blip r:embed="rId2"/>
          <a:stretch/>
        </p:blipFill>
        <p:spPr>
          <a:xfrm>
            <a:off x="6217920" y="822960"/>
            <a:ext cx="3131280" cy="31312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d9bcc"/>
        </a:solidFill>
      </p:bgPr>
    </p:bg>
    <p:spTree>
      <p:nvGrpSpPr>
        <p:cNvPr id="1" name=""/>
        <p:cNvGrpSpPr/>
        <p:nvPr/>
      </p:nvGrpSpPr>
      <p:grpSpPr>
        <a:xfrm>
          <a:off x="0" y="0"/>
          <a:ext cx="0" cy="0"/>
          <a:chOff x="0" y="0"/>
          <a:chExt cx="0" cy="0"/>
        </a:xfrm>
      </p:grpSpPr>
      <p:pic>
        <p:nvPicPr>
          <p:cNvPr id="50" name="" descr=""/>
          <p:cNvPicPr/>
          <p:nvPr/>
        </p:nvPicPr>
        <p:blipFill>
          <a:blip r:embed="rId1"/>
          <a:stretch/>
        </p:blipFill>
        <p:spPr>
          <a:xfrm>
            <a:off x="6706800" y="91440"/>
            <a:ext cx="3168720" cy="1925640"/>
          </a:xfrm>
          <a:prstGeom prst="rect">
            <a:avLst/>
          </a:prstGeom>
          <a:ln>
            <a:noFill/>
          </a:ln>
        </p:spPr>
      </p:pic>
      <p:pic>
        <p:nvPicPr>
          <p:cNvPr id="51" name="" descr=""/>
          <p:cNvPicPr/>
          <p:nvPr/>
        </p:nvPicPr>
        <p:blipFill>
          <a:blip r:embed="rId2"/>
          <a:srcRect l="0" t="0" r="0" b="10247"/>
          <a:stretch/>
        </p:blipFill>
        <p:spPr>
          <a:xfrm>
            <a:off x="6858000" y="2286000"/>
            <a:ext cx="2834640" cy="3203640"/>
          </a:xfrm>
          <a:prstGeom prst="rect">
            <a:avLst/>
          </a:prstGeom>
          <a:ln>
            <a:noFill/>
          </a:ln>
        </p:spPr>
      </p:pic>
      <p:sp>
        <p:nvSpPr>
          <p:cNvPr id="52" name="TextShape 1"/>
          <p:cNvSpPr txBox="1"/>
          <p:nvPr/>
        </p:nvSpPr>
        <p:spPr>
          <a:xfrm>
            <a:off x="1097280" y="609120"/>
            <a:ext cx="4623120" cy="376920"/>
          </a:xfrm>
          <a:prstGeom prst="rect">
            <a:avLst/>
          </a:prstGeom>
          <a:noFill/>
          <a:ln>
            <a:noFill/>
          </a:ln>
        </p:spPr>
        <p:txBody>
          <a:bodyPr lIns="90000" rIns="90000" tIns="45000" bIns="45000"/>
          <a:p>
            <a:r>
              <a:rPr b="0" lang="en-US" sz="2400" spc="-1" strike="noStrike">
                <a:solidFill>
                  <a:srgbClr val="ffffff"/>
                </a:solidFill>
                <a:latin typeface="Arial"/>
              </a:rPr>
              <a:t>WHAT IS VERSION CONTROL?</a:t>
            </a:r>
            <a:endParaRPr b="0" lang="en-US" sz="2400" spc="-1" strike="noStrike">
              <a:solidFill>
                <a:srgbClr val="ffffff"/>
              </a:solidFill>
              <a:latin typeface="Arial"/>
            </a:endParaRPr>
          </a:p>
        </p:txBody>
      </p:sp>
      <p:sp>
        <p:nvSpPr>
          <p:cNvPr id="53" name="TextShape 2"/>
          <p:cNvSpPr txBox="1"/>
          <p:nvPr/>
        </p:nvSpPr>
        <p:spPr>
          <a:xfrm>
            <a:off x="545040" y="1828800"/>
            <a:ext cx="5490000" cy="3010680"/>
          </a:xfrm>
          <a:prstGeom prst="rect">
            <a:avLst/>
          </a:prstGeom>
          <a:noFill/>
          <a:ln>
            <a:noFill/>
          </a:ln>
        </p:spPr>
        <p:txBody>
          <a:bodyPr lIns="90000" rIns="90000" tIns="45000" bIns="45000"/>
          <a:p>
            <a:pPr marL="216000" indent="-216000">
              <a:lnSpc>
                <a:spcPct val="100000"/>
              </a:lnSpc>
              <a:spcBef>
                <a:spcPts val="1134"/>
              </a:spcBef>
              <a:spcAft>
                <a:spcPts val="1134"/>
              </a:spcAft>
              <a:buClr>
                <a:srgbClr val="000000"/>
              </a:buClr>
              <a:buSzPct val="45000"/>
              <a:buFont typeface="Wingdings" charset="2"/>
              <a:buChar char=""/>
            </a:pPr>
            <a:r>
              <a:rPr b="0" lang="en-US" sz="2600" spc="-1" strike="noStrike">
                <a:latin typeface="Arial"/>
              </a:rPr>
              <a:t>A system that keep records of your changes.</a:t>
            </a:r>
            <a:endParaRPr b="0" lang="en-US" sz="2600" spc="-1" strike="noStrike">
              <a:latin typeface="Arial"/>
              <a:ea typeface="Noto Sans CJK SC Regular"/>
            </a:endParaRPr>
          </a:p>
          <a:p>
            <a:pPr marL="216000" indent="-216000">
              <a:lnSpc>
                <a:spcPct val="100000"/>
              </a:lnSpc>
              <a:spcBef>
                <a:spcPts val="1134"/>
              </a:spcBef>
              <a:spcAft>
                <a:spcPts val="1134"/>
              </a:spcAft>
              <a:buClr>
                <a:srgbClr val="000000"/>
              </a:buClr>
              <a:buSzPct val="45000"/>
              <a:buFont typeface="Wingdings" charset="2"/>
              <a:buChar char=""/>
            </a:pPr>
            <a:r>
              <a:rPr b="0" lang="en-US" sz="2600" spc="-1" strike="noStrike">
                <a:latin typeface="Arial"/>
              </a:rPr>
              <a:t>Allows for collaborative development</a:t>
            </a:r>
            <a:endParaRPr b="0" lang="en-US" sz="2600" spc="-1" strike="noStrike">
              <a:latin typeface="Arial"/>
              <a:ea typeface="Noto Sans CJK SC Regular"/>
            </a:endParaRPr>
          </a:p>
          <a:p>
            <a:pPr marL="216000" indent="-216000">
              <a:lnSpc>
                <a:spcPct val="100000"/>
              </a:lnSpc>
              <a:spcBef>
                <a:spcPts val="1134"/>
              </a:spcBef>
              <a:spcAft>
                <a:spcPts val="1134"/>
              </a:spcAft>
              <a:buClr>
                <a:srgbClr val="000000"/>
              </a:buClr>
              <a:buSzPct val="45000"/>
              <a:buFont typeface="Wingdings" charset="2"/>
              <a:buChar char=""/>
            </a:pPr>
            <a:r>
              <a:rPr b="0" lang="en-US" sz="2600" spc="-1" strike="noStrike">
                <a:latin typeface="Arial"/>
              </a:rPr>
              <a:t>Allows you to made what changes and when.</a:t>
            </a:r>
            <a:endParaRPr b="0" lang="en-US" sz="2600" spc="-1" strike="noStrike">
              <a:latin typeface="Arial"/>
              <a:ea typeface="Noto Sans CJK SC Regular"/>
            </a:endParaRPr>
          </a:p>
          <a:p>
            <a:pPr marL="216000" indent="-216000">
              <a:lnSpc>
                <a:spcPct val="100000"/>
              </a:lnSpc>
              <a:spcBef>
                <a:spcPts val="1134"/>
              </a:spcBef>
              <a:spcAft>
                <a:spcPts val="1134"/>
              </a:spcAft>
              <a:buClr>
                <a:srgbClr val="000000"/>
              </a:buClr>
              <a:buSzPct val="45000"/>
              <a:buFont typeface="Wingdings" charset="2"/>
              <a:buChar char=""/>
            </a:pPr>
            <a:r>
              <a:rPr b="0" lang="en-US" sz="2600" spc="-1" strike="noStrike" u="sng">
                <a:uFillTx/>
                <a:latin typeface="Arial"/>
              </a:rPr>
              <a:t>Allows you to revert any changes and go back to previous state</a:t>
            </a:r>
            <a:endParaRPr b="0" lang="en-US" sz="2600" spc="-1" strike="noStrike">
              <a:latin typeface="Arial"/>
              <a:ea typeface="Noto Sans CJK SC Regular"/>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d9bcc"/>
        </a:solidFill>
      </p:bgPr>
    </p:bg>
    <p:spTree>
      <p:nvGrpSpPr>
        <p:cNvPr id="1" name=""/>
        <p:cNvGrpSpPr/>
        <p:nvPr/>
      </p:nvGrpSpPr>
      <p:grpSpPr>
        <a:xfrm>
          <a:off x="0" y="0"/>
          <a:ext cx="0" cy="0"/>
          <a:chOff x="0" y="0"/>
          <a:chExt cx="0" cy="0"/>
        </a:xfrm>
      </p:grpSpPr>
      <p:sp>
        <p:nvSpPr>
          <p:cNvPr id="54" name="TextShape 1"/>
          <p:cNvSpPr txBox="1"/>
          <p:nvPr/>
        </p:nvSpPr>
        <p:spPr>
          <a:xfrm>
            <a:off x="1097280" y="609120"/>
            <a:ext cx="2187720" cy="376920"/>
          </a:xfrm>
          <a:prstGeom prst="rect">
            <a:avLst/>
          </a:prstGeom>
          <a:noFill/>
          <a:ln>
            <a:noFill/>
          </a:ln>
        </p:spPr>
        <p:txBody>
          <a:bodyPr lIns="90000" rIns="90000" tIns="45000" bIns="45000"/>
          <a:p>
            <a:r>
              <a:rPr b="0" lang="en-US" sz="2400" spc="-1" strike="noStrike">
                <a:solidFill>
                  <a:srgbClr val="ffffff"/>
                </a:solidFill>
                <a:latin typeface="Arial"/>
              </a:rPr>
              <a:t>WHAT IS GIT?</a:t>
            </a:r>
            <a:endParaRPr b="0" lang="en-US" sz="2400" spc="-1" strike="noStrike">
              <a:solidFill>
                <a:srgbClr val="ffffff"/>
              </a:solidFill>
              <a:latin typeface="Arial"/>
            </a:endParaRPr>
          </a:p>
        </p:txBody>
      </p:sp>
      <p:sp>
        <p:nvSpPr>
          <p:cNvPr id="55" name="TextShape 2"/>
          <p:cNvSpPr txBox="1"/>
          <p:nvPr/>
        </p:nvSpPr>
        <p:spPr>
          <a:xfrm>
            <a:off x="179280" y="1828800"/>
            <a:ext cx="4575600" cy="3023640"/>
          </a:xfrm>
          <a:prstGeom prst="rect">
            <a:avLst/>
          </a:prstGeom>
          <a:noFill/>
          <a:ln>
            <a:noFill/>
          </a:ln>
        </p:spPr>
        <p:txBody>
          <a:bodyPr lIns="90000" rIns="90000" tIns="45000" bIns="45000"/>
          <a:p>
            <a:pPr marL="216000" indent="-216000">
              <a:lnSpc>
                <a:spcPct val="100000"/>
              </a:lnSpc>
              <a:spcBef>
                <a:spcPts val="1984"/>
              </a:spcBef>
              <a:spcAft>
                <a:spcPts val="1984"/>
              </a:spcAft>
              <a:buClr>
                <a:srgbClr val="000000"/>
              </a:buClr>
              <a:buSzPct val="45000"/>
              <a:buFont typeface="Wingdings" charset="2"/>
              <a:buChar char=""/>
            </a:pPr>
            <a:r>
              <a:rPr b="0" lang="en-US" sz="2600" spc="-1" strike="noStrike" u="sng">
                <a:uFillTx/>
                <a:latin typeface="Arial"/>
              </a:rPr>
              <a:t>GIT IS A PROTOCOL CREATED BY LINUS TORVALDS</a:t>
            </a:r>
            <a:endParaRPr b="0" lang="en-US" sz="2600" spc="-1" strike="noStrike">
              <a:latin typeface="Arial"/>
              <a:ea typeface="Noto Sans CJK SC Regular"/>
            </a:endParaRPr>
          </a:p>
          <a:p>
            <a:pPr marL="216000" indent="-216000">
              <a:lnSpc>
                <a:spcPct val="100000"/>
              </a:lnSpc>
              <a:spcBef>
                <a:spcPts val="1984"/>
              </a:spcBef>
              <a:spcAft>
                <a:spcPts val="1984"/>
              </a:spcAft>
              <a:buClr>
                <a:srgbClr val="000000"/>
              </a:buClr>
              <a:buSzPct val="45000"/>
              <a:buFont typeface="Wingdings" charset="2"/>
              <a:buChar char=""/>
            </a:pPr>
            <a:r>
              <a:rPr b="0" lang="en-US" sz="2600" spc="-1" strike="noStrike">
                <a:latin typeface="Arial"/>
              </a:rPr>
              <a:t>STARTED IN 2005</a:t>
            </a:r>
            <a:endParaRPr b="0" lang="en-US" sz="2600" spc="-1" strike="noStrike">
              <a:latin typeface="Arial"/>
              <a:ea typeface="Noto Sans CJK SC Regular"/>
            </a:endParaRPr>
          </a:p>
          <a:p>
            <a:pPr marL="216000" indent="-216000">
              <a:lnSpc>
                <a:spcPct val="100000"/>
              </a:lnSpc>
              <a:spcBef>
                <a:spcPts val="1984"/>
              </a:spcBef>
              <a:spcAft>
                <a:spcPts val="1984"/>
              </a:spcAft>
              <a:buClr>
                <a:srgbClr val="000000"/>
              </a:buClr>
              <a:buSzPct val="45000"/>
              <a:buFont typeface="Wingdings" charset="2"/>
              <a:buChar char=""/>
            </a:pPr>
            <a:r>
              <a:rPr b="0" lang="en-US" sz="2600" spc="-1" strike="noStrike">
                <a:latin typeface="Arial"/>
              </a:rPr>
              <a:t>TO AID IN LINUX KERNEL DEVELOPMENT</a:t>
            </a:r>
            <a:endParaRPr b="0" lang="en-US" sz="2600" spc="-1" strike="noStrike">
              <a:latin typeface="Arial"/>
              <a:ea typeface="Noto Sans CJK SC Regular"/>
            </a:endParaRPr>
          </a:p>
          <a:p>
            <a:pPr marL="216000" indent="-216000">
              <a:lnSpc>
                <a:spcPct val="100000"/>
              </a:lnSpc>
              <a:spcBef>
                <a:spcPts val="1984"/>
              </a:spcBef>
              <a:spcAft>
                <a:spcPts val="1984"/>
              </a:spcAft>
              <a:buClr>
                <a:srgbClr val="000000"/>
              </a:buClr>
              <a:buSzPct val="45000"/>
              <a:buFont typeface="Wingdings" charset="2"/>
              <a:buChar char=""/>
            </a:pPr>
            <a:endParaRPr b="0" lang="en-US" sz="2600" spc="-1" strike="noStrike">
              <a:latin typeface="Arial"/>
              <a:ea typeface="Noto Sans CJK SC Regular"/>
            </a:endParaRPr>
          </a:p>
        </p:txBody>
      </p:sp>
      <p:pic>
        <p:nvPicPr>
          <p:cNvPr id="56" name="" descr=""/>
          <p:cNvPicPr/>
          <p:nvPr/>
        </p:nvPicPr>
        <p:blipFill>
          <a:blip r:embed="rId1"/>
          <a:stretch/>
        </p:blipFill>
        <p:spPr>
          <a:xfrm>
            <a:off x="6583680" y="365760"/>
            <a:ext cx="2011680" cy="1920240"/>
          </a:xfrm>
          <a:prstGeom prst="rect">
            <a:avLst/>
          </a:prstGeom>
          <a:ln>
            <a:noFill/>
          </a:ln>
        </p:spPr>
      </p:pic>
      <p:pic>
        <p:nvPicPr>
          <p:cNvPr id="57" name="" descr=""/>
          <p:cNvPicPr/>
          <p:nvPr/>
        </p:nvPicPr>
        <p:blipFill>
          <a:blip r:embed="rId2"/>
          <a:stretch/>
        </p:blipFill>
        <p:spPr>
          <a:xfrm>
            <a:off x="4511520" y="2651760"/>
            <a:ext cx="5346720" cy="23774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d9bcc"/>
        </a:solidFill>
      </p:bgPr>
    </p:bg>
    <p:spTree>
      <p:nvGrpSpPr>
        <p:cNvPr id="1" name=""/>
        <p:cNvGrpSpPr/>
        <p:nvPr/>
      </p:nvGrpSpPr>
      <p:grpSpPr>
        <a:xfrm>
          <a:off x="0" y="0"/>
          <a:ext cx="0" cy="0"/>
          <a:chOff x="0" y="0"/>
          <a:chExt cx="0" cy="0"/>
        </a:xfrm>
      </p:grpSpPr>
      <p:sp>
        <p:nvSpPr>
          <p:cNvPr id="58" name="TextShape 1"/>
          <p:cNvSpPr txBox="1"/>
          <p:nvPr/>
        </p:nvSpPr>
        <p:spPr>
          <a:xfrm>
            <a:off x="1280160" y="291960"/>
            <a:ext cx="6430680" cy="805320"/>
          </a:xfrm>
          <a:prstGeom prst="rect">
            <a:avLst/>
          </a:prstGeom>
          <a:noFill/>
          <a:ln>
            <a:noFill/>
          </a:ln>
        </p:spPr>
        <p:txBody>
          <a:bodyPr lIns="90000" rIns="90000" tIns="45000" bIns="45000"/>
          <a:p>
            <a:r>
              <a:rPr b="0" lang="en-US" sz="6000" spc="-1" strike="noStrike">
                <a:solidFill>
                  <a:srgbClr val="ffffff"/>
                </a:solidFill>
                <a:latin typeface="Arial"/>
              </a:rPr>
              <a:t>HOW IT WORKS?</a:t>
            </a:r>
            <a:endParaRPr b="0" lang="en-US" sz="6000" spc="-1" strike="noStrike">
              <a:solidFill>
                <a:srgbClr val="ffffff"/>
              </a:solidFill>
              <a:latin typeface="Arial"/>
            </a:endParaRPr>
          </a:p>
        </p:txBody>
      </p:sp>
      <p:pic>
        <p:nvPicPr>
          <p:cNvPr id="59" name="" descr=""/>
          <p:cNvPicPr/>
          <p:nvPr/>
        </p:nvPicPr>
        <p:blipFill>
          <a:blip r:embed="rId1"/>
          <a:srcRect l="0" t="0" r="4720" b="0"/>
          <a:stretch/>
        </p:blipFill>
        <p:spPr>
          <a:xfrm>
            <a:off x="0" y="0"/>
            <a:ext cx="10076760" cy="5664960"/>
          </a:xfrm>
          <a:prstGeom prst="rect">
            <a:avLst/>
          </a:prstGeom>
          <a:ln>
            <a:noFill/>
          </a:ln>
          <a:effectLst>
            <a:outerShdw dist="101823" dir="2700000">
              <a:srgbClr val="808080"/>
            </a:outerShdw>
          </a:effectLst>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d9bcc"/>
        </a:solidFill>
      </p:bgPr>
    </p:bg>
    <p:spTree>
      <p:nvGrpSpPr>
        <p:cNvPr id="1" name=""/>
        <p:cNvGrpSpPr/>
        <p:nvPr/>
      </p:nvGrpSpPr>
      <p:grpSpPr>
        <a:xfrm>
          <a:off x="0" y="0"/>
          <a:ext cx="0" cy="0"/>
          <a:chOff x="0" y="0"/>
          <a:chExt cx="0" cy="0"/>
        </a:xfrm>
      </p:grpSpPr>
      <p:pic>
        <p:nvPicPr>
          <p:cNvPr id="60" name="" descr=""/>
          <p:cNvPicPr/>
          <p:nvPr/>
        </p:nvPicPr>
        <p:blipFill>
          <a:blip r:embed="rId1"/>
          <a:stretch/>
        </p:blipFill>
        <p:spPr>
          <a:xfrm>
            <a:off x="0" y="-87120"/>
            <a:ext cx="10076400" cy="57564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3640" y="225720"/>
            <a:ext cx="9068760" cy="946440"/>
          </a:xfrm>
          <a:prstGeom prst="rect">
            <a:avLst/>
          </a:prstGeom>
          <a:noFill/>
          <a:ln>
            <a:noFill/>
          </a:ln>
        </p:spPr>
        <p:txBody>
          <a:bodyPr lIns="0" rIns="0" tIns="0" bIns="0" anchor="ctr"/>
          <a:p>
            <a:pPr algn="ctr"/>
            <a:endParaRPr b="0" lang="en-US" sz="4400" spc="-1" strike="noStrike">
              <a:latin typeface="Arial"/>
            </a:endParaRPr>
          </a:p>
        </p:txBody>
      </p:sp>
      <p:sp>
        <p:nvSpPr>
          <p:cNvPr id="62" name="TextShape 2"/>
          <p:cNvSpPr txBox="1"/>
          <p:nvPr/>
        </p:nvSpPr>
        <p:spPr>
          <a:xfrm>
            <a:off x="503640" y="1326240"/>
            <a:ext cx="9068760" cy="3287880"/>
          </a:xfrm>
          <a:prstGeom prst="rect">
            <a:avLst/>
          </a:prstGeom>
          <a:noFill/>
          <a:ln>
            <a:noFill/>
          </a:ln>
        </p:spPr>
        <p:txBody>
          <a:bodyPr lIns="0" rIns="0" tIns="0" bIns="0">
            <a:normAutofit/>
          </a:bodyPr>
          <a:p>
            <a:endParaRPr b="0" lang="en-US" sz="3200" spc="-1" strike="noStrike">
              <a:latin typeface="Arial"/>
            </a:endParaRPr>
          </a:p>
        </p:txBody>
      </p:sp>
      <p:pic>
        <p:nvPicPr>
          <p:cNvPr id="63" name="" descr=""/>
          <p:cNvPicPr/>
          <p:nvPr/>
        </p:nvPicPr>
        <p:blipFill>
          <a:blip r:embed="rId1"/>
          <a:stretch/>
        </p:blipFill>
        <p:spPr>
          <a:xfrm>
            <a:off x="360" y="0"/>
            <a:ext cx="10076400" cy="56649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2018-07-11T18:07:44Z</dcterms:created>
  <dc:creator/>
  <dc:description/>
  <dc:language>en-US</dc:language>
  <cp:lastModifiedBy/>
  <dcterms:modified xsi:type="dcterms:W3CDTF">2018-07-11T20:10:24Z</dcterms:modified>
  <cp:revision>3</cp:revision>
  <dc:subject/>
  <dc:title/>
</cp:coreProperties>
</file>