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70" r:id="rId4"/>
    <p:sldId id="263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1" r:id="rId13"/>
    <p:sldId id="257" r:id="rId14"/>
    <p:sldId id="274" r:id="rId15"/>
    <p:sldId id="277" r:id="rId16"/>
    <p:sldId id="258" r:id="rId17"/>
    <p:sldId id="276" r:id="rId18"/>
    <p:sldId id="275" r:id="rId19"/>
    <p:sldId id="278" r:id="rId20"/>
    <p:sldId id="259" r:id="rId21"/>
    <p:sldId id="260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AE208-4C70-6143-BE16-38D735D016D9}" v="671" dt="2023-04-24T06:55:5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lee" userId="6cf71ec3557812a9" providerId="LiveId" clId="{CE5AE208-4C70-6143-BE16-38D735D016D9}"/>
    <pc:docChg chg="undo custSel addSld delSld modSld">
      <pc:chgData name="tim lee" userId="6cf71ec3557812a9" providerId="LiveId" clId="{CE5AE208-4C70-6143-BE16-38D735D016D9}" dt="2023-04-24T06:55:56.274" v="689" actId="26606"/>
      <pc:docMkLst>
        <pc:docMk/>
      </pc:docMkLst>
      <pc:sldChg chg="addSp delSp modSp mod setClrOvrMap">
        <pc:chgData name="tim lee" userId="6cf71ec3557812a9" providerId="LiveId" clId="{CE5AE208-4C70-6143-BE16-38D735D016D9}" dt="2023-04-24T06:07:36.367" v="434" actId="26606"/>
        <pc:sldMkLst>
          <pc:docMk/>
          <pc:sldMk cId="2318744310" sldId="256"/>
        </pc:sldMkLst>
        <pc:spChg chg="mo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2" creationId="{1A61EDE0-82E7-63A8-4F13-449F47323879}"/>
          </ac:spMkLst>
        </pc:spChg>
        <pc:spChg chg="mo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3" creationId="{92447C54-65A6-D5C7-2748-EFFA033612AC}"/>
          </ac:spMkLst>
        </pc:spChg>
        <pc:spChg chg="add del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35" creationId="{875485B9-8EE1-447A-9C08-F7D6B532A8CF}"/>
          </ac:spMkLst>
        </pc:spChg>
        <pc:spChg chg="add del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37" creationId="{B963707F-B98C-4143-AFCF-D6B56C975C5A}"/>
          </ac:spMkLst>
        </pc:spChg>
        <pc:spChg chg="add del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38" creationId="{88D2DFBB-460D-4ECB-BD76-509C99DAD65A}"/>
          </ac:spMkLst>
        </pc:spChg>
        <pc:spChg chg="add del">
          <ac:chgData name="tim lee" userId="6cf71ec3557812a9" providerId="LiveId" clId="{CE5AE208-4C70-6143-BE16-38D735D016D9}" dt="2023-04-24T06:07:31.542" v="431" actId="26606"/>
          <ac:spMkLst>
            <pc:docMk/>
            <pc:sldMk cId="2318744310" sldId="256"/>
            <ac:spMk id="43" creationId="{007891EC-4501-44ED-A8C8-B11B6DB767AB}"/>
          </ac:spMkLst>
        </pc:spChg>
        <pc:spChg chg="add del">
          <ac:chgData name="tim lee" userId="6cf71ec3557812a9" providerId="LiveId" clId="{CE5AE208-4C70-6143-BE16-38D735D016D9}" dt="2023-04-24T06:07:36.361" v="433" actId="26606"/>
          <ac:spMkLst>
            <pc:docMk/>
            <pc:sldMk cId="2318744310" sldId="256"/>
            <ac:spMk id="47" creationId="{D5B012D8-7F27-4758-9AC6-C889B154BD73}"/>
          </ac:spMkLst>
        </pc:spChg>
        <pc:spChg chg="add del">
          <ac:chgData name="tim lee" userId="6cf71ec3557812a9" providerId="LiveId" clId="{CE5AE208-4C70-6143-BE16-38D735D016D9}" dt="2023-04-24T06:07:36.361" v="433" actId="26606"/>
          <ac:spMkLst>
            <pc:docMk/>
            <pc:sldMk cId="2318744310" sldId="256"/>
            <ac:spMk id="48" creationId="{4063B759-00FC-46D1-9898-8E8625268FAF}"/>
          </ac:spMkLst>
        </pc:spChg>
        <pc:spChg chg="ad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49" creationId="{1F1FF39A-AC3C-4066-9D4C-519AA22812EA}"/>
          </ac:spMkLst>
        </pc:spChg>
        <pc:spChg chg="ad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50" creationId="{26B4480E-B7FF-4481-890E-043A69AE6FE2}"/>
          </ac:spMkLst>
        </pc:spChg>
        <pc:spChg chg="ad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51" creationId="{26D1B40F-5D7A-414C-A415-EF39FE779606}"/>
          </ac:spMkLst>
        </pc:spChg>
        <pc:spChg chg="ad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52" creationId="{64C13BAB-7C00-4D21-A857-E3D41C0A2A66}"/>
          </ac:spMkLst>
        </pc:spChg>
        <pc:spChg chg="add">
          <ac:chgData name="tim lee" userId="6cf71ec3557812a9" providerId="LiveId" clId="{CE5AE208-4C70-6143-BE16-38D735D016D9}" dt="2023-04-24T06:07:36.367" v="434" actId="26606"/>
          <ac:spMkLst>
            <pc:docMk/>
            <pc:sldMk cId="2318744310" sldId="256"/>
            <ac:spMk id="53" creationId="{45E6C9CD-9938-4423-936B-5C383EDE765A}"/>
          </ac:spMkLst>
        </pc:spChg>
        <pc:picChg chg="mod">
          <ac:chgData name="tim lee" userId="6cf71ec3557812a9" providerId="LiveId" clId="{CE5AE208-4C70-6143-BE16-38D735D016D9}" dt="2023-04-24T06:07:36.367" v="434" actId="26606"/>
          <ac:picMkLst>
            <pc:docMk/>
            <pc:sldMk cId="2318744310" sldId="256"/>
            <ac:picMk id="36" creationId="{959795DD-C5AC-4098-7970-C296E367CD1E}"/>
          </ac:picMkLst>
        </pc:picChg>
        <pc:cxnChg chg="add del">
          <ac:chgData name="tim lee" userId="6cf71ec3557812a9" providerId="LiveId" clId="{CE5AE208-4C70-6143-BE16-38D735D016D9}" dt="2023-04-24T06:07:31.542" v="431" actId="26606"/>
          <ac:cxnSpMkLst>
            <pc:docMk/>
            <pc:sldMk cId="2318744310" sldId="256"/>
            <ac:cxnSpMk id="45" creationId="{34E5597F-CE67-4085-9548-E6A8036DA3BB}"/>
          </ac:cxnSpMkLst>
        </pc:cxnChg>
      </pc:sldChg>
      <pc:sldChg chg="addSp modSp mod setBg">
        <pc:chgData name="tim lee" userId="6cf71ec3557812a9" providerId="LiveId" clId="{CE5AE208-4C70-6143-BE16-38D735D016D9}" dt="2023-04-24T06:41:26.083" v="559" actId="26606"/>
        <pc:sldMkLst>
          <pc:docMk/>
          <pc:sldMk cId="4233824690" sldId="258"/>
        </pc:sldMkLst>
        <pc:spChg chg="mod">
          <ac:chgData name="tim lee" userId="6cf71ec3557812a9" providerId="LiveId" clId="{CE5AE208-4C70-6143-BE16-38D735D016D9}" dt="2023-04-24T06:41:26.083" v="559" actId="26606"/>
          <ac:spMkLst>
            <pc:docMk/>
            <pc:sldMk cId="4233824690" sldId="258"/>
            <ac:spMk id="2" creationId="{7F591559-2E19-BBF2-52B6-83528A26AA3F}"/>
          </ac:spMkLst>
        </pc:spChg>
        <pc:spChg chg="mod">
          <ac:chgData name="tim lee" userId="6cf71ec3557812a9" providerId="LiveId" clId="{CE5AE208-4C70-6143-BE16-38D735D016D9}" dt="2023-04-24T06:41:26.083" v="559" actId="26606"/>
          <ac:spMkLst>
            <pc:docMk/>
            <pc:sldMk cId="4233824690" sldId="258"/>
            <ac:spMk id="3" creationId="{5DA978A2-AB87-F5F8-7C68-093D6C284F81}"/>
          </ac:spMkLst>
        </pc:spChg>
        <pc:spChg chg="add">
          <ac:chgData name="tim lee" userId="6cf71ec3557812a9" providerId="LiveId" clId="{CE5AE208-4C70-6143-BE16-38D735D016D9}" dt="2023-04-24T06:41:26.083" v="559" actId="26606"/>
          <ac:spMkLst>
            <pc:docMk/>
            <pc:sldMk cId="4233824690" sldId="258"/>
            <ac:spMk id="8" creationId="{B373F125-DEF3-41D6-9918-AB21A2ACC37A}"/>
          </ac:spMkLst>
        </pc:spChg>
        <pc:spChg chg="add">
          <ac:chgData name="tim lee" userId="6cf71ec3557812a9" providerId="LiveId" clId="{CE5AE208-4C70-6143-BE16-38D735D016D9}" dt="2023-04-24T06:41:26.083" v="559" actId="26606"/>
          <ac:spMkLst>
            <pc:docMk/>
            <pc:sldMk cId="4233824690" sldId="258"/>
            <ac:spMk id="10" creationId="{71E9F226-EB6E-48C9-ADDA-636DE4BF4EBE}"/>
          </ac:spMkLst>
        </pc:spChg>
      </pc:sldChg>
      <pc:sldChg chg="addSp delSp modSp mod setBg">
        <pc:chgData name="tim lee" userId="6cf71ec3557812a9" providerId="LiveId" clId="{CE5AE208-4C70-6143-BE16-38D735D016D9}" dt="2023-04-24T01:39:57.421" v="2" actId="26606"/>
        <pc:sldMkLst>
          <pc:docMk/>
          <pc:sldMk cId="259194284" sldId="260"/>
        </pc:sldMkLst>
        <pc:spChg chg="mod">
          <ac:chgData name="tim lee" userId="6cf71ec3557812a9" providerId="LiveId" clId="{CE5AE208-4C70-6143-BE16-38D735D016D9}" dt="2023-04-24T01:39:57.421" v="2" actId="26606"/>
          <ac:spMkLst>
            <pc:docMk/>
            <pc:sldMk cId="259194284" sldId="260"/>
            <ac:spMk id="2" creationId="{37C22509-BE00-A38D-E6BA-6CA91E224FAA}"/>
          </ac:spMkLst>
        </pc:spChg>
        <pc:spChg chg="mod">
          <ac:chgData name="tim lee" userId="6cf71ec3557812a9" providerId="LiveId" clId="{CE5AE208-4C70-6143-BE16-38D735D016D9}" dt="2023-04-24T01:39:57.421" v="2" actId="26606"/>
          <ac:spMkLst>
            <pc:docMk/>
            <pc:sldMk cId="259194284" sldId="260"/>
            <ac:spMk id="3" creationId="{CF602E77-276A-8D22-2E4E-9DEB75396FAF}"/>
          </ac:spMkLst>
        </pc:spChg>
        <pc:spChg chg="add del">
          <ac:chgData name="tim lee" userId="6cf71ec3557812a9" providerId="LiveId" clId="{CE5AE208-4C70-6143-BE16-38D735D016D9}" dt="2023-04-24T01:39:57.399" v="1" actId="26606"/>
          <ac:spMkLst>
            <pc:docMk/>
            <pc:sldMk cId="259194284" sldId="260"/>
            <ac:spMk id="9" creationId="{504BED40-EAF7-4E55-AFF7-2CD840EBD3AA}"/>
          </ac:spMkLst>
        </pc:spChg>
        <pc:spChg chg="add del">
          <ac:chgData name="tim lee" userId="6cf71ec3557812a9" providerId="LiveId" clId="{CE5AE208-4C70-6143-BE16-38D735D016D9}" dt="2023-04-24T01:39:57.399" v="1" actId="26606"/>
          <ac:spMkLst>
            <pc:docMk/>
            <pc:sldMk cId="259194284" sldId="260"/>
            <ac:spMk id="11" creationId="{F367CCF1-BB1E-41CF-8499-94A870C33EFA}"/>
          </ac:spMkLst>
        </pc:spChg>
        <pc:spChg chg="add">
          <ac:chgData name="tim lee" userId="6cf71ec3557812a9" providerId="LiveId" clId="{CE5AE208-4C70-6143-BE16-38D735D016D9}" dt="2023-04-24T01:39:57.421" v="2" actId="26606"/>
          <ac:spMkLst>
            <pc:docMk/>
            <pc:sldMk cId="259194284" sldId="260"/>
            <ac:spMk id="13" creationId="{3CED7894-4F62-4A6C-8DB5-DB5BE08E9C03}"/>
          </ac:spMkLst>
        </pc:spChg>
        <pc:spChg chg="add">
          <ac:chgData name="tim lee" userId="6cf71ec3557812a9" providerId="LiveId" clId="{CE5AE208-4C70-6143-BE16-38D735D016D9}" dt="2023-04-24T01:39:57.421" v="2" actId="26606"/>
          <ac:spMkLst>
            <pc:docMk/>
            <pc:sldMk cId="259194284" sldId="260"/>
            <ac:spMk id="14" creationId="{E536F3B4-50F6-4C52-8F76-4EB1214719DC}"/>
          </ac:spMkLst>
        </pc:spChg>
        <pc:picChg chg="add del">
          <ac:chgData name="tim lee" userId="6cf71ec3557812a9" providerId="LiveId" clId="{CE5AE208-4C70-6143-BE16-38D735D016D9}" dt="2023-04-24T01:39:57.399" v="1" actId="26606"/>
          <ac:picMkLst>
            <pc:docMk/>
            <pc:sldMk cId="259194284" sldId="260"/>
            <ac:picMk id="5" creationId="{61EACA10-C290-4E81-D776-BACADDAE3C93}"/>
          </ac:picMkLst>
        </pc:picChg>
        <pc:picChg chg="add">
          <ac:chgData name="tim lee" userId="6cf71ec3557812a9" providerId="LiveId" clId="{CE5AE208-4C70-6143-BE16-38D735D016D9}" dt="2023-04-24T01:39:57.421" v="2" actId="26606"/>
          <ac:picMkLst>
            <pc:docMk/>
            <pc:sldMk cId="259194284" sldId="260"/>
            <ac:picMk id="15" creationId="{E82C4775-B1C0-B596-E1A0-FD0ED3AF3071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00:36.456" v="286" actId="26606"/>
        <pc:sldMkLst>
          <pc:docMk/>
          <pc:sldMk cId="2844428148" sldId="261"/>
        </pc:sldMkLst>
        <pc:spChg chg="mo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2" creationId="{CE785A50-CBD1-66A0-8144-2172BF460C08}"/>
          </ac:spMkLst>
        </pc:spChg>
        <pc:spChg chg="del">
          <ac:chgData name="tim lee" userId="6cf71ec3557812a9" providerId="LiveId" clId="{CE5AE208-4C70-6143-BE16-38D735D016D9}" dt="2023-04-24T05:32:43.255" v="29" actId="26606"/>
          <ac:spMkLst>
            <pc:docMk/>
            <pc:sldMk cId="2844428148" sldId="261"/>
            <ac:spMk id="3" creationId="{CD234CB2-6801-A974-B6CA-E104A3F66118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10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12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14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16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18" creationId="{A52FF1B8-145F-47AA-9F6F-7DA3201AA6CB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20" creationId="{6DFE8A8C-8C1F-40A1-8A45-9D05B0DD8EF8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22" creationId="{EE1EF8C3-8F8A-447D-A5FF-C12426825418}"/>
          </ac:spMkLst>
        </pc:spChg>
        <pc:spChg chg="add del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24" creationId="{1B511BAF-6DC3-420A-8603-96945C66ADB3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30" creationId="{E6C8E6EB-4C59-429B-97E4-72A058CFC4FB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32" creationId="{B5B90362-AFCC-46A9-B41C-A257A8C5B314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34" creationId="{F71EF7F1-38BA-471D-8CD4-2A9AE8E35527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36" creationId="{C0524398-BFB4-4C4A-8317-83B8729F9B26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38" creationId="{E08D4B6A-8113-4DFB-B82E-B60CAC8E0A50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40" creationId="{9822E561-F97C-4CBB-A9A6-A6BF6317BC84}"/>
          </ac:spMkLst>
        </pc:spChg>
        <pc:spChg chg="add">
          <ac:chgData name="tim lee" userId="6cf71ec3557812a9" providerId="LiveId" clId="{CE5AE208-4C70-6143-BE16-38D735D016D9}" dt="2023-04-24T06:00:36.456" v="286" actId="26606"/>
          <ac:spMkLst>
            <pc:docMk/>
            <pc:sldMk cId="2844428148" sldId="261"/>
            <ac:spMk id="42" creationId="{B01B0E58-A5C8-4CDA-A2E0-35DF94E59857}"/>
          </ac:spMkLst>
        </pc:spChg>
        <pc:picChg chg="add del">
          <ac:chgData name="tim lee" userId="6cf71ec3557812a9" providerId="LiveId" clId="{CE5AE208-4C70-6143-BE16-38D735D016D9}" dt="2023-04-24T06:00:20.799" v="285" actId="478"/>
          <ac:picMkLst>
            <pc:docMk/>
            <pc:sldMk cId="2844428148" sldId="261"/>
            <ac:picMk id="7" creationId="{0086B692-AAFD-E6E9-8A58-168B9DBB9A31}"/>
          </ac:picMkLst>
        </pc:picChg>
        <pc:picChg chg="add">
          <ac:chgData name="tim lee" userId="6cf71ec3557812a9" providerId="LiveId" clId="{CE5AE208-4C70-6143-BE16-38D735D016D9}" dt="2023-04-24T06:00:36.456" v="286" actId="26606"/>
          <ac:picMkLst>
            <pc:docMk/>
            <pc:sldMk cId="2844428148" sldId="261"/>
            <ac:picMk id="26" creationId="{A95A8773-C51D-2750-80D1-600592FFD7C4}"/>
          </ac:picMkLst>
        </pc:picChg>
      </pc:sldChg>
      <pc:sldChg chg="modSp new del mod">
        <pc:chgData name="tim lee" userId="6cf71ec3557812a9" providerId="LiveId" clId="{CE5AE208-4C70-6143-BE16-38D735D016D9}" dt="2023-04-24T06:11:10.642" v="441" actId="2696"/>
        <pc:sldMkLst>
          <pc:docMk/>
          <pc:sldMk cId="3834984809" sldId="262"/>
        </pc:sldMkLst>
        <pc:spChg chg="mod">
          <ac:chgData name="tim lee" userId="6cf71ec3557812a9" providerId="LiveId" clId="{CE5AE208-4C70-6143-BE16-38D735D016D9}" dt="2023-04-24T05:33:18.133" v="83" actId="21"/>
          <ac:spMkLst>
            <pc:docMk/>
            <pc:sldMk cId="3834984809" sldId="262"/>
            <ac:spMk id="2" creationId="{AE2E8127-539F-48FC-0CF3-B3C2B00349D2}"/>
          </ac:spMkLst>
        </pc:spChg>
        <pc:spChg chg="mod">
          <ac:chgData name="tim lee" userId="6cf71ec3557812a9" providerId="LiveId" clId="{CE5AE208-4C70-6143-BE16-38D735D016D9}" dt="2023-04-24T06:11:08.607" v="440" actId="21"/>
          <ac:spMkLst>
            <pc:docMk/>
            <pc:sldMk cId="3834984809" sldId="262"/>
            <ac:spMk id="3" creationId="{9748C518-5656-535C-8744-15A2F3328912}"/>
          </ac:spMkLst>
        </pc:spChg>
      </pc:sldChg>
      <pc:sldChg chg="addSp delSp modSp new mod setBg setClrOvrMap">
        <pc:chgData name="tim lee" userId="6cf71ec3557812a9" providerId="LiveId" clId="{CE5AE208-4C70-6143-BE16-38D735D016D9}" dt="2023-04-24T06:37:14.825" v="521" actId="26606"/>
        <pc:sldMkLst>
          <pc:docMk/>
          <pc:sldMk cId="12047192" sldId="263"/>
        </pc:sldMkLst>
        <pc:spChg chg="mod ord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2" creationId="{93EFA931-8B92-7240-B723-86EFE44238B3}"/>
          </ac:spMkLst>
        </pc:spChg>
        <pc:spChg chg="del">
          <ac:chgData name="tim lee" userId="6cf71ec3557812a9" providerId="LiveId" clId="{CE5AE208-4C70-6143-BE16-38D735D016D9}" dt="2023-04-24T05:36:59.256" v="111"/>
          <ac:spMkLst>
            <pc:docMk/>
            <pc:sldMk cId="12047192" sldId="263"/>
            <ac:spMk id="3" creationId="{42022877-432B-10A5-B9FF-25067CD3AB63}"/>
          </ac:spMkLst>
        </pc:spChg>
        <pc:spChg chg="add del mod">
          <ac:chgData name="tim lee" userId="6cf71ec3557812a9" providerId="LiveId" clId="{CE5AE208-4C70-6143-BE16-38D735D016D9}" dt="2023-04-24T06:11:44.717" v="452"/>
          <ac:spMkLst>
            <pc:docMk/>
            <pc:sldMk cId="12047192" sldId="263"/>
            <ac:spMk id="5" creationId="{E8B8C882-51ED-CDB7-EF10-F56E2EFCD14C}"/>
          </ac:spMkLst>
        </pc:spChg>
        <pc:spChg chg="add mo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6" creationId="{B5BE04A9-139B-42FC-E95E-872A6171B1AE}"/>
          </ac:spMkLst>
        </pc:spChg>
        <pc:spChg chg="add del mod">
          <ac:chgData name="tim lee" userId="6cf71ec3557812a9" providerId="LiveId" clId="{CE5AE208-4C70-6143-BE16-38D735D016D9}" dt="2023-04-24T06:12:36.477" v="468"/>
          <ac:spMkLst>
            <pc:docMk/>
            <pc:sldMk cId="12047192" sldId="263"/>
            <ac:spMk id="7" creationId="{475DB420-43DD-C402-5CB4-341ACE4CC117}"/>
          </ac:spMkLst>
        </pc:spChg>
        <pc:spChg chg="add del">
          <ac:chgData name="tim lee" userId="6cf71ec3557812a9" providerId="LiveId" clId="{CE5AE208-4C70-6143-BE16-38D735D016D9}" dt="2023-04-24T05:37:24.182" v="113" actId="26606"/>
          <ac:spMkLst>
            <pc:docMk/>
            <pc:sldMk cId="12047192" sldId="263"/>
            <ac:spMk id="9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7:24.182" v="113" actId="26606"/>
          <ac:spMkLst>
            <pc:docMk/>
            <pc:sldMk cId="12047192" sldId="263"/>
            <ac:spMk id="11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7:24.182" v="113" actId="26606"/>
          <ac:spMkLst>
            <pc:docMk/>
            <pc:sldMk cId="12047192" sldId="263"/>
            <ac:spMk id="13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7:24.182" v="113" actId="26606"/>
          <ac:spMkLst>
            <pc:docMk/>
            <pc:sldMk cId="12047192" sldId="263"/>
            <ac:spMk id="15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7:24.182" v="113" actId="26606"/>
          <ac:spMkLst>
            <pc:docMk/>
            <pc:sldMk cId="12047192" sldId="263"/>
            <ac:spMk id="17" creationId="{26B4480E-B7FF-4481-890E-043A69AE6FE2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1" creationId="{EE1EF8C3-8F8A-447D-A5FF-C12426825418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3" creationId="{1B511BAF-6DC3-420A-8603-96945C66ADB3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4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5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6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7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8" creationId="{A52FF1B8-145F-47AA-9F6F-7DA3201AA6CB}"/>
          </ac:spMkLst>
        </pc:spChg>
        <pc:spChg chg="add del">
          <ac:chgData name="tim lee" userId="6cf71ec3557812a9" providerId="LiveId" clId="{CE5AE208-4C70-6143-BE16-38D735D016D9}" dt="2023-04-24T05:37:25.119" v="115" actId="26606"/>
          <ac:spMkLst>
            <pc:docMk/>
            <pc:sldMk cId="12047192" sldId="263"/>
            <ac:spMk id="29" creationId="{6DFE8A8C-8C1F-40A1-8A45-9D05B0DD8EF8}"/>
          </ac:spMkLst>
        </pc:spChg>
        <pc:spChg chg="add del">
          <ac:chgData name="tim lee" userId="6cf71ec3557812a9" providerId="LiveId" clId="{CE5AE208-4C70-6143-BE16-38D735D016D9}" dt="2023-04-24T05:38:23.105" v="147" actId="26606"/>
          <ac:spMkLst>
            <pc:docMk/>
            <pc:sldMk cId="12047192" sldId="263"/>
            <ac:spMk id="31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8:23.105" v="147" actId="26606"/>
          <ac:spMkLst>
            <pc:docMk/>
            <pc:sldMk cId="12047192" sldId="263"/>
            <ac:spMk id="32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8:23.105" v="147" actId="26606"/>
          <ac:spMkLst>
            <pc:docMk/>
            <pc:sldMk cId="12047192" sldId="263"/>
            <ac:spMk id="33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8:23.105" v="147" actId="26606"/>
          <ac:spMkLst>
            <pc:docMk/>
            <pc:sldMk cId="12047192" sldId="263"/>
            <ac:spMk id="34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8:23.105" v="147" actId="26606"/>
          <ac:spMkLst>
            <pc:docMk/>
            <pc:sldMk cId="12047192" sldId="263"/>
            <ac:spMk id="35" creationId="{26B4480E-B7FF-4481-890E-043A69AE6FE2}"/>
          </ac:spMkLst>
        </pc:spChg>
        <pc:spChg chg="add del">
          <ac:chgData name="tim lee" userId="6cf71ec3557812a9" providerId="LiveId" clId="{CE5AE208-4C70-6143-BE16-38D735D016D9}" dt="2023-04-24T05:38:23.098" v="146" actId="26606"/>
          <ac:spMkLst>
            <pc:docMk/>
            <pc:sldMk cId="12047192" sldId="263"/>
            <ac:spMk id="42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8:23.098" v="146" actId="26606"/>
          <ac:spMkLst>
            <pc:docMk/>
            <pc:sldMk cId="12047192" sldId="263"/>
            <ac:spMk id="44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8:23.098" v="146" actId="26606"/>
          <ac:spMkLst>
            <pc:docMk/>
            <pc:sldMk cId="12047192" sldId="263"/>
            <ac:spMk id="46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8:23.098" v="146" actId="26606"/>
          <ac:spMkLst>
            <pc:docMk/>
            <pc:sldMk cId="12047192" sldId="263"/>
            <ac:spMk id="48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8:23.098" v="146" actId="26606"/>
          <ac:spMkLst>
            <pc:docMk/>
            <pc:sldMk cId="12047192" sldId="263"/>
            <ac:spMk id="50" creationId="{26B4480E-B7FF-4481-890E-043A69AE6FE2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54" creationId="{B01B0E58-A5C8-4CDA-A2E0-35DF94E59857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56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57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58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59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60" creationId="{F7207B7B-5C57-458C-BE38-95D2CD7655BB}"/>
          </ac:spMkLst>
        </pc:spChg>
        <pc:spChg chg="add del">
          <ac:chgData name="tim lee" userId="6cf71ec3557812a9" providerId="LiveId" clId="{CE5AE208-4C70-6143-BE16-38D735D016D9}" dt="2023-04-24T05:39:04.220" v="180" actId="26606"/>
          <ac:spMkLst>
            <pc:docMk/>
            <pc:sldMk cId="12047192" sldId="263"/>
            <ac:spMk id="61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66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68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70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72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74" creationId="{7C427EA3-1645-4B27-A5C2-55E8E24C665F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76" creationId="{885CDBF6-7B87-4A58-92CA-E887CA36AF04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78" creationId="{6BFF2B2E-1CF1-403F-BB44-3F9C3E7F67FF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80" creationId="{9D8B4D3C-0DE0-43B9-B032-32B536B96D02}"/>
          </ac:spMkLst>
        </pc:spChg>
        <pc:spChg chg="add del">
          <ac:chgData name="tim lee" userId="6cf71ec3557812a9" providerId="LiveId" clId="{CE5AE208-4C70-6143-BE16-38D735D016D9}" dt="2023-04-24T06:12:21.251" v="456" actId="26606"/>
          <ac:spMkLst>
            <pc:docMk/>
            <pc:sldMk cId="12047192" sldId="263"/>
            <ac:spMk id="82" creationId="{707788D3-E467-4E25-A5E9-FD41795BD551}"/>
          </ac:spMkLst>
        </pc:spChg>
        <pc:spChg chg="add del">
          <ac:chgData name="tim lee" userId="6cf71ec3557812a9" providerId="LiveId" clId="{CE5AE208-4C70-6143-BE16-38D735D016D9}" dt="2023-04-24T06:12:21.244" v="455" actId="26606"/>
          <ac:spMkLst>
            <pc:docMk/>
            <pc:sldMk cId="12047192" sldId="263"/>
            <ac:spMk id="87" creationId="{3CED7894-4F62-4A6C-8DB5-DB5BE08E9C03}"/>
          </ac:spMkLst>
        </pc:spChg>
        <pc:spChg chg="add del">
          <ac:chgData name="tim lee" userId="6cf71ec3557812a9" providerId="LiveId" clId="{CE5AE208-4C70-6143-BE16-38D735D016D9}" dt="2023-04-24T06:12:21.244" v="455" actId="26606"/>
          <ac:spMkLst>
            <pc:docMk/>
            <pc:sldMk cId="12047192" sldId="263"/>
            <ac:spMk id="89" creationId="{E536F3B4-50F6-4C52-8F76-4EB1214719DC}"/>
          </ac:spMkLst>
        </pc:spChg>
        <pc:spChg chg="add del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91" creationId="{B1D4C7A0-6DF2-4F2D-A45D-F111582974C7}"/>
          </ac:spMkLst>
        </pc:spChg>
        <pc:spChg chg="add del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92" creationId="{E9751CB9-7B25-4EB8-9A6F-82F822549F12}"/>
          </ac:spMkLst>
        </pc:spChg>
        <pc:spChg chg="add del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93" creationId="{DBF3943D-BCB6-4B31-809D-A005686483B4}"/>
          </ac:spMkLst>
        </pc:spChg>
        <pc:spChg chg="add del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94" creationId="{E1317383-CF3B-4B02-9512-BECBEF6362A4}"/>
          </ac:spMkLst>
        </pc:spChg>
        <pc:spChg chg="add del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95" creationId="{39373A6F-2E1F-4613-8E1D-D68057D29F31}"/>
          </ac:spMkLst>
        </pc:spChg>
        <pc:spChg chg="ad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100" creationId="{E9751CB9-7B25-4EB8-9A6F-82F822549F12}"/>
          </ac:spMkLst>
        </pc:spChg>
        <pc:spChg chg="ad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102" creationId="{E1317383-CF3B-4B02-9512-BECBEF6362A4}"/>
          </ac:spMkLst>
        </pc:spChg>
        <pc:spChg chg="ad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104" creationId="{B1D4C7A0-6DF2-4F2D-A45D-F111582974C7}"/>
          </ac:spMkLst>
        </pc:spChg>
        <pc:spChg chg="ad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106" creationId="{DBF3943D-BCB6-4B31-809D-A005686483B4}"/>
          </ac:spMkLst>
        </pc:spChg>
        <pc:spChg chg="add">
          <ac:chgData name="tim lee" userId="6cf71ec3557812a9" providerId="LiveId" clId="{CE5AE208-4C70-6143-BE16-38D735D016D9}" dt="2023-04-24T06:37:14.825" v="521" actId="26606"/>
          <ac:spMkLst>
            <pc:docMk/>
            <pc:sldMk cId="12047192" sldId="263"/>
            <ac:spMk id="108" creationId="{39373A6F-2E1F-4613-8E1D-D68057D29F31}"/>
          </ac:spMkLst>
        </pc:spChg>
        <pc:grpChg chg="add del">
          <ac:chgData name="tim lee" userId="6cf71ec3557812a9" providerId="LiveId" clId="{CE5AE208-4C70-6143-BE16-38D735D016D9}" dt="2023-04-24T05:37:24.182" v="113" actId="26606"/>
          <ac:grpSpMkLst>
            <pc:docMk/>
            <pc:sldMk cId="12047192" sldId="263"/>
            <ac:grpSpMk id="19" creationId="{79394E1F-0B5F-497D-B2A6-8383A2A54834}"/>
          </ac:grpSpMkLst>
        </pc:grpChg>
        <pc:grpChg chg="add del">
          <ac:chgData name="tim lee" userId="6cf71ec3557812a9" providerId="LiveId" clId="{CE5AE208-4C70-6143-BE16-38D735D016D9}" dt="2023-04-24T05:38:23.105" v="147" actId="26606"/>
          <ac:grpSpMkLst>
            <pc:docMk/>
            <pc:sldMk cId="12047192" sldId="263"/>
            <ac:grpSpMk id="36" creationId="{79394E1F-0B5F-497D-B2A6-8383A2A54834}"/>
          </ac:grpSpMkLst>
        </pc:grpChg>
        <pc:grpChg chg="add del">
          <ac:chgData name="tim lee" userId="6cf71ec3557812a9" providerId="LiveId" clId="{CE5AE208-4C70-6143-BE16-38D735D016D9}" dt="2023-04-24T05:38:23.098" v="146" actId="26606"/>
          <ac:grpSpMkLst>
            <pc:docMk/>
            <pc:sldMk cId="12047192" sldId="263"/>
            <ac:grpSpMk id="52" creationId="{79394E1F-0B5F-497D-B2A6-8383A2A54834}"/>
          </ac:grpSpMkLst>
        </pc:grpChg>
        <pc:picChg chg="add mod ord">
          <ac:chgData name="tim lee" userId="6cf71ec3557812a9" providerId="LiveId" clId="{CE5AE208-4C70-6143-BE16-38D735D016D9}" dt="2023-04-24T06:12:21.251" v="456" actId="26606"/>
          <ac:picMkLst>
            <pc:docMk/>
            <pc:sldMk cId="12047192" sldId="263"/>
            <ac:picMk id="4" creationId="{6B28D7F5-A000-776D-3063-0BDB48CA1DFF}"/>
          </ac:picMkLst>
        </pc:picChg>
      </pc:sldChg>
      <pc:sldChg chg="addSp delSp modSp new del mod setBg setClrOvrMap">
        <pc:chgData name="tim lee" userId="6cf71ec3557812a9" providerId="LiveId" clId="{CE5AE208-4C70-6143-BE16-38D735D016D9}" dt="2023-04-24T05:40:14.191" v="187" actId="2696"/>
        <pc:sldMkLst>
          <pc:docMk/>
          <pc:sldMk cId="2538009558" sldId="264"/>
        </pc:sldMkLst>
        <pc:spChg chg="mod or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2" creationId="{441CB19F-68B9-842A-449A-E35454AF05EE}"/>
          </ac:spMkLst>
        </pc:spChg>
        <pc:spChg chg="del">
          <ac:chgData name="tim lee" userId="6cf71ec3557812a9" providerId="LiveId" clId="{CE5AE208-4C70-6143-BE16-38D735D016D9}" dt="2023-04-24T05:38:36.192" v="148"/>
          <ac:spMkLst>
            <pc:docMk/>
            <pc:sldMk cId="2538009558" sldId="264"/>
            <ac:spMk id="3" creationId="{00CAE933-388F-BF52-532E-5D4C95D53A25}"/>
          </ac:spMkLst>
        </pc:spChg>
        <pc:spChg chg="add mod">
          <ac:chgData name="tim lee" userId="6cf71ec3557812a9" providerId="LiveId" clId="{CE5AE208-4C70-6143-BE16-38D735D016D9}" dt="2023-04-24T05:39:53.786" v="182" actId="478"/>
          <ac:spMkLst>
            <pc:docMk/>
            <pc:sldMk cId="2538009558" sldId="264"/>
            <ac:spMk id="6" creationId="{C21D1A30-7D79-CAA2-C1A3-F77AAC19E085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9" creationId="{DD651B61-325E-4E73-8445-38B0DE8AAAB6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11" creationId="{B42E5253-D3AC-4AC2-B766-8B34F13C2F5E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13" creationId="{10AE8D57-436A-4073-9A75-15BB5949F8B4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15" creationId="{E2852671-8EB6-4EAF-8AF8-65CF3FD66456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17" creationId="{F7207B7B-5C57-458C-BE38-95D2CD7655BB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19" creationId="{9822E561-F97C-4CBB-A9A6-A6BF6317BC84}"/>
          </ac:spMkLst>
        </pc:spChg>
        <pc:spChg chg="add del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21" creationId="{B01B0E58-A5C8-4CDA-A2E0-35DF94E59857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26" creationId="{DD651B61-325E-4E73-8445-38B0DE8AAAB6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28" creationId="{B42E5253-D3AC-4AC2-B766-8B34F13C2F5E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30" creationId="{10AE8D57-436A-4073-9A75-15BB5949F8B4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32" creationId="{E2852671-8EB6-4EAF-8AF8-65CF3FD66456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34" creationId="{7C427EA3-1645-4B27-A5C2-55E8E24C665F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36" creationId="{885CDBF6-7B87-4A58-92CA-E887CA36AF04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38" creationId="{6BFF2B2E-1CF1-403F-BB44-3F9C3E7F67FF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40" creationId="{9D8B4D3C-0DE0-43B9-B032-32B536B96D02}"/>
          </ac:spMkLst>
        </pc:spChg>
        <pc:spChg chg="add">
          <ac:chgData name="tim lee" userId="6cf71ec3557812a9" providerId="LiveId" clId="{CE5AE208-4C70-6143-BE16-38D735D016D9}" dt="2023-04-24T05:38:58.452" v="179" actId="26606"/>
          <ac:spMkLst>
            <pc:docMk/>
            <pc:sldMk cId="2538009558" sldId="264"/>
            <ac:spMk id="42" creationId="{707788D3-E467-4E25-A5E9-FD41795BD551}"/>
          </ac:spMkLst>
        </pc:spChg>
        <pc:picChg chg="add del mod">
          <ac:chgData name="tim lee" userId="6cf71ec3557812a9" providerId="LiveId" clId="{CE5AE208-4C70-6143-BE16-38D735D016D9}" dt="2023-04-24T05:39:53.786" v="182" actId="478"/>
          <ac:picMkLst>
            <pc:docMk/>
            <pc:sldMk cId="2538009558" sldId="264"/>
            <ac:picMk id="4" creationId="{B86D2351-AE57-E046-CEB7-8F446CB984FC}"/>
          </ac:picMkLst>
        </pc:picChg>
        <pc:picChg chg="add del">
          <ac:chgData name="tim lee" userId="6cf71ec3557812a9" providerId="LiveId" clId="{CE5AE208-4C70-6143-BE16-38D735D016D9}" dt="2023-04-24T05:39:55.991" v="184"/>
          <ac:picMkLst>
            <pc:docMk/>
            <pc:sldMk cId="2538009558" sldId="264"/>
            <ac:picMk id="7" creationId="{23DF1190-891F-1E10-41A1-613EC39846DD}"/>
          </ac:picMkLst>
        </pc:picChg>
      </pc:sldChg>
      <pc:sldChg chg="addSp delSp modSp new mod setBg">
        <pc:chgData name="tim lee" userId="6cf71ec3557812a9" providerId="LiveId" clId="{CE5AE208-4C70-6143-BE16-38D735D016D9}" dt="2023-04-24T06:37:10.730" v="520" actId="26606"/>
        <pc:sldMkLst>
          <pc:docMk/>
          <pc:sldMk cId="387168831" sldId="265"/>
        </pc:sldMkLst>
        <pc:spChg chg="mod or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2" creationId="{638C20AF-283B-CECC-3BB1-787F26BA7762}"/>
          </ac:spMkLst>
        </pc:spChg>
        <pc:spChg chg="del">
          <ac:chgData name="tim lee" userId="6cf71ec3557812a9" providerId="LiveId" clId="{CE5AE208-4C70-6143-BE16-38D735D016D9}" dt="2023-04-24T05:39:58.142" v="185"/>
          <ac:spMkLst>
            <pc:docMk/>
            <pc:sldMk cId="387168831" sldId="265"/>
            <ac:spMk id="3" creationId="{76EE9994-11A3-3E20-9576-F8E70B8BC95A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9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11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13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15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17" creationId="{7C427EA3-1645-4B27-A5C2-55E8E24C665F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19" creationId="{885CDBF6-7B87-4A58-92CA-E887CA36AF04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21" creationId="{6BFF2B2E-1CF1-403F-BB44-3F9C3E7F67FF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23" creationId="{9D8B4D3C-0DE0-43B9-B032-32B536B96D02}"/>
          </ac:spMkLst>
        </pc:spChg>
        <pc:spChg chg="add del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25" creationId="{707788D3-E467-4E25-A5E9-FD41795BD551}"/>
          </ac:spMkLst>
        </pc:spChg>
        <pc:spChg chg="ad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30" creationId="{DD651B61-325E-4E73-8445-38B0DE8AAAB6}"/>
          </ac:spMkLst>
        </pc:spChg>
        <pc:spChg chg="ad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32" creationId="{B42E5253-D3AC-4AC2-B766-8B34F13C2F5E}"/>
          </ac:spMkLst>
        </pc:spChg>
        <pc:spChg chg="ad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34" creationId="{10AE8D57-436A-4073-9A75-15BB5949F8B4}"/>
          </ac:spMkLst>
        </pc:spChg>
        <pc:spChg chg="ad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36" creationId="{E2852671-8EB6-4EAF-8AF8-65CF3FD66456}"/>
          </ac:spMkLst>
        </pc:spChg>
        <pc:spChg chg="add">
          <ac:chgData name="tim lee" userId="6cf71ec3557812a9" providerId="LiveId" clId="{CE5AE208-4C70-6143-BE16-38D735D016D9}" dt="2023-04-24T06:37:10.730" v="520" actId="26606"/>
          <ac:spMkLst>
            <pc:docMk/>
            <pc:sldMk cId="387168831" sldId="265"/>
            <ac:spMk id="38" creationId="{26B4480E-B7FF-4481-890E-043A69AE6FE2}"/>
          </ac:spMkLst>
        </pc:spChg>
        <pc:grpChg chg="add">
          <ac:chgData name="tim lee" userId="6cf71ec3557812a9" providerId="LiveId" clId="{CE5AE208-4C70-6143-BE16-38D735D016D9}" dt="2023-04-24T06:37:10.730" v="520" actId="26606"/>
          <ac:grpSpMkLst>
            <pc:docMk/>
            <pc:sldMk cId="387168831" sldId="265"/>
            <ac:grpSpMk id="40" creationId="{79394E1F-0B5F-497D-B2A6-8383A2A54834}"/>
          </ac:grpSpMkLst>
        </pc:grpChg>
        <pc:picChg chg="add mod ord">
          <ac:chgData name="tim lee" userId="6cf71ec3557812a9" providerId="LiveId" clId="{CE5AE208-4C70-6143-BE16-38D735D016D9}" dt="2023-04-24T06:37:10.730" v="520" actId="26606"/>
          <ac:picMkLst>
            <pc:docMk/>
            <pc:sldMk cId="387168831" sldId="265"/>
            <ac:picMk id="4" creationId="{038E8CB8-B001-1109-9DB3-3D1DBA51A379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7:06.795" v="519" actId="26606"/>
        <pc:sldMkLst>
          <pc:docMk/>
          <pc:sldMk cId="1770026618" sldId="266"/>
        </pc:sldMkLst>
        <pc:spChg chg="mod or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" creationId="{16FD5AC2-A338-4D23-D575-4D03D47947AF}"/>
          </ac:spMkLst>
        </pc:spChg>
        <pc:spChg chg="del">
          <ac:chgData name="tim lee" userId="6cf71ec3557812a9" providerId="LiveId" clId="{CE5AE208-4C70-6143-BE16-38D735D016D9}" dt="2023-04-24T05:43:34.399" v="216"/>
          <ac:spMkLst>
            <pc:docMk/>
            <pc:sldMk cId="1770026618" sldId="266"/>
            <ac:spMk id="3" creationId="{DB7E7624-EA73-C729-9FE6-0BBC640524C6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9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11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13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15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17" creationId="{7C427EA3-1645-4B27-A5C2-55E8E24C665F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19" creationId="{885CDBF6-7B87-4A58-92CA-E887CA36AF04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1" creationId="{6BFF2B2E-1CF1-403F-BB44-3F9C3E7F67FF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3" creationId="{9D8B4D3C-0DE0-43B9-B032-32B536B96D02}"/>
          </ac:spMkLst>
        </pc:spChg>
        <pc:spChg chg="add del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5" creationId="{707788D3-E467-4E25-A5E9-FD41795BD551}"/>
          </ac:spMkLst>
        </pc:spChg>
        <pc:spChg chg="ad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7" creationId="{DD651B61-325E-4E73-8445-38B0DE8AAAB6}"/>
          </ac:spMkLst>
        </pc:spChg>
        <pc:spChg chg="ad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8" creationId="{B42E5253-D3AC-4AC2-B766-8B34F13C2F5E}"/>
          </ac:spMkLst>
        </pc:spChg>
        <pc:spChg chg="ad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29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30" creationId="{E6C8E6EB-4C59-429B-97E4-72A058CFC4FB}"/>
          </ac:spMkLst>
        </pc:spChg>
        <pc:spChg chg="ad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31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32" creationId="{B5B90362-AFCC-46A9-B41C-A257A8C5B314}"/>
          </ac:spMkLst>
        </pc:spChg>
        <pc:spChg chg="add">
          <ac:chgData name="tim lee" userId="6cf71ec3557812a9" providerId="LiveId" clId="{CE5AE208-4C70-6143-BE16-38D735D016D9}" dt="2023-04-24T06:37:06.795" v="519" actId="26606"/>
          <ac:spMkLst>
            <pc:docMk/>
            <pc:sldMk cId="1770026618" sldId="266"/>
            <ac:spMk id="33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34" creationId="{F71EF7F1-38BA-471D-8CD4-2A9AE8E35527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36" creationId="{C0524398-BFB4-4C4A-8317-83B8729F9B26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38" creationId="{E08D4B6A-8113-4DFB-B82E-B60CAC8E0A50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40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34:12.641" v="493" actId="26606"/>
          <ac:spMkLst>
            <pc:docMk/>
            <pc:sldMk cId="1770026618" sldId="266"/>
            <ac:spMk id="42" creationId="{B01B0E58-A5C8-4CDA-A2E0-35DF94E59857}"/>
          </ac:spMkLst>
        </pc:spChg>
        <pc:grpChg chg="add">
          <ac:chgData name="tim lee" userId="6cf71ec3557812a9" providerId="LiveId" clId="{CE5AE208-4C70-6143-BE16-38D735D016D9}" dt="2023-04-24T06:37:06.795" v="519" actId="26606"/>
          <ac:grpSpMkLst>
            <pc:docMk/>
            <pc:sldMk cId="1770026618" sldId="266"/>
            <ac:grpSpMk id="35" creationId="{79394E1F-0B5F-497D-B2A6-8383A2A54834}"/>
          </ac:grpSpMkLst>
        </pc:grpChg>
        <pc:picChg chg="add mod ord">
          <ac:chgData name="tim lee" userId="6cf71ec3557812a9" providerId="LiveId" clId="{CE5AE208-4C70-6143-BE16-38D735D016D9}" dt="2023-04-24T06:37:06.795" v="519" actId="26606"/>
          <ac:picMkLst>
            <pc:docMk/>
            <pc:sldMk cId="1770026618" sldId="266"/>
            <ac:picMk id="4" creationId="{6874A369-F465-F75E-86F3-830648AC9841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7:00.121" v="518" actId="26606"/>
        <pc:sldMkLst>
          <pc:docMk/>
          <pc:sldMk cId="1774182344" sldId="267"/>
        </pc:sldMkLst>
        <pc:spChg chg="del mod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2" creationId="{07516D69-1499-DD3F-9E2B-51708253DC35}"/>
          </ac:spMkLst>
        </pc:spChg>
        <pc:spChg chg="del">
          <ac:chgData name="tim lee" userId="6cf71ec3557812a9" providerId="LiveId" clId="{CE5AE208-4C70-6143-BE16-38D735D016D9}" dt="2023-04-24T05:45:40.069" v="256"/>
          <ac:spMkLst>
            <pc:docMk/>
            <pc:sldMk cId="1774182344" sldId="267"/>
            <ac:spMk id="3" creationId="{E2135A52-9636-42B5-C8AA-AFF257F8BA2B}"/>
          </ac:spMkLst>
        </pc:spChg>
        <pc:spChg chg="add del mod">
          <ac:chgData name="tim lee" userId="6cf71ec3557812a9" providerId="LiveId" clId="{CE5AE208-4C70-6143-BE16-38D735D016D9}" dt="2023-04-24T06:34:11.822" v="492" actId="767"/>
          <ac:spMkLst>
            <pc:docMk/>
            <pc:sldMk cId="1774182344" sldId="267"/>
            <ac:spMk id="5" creationId="{980B5BFC-2BE8-8D86-A039-10A27F1AF7F6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8" creationId="{6EA26735-F00A-DC70-84CA-32A3F171086F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11" creationId="{1BB56EB9-078F-4952-AC1F-149C7A0AE4D5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13" creationId="{D3772EE4-ED5E-4D3A-A306-B22CF866786D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15" creationId="{10058680-D07C-4893-B2B7-91543F18AB32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17" creationId="{7B42427A-0A1F-4A55-8705-D9179F1E0CFB}"/>
          </ac:spMkLst>
        </pc:spChg>
        <pc:spChg chg="add del">
          <ac:chgData name="tim lee" userId="6cf71ec3557812a9" providerId="LiveId" clId="{CE5AE208-4C70-6143-BE16-38D735D016D9}" dt="2023-04-24T05:46:14.606" v="258" actId="26606"/>
          <ac:spMkLst>
            <pc:docMk/>
            <pc:sldMk cId="1774182344" sldId="267"/>
            <ac:spMk id="19" creationId="{EE54A6FE-D8CB-48A3-900B-053D4EBD3B85}"/>
          </ac:spMkLst>
        </pc:spChg>
        <pc:spChg chg="add del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24" creationId="{1DDC3EF6-2EA5-44B3-94C7-9DDA67A127D0}"/>
          </ac:spMkLst>
        </pc:spChg>
        <pc:spChg chg="add del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26" creationId="{87925A9A-E9FA-496E-9C09-7C2845E0062B}"/>
          </ac:spMkLst>
        </pc:spChg>
        <pc:spChg chg="add del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28" creationId="{2073ABB4-E164-4CBF-ADFF-25552BB7913B}"/>
          </ac:spMkLst>
        </pc:spChg>
        <pc:spChg chg="add del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0" creationId="{1259A422-0023-4292-8200-E080556F30F9}"/>
          </ac:spMkLst>
        </pc:spChg>
        <pc:spChg chg="add del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2" creationId="{A2413CA5-4739-4BC9-8BB3-B0A4928D314F}"/>
          </ac:spMkLst>
        </pc:spChg>
        <pc:spChg chg="add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4" creationId="{DD651B61-325E-4E73-8445-38B0DE8AAAB6}"/>
          </ac:spMkLst>
        </pc:spChg>
        <pc:spChg chg="add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5" creationId="{B42E5253-D3AC-4AC2-B766-8B34F13C2F5E}"/>
          </ac:spMkLst>
        </pc:spChg>
        <pc:spChg chg="add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6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37" creationId="{E6C8E6EB-4C59-429B-97E4-72A058CFC4FB}"/>
          </ac:spMkLst>
        </pc:spChg>
        <pc:spChg chg="add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38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39" creationId="{B5B90362-AFCC-46A9-B41C-A257A8C5B314}"/>
          </ac:spMkLst>
        </pc:spChg>
        <pc:spChg chg="add">
          <ac:chgData name="tim lee" userId="6cf71ec3557812a9" providerId="LiveId" clId="{CE5AE208-4C70-6143-BE16-38D735D016D9}" dt="2023-04-24T06:37:00.121" v="518" actId="26606"/>
          <ac:spMkLst>
            <pc:docMk/>
            <pc:sldMk cId="1774182344" sldId="267"/>
            <ac:spMk id="40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41" creationId="{F71EF7F1-38BA-471D-8CD4-2A9AE8E35527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43" creationId="{C0524398-BFB4-4C4A-8317-83B8729F9B26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45" creationId="{E08D4B6A-8113-4DFB-B82E-B60CAC8E0A50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47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34:13.037" v="494" actId="26606"/>
          <ac:spMkLst>
            <pc:docMk/>
            <pc:sldMk cId="1774182344" sldId="267"/>
            <ac:spMk id="49" creationId="{B01B0E58-A5C8-4CDA-A2E0-35DF94E59857}"/>
          </ac:spMkLst>
        </pc:spChg>
        <pc:grpChg chg="add">
          <ac:chgData name="tim lee" userId="6cf71ec3557812a9" providerId="LiveId" clId="{CE5AE208-4C70-6143-BE16-38D735D016D9}" dt="2023-04-24T06:37:00.121" v="518" actId="26606"/>
          <ac:grpSpMkLst>
            <pc:docMk/>
            <pc:sldMk cId="1774182344" sldId="267"/>
            <ac:grpSpMk id="42" creationId="{79394E1F-0B5F-497D-B2A6-8383A2A54834}"/>
          </ac:grpSpMkLst>
        </pc:grpChg>
        <pc:picChg chg="add mod">
          <ac:chgData name="tim lee" userId="6cf71ec3557812a9" providerId="LiveId" clId="{CE5AE208-4C70-6143-BE16-38D735D016D9}" dt="2023-04-24T06:37:00.121" v="518" actId="26606"/>
          <ac:picMkLst>
            <pc:docMk/>
            <pc:sldMk cId="1774182344" sldId="267"/>
            <ac:picMk id="4" creationId="{ED5FE530-10EC-7003-606E-92D58849BC4E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6:57.530" v="517" actId="26606"/>
        <pc:sldMkLst>
          <pc:docMk/>
          <pc:sldMk cId="90232653" sldId="268"/>
        </pc:sldMkLst>
        <pc:spChg chg="del">
          <ac:chgData name="tim lee" userId="6cf71ec3557812a9" providerId="LiveId" clId="{CE5AE208-4C70-6143-BE16-38D735D016D9}" dt="2023-04-24T05:46:53.340" v="261" actId="26606"/>
          <ac:spMkLst>
            <pc:docMk/>
            <pc:sldMk cId="90232653" sldId="268"/>
            <ac:spMk id="2" creationId="{42FE1D42-DFFD-2293-D145-01F725D56FC7}"/>
          </ac:spMkLst>
        </pc:spChg>
        <pc:spChg chg="del">
          <ac:chgData name="tim lee" userId="6cf71ec3557812a9" providerId="LiveId" clId="{CE5AE208-4C70-6143-BE16-38D735D016D9}" dt="2023-04-24T05:46:50.090" v="260"/>
          <ac:spMkLst>
            <pc:docMk/>
            <pc:sldMk cId="90232653" sldId="268"/>
            <ac:spMk id="3" creationId="{1FE7FB40-18A8-0BF1-6E8A-9C7F328CCAE4}"/>
          </ac:spMkLst>
        </pc:spChg>
        <pc:spChg chg="add del mod">
          <ac:chgData name="tim lee" userId="6cf71ec3557812a9" providerId="LiveId" clId="{CE5AE208-4C70-6143-BE16-38D735D016D9}" dt="2023-04-24T06:31:41.611" v="470" actId="21"/>
          <ac:spMkLst>
            <pc:docMk/>
            <pc:sldMk cId="90232653" sldId="268"/>
            <ac:spMk id="6" creationId="{D5B8058E-C346-9262-88F4-EC0AE91E2547}"/>
          </ac:spMkLst>
        </pc:spChg>
        <pc:spChg chg="add del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9" creationId="{1DDC3EF6-2EA5-44B3-94C7-9DDA67A127D0}"/>
          </ac:spMkLst>
        </pc:spChg>
        <pc:spChg chg="add del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11" creationId="{87925A9A-E9FA-496E-9C09-7C2845E0062B}"/>
          </ac:spMkLst>
        </pc:spChg>
        <pc:spChg chg="add del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13" creationId="{2073ABB4-E164-4CBF-ADFF-25552BB7913B}"/>
          </ac:spMkLst>
        </pc:spChg>
        <pc:spChg chg="add del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15" creationId="{1259A422-0023-4292-8200-E080556F30F9}"/>
          </ac:spMkLst>
        </pc:spChg>
        <pc:spChg chg="add del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17" creationId="{A2413CA5-4739-4BC9-8BB3-B0A4928D314F}"/>
          </ac:spMkLst>
        </pc:spChg>
        <pc:spChg chg="add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19" creationId="{DD651B61-325E-4E73-8445-38B0DE8AAAB6}"/>
          </ac:spMkLst>
        </pc:spChg>
        <pc:spChg chg="add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20" creationId="{B42E5253-D3AC-4AC2-B766-8B34F13C2F5E}"/>
          </ac:spMkLst>
        </pc:spChg>
        <pc:spChg chg="add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21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22" creationId="{E6C8E6EB-4C59-429B-97E4-72A058CFC4FB}"/>
          </ac:spMkLst>
        </pc:spChg>
        <pc:spChg chg="add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23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24" creationId="{B5B90362-AFCC-46A9-B41C-A257A8C5B314}"/>
          </ac:spMkLst>
        </pc:spChg>
        <pc:spChg chg="add">
          <ac:chgData name="tim lee" userId="6cf71ec3557812a9" providerId="LiveId" clId="{CE5AE208-4C70-6143-BE16-38D735D016D9}" dt="2023-04-24T06:36:57.530" v="517" actId="26606"/>
          <ac:spMkLst>
            <pc:docMk/>
            <pc:sldMk cId="90232653" sldId="268"/>
            <ac:spMk id="25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26" creationId="{F71EF7F1-38BA-471D-8CD4-2A9AE8E35527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28" creationId="{C0524398-BFB4-4C4A-8317-83B8729F9B26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30" creationId="{E08D4B6A-8113-4DFB-B82E-B60CAC8E0A50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32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34:13.519" v="495" actId="26606"/>
          <ac:spMkLst>
            <pc:docMk/>
            <pc:sldMk cId="90232653" sldId="268"/>
            <ac:spMk id="34" creationId="{B01B0E58-A5C8-4CDA-A2E0-35DF94E59857}"/>
          </ac:spMkLst>
        </pc:spChg>
        <pc:grpChg chg="add">
          <ac:chgData name="tim lee" userId="6cf71ec3557812a9" providerId="LiveId" clId="{CE5AE208-4C70-6143-BE16-38D735D016D9}" dt="2023-04-24T06:36:57.530" v="517" actId="26606"/>
          <ac:grpSpMkLst>
            <pc:docMk/>
            <pc:sldMk cId="90232653" sldId="268"/>
            <ac:grpSpMk id="27" creationId="{79394E1F-0B5F-497D-B2A6-8383A2A54834}"/>
          </ac:grpSpMkLst>
        </pc:grpChg>
        <pc:picChg chg="add del mod">
          <ac:chgData name="tim lee" userId="6cf71ec3557812a9" providerId="LiveId" clId="{CE5AE208-4C70-6143-BE16-38D735D016D9}" dt="2023-04-24T06:36:57.530" v="517" actId="26606"/>
          <ac:picMkLst>
            <pc:docMk/>
            <pc:sldMk cId="90232653" sldId="268"/>
            <ac:picMk id="4" creationId="{7E521AEC-30B2-0AB9-84B6-5B4C5DC0B5ED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6:44.908" v="516" actId="26606"/>
        <pc:sldMkLst>
          <pc:docMk/>
          <pc:sldMk cId="1942225283" sldId="269"/>
        </pc:sldMkLst>
        <pc:spChg chg="mo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2" creationId="{EE764D4E-2435-1A6F-D8B8-8F874634863F}"/>
          </ac:spMkLst>
        </pc:spChg>
        <pc:spChg chg="del">
          <ac:chgData name="tim lee" userId="6cf71ec3557812a9" providerId="LiveId" clId="{CE5AE208-4C70-6143-BE16-38D735D016D9}" dt="2023-04-24T05:47:46.016" v="263"/>
          <ac:spMkLst>
            <pc:docMk/>
            <pc:sldMk cId="1942225283" sldId="269"/>
            <ac:spMk id="3" creationId="{A60A618B-4AC7-E423-29B5-2ADAC563D12C}"/>
          </ac:spMkLst>
        </pc:spChg>
        <pc:spChg chg="ad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6" creationId="{DD651B61-325E-4E73-8445-38B0DE8AAAB6}"/>
          </ac:spMkLst>
        </pc:spChg>
        <pc:spChg chg="ad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7" creationId="{B42E5253-D3AC-4AC2-B766-8B34F13C2F5E}"/>
          </ac:spMkLst>
        </pc:spChg>
        <pc:spChg chg="ad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8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9" creationId="{E6C8E6EB-4C59-429B-97E4-72A058CFC4FB}"/>
          </ac:spMkLst>
        </pc:spChg>
        <pc:spChg chg="ad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10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11" creationId="{B5B90362-AFCC-46A9-B41C-A257A8C5B314}"/>
          </ac:spMkLst>
        </pc:spChg>
        <pc:spChg chg="add">
          <ac:chgData name="tim lee" userId="6cf71ec3557812a9" providerId="LiveId" clId="{CE5AE208-4C70-6143-BE16-38D735D016D9}" dt="2023-04-24T06:36:44.908" v="516" actId="26606"/>
          <ac:spMkLst>
            <pc:docMk/>
            <pc:sldMk cId="1942225283" sldId="269"/>
            <ac:spMk id="12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13" creationId="{F71EF7F1-38BA-471D-8CD4-2A9AE8E35527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15" creationId="{C0524398-BFB4-4C4A-8317-83B8729F9B26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17" creationId="{E08D4B6A-8113-4DFB-B82E-B60CAC8E0A50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19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34:15.042" v="497" actId="26606"/>
          <ac:spMkLst>
            <pc:docMk/>
            <pc:sldMk cId="1942225283" sldId="269"/>
            <ac:spMk id="21" creationId="{B01B0E58-A5C8-4CDA-A2E0-35DF94E59857}"/>
          </ac:spMkLst>
        </pc:spChg>
        <pc:grpChg chg="add">
          <ac:chgData name="tim lee" userId="6cf71ec3557812a9" providerId="LiveId" clId="{CE5AE208-4C70-6143-BE16-38D735D016D9}" dt="2023-04-24T06:36:44.908" v="516" actId="26606"/>
          <ac:grpSpMkLst>
            <pc:docMk/>
            <pc:sldMk cId="1942225283" sldId="269"/>
            <ac:grpSpMk id="14" creationId="{79394E1F-0B5F-497D-B2A6-8383A2A54834}"/>
          </ac:grpSpMkLst>
        </pc:grpChg>
        <pc:picChg chg="add mod">
          <ac:chgData name="tim lee" userId="6cf71ec3557812a9" providerId="LiveId" clId="{CE5AE208-4C70-6143-BE16-38D735D016D9}" dt="2023-04-24T06:36:44.908" v="516" actId="26606"/>
          <ac:picMkLst>
            <pc:docMk/>
            <pc:sldMk cId="1942225283" sldId="269"/>
            <ac:picMk id="4" creationId="{5BEC7E67-6599-91EA-8745-402B7EAF9912}"/>
          </ac:picMkLst>
        </pc:picChg>
      </pc:sldChg>
      <pc:sldChg chg="addSp delSp modSp new mod setBg">
        <pc:chgData name="tim lee" userId="6cf71ec3557812a9" providerId="LiveId" clId="{CE5AE208-4C70-6143-BE16-38D735D016D9}" dt="2023-04-24T06:08:20.789" v="439" actId="27636"/>
        <pc:sldMkLst>
          <pc:docMk/>
          <pc:sldMk cId="785947464" sldId="270"/>
        </pc:sldMkLst>
        <pc:spChg chg="mod">
          <ac:chgData name="tim lee" userId="6cf71ec3557812a9" providerId="LiveId" clId="{CE5AE208-4C70-6143-BE16-38D735D016D9}" dt="2023-04-24T06:08:20.768" v="438" actId="26606"/>
          <ac:spMkLst>
            <pc:docMk/>
            <pc:sldMk cId="785947464" sldId="270"/>
            <ac:spMk id="2" creationId="{913D980B-C845-CEF3-C5DC-4445E17EBE98}"/>
          </ac:spMkLst>
        </pc:spChg>
        <pc:spChg chg="mod">
          <ac:chgData name="tim lee" userId="6cf71ec3557812a9" providerId="LiveId" clId="{CE5AE208-4C70-6143-BE16-38D735D016D9}" dt="2023-04-24T06:08:20.789" v="439" actId="27636"/>
          <ac:spMkLst>
            <pc:docMk/>
            <pc:sldMk cId="785947464" sldId="270"/>
            <ac:spMk id="3" creationId="{E73C6E71-989F-D167-9FEF-52CE3EF8D016}"/>
          </ac:spMkLst>
        </pc:spChg>
        <pc:spChg chg="add del">
          <ac:chgData name="tim lee" userId="6cf71ec3557812a9" providerId="LiveId" clId="{CE5AE208-4C70-6143-BE16-38D735D016D9}" dt="2023-04-24T06:08:20.768" v="438" actId="26606"/>
          <ac:spMkLst>
            <pc:docMk/>
            <pc:sldMk cId="785947464" sldId="270"/>
            <ac:spMk id="8" creationId="{B373F125-DEF3-41D6-9918-AB21A2ACC37A}"/>
          </ac:spMkLst>
        </pc:spChg>
        <pc:spChg chg="add del">
          <ac:chgData name="tim lee" userId="6cf71ec3557812a9" providerId="LiveId" clId="{CE5AE208-4C70-6143-BE16-38D735D016D9}" dt="2023-04-24T06:08:20.768" v="438" actId="26606"/>
          <ac:spMkLst>
            <pc:docMk/>
            <pc:sldMk cId="785947464" sldId="270"/>
            <ac:spMk id="10" creationId="{71E9F226-EB6E-48C9-ADDA-636DE4BF4EBE}"/>
          </ac:spMkLst>
        </pc:spChg>
        <pc:spChg chg="add del">
          <ac:chgData name="tim lee" userId="6cf71ec3557812a9" providerId="LiveId" clId="{CE5AE208-4C70-6143-BE16-38D735D016D9}" dt="2023-04-24T06:08:20.757" v="437" actId="26606"/>
          <ac:spMkLst>
            <pc:docMk/>
            <pc:sldMk cId="785947464" sldId="270"/>
            <ac:spMk id="16" creationId="{504BED40-EAF7-4E55-AFF7-2CD840EBD3AA}"/>
          </ac:spMkLst>
        </pc:spChg>
        <pc:spChg chg="add del">
          <ac:chgData name="tim lee" userId="6cf71ec3557812a9" providerId="LiveId" clId="{CE5AE208-4C70-6143-BE16-38D735D016D9}" dt="2023-04-24T06:08:20.757" v="437" actId="26606"/>
          <ac:spMkLst>
            <pc:docMk/>
            <pc:sldMk cId="785947464" sldId="270"/>
            <ac:spMk id="18" creationId="{F367CCF1-BB1E-41CF-8499-94A870C33EFA}"/>
          </ac:spMkLst>
        </pc:spChg>
        <pc:spChg chg="add">
          <ac:chgData name="tim lee" userId="6cf71ec3557812a9" providerId="LiveId" clId="{CE5AE208-4C70-6143-BE16-38D735D016D9}" dt="2023-04-24T06:08:20.768" v="438" actId="26606"/>
          <ac:spMkLst>
            <pc:docMk/>
            <pc:sldMk cId="785947464" sldId="270"/>
            <ac:spMk id="21" creationId="{9831CBB7-4817-4B54-A7F9-0AE2D0C47870}"/>
          </ac:spMkLst>
        </pc:spChg>
        <pc:spChg chg="add">
          <ac:chgData name="tim lee" userId="6cf71ec3557812a9" providerId="LiveId" clId="{CE5AE208-4C70-6143-BE16-38D735D016D9}" dt="2023-04-24T06:08:20.768" v="438" actId="26606"/>
          <ac:spMkLst>
            <pc:docMk/>
            <pc:sldMk cId="785947464" sldId="270"/>
            <ac:spMk id="22" creationId="{96BC321D-B05F-4857-8880-97F61B9B7858}"/>
          </ac:spMkLst>
        </pc:spChg>
        <pc:picChg chg="add del">
          <ac:chgData name="tim lee" userId="6cf71ec3557812a9" providerId="LiveId" clId="{CE5AE208-4C70-6143-BE16-38D735D016D9}" dt="2023-04-24T06:08:20.757" v="437" actId="26606"/>
          <ac:picMkLst>
            <pc:docMk/>
            <pc:sldMk cId="785947464" sldId="270"/>
            <ac:picMk id="12" creationId="{7FAC0E13-B330-E0F3-761A-4CDD98155742}"/>
          </ac:picMkLst>
        </pc:picChg>
        <pc:picChg chg="add">
          <ac:chgData name="tim lee" userId="6cf71ec3557812a9" providerId="LiveId" clId="{CE5AE208-4C70-6143-BE16-38D735D016D9}" dt="2023-04-24T06:08:20.768" v="438" actId="26606"/>
          <ac:picMkLst>
            <pc:docMk/>
            <pc:sldMk cId="785947464" sldId="270"/>
            <ac:picMk id="20" creationId="{E6A90751-E2D0-A97E-5005-4167DF60D3B3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6:13.585" v="511" actId="26606"/>
        <pc:sldMkLst>
          <pc:docMk/>
          <pc:sldMk cId="288134176" sldId="271"/>
        </pc:sldMkLst>
        <pc:spChg chg="mo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2" creationId="{4919B190-5046-BD31-3F58-4DE333C7189C}"/>
          </ac:spMkLst>
        </pc:spChg>
        <pc:spChg chg="del">
          <ac:chgData name="tim lee" userId="6cf71ec3557812a9" providerId="LiveId" clId="{CE5AE208-4C70-6143-BE16-38D735D016D9}" dt="2023-04-24T06:32:34.227" v="472"/>
          <ac:spMkLst>
            <pc:docMk/>
            <pc:sldMk cId="288134176" sldId="271"/>
            <ac:spMk id="3" creationId="{258B7307-A146-6779-DF22-BE76088E7658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8" creationId="{28A00F92-847F-BFEB-EA70-66A50D040317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11" creationId="{E9751CB9-7B25-4EB8-9A6F-82F822549F12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13" creationId="{E1317383-CF3B-4B02-9512-BECBEF6362A4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15" creationId="{B1D4C7A0-6DF2-4F2D-A45D-F111582974C7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17" creationId="{DBF3943D-BCB6-4B31-809D-A005686483B4}"/>
          </ac:spMkLst>
        </pc:spChg>
        <pc:spChg chg="add del">
          <ac:chgData name="tim lee" userId="6cf71ec3557812a9" providerId="LiveId" clId="{CE5AE208-4C70-6143-BE16-38D735D016D9}" dt="2023-04-24T06:33:13.391" v="482" actId="26606"/>
          <ac:spMkLst>
            <pc:docMk/>
            <pc:sldMk cId="288134176" sldId="271"/>
            <ac:spMk id="19" creationId="{39373A6F-2E1F-4613-8E1D-D68057D29F31}"/>
          </ac:spMkLst>
        </pc:spChg>
        <pc:spChg chg="add del">
          <ac:chgData name="tim lee" userId="6cf71ec3557812a9" providerId="LiveId" clId="{CE5AE208-4C70-6143-BE16-38D735D016D9}" dt="2023-04-24T06:33:01.184" v="479" actId="26606"/>
          <ac:spMkLst>
            <pc:docMk/>
            <pc:sldMk cId="288134176" sldId="271"/>
            <ac:spMk id="24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33:01.184" v="479" actId="26606"/>
          <ac:spMkLst>
            <pc:docMk/>
            <pc:sldMk cId="288134176" sldId="271"/>
            <ac:spMk id="26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33:01.184" v="479" actId="26606"/>
          <ac:spMkLst>
            <pc:docMk/>
            <pc:sldMk cId="288134176" sldId="271"/>
            <ac:spMk id="28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3:01.184" v="479" actId="26606"/>
          <ac:spMkLst>
            <pc:docMk/>
            <pc:sldMk cId="288134176" sldId="271"/>
            <ac:spMk id="30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3:01.184" v="479" actId="26606"/>
          <ac:spMkLst>
            <pc:docMk/>
            <pc:sldMk cId="288134176" sldId="271"/>
            <ac:spMk id="32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36" creationId="{8CF5084D-B617-4011-8406-A93B64723187}"/>
          </ac:spMkLst>
        </pc:spChg>
        <pc:spChg chg="add del">
          <ac:chgData name="tim lee" userId="6cf71ec3557812a9" providerId="LiveId" clId="{CE5AE208-4C70-6143-BE16-38D735D016D9}" dt="2023-04-24T06:33:13.383" v="481" actId="26606"/>
          <ac:spMkLst>
            <pc:docMk/>
            <pc:sldMk cId="288134176" sldId="271"/>
            <ac:spMk id="38" creationId="{3CED7894-4F62-4A6C-8DB5-DB5BE08E9C03}"/>
          </ac:spMkLst>
        </pc:spChg>
        <pc:spChg chg="add del">
          <ac:chgData name="tim lee" userId="6cf71ec3557812a9" providerId="LiveId" clId="{CE5AE208-4C70-6143-BE16-38D735D016D9}" dt="2023-04-24T06:33:13.383" v="481" actId="26606"/>
          <ac:spMkLst>
            <pc:docMk/>
            <pc:sldMk cId="288134176" sldId="271"/>
            <ac:spMk id="39" creationId="{E536F3B4-50F6-4C52-8F76-4EB1214719DC}"/>
          </ac:spMkLst>
        </pc:spChg>
        <pc:spChg chg="add del">
          <ac:chgData name="tim lee" userId="6cf71ec3557812a9" providerId="LiveId" clId="{CE5AE208-4C70-6143-BE16-38D735D016D9}" dt="2023-04-24T06:33:13.383" v="481" actId="26606"/>
          <ac:spMkLst>
            <pc:docMk/>
            <pc:sldMk cId="288134176" sldId="271"/>
            <ac:spMk id="40" creationId="{28A00F92-847F-BFEB-EA70-66A50D040317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2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3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4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5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6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7" creationId="{8C2840C6-6494-4E12-A428-2012DA7DDF8A}"/>
          </ac:spMkLst>
        </pc:spChg>
        <pc:spChg chg="ad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49" creationId="{DD651B61-325E-4E73-8445-38B0DE8AAAB6}"/>
          </ac:spMkLst>
        </pc:spChg>
        <pc:spChg chg="ad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50" creationId="{B42E5253-D3AC-4AC2-B766-8B34F13C2F5E}"/>
          </ac:spMkLst>
        </pc:spChg>
        <pc:spChg chg="ad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51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52" creationId="{E6C8E6EB-4C59-429B-97E4-72A058CFC4FB}"/>
          </ac:spMkLst>
        </pc:spChg>
        <pc:spChg chg="ad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53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54" creationId="{B5B90362-AFCC-46A9-B41C-A257A8C5B314}"/>
          </ac:spMkLst>
        </pc:spChg>
        <pc:spChg chg="add">
          <ac:chgData name="tim lee" userId="6cf71ec3557812a9" providerId="LiveId" clId="{CE5AE208-4C70-6143-BE16-38D735D016D9}" dt="2023-04-24T06:36:13.585" v="511" actId="26606"/>
          <ac:spMkLst>
            <pc:docMk/>
            <pc:sldMk cId="288134176" sldId="271"/>
            <ac:spMk id="55" creationId="{26B4480E-B7FF-4481-890E-043A69AE6FE2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56" creationId="{F71EF7F1-38BA-471D-8CD4-2A9AE8E35527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58" creationId="{C0524398-BFB4-4C4A-8317-83B8729F9B26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60" creationId="{E08D4B6A-8113-4DFB-B82E-B60CAC8E0A50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62" creationId="{9822E561-F97C-4CBB-A9A6-A6BF6317BC84}"/>
          </ac:spMkLst>
        </pc:spChg>
        <pc:spChg chg="add del">
          <ac:chgData name="tim lee" userId="6cf71ec3557812a9" providerId="LiveId" clId="{CE5AE208-4C70-6143-BE16-38D735D016D9}" dt="2023-04-24T06:34:14.286" v="496" actId="26606"/>
          <ac:spMkLst>
            <pc:docMk/>
            <pc:sldMk cId="288134176" sldId="271"/>
            <ac:spMk id="64" creationId="{B01B0E58-A5C8-4CDA-A2E0-35DF94E59857}"/>
          </ac:spMkLst>
        </pc:spChg>
        <pc:grpChg chg="add del">
          <ac:chgData name="tim lee" userId="6cf71ec3557812a9" providerId="LiveId" clId="{CE5AE208-4C70-6143-BE16-38D735D016D9}" dt="2023-04-24T06:33:01.184" v="479" actId="26606"/>
          <ac:grpSpMkLst>
            <pc:docMk/>
            <pc:sldMk cId="288134176" sldId="271"/>
            <ac:grpSpMk id="34" creationId="{79394E1F-0B5F-497D-B2A6-8383A2A54834}"/>
          </ac:grpSpMkLst>
        </pc:grpChg>
        <pc:grpChg chg="add">
          <ac:chgData name="tim lee" userId="6cf71ec3557812a9" providerId="LiveId" clId="{CE5AE208-4C70-6143-BE16-38D735D016D9}" dt="2023-04-24T06:36:13.585" v="511" actId="26606"/>
          <ac:grpSpMkLst>
            <pc:docMk/>
            <pc:sldMk cId="288134176" sldId="271"/>
            <ac:grpSpMk id="57" creationId="{79394E1F-0B5F-497D-B2A6-8383A2A54834}"/>
          </ac:grpSpMkLst>
        </pc:grpChg>
        <pc:picChg chg="add mod">
          <ac:chgData name="tim lee" userId="6cf71ec3557812a9" providerId="LiveId" clId="{CE5AE208-4C70-6143-BE16-38D735D016D9}" dt="2023-04-24T06:36:13.585" v="511" actId="26606"/>
          <ac:picMkLst>
            <pc:docMk/>
            <pc:sldMk cId="288134176" sldId="271"/>
            <ac:picMk id="4" creationId="{E7B3CA8D-17E0-7364-4AB1-7492A4F4AD9B}"/>
          </ac:picMkLst>
        </pc:picChg>
      </pc:sldChg>
      <pc:sldChg chg="addSp delSp modSp new mod setBg">
        <pc:chgData name="tim lee" userId="6cf71ec3557812a9" providerId="LiveId" clId="{CE5AE208-4C70-6143-BE16-38D735D016D9}" dt="2023-04-24T06:36:41.050" v="515" actId="26606"/>
        <pc:sldMkLst>
          <pc:docMk/>
          <pc:sldMk cId="1973273021" sldId="272"/>
        </pc:sldMkLst>
        <pc:spChg chg="mo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2" creationId="{7EC97847-5186-D565-6C74-EBEE084789F3}"/>
          </ac:spMkLst>
        </pc:spChg>
        <pc:spChg chg="del">
          <ac:chgData name="tim lee" userId="6cf71ec3557812a9" providerId="LiveId" clId="{CE5AE208-4C70-6143-BE16-38D735D016D9}" dt="2023-04-24T06:34:59.772" v="499"/>
          <ac:spMkLst>
            <pc:docMk/>
            <pc:sldMk cId="1973273021" sldId="272"/>
            <ac:spMk id="3" creationId="{5583F7AF-F6AD-7785-ED72-A8810B237749}"/>
          </ac:spMkLst>
        </pc:spChg>
        <pc:spChg chg="ad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9" creationId="{DD651B61-325E-4E73-8445-38B0DE8AAAB6}"/>
          </ac:spMkLst>
        </pc:spChg>
        <pc:spChg chg="ad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11" creationId="{B42E5253-D3AC-4AC2-B766-8B34F13C2F5E}"/>
          </ac:spMkLst>
        </pc:spChg>
        <pc:spChg chg="ad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13" creationId="{10AE8D57-436A-4073-9A75-15BB5949F8B4}"/>
          </ac:spMkLst>
        </pc:spChg>
        <pc:spChg chg="ad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15" creationId="{E2852671-8EB6-4EAF-8AF8-65CF3FD66456}"/>
          </ac:spMkLst>
        </pc:spChg>
        <pc:spChg chg="add">
          <ac:chgData name="tim lee" userId="6cf71ec3557812a9" providerId="LiveId" clId="{CE5AE208-4C70-6143-BE16-38D735D016D9}" dt="2023-04-24T06:36:41.050" v="515" actId="26606"/>
          <ac:spMkLst>
            <pc:docMk/>
            <pc:sldMk cId="1973273021" sldId="272"/>
            <ac:spMk id="17" creationId="{26B4480E-B7FF-4481-890E-043A69AE6FE2}"/>
          </ac:spMkLst>
        </pc:spChg>
        <pc:grpChg chg="add">
          <ac:chgData name="tim lee" userId="6cf71ec3557812a9" providerId="LiveId" clId="{CE5AE208-4C70-6143-BE16-38D735D016D9}" dt="2023-04-24T06:36:41.050" v="515" actId="26606"/>
          <ac:grpSpMkLst>
            <pc:docMk/>
            <pc:sldMk cId="1973273021" sldId="272"/>
            <ac:grpSpMk id="19" creationId="{79394E1F-0B5F-497D-B2A6-8383A2A54834}"/>
          </ac:grpSpMkLst>
        </pc:grpChg>
        <pc:picChg chg="add mod">
          <ac:chgData name="tim lee" userId="6cf71ec3557812a9" providerId="LiveId" clId="{CE5AE208-4C70-6143-BE16-38D735D016D9}" dt="2023-04-24T06:36:41.050" v="515" actId="26606"/>
          <ac:picMkLst>
            <pc:docMk/>
            <pc:sldMk cId="1973273021" sldId="272"/>
            <ac:picMk id="4" creationId="{B0FBAB3F-81E1-C83E-A760-925C8C642F8A}"/>
          </ac:picMkLst>
        </pc:picChg>
      </pc:sldChg>
      <pc:sldChg chg="addSp delSp modSp new mod setBg setClrOvrMap">
        <pc:chgData name="tim lee" userId="6cf71ec3557812a9" providerId="LiveId" clId="{CE5AE208-4C70-6143-BE16-38D735D016D9}" dt="2023-04-24T06:36:34.630" v="514" actId="26606"/>
        <pc:sldMkLst>
          <pc:docMk/>
          <pc:sldMk cId="1922162353" sldId="273"/>
        </pc:sldMkLst>
        <pc:spChg chg="mo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2" creationId="{39BEEDD6-00BB-CC07-AD58-43F0B6FBB09C}"/>
          </ac:spMkLst>
        </pc:spChg>
        <pc:spChg chg="del">
          <ac:chgData name="tim lee" userId="6cf71ec3557812a9" providerId="LiveId" clId="{CE5AE208-4C70-6143-BE16-38D735D016D9}" dt="2023-04-24T06:35:26.054" v="508"/>
          <ac:spMkLst>
            <pc:docMk/>
            <pc:sldMk cId="1922162353" sldId="273"/>
            <ac:spMk id="3" creationId="{A4D2D815-8DF3-74F9-026A-56A8897EFB1D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8" creationId="{895AB21D-5C04-76C0-9DF1-DCC17B294838}"/>
          </ac:spMkLst>
        </pc:spChg>
        <pc:spChg chg="ad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9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11" creationId="{E9751CB9-7B25-4EB8-9A6F-82F822549F12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13" creationId="{E1317383-CF3B-4B02-9512-BECBEF6362A4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15" creationId="{B1D4C7A0-6DF2-4F2D-A45D-F111582974C7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17" creationId="{DBF3943D-BCB6-4B31-809D-A005686483B4}"/>
          </ac:spMkLst>
        </pc:spChg>
        <pc:spChg chg="add del">
          <ac:chgData name="tim lee" userId="6cf71ec3557812a9" providerId="LiveId" clId="{CE5AE208-4C70-6143-BE16-38D735D016D9}" dt="2023-04-24T06:36:34.622" v="513" actId="26606"/>
          <ac:spMkLst>
            <pc:docMk/>
            <pc:sldMk cId="1922162353" sldId="273"/>
            <ac:spMk id="19" creationId="{39373A6F-2E1F-4613-8E1D-D68057D29F31}"/>
          </ac:spMkLst>
        </pc:spChg>
        <pc:spChg chg="ad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22" creationId="{B42E5253-D3AC-4AC2-B766-8B34F13C2F5E}"/>
          </ac:spMkLst>
        </pc:spChg>
        <pc:spChg chg="ad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23" creationId="{10AE8D57-436A-4073-9A75-15BB5949F8B4}"/>
          </ac:spMkLst>
        </pc:spChg>
        <pc:spChg chg="ad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24" creationId="{E2852671-8EB6-4EAF-8AF8-65CF3FD66456}"/>
          </ac:spMkLst>
        </pc:spChg>
        <pc:spChg chg="add">
          <ac:chgData name="tim lee" userId="6cf71ec3557812a9" providerId="LiveId" clId="{CE5AE208-4C70-6143-BE16-38D735D016D9}" dt="2023-04-24T06:36:34.630" v="514" actId="26606"/>
          <ac:spMkLst>
            <pc:docMk/>
            <pc:sldMk cId="1922162353" sldId="273"/>
            <ac:spMk id="25" creationId="{26B4480E-B7FF-4481-890E-043A69AE6FE2}"/>
          </ac:spMkLst>
        </pc:spChg>
        <pc:grpChg chg="add">
          <ac:chgData name="tim lee" userId="6cf71ec3557812a9" providerId="LiveId" clId="{CE5AE208-4C70-6143-BE16-38D735D016D9}" dt="2023-04-24T06:36:34.630" v="514" actId="26606"/>
          <ac:grpSpMkLst>
            <pc:docMk/>
            <pc:sldMk cId="1922162353" sldId="273"/>
            <ac:grpSpMk id="26" creationId="{79394E1F-0B5F-497D-B2A6-8383A2A54834}"/>
          </ac:grpSpMkLst>
        </pc:grpChg>
        <pc:picChg chg="add mod">
          <ac:chgData name="tim lee" userId="6cf71ec3557812a9" providerId="LiveId" clId="{CE5AE208-4C70-6143-BE16-38D735D016D9}" dt="2023-04-24T06:36:34.630" v="514" actId="26606"/>
          <ac:picMkLst>
            <pc:docMk/>
            <pc:sldMk cId="1922162353" sldId="273"/>
            <ac:picMk id="4" creationId="{D6DC76FB-53CC-F5E1-F1FA-0D8886C372FE}"/>
          </ac:picMkLst>
        </pc:picChg>
      </pc:sldChg>
      <pc:sldChg chg="modSp new mod">
        <pc:chgData name="tim lee" userId="6cf71ec3557812a9" providerId="LiveId" clId="{CE5AE208-4C70-6143-BE16-38D735D016D9}" dt="2023-04-24T06:54:04.991" v="662" actId="20577"/>
        <pc:sldMkLst>
          <pc:docMk/>
          <pc:sldMk cId="1163614707" sldId="274"/>
        </pc:sldMkLst>
        <pc:spChg chg="mod">
          <ac:chgData name="tim lee" userId="6cf71ec3557812a9" providerId="LiveId" clId="{CE5AE208-4C70-6143-BE16-38D735D016D9}" dt="2023-04-24T06:38:07.025" v="550" actId="20577"/>
          <ac:spMkLst>
            <pc:docMk/>
            <pc:sldMk cId="1163614707" sldId="274"/>
            <ac:spMk id="2" creationId="{247314C3-8976-CD52-4A77-7628CBB502D2}"/>
          </ac:spMkLst>
        </pc:spChg>
        <pc:spChg chg="mod">
          <ac:chgData name="tim lee" userId="6cf71ec3557812a9" providerId="LiveId" clId="{CE5AE208-4C70-6143-BE16-38D735D016D9}" dt="2023-04-24T06:54:04.991" v="662" actId="20577"/>
          <ac:spMkLst>
            <pc:docMk/>
            <pc:sldMk cId="1163614707" sldId="274"/>
            <ac:spMk id="3" creationId="{67DEEBA9-57A1-BA26-E457-3F17679933BE}"/>
          </ac:spMkLst>
        </pc:spChg>
      </pc:sldChg>
      <pc:sldChg chg="addSp delSp modSp new mod setBg setClrOvrMap">
        <pc:chgData name="tim lee" userId="6cf71ec3557812a9" providerId="LiveId" clId="{CE5AE208-4C70-6143-BE16-38D735D016D9}" dt="2023-04-24T06:43:08.184" v="574" actId="26606"/>
        <pc:sldMkLst>
          <pc:docMk/>
          <pc:sldMk cId="693537623" sldId="275"/>
        </pc:sldMkLst>
        <pc:spChg chg="mod">
          <ac:chgData name="tim lee" userId="6cf71ec3557812a9" providerId="LiveId" clId="{CE5AE208-4C70-6143-BE16-38D735D016D9}" dt="2023-04-24T06:43:08.184" v="574" actId="26606"/>
          <ac:spMkLst>
            <pc:docMk/>
            <pc:sldMk cId="693537623" sldId="275"/>
            <ac:spMk id="2" creationId="{E1CBDF99-5EB9-8987-7C17-6D49902D83AF}"/>
          </ac:spMkLst>
        </pc:spChg>
        <pc:spChg chg="add del mod">
          <ac:chgData name="tim lee" userId="6cf71ec3557812a9" providerId="LiveId" clId="{CE5AE208-4C70-6143-BE16-38D735D016D9}" dt="2023-04-24T06:41:39.920" v="565" actId="26606"/>
          <ac:spMkLst>
            <pc:docMk/>
            <pc:sldMk cId="693537623" sldId="275"/>
            <ac:spMk id="3" creationId="{6B64C6CC-AB82-BFE4-C6D4-E4FDBCA8A16E}"/>
          </ac:spMkLst>
        </pc:spChg>
        <pc:spChg chg="add del">
          <ac:chgData name="tim lee" userId="6cf71ec3557812a9" providerId="LiveId" clId="{CE5AE208-4C70-6143-BE16-38D735D016D9}" dt="2023-04-24T06:41:36.811" v="562" actId="26606"/>
          <ac:spMkLst>
            <pc:docMk/>
            <pc:sldMk cId="693537623" sldId="275"/>
            <ac:spMk id="8" creationId="{B373F125-DEF3-41D6-9918-AB21A2ACC37A}"/>
          </ac:spMkLst>
        </pc:spChg>
        <pc:spChg chg="add del">
          <ac:chgData name="tim lee" userId="6cf71ec3557812a9" providerId="LiveId" clId="{CE5AE208-4C70-6143-BE16-38D735D016D9}" dt="2023-04-24T06:41:39.896" v="564" actId="26606"/>
          <ac:spMkLst>
            <pc:docMk/>
            <pc:sldMk cId="693537623" sldId="275"/>
            <ac:spMk id="9" creationId="{BFABBCE0-E08C-4BBE-9FD2-E2B253D4D5F2}"/>
          </ac:spMkLst>
        </pc:spChg>
        <pc:spChg chg="add del">
          <ac:chgData name="tim lee" userId="6cf71ec3557812a9" providerId="LiveId" clId="{CE5AE208-4C70-6143-BE16-38D735D016D9}" dt="2023-04-24T06:41:36.811" v="562" actId="26606"/>
          <ac:spMkLst>
            <pc:docMk/>
            <pc:sldMk cId="693537623" sldId="275"/>
            <ac:spMk id="10" creationId="{71E9F226-EB6E-48C9-ADDA-636DE4BF4EBE}"/>
          </ac:spMkLst>
        </pc:spChg>
        <pc:spChg chg="add del">
          <ac:chgData name="tim lee" userId="6cf71ec3557812a9" providerId="LiveId" clId="{CE5AE208-4C70-6143-BE16-38D735D016D9}" dt="2023-04-24T06:41:39.896" v="564" actId="26606"/>
          <ac:spMkLst>
            <pc:docMk/>
            <pc:sldMk cId="693537623" sldId="275"/>
            <ac:spMk id="11" creationId="{FF426BAC-43D6-468E-B6FF-167034D5CE43}"/>
          </ac:spMkLst>
        </pc:spChg>
        <pc:spChg chg="add del">
          <ac:chgData name="tim lee" userId="6cf71ec3557812a9" providerId="LiveId" clId="{CE5AE208-4C70-6143-BE16-38D735D016D9}" dt="2023-04-24T06:41:39.896" v="564" actId="26606"/>
          <ac:spMkLst>
            <pc:docMk/>
            <pc:sldMk cId="693537623" sldId="275"/>
            <ac:spMk id="13" creationId="{FB02D80E-5995-4C54-8387-5893C2C89473}"/>
          </ac:spMkLst>
        </pc:spChg>
        <pc:spChg chg="add del">
          <ac:chgData name="tim lee" userId="6cf71ec3557812a9" providerId="LiveId" clId="{CE5AE208-4C70-6143-BE16-38D735D016D9}" dt="2023-04-24T06:41:39.896" v="564" actId="26606"/>
          <ac:spMkLst>
            <pc:docMk/>
            <pc:sldMk cId="693537623" sldId="275"/>
            <ac:spMk id="15" creationId="{896083C8-1401-4950-AF56-E2FAFE42D656}"/>
          </ac:spMkLst>
        </pc:spChg>
        <pc:spChg chg="add del">
          <ac:chgData name="tim lee" userId="6cf71ec3557812a9" providerId="LiveId" clId="{CE5AE208-4C70-6143-BE16-38D735D016D9}" dt="2023-04-24T06:43:08.118" v="573" actId="26606"/>
          <ac:spMkLst>
            <pc:docMk/>
            <pc:sldMk cId="693537623" sldId="275"/>
            <ac:spMk id="22" creationId="{F92989FB-1024-49B7-BDF1-B3CE27D48623}"/>
          </ac:spMkLst>
        </pc:spChg>
        <pc:spChg chg="add del">
          <ac:chgData name="tim lee" userId="6cf71ec3557812a9" providerId="LiveId" clId="{CE5AE208-4C70-6143-BE16-38D735D016D9}" dt="2023-04-24T06:43:08.118" v="573" actId="26606"/>
          <ac:spMkLst>
            <pc:docMk/>
            <pc:sldMk cId="693537623" sldId="275"/>
            <ac:spMk id="24" creationId="{2987D6F4-EC95-4EF1-A8AD-4B70386CEEC7}"/>
          </ac:spMkLst>
        </pc:spChg>
        <pc:spChg chg="add del">
          <ac:chgData name="tim lee" userId="6cf71ec3557812a9" providerId="LiveId" clId="{CE5AE208-4C70-6143-BE16-38D735D016D9}" dt="2023-04-24T06:43:08.118" v="573" actId="26606"/>
          <ac:spMkLst>
            <pc:docMk/>
            <pc:sldMk cId="693537623" sldId="275"/>
            <ac:spMk id="26" creationId="{F5F792DF-9D0A-4DB6-9A9E-7312F5A7E87D}"/>
          </ac:spMkLst>
        </pc:spChg>
        <pc:spChg chg="add">
          <ac:chgData name="tim lee" userId="6cf71ec3557812a9" providerId="LiveId" clId="{CE5AE208-4C70-6143-BE16-38D735D016D9}" dt="2023-04-24T06:43:08.184" v="574" actId="26606"/>
          <ac:spMkLst>
            <pc:docMk/>
            <pc:sldMk cId="693537623" sldId="275"/>
            <ac:spMk id="28" creationId="{7BC7EA7B-802E-41F4-8926-C4475287AA31}"/>
          </ac:spMkLst>
        </pc:spChg>
        <pc:spChg chg="add">
          <ac:chgData name="tim lee" userId="6cf71ec3557812a9" providerId="LiveId" clId="{CE5AE208-4C70-6143-BE16-38D735D016D9}" dt="2023-04-24T06:43:08.184" v="574" actId="26606"/>
          <ac:spMkLst>
            <pc:docMk/>
            <pc:sldMk cId="693537623" sldId="275"/>
            <ac:spMk id="29" creationId="{F92989FB-1024-49B7-BDF1-B3CE27D48623}"/>
          </ac:spMkLst>
        </pc:spChg>
        <pc:spChg chg="add">
          <ac:chgData name="tim lee" userId="6cf71ec3557812a9" providerId="LiveId" clId="{CE5AE208-4C70-6143-BE16-38D735D016D9}" dt="2023-04-24T06:43:08.184" v="574" actId="26606"/>
          <ac:spMkLst>
            <pc:docMk/>
            <pc:sldMk cId="693537623" sldId="275"/>
            <ac:spMk id="30" creationId="{2987D6F4-EC95-4EF1-A8AD-4B70386CEEC7}"/>
          </ac:spMkLst>
        </pc:spChg>
        <pc:spChg chg="add">
          <ac:chgData name="tim lee" userId="6cf71ec3557812a9" providerId="LiveId" clId="{CE5AE208-4C70-6143-BE16-38D735D016D9}" dt="2023-04-24T06:43:08.184" v="574" actId="26606"/>
          <ac:spMkLst>
            <pc:docMk/>
            <pc:sldMk cId="693537623" sldId="275"/>
            <ac:spMk id="31" creationId="{F5F792DF-9D0A-4DB6-9A9E-7312F5A7E87D}"/>
          </ac:spMkLst>
        </pc:spChg>
        <pc:graphicFrameChg chg="add del">
          <ac:chgData name="tim lee" userId="6cf71ec3557812a9" providerId="LiveId" clId="{CE5AE208-4C70-6143-BE16-38D735D016D9}" dt="2023-04-24T06:41:39.896" v="564" actId="26606"/>
          <ac:graphicFrameMkLst>
            <pc:docMk/>
            <pc:sldMk cId="693537623" sldId="275"/>
            <ac:graphicFrameMk id="5" creationId="{81794669-F311-6C5F-4C44-8D75458CC18B}"/>
          </ac:graphicFrameMkLst>
        </pc:graphicFrameChg>
        <pc:graphicFrameChg chg="add mod modGraphic">
          <ac:chgData name="tim lee" userId="6cf71ec3557812a9" providerId="LiveId" clId="{CE5AE208-4C70-6143-BE16-38D735D016D9}" dt="2023-04-24T06:43:08.184" v="574" actId="26606"/>
          <ac:graphicFrameMkLst>
            <pc:docMk/>
            <pc:sldMk cId="693537623" sldId="275"/>
            <ac:graphicFrameMk id="17" creationId="{68DE042B-26F6-FCDA-FE9D-5A79E64F8C95}"/>
          </ac:graphicFrameMkLst>
        </pc:graphicFrameChg>
      </pc:sldChg>
      <pc:sldChg chg="addSp modSp new mod setBg">
        <pc:chgData name="tim lee" userId="6cf71ec3557812a9" providerId="LiveId" clId="{CE5AE208-4C70-6143-BE16-38D735D016D9}" dt="2023-04-24T06:41:30.885" v="560" actId="26606"/>
        <pc:sldMkLst>
          <pc:docMk/>
          <pc:sldMk cId="483962395" sldId="276"/>
        </pc:sldMkLst>
        <pc:spChg chg="mod">
          <ac:chgData name="tim lee" userId="6cf71ec3557812a9" providerId="LiveId" clId="{CE5AE208-4C70-6143-BE16-38D735D016D9}" dt="2023-04-24T06:41:30.885" v="560" actId="26606"/>
          <ac:spMkLst>
            <pc:docMk/>
            <pc:sldMk cId="483962395" sldId="276"/>
            <ac:spMk id="2" creationId="{5A334A86-7251-BC03-283D-6965BC71C6AE}"/>
          </ac:spMkLst>
        </pc:spChg>
        <pc:spChg chg="mod">
          <ac:chgData name="tim lee" userId="6cf71ec3557812a9" providerId="LiveId" clId="{CE5AE208-4C70-6143-BE16-38D735D016D9}" dt="2023-04-24T06:41:30.885" v="560" actId="26606"/>
          <ac:spMkLst>
            <pc:docMk/>
            <pc:sldMk cId="483962395" sldId="276"/>
            <ac:spMk id="3" creationId="{31A28138-FACA-DCF3-13AE-9A89BEAEECFF}"/>
          </ac:spMkLst>
        </pc:spChg>
        <pc:spChg chg="add">
          <ac:chgData name="tim lee" userId="6cf71ec3557812a9" providerId="LiveId" clId="{CE5AE208-4C70-6143-BE16-38D735D016D9}" dt="2023-04-24T06:41:30.885" v="560" actId="26606"/>
          <ac:spMkLst>
            <pc:docMk/>
            <pc:sldMk cId="483962395" sldId="276"/>
            <ac:spMk id="8" creationId="{B373F125-DEF3-41D6-9918-AB21A2ACC37A}"/>
          </ac:spMkLst>
        </pc:spChg>
        <pc:spChg chg="add">
          <ac:chgData name="tim lee" userId="6cf71ec3557812a9" providerId="LiveId" clId="{CE5AE208-4C70-6143-BE16-38D735D016D9}" dt="2023-04-24T06:41:30.885" v="560" actId="26606"/>
          <ac:spMkLst>
            <pc:docMk/>
            <pc:sldMk cId="483962395" sldId="276"/>
            <ac:spMk id="10" creationId="{71E9F226-EB6E-48C9-ADDA-636DE4BF4EBE}"/>
          </ac:spMkLst>
        </pc:spChg>
      </pc:sldChg>
      <pc:sldChg chg="addSp modSp new mod setBg">
        <pc:chgData name="tim lee" userId="6cf71ec3557812a9" providerId="LiveId" clId="{CE5AE208-4C70-6143-BE16-38D735D016D9}" dt="2023-04-24T06:44:01.647" v="579" actId="26606"/>
        <pc:sldMkLst>
          <pc:docMk/>
          <pc:sldMk cId="2347257898" sldId="277"/>
        </pc:sldMkLst>
        <pc:spChg chg="mod">
          <ac:chgData name="tim lee" userId="6cf71ec3557812a9" providerId="LiveId" clId="{CE5AE208-4C70-6143-BE16-38D735D016D9}" dt="2023-04-24T06:44:01.647" v="579" actId="26606"/>
          <ac:spMkLst>
            <pc:docMk/>
            <pc:sldMk cId="2347257898" sldId="277"/>
            <ac:spMk id="2" creationId="{62018C6C-9D57-F05D-CE6D-2F09AEAF6EA3}"/>
          </ac:spMkLst>
        </pc:spChg>
        <pc:spChg chg="mod">
          <ac:chgData name="tim lee" userId="6cf71ec3557812a9" providerId="LiveId" clId="{CE5AE208-4C70-6143-BE16-38D735D016D9}" dt="2023-04-24T06:44:01.647" v="579" actId="26606"/>
          <ac:spMkLst>
            <pc:docMk/>
            <pc:sldMk cId="2347257898" sldId="277"/>
            <ac:spMk id="3" creationId="{5AB5D06A-7510-3382-09F3-8ACEC9CDF718}"/>
          </ac:spMkLst>
        </pc:spChg>
        <pc:spChg chg="add">
          <ac:chgData name="tim lee" userId="6cf71ec3557812a9" providerId="LiveId" clId="{CE5AE208-4C70-6143-BE16-38D735D016D9}" dt="2023-04-24T06:44:01.647" v="579" actId="26606"/>
          <ac:spMkLst>
            <pc:docMk/>
            <pc:sldMk cId="2347257898" sldId="277"/>
            <ac:spMk id="8" creationId="{B373F125-DEF3-41D6-9918-AB21A2ACC37A}"/>
          </ac:spMkLst>
        </pc:spChg>
        <pc:spChg chg="add">
          <ac:chgData name="tim lee" userId="6cf71ec3557812a9" providerId="LiveId" clId="{CE5AE208-4C70-6143-BE16-38D735D016D9}" dt="2023-04-24T06:44:01.647" v="579" actId="26606"/>
          <ac:spMkLst>
            <pc:docMk/>
            <pc:sldMk cId="2347257898" sldId="277"/>
            <ac:spMk id="10" creationId="{71E9F226-EB6E-48C9-ADDA-636DE4BF4EBE}"/>
          </ac:spMkLst>
        </pc:spChg>
      </pc:sldChg>
      <pc:sldChg chg="addSp delSp modSp new mod setBg">
        <pc:chgData name="tim lee" userId="6cf71ec3557812a9" providerId="LiveId" clId="{CE5AE208-4C70-6143-BE16-38D735D016D9}" dt="2023-04-24T06:55:56.274" v="689" actId="26606"/>
        <pc:sldMkLst>
          <pc:docMk/>
          <pc:sldMk cId="4115577349" sldId="278"/>
        </pc:sldMkLst>
        <pc:spChg chg="mo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2" creationId="{979A2B98-CB97-D664-54C5-2993CAD1A9C0}"/>
          </ac:spMkLst>
        </pc:spChg>
        <pc:spChg chg="add del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3" creationId="{0BECC5B8-4659-3738-3BB0-623E028268AC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10" creationId="{DD651B61-325E-4E73-8445-38B0DE8AAAB6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12" creationId="{B42E5253-D3AC-4AC2-B766-8B34F13C2F5E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14" creationId="{10AE8D57-436A-4073-9A75-15BB5949F8B4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16" creationId="{E2852671-8EB6-4EAF-8AF8-65CF3FD66456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18" creationId="{A52FF1B8-145F-47AA-9F6F-7DA3201AA6CB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20" creationId="{6DFE8A8C-8C1F-40A1-8A45-9D05B0DD8EF8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22" creationId="{EE1EF8C3-8F8A-447D-A5FF-C12426825418}"/>
          </ac:spMkLst>
        </pc:spChg>
        <pc:spChg chg="add del">
          <ac:chgData name="tim lee" userId="6cf71ec3557812a9" providerId="LiveId" clId="{CE5AE208-4C70-6143-BE16-38D735D016D9}" dt="2023-04-24T06:55:56.265" v="688" actId="26606"/>
          <ac:spMkLst>
            <pc:docMk/>
            <pc:sldMk cId="4115577349" sldId="278"/>
            <ac:spMk id="24" creationId="{1B511BAF-6DC3-420A-8603-96945C66ADB3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26" creationId="{DD651B61-325E-4E73-8445-38B0DE8AAAB6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27" creationId="{B42E5253-D3AC-4AC2-B766-8B34F13C2F5E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28" creationId="{10AE8D57-436A-4073-9A75-15BB5949F8B4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29" creationId="{E2852671-8EB6-4EAF-8AF8-65CF3FD66456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30" creationId="{A52FF1B8-145F-47AA-9F6F-7DA3201AA6CB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31" creationId="{6DFE8A8C-8C1F-40A1-8A45-9D05B0DD8EF8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32" creationId="{EE1EF8C3-8F8A-447D-A5FF-C12426825418}"/>
          </ac:spMkLst>
        </pc:spChg>
        <pc:spChg chg="add">
          <ac:chgData name="tim lee" userId="6cf71ec3557812a9" providerId="LiveId" clId="{CE5AE208-4C70-6143-BE16-38D735D016D9}" dt="2023-04-24T06:55:56.274" v="689" actId="26606"/>
          <ac:spMkLst>
            <pc:docMk/>
            <pc:sldMk cId="4115577349" sldId="278"/>
            <ac:spMk id="33" creationId="{1B511BAF-6DC3-420A-8603-96945C66ADB3}"/>
          </ac:spMkLst>
        </pc:spChg>
        <pc:picChg chg="add del">
          <ac:chgData name="tim lee" userId="6cf71ec3557812a9" providerId="LiveId" clId="{CE5AE208-4C70-6143-BE16-38D735D016D9}" dt="2023-04-24T06:55:56.265" v="688" actId="26606"/>
          <ac:picMkLst>
            <pc:docMk/>
            <pc:sldMk cId="4115577349" sldId="278"/>
            <ac:picMk id="7" creationId="{14192F4B-5B7A-81B9-9B89-009963D7D092}"/>
          </ac:picMkLst>
        </pc:picChg>
        <pc:picChg chg="add">
          <ac:chgData name="tim lee" userId="6cf71ec3557812a9" providerId="LiveId" clId="{CE5AE208-4C70-6143-BE16-38D735D016D9}" dt="2023-04-24T06:55:56.274" v="689" actId="26606"/>
          <ac:picMkLst>
            <pc:docMk/>
            <pc:sldMk cId="4115577349" sldId="278"/>
            <ac:picMk id="34" creationId="{15B6D495-94B1-3D1C-94C5-86D45FDE3D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35B8-9588-48F6-9809-E961BA3ED0EE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0E5682F-00CF-4A1F-A1C6-5B726E567CA6}">
      <dgm:prSet/>
      <dgm:spPr/>
      <dgm:t>
        <a:bodyPr/>
        <a:lstStyle/>
        <a:p>
          <a:r>
            <a:rPr lang="en-GB" b="0" i="0"/>
            <a:t>frequency_penalty </a:t>
          </a:r>
          <a:r>
            <a:rPr lang="ja-JP" b="0" i="0"/>
            <a:t>和 </a:t>
          </a:r>
          <a:r>
            <a:rPr lang="en-GB" b="0" i="0"/>
            <a:t>presence_penalty </a:t>
          </a:r>
          <a:r>
            <a:rPr lang="ja-JP" b="0" i="0"/>
            <a:t>的區別在於它們懲罰或獎勵 </a:t>
          </a:r>
          <a:r>
            <a:rPr lang="en-GB" b="0" i="0"/>
            <a:t>token </a:t>
          </a:r>
          <a:r>
            <a:rPr lang="ja-JP" b="0" i="0"/>
            <a:t>的方式不同。在生成新的 </a:t>
          </a:r>
          <a:r>
            <a:rPr lang="en-GB" b="0" i="0"/>
            <a:t>token </a:t>
          </a:r>
          <a:r>
            <a:rPr lang="ja-JP" b="0" i="0"/>
            <a:t>時，如果該 </a:t>
          </a:r>
          <a:r>
            <a:rPr lang="en-GB" b="0" i="0"/>
            <a:t>token </a:t>
          </a:r>
          <a:r>
            <a:rPr lang="ja-JP" b="0" i="0"/>
            <a:t>在之前的輸出中出現頻率很高，那麼使用 </a:t>
          </a:r>
          <a:r>
            <a:rPr lang="en-GB" b="0" i="0"/>
            <a:t>frequency_penalty </a:t>
          </a:r>
          <a:r>
            <a:rPr lang="ja-JP" b="0" i="0"/>
            <a:t>就可以減少它被選擇的可能性。如果該 </a:t>
          </a:r>
          <a:r>
            <a:rPr lang="en-GB" b="0" i="0"/>
            <a:t>token </a:t>
          </a:r>
          <a:r>
            <a:rPr lang="ja-JP" b="0" i="0"/>
            <a:t>已經在之前的輸出中出現過，那麼使用 </a:t>
          </a:r>
          <a:r>
            <a:rPr lang="en-GB" b="0" i="0"/>
            <a:t>presence_penalty </a:t>
          </a:r>
          <a:r>
            <a:rPr lang="ja-JP" b="0" i="0"/>
            <a:t>就可以減少它被選擇的可能性。</a:t>
          </a:r>
          <a:endParaRPr lang="en-US"/>
        </a:p>
      </dgm:t>
    </dgm:pt>
    <dgm:pt modelId="{C6FFCF6B-CD65-4D2A-A03D-B994BBA08B26}" type="parTrans" cxnId="{BBBCA1BF-63F8-4685-AF55-DB498DF9F942}">
      <dgm:prSet/>
      <dgm:spPr/>
      <dgm:t>
        <a:bodyPr/>
        <a:lstStyle/>
        <a:p>
          <a:endParaRPr lang="en-US"/>
        </a:p>
      </dgm:t>
    </dgm:pt>
    <dgm:pt modelId="{A2E4D091-3DEA-426E-83FD-FDE5EED261D6}" type="sibTrans" cxnId="{BBBCA1BF-63F8-4685-AF55-DB498DF9F942}">
      <dgm:prSet/>
      <dgm:spPr/>
      <dgm:t>
        <a:bodyPr/>
        <a:lstStyle/>
        <a:p>
          <a:endParaRPr lang="en-US"/>
        </a:p>
      </dgm:t>
    </dgm:pt>
    <dgm:pt modelId="{50D2E81E-3A05-4EAB-8292-D88BB3307CCF}">
      <dgm:prSet/>
      <dgm:spPr/>
      <dgm:t>
        <a:bodyPr/>
        <a:lstStyle/>
        <a:p>
          <a:r>
            <a:rPr lang="ja-JP" b="0" i="0"/>
            <a:t>通常情況下，這兩個參數的值可以設置為相同的值，以維持它們的相對權重不變。如果你希望更注重避免重複使用 </a:t>
          </a:r>
          <a:r>
            <a:rPr lang="en-GB" b="0" i="0"/>
            <a:t>token，</a:t>
          </a:r>
          <a:r>
            <a:rPr lang="ja-JP" b="0" i="0"/>
            <a:t>可以將 </a:t>
          </a:r>
          <a:r>
            <a:rPr lang="en-GB" b="0" i="0" err="1"/>
            <a:t>presence_penalty</a:t>
          </a:r>
          <a:r>
            <a:rPr lang="en-GB" b="0" i="0"/>
            <a:t> </a:t>
          </a:r>
          <a:r>
            <a:rPr lang="ja-JP" b="0" i="0"/>
            <a:t>設置得稍高一些，例如 </a:t>
          </a:r>
          <a:r>
            <a:rPr lang="en-US" b="0" i="0"/>
            <a:t>0.5</a:t>
          </a:r>
          <a:r>
            <a:rPr lang="ja-JP" b="0" i="0"/>
            <a:t>，而將 </a:t>
          </a:r>
          <a:r>
            <a:rPr lang="en-GB" b="0" i="0" err="1"/>
            <a:t>frequency_penalty</a:t>
          </a:r>
          <a:r>
            <a:rPr lang="en-GB" b="0" i="0"/>
            <a:t> </a:t>
          </a:r>
          <a:r>
            <a:rPr lang="ja-JP" b="0" i="0"/>
            <a:t>設置得稍低一些，例如 </a:t>
          </a:r>
          <a:r>
            <a:rPr lang="en-US" b="0" i="0"/>
            <a:t>0.3</a:t>
          </a:r>
          <a:endParaRPr lang="en-US"/>
        </a:p>
      </dgm:t>
    </dgm:pt>
    <dgm:pt modelId="{8D332F03-2B81-4113-9F62-688438898EE4}" type="parTrans" cxnId="{220B3E02-BABD-4182-8097-17145D79135B}">
      <dgm:prSet/>
      <dgm:spPr/>
      <dgm:t>
        <a:bodyPr/>
        <a:lstStyle/>
        <a:p>
          <a:endParaRPr lang="en-US"/>
        </a:p>
      </dgm:t>
    </dgm:pt>
    <dgm:pt modelId="{BB253810-23F8-4EF9-88A1-B8EEEC413C1E}" type="sibTrans" cxnId="{220B3E02-BABD-4182-8097-17145D79135B}">
      <dgm:prSet/>
      <dgm:spPr/>
      <dgm:t>
        <a:bodyPr/>
        <a:lstStyle/>
        <a:p>
          <a:endParaRPr lang="en-US"/>
        </a:p>
      </dgm:t>
    </dgm:pt>
    <dgm:pt modelId="{EFE3CFE4-41DC-7740-BD1F-C3387FF6D0FC}" type="pres">
      <dgm:prSet presAssocID="{C31735B8-9588-48F6-9809-E961BA3ED0EE}" presName="vert0" presStyleCnt="0">
        <dgm:presLayoutVars>
          <dgm:dir/>
          <dgm:animOne val="branch"/>
          <dgm:animLvl val="lvl"/>
        </dgm:presLayoutVars>
      </dgm:prSet>
      <dgm:spPr/>
    </dgm:pt>
    <dgm:pt modelId="{09775663-E7DF-654E-900E-55C0E34E2D77}" type="pres">
      <dgm:prSet presAssocID="{D0E5682F-00CF-4A1F-A1C6-5B726E567CA6}" presName="thickLine" presStyleLbl="alignNode1" presStyleIdx="0" presStyleCnt="2"/>
      <dgm:spPr/>
    </dgm:pt>
    <dgm:pt modelId="{01AFA89D-FD8A-D641-86CE-FBCAD38C6DF6}" type="pres">
      <dgm:prSet presAssocID="{D0E5682F-00CF-4A1F-A1C6-5B726E567CA6}" presName="horz1" presStyleCnt="0"/>
      <dgm:spPr/>
    </dgm:pt>
    <dgm:pt modelId="{B164E577-039A-564A-8A9F-FC80EA29AD3D}" type="pres">
      <dgm:prSet presAssocID="{D0E5682F-00CF-4A1F-A1C6-5B726E567CA6}" presName="tx1" presStyleLbl="revTx" presStyleIdx="0" presStyleCnt="2"/>
      <dgm:spPr/>
    </dgm:pt>
    <dgm:pt modelId="{4961425E-CBDA-B54A-84C9-8F430864B5BE}" type="pres">
      <dgm:prSet presAssocID="{D0E5682F-00CF-4A1F-A1C6-5B726E567CA6}" presName="vert1" presStyleCnt="0"/>
      <dgm:spPr/>
    </dgm:pt>
    <dgm:pt modelId="{BDF4D529-55DA-1B4D-9A09-1DD06FA034DE}" type="pres">
      <dgm:prSet presAssocID="{50D2E81E-3A05-4EAB-8292-D88BB3307CCF}" presName="thickLine" presStyleLbl="alignNode1" presStyleIdx="1" presStyleCnt="2"/>
      <dgm:spPr/>
    </dgm:pt>
    <dgm:pt modelId="{A8071F3F-ED63-7842-94D8-C1BF4399D6E8}" type="pres">
      <dgm:prSet presAssocID="{50D2E81E-3A05-4EAB-8292-D88BB3307CCF}" presName="horz1" presStyleCnt="0"/>
      <dgm:spPr/>
    </dgm:pt>
    <dgm:pt modelId="{4AC68A18-EE8C-0047-BBEE-1C413B3D9461}" type="pres">
      <dgm:prSet presAssocID="{50D2E81E-3A05-4EAB-8292-D88BB3307CCF}" presName="tx1" presStyleLbl="revTx" presStyleIdx="1" presStyleCnt="2"/>
      <dgm:spPr/>
    </dgm:pt>
    <dgm:pt modelId="{8B4D03B8-8823-6648-B6B0-51CDF09A58C0}" type="pres">
      <dgm:prSet presAssocID="{50D2E81E-3A05-4EAB-8292-D88BB3307CCF}" presName="vert1" presStyleCnt="0"/>
      <dgm:spPr/>
    </dgm:pt>
  </dgm:ptLst>
  <dgm:cxnLst>
    <dgm:cxn modelId="{220B3E02-BABD-4182-8097-17145D79135B}" srcId="{C31735B8-9588-48F6-9809-E961BA3ED0EE}" destId="{50D2E81E-3A05-4EAB-8292-D88BB3307CCF}" srcOrd="1" destOrd="0" parTransId="{8D332F03-2B81-4113-9F62-688438898EE4}" sibTransId="{BB253810-23F8-4EF9-88A1-B8EEEC413C1E}"/>
    <dgm:cxn modelId="{38620619-871C-3346-9334-EF8290F80BEB}" type="presOf" srcId="{C31735B8-9588-48F6-9809-E961BA3ED0EE}" destId="{EFE3CFE4-41DC-7740-BD1F-C3387FF6D0FC}" srcOrd="0" destOrd="0" presId="urn:microsoft.com/office/officeart/2008/layout/LinedList"/>
    <dgm:cxn modelId="{3C9D5D5B-04A9-5545-B279-113F92A9A4E7}" type="presOf" srcId="{50D2E81E-3A05-4EAB-8292-D88BB3307CCF}" destId="{4AC68A18-EE8C-0047-BBEE-1C413B3D9461}" srcOrd="0" destOrd="0" presId="urn:microsoft.com/office/officeart/2008/layout/LinedList"/>
    <dgm:cxn modelId="{4DCB1465-8AAE-6244-8D42-FFA845966E7E}" type="presOf" srcId="{D0E5682F-00CF-4A1F-A1C6-5B726E567CA6}" destId="{B164E577-039A-564A-8A9F-FC80EA29AD3D}" srcOrd="0" destOrd="0" presId="urn:microsoft.com/office/officeart/2008/layout/LinedList"/>
    <dgm:cxn modelId="{BBBCA1BF-63F8-4685-AF55-DB498DF9F942}" srcId="{C31735B8-9588-48F6-9809-E961BA3ED0EE}" destId="{D0E5682F-00CF-4A1F-A1C6-5B726E567CA6}" srcOrd="0" destOrd="0" parTransId="{C6FFCF6B-CD65-4D2A-A03D-B994BBA08B26}" sibTransId="{A2E4D091-3DEA-426E-83FD-FDE5EED261D6}"/>
    <dgm:cxn modelId="{F2AF6812-F559-5942-A5FC-036E0EBCDF83}" type="presParOf" srcId="{EFE3CFE4-41DC-7740-BD1F-C3387FF6D0FC}" destId="{09775663-E7DF-654E-900E-55C0E34E2D77}" srcOrd="0" destOrd="0" presId="urn:microsoft.com/office/officeart/2008/layout/LinedList"/>
    <dgm:cxn modelId="{D881ECBE-8868-1D46-8CD9-2443A61CE91A}" type="presParOf" srcId="{EFE3CFE4-41DC-7740-BD1F-C3387FF6D0FC}" destId="{01AFA89D-FD8A-D641-86CE-FBCAD38C6DF6}" srcOrd="1" destOrd="0" presId="urn:microsoft.com/office/officeart/2008/layout/LinedList"/>
    <dgm:cxn modelId="{137962F2-F1EC-D142-9041-C0A219E5AE4B}" type="presParOf" srcId="{01AFA89D-FD8A-D641-86CE-FBCAD38C6DF6}" destId="{B164E577-039A-564A-8A9F-FC80EA29AD3D}" srcOrd="0" destOrd="0" presId="urn:microsoft.com/office/officeart/2008/layout/LinedList"/>
    <dgm:cxn modelId="{0EE80957-8A1A-4C4D-B3A6-9808A42B406E}" type="presParOf" srcId="{01AFA89D-FD8A-D641-86CE-FBCAD38C6DF6}" destId="{4961425E-CBDA-B54A-84C9-8F430864B5BE}" srcOrd="1" destOrd="0" presId="urn:microsoft.com/office/officeart/2008/layout/LinedList"/>
    <dgm:cxn modelId="{505225B0-7C26-BC47-9CDD-1B382DE76006}" type="presParOf" srcId="{EFE3CFE4-41DC-7740-BD1F-C3387FF6D0FC}" destId="{BDF4D529-55DA-1B4D-9A09-1DD06FA034DE}" srcOrd="2" destOrd="0" presId="urn:microsoft.com/office/officeart/2008/layout/LinedList"/>
    <dgm:cxn modelId="{8E3B6BD9-B403-3440-8624-9F3DD8620F28}" type="presParOf" srcId="{EFE3CFE4-41DC-7740-BD1F-C3387FF6D0FC}" destId="{A8071F3F-ED63-7842-94D8-C1BF4399D6E8}" srcOrd="3" destOrd="0" presId="urn:microsoft.com/office/officeart/2008/layout/LinedList"/>
    <dgm:cxn modelId="{D9C5C490-D887-0641-83EE-2CCA7B899CF5}" type="presParOf" srcId="{A8071F3F-ED63-7842-94D8-C1BF4399D6E8}" destId="{4AC68A18-EE8C-0047-BBEE-1C413B3D9461}" srcOrd="0" destOrd="0" presId="urn:microsoft.com/office/officeart/2008/layout/LinedList"/>
    <dgm:cxn modelId="{F30B928E-533F-B247-89D7-F8C696B1387C}" type="presParOf" srcId="{A8071F3F-ED63-7842-94D8-C1BF4399D6E8}" destId="{8B4D03B8-8823-6648-B6B0-51CDF09A5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75663-E7DF-654E-900E-55C0E34E2D77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4E577-039A-564A-8A9F-FC80EA29AD3D}">
      <dsp:nvSpPr>
        <dsp:cNvPr id="0" name=""/>
        <dsp:cNvSpPr/>
      </dsp:nvSpPr>
      <dsp:spPr>
        <a:xfrm>
          <a:off x="0" y="0"/>
          <a:ext cx="7012370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frequency_penalty </a:t>
          </a:r>
          <a:r>
            <a:rPr lang="ja-JP" sz="2300" b="0" i="0" kern="1200"/>
            <a:t>和 </a:t>
          </a:r>
          <a:r>
            <a:rPr lang="en-GB" sz="2300" b="0" i="0" kern="1200"/>
            <a:t>presence_penalty </a:t>
          </a:r>
          <a:r>
            <a:rPr lang="ja-JP" sz="2300" b="0" i="0" kern="1200"/>
            <a:t>的區別在於它們懲罰或獎勵 </a:t>
          </a:r>
          <a:r>
            <a:rPr lang="en-GB" sz="2300" b="0" i="0" kern="1200"/>
            <a:t>token </a:t>
          </a:r>
          <a:r>
            <a:rPr lang="ja-JP" sz="2300" b="0" i="0" kern="1200"/>
            <a:t>的方式不同。在生成新的 </a:t>
          </a:r>
          <a:r>
            <a:rPr lang="en-GB" sz="2300" b="0" i="0" kern="1200"/>
            <a:t>token </a:t>
          </a:r>
          <a:r>
            <a:rPr lang="ja-JP" sz="2300" b="0" i="0" kern="1200"/>
            <a:t>時，如果該 </a:t>
          </a:r>
          <a:r>
            <a:rPr lang="en-GB" sz="2300" b="0" i="0" kern="1200"/>
            <a:t>token </a:t>
          </a:r>
          <a:r>
            <a:rPr lang="ja-JP" sz="2300" b="0" i="0" kern="1200"/>
            <a:t>在之前的輸出中出現頻率很高，那麼使用 </a:t>
          </a:r>
          <a:r>
            <a:rPr lang="en-GB" sz="2300" b="0" i="0" kern="1200"/>
            <a:t>frequency_penalty </a:t>
          </a:r>
          <a:r>
            <a:rPr lang="ja-JP" sz="2300" b="0" i="0" kern="1200"/>
            <a:t>就可以減少它被選擇的可能性。如果該 </a:t>
          </a:r>
          <a:r>
            <a:rPr lang="en-GB" sz="2300" b="0" i="0" kern="1200"/>
            <a:t>token </a:t>
          </a:r>
          <a:r>
            <a:rPr lang="ja-JP" sz="2300" b="0" i="0" kern="1200"/>
            <a:t>已經在之前的輸出中出現過，那麼使用 </a:t>
          </a:r>
          <a:r>
            <a:rPr lang="en-GB" sz="2300" b="0" i="0" kern="1200"/>
            <a:t>presence_penalty </a:t>
          </a:r>
          <a:r>
            <a:rPr lang="ja-JP" sz="2300" b="0" i="0" kern="1200"/>
            <a:t>就可以減少它被選擇的可能性。</a:t>
          </a:r>
          <a:endParaRPr lang="en-US" sz="2300" kern="1200"/>
        </a:p>
      </dsp:txBody>
      <dsp:txXfrm>
        <a:off x="0" y="0"/>
        <a:ext cx="7012370" cy="2354565"/>
      </dsp:txXfrm>
    </dsp:sp>
    <dsp:sp modelId="{BDF4D529-55DA-1B4D-9A09-1DD06FA034DE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C68A18-EE8C-0047-BBEE-1C413B3D9461}">
      <dsp:nvSpPr>
        <dsp:cNvPr id="0" name=""/>
        <dsp:cNvSpPr/>
      </dsp:nvSpPr>
      <dsp:spPr>
        <a:xfrm>
          <a:off x="0" y="2354565"/>
          <a:ext cx="7012370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300" b="0" i="0" kern="1200"/>
            <a:t>通常情況下，這兩個參數的值可以設置為相同的值，以維持它們的相對權重不變。如果你希望更注重避免重複使用 </a:t>
          </a:r>
          <a:r>
            <a:rPr lang="en-GB" sz="2300" b="0" i="0" kern="1200"/>
            <a:t>token，</a:t>
          </a:r>
          <a:r>
            <a:rPr lang="ja-JP" sz="2300" b="0" i="0" kern="1200"/>
            <a:t>可以將 </a:t>
          </a:r>
          <a:r>
            <a:rPr lang="en-GB" sz="2300" b="0" i="0" kern="1200" err="1"/>
            <a:t>presence_penalty</a:t>
          </a:r>
          <a:r>
            <a:rPr lang="en-GB" sz="2300" b="0" i="0" kern="1200"/>
            <a:t> </a:t>
          </a:r>
          <a:r>
            <a:rPr lang="ja-JP" sz="2300" b="0" i="0" kern="1200"/>
            <a:t>設置得稍高一些，例如 </a:t>
          </a:r>
          <a:r>
            <a:rPr lang="en-US" sz="2300" b="0" i="0" kern="1200"/>
            <a:t>0.5</a:t>
          </a:r>
          <a:r>
            <a:rPr lang="ja-JP" sz="2300" b="0" i="0" kern="1200"/>
            <a:t>，而將 </a:t>
          </a:r>
          <a:r>
            <a:rPr lang="en-GB" sz="2300" b="0" i="0" kern="1200" err="1"/>
            <a:t>frequency_penalty</a:t>
          </a:r>
          <a:r>
            <a:rPr lang="en-GB" sz="2300" b="0" i="0" kern="1200"/>
            <a:t> </a:t>
          </a:r>
          <a:r>
            <a:rPr lang="ja-JP" sz="2300" b="0" i="0" kern="1200"/>
            <a:t>設置得稍低一些，例如 </a:t>
          </a:r>
          <a:r>
            <a:rPr lang="en-US" sz="2300" b="0" i="0" kern="1200"/>
            <a:t>0.3</a:t>
          </a:r>
          <a:endParaRPr lang="en-US" sz="2300" kern="1200"/>
        </a:p>
      </dsp:txBody>
      <dsp:txXfrm>
        <a:off x="0" y="2354565"/>
        <a:ext cx="7012370" cy="2354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5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ccount.line.biz/login?redirectUri=https%3A%2F%2Fdevelopers.line.biz%2Fconsole%2Fchannel%2F1660850169%2Fmessaging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A grey robot with  colourful buttons">
            <a:extLst>
              <a:ext uri="{FF2B5EF4-FFF2-40B4-BE49-F238E27FC236}">
                <a16:creationId xmlns:a16="http://schemas.microsoft.com/office/drawing/2014/main" id="{959795DD-C5AC-4098-7970-C296E367C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7" b="3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rgbClr val="80A9A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rgbClr val="80A9A9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1EDE0-82E7-63A8-4F13-449F4732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TW">
                <a:solidFill>
                  <a:schemeClr val="bg1"/>
                </a:solidFill>
              </a:rPr>
              <a:t>LINE 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47C54-65A6-D5C7-2748-EFFA03361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With Python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and</a:t>
            </a:r>
            <a:r>
              <a:rPr lang="zh-TW" altLang="en-US">
                <a:solidFill>
                  <a:schemeClr val="bg1"/>
                </a:solidFill>
              </a:rPr>
              <a:t> </a:t>
            </a:r>
            <a:r>
              <a:rPr lang="en-US" altLang="zh-TW">
                <a:solidFill>
                  <a:schemeClr val="bg1"/>
                </a:solidFill>
              </a:rPr>
              <a:t>ChatGPT</a:t>
            </a:r>
            <a:endParaRPr lang="en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C97847-5186-D565-6C74-EBEE0847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>
                <a:solidFill>
                  <a:srgbClr val="FFFFFF"/>
                </a:solidFill>
                <a:effectLst/>
              </a:rPr>
              <a:t>Response settings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BAB3F-81E1-C83E-A760-925C8C64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506071"/>
            <a:ext cx="6764864" cy="38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BEEDD6-00BB-CC07-AD58-43F0B6FB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>
                <a:solidFill>
                  <a:srgbClr val="FFFFFF"/>
                </a:solidFill>
                <a:effectLst/>
              </a:rPr>
              <a:t>Chat response method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C76FB-53CC-F5E1-F1FA-0D8886C3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227021"/>
            <a:ext cx="6764864" cy="43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6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5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5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6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6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9B190-5046-BD31-3F58-4DE333C7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>
                <a:solidFill>
                  <a:srgbClr val="FFFFFF"/>
                </a:solidFill>
                <a:effectLst/>
              </a:rPr>
              <a:t>Channel access token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3CA8D-17E0-7364-4AB1-7492A4F4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537" y="618067"/>
            <a:ext cx="639789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6D964-0ED6-EDD8-0794-5CFD662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sz="1800" b="0" i="0" u="none" strike="noStrike">
                <a:solidFill>
                  <a:srgbClr val="FFFFFF"/>
                </a:solidFill>
                <a:effectLst/>
                <a:latin typeface="Söhne"/>
              </a:rPr>
              <a:t>openai.Completion.create()</a:t>
            </a:r>
            <a:r>
              <a:rPr lang="ja-JP" altLang="en-US" sz="1800" b="0" i="0" u="none" strike="noStrike">
                <a:solidFill>
                  <a:srgbClr val="FFFFFF"/>
                </a:solidFill>
                <a:effectLst/>
                <a:latin typeface="Söhne"/>
              </a:rPr>
              <a:t>主要參數及其意義</a:t>
            </a:r>
            <a:endParaRPr lang="en-TW" sz="180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EAE8C-99A4-3275-CDCB-8EF7501B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b="0" i="0" u="none" strike="noStrike" err="1">
                <a:effectLst/>
                <a:latin typeface="Söhne"/>
              </a:rPr>
              <a:t>openai.Completion.create</a:t>
            </a:r>
            <a:r>
              <a:rPr lang="en-GB" sz="1200" b="0" i="0" u="none" strike="noStrike">
                <a:effectLst/>
                <a:latin typeface="Söhne"/>
              </a:rPr>
              <a:t>() </a:t>
            </a:r>
            <a:r>
              <a:rPr lang="ja-JP" altLang="en-US" sz="1200" b="0" i="0" u="none" strike="noStrike">
                <a:effectLst/>
                <a:latin typeface="Söhne"/>
              </a:rPr>
              <a:t>是 </a:t>
            </a:r>
            <a:r>
              <a:rPr lang="en-GB" sz="1200" b="0" i="0" u="none" strike="noStrike" err="1">
                <a:effectLst/>
                <a:latin typeface="Söhne"/>
              </a:rPr>
              <a:t>OpenAI</a:t>
            </a:r>
            <a:r>
              <a:rPr lang="en-GB" sz="1200" b="0" i="0" u="none" strike="noStrike">
                <a:effectLst/>
                <a:latin typeface="Söhne"/>
              </a:rPr>
              <a:t> API </a:t>
            </a:r>
            <a:r>
              <a:rPr lang="ja-JP" altLang="en-US" sz="1200" b="0" i="0" u="none" strike="noStrike">
                <a:effectLst/>
                <a:latin typeface="Söhne"/>
              </a:rPr>
              <a:t>的函數，用於向 </a:t>
            </a:r>
            <a:r>
              <a:rPr lang="en-GB" sz="1200" b="0" i="0" u="none" strike="noStrike">
                <a:effectLst/>
                <a:latin typeface="Söhne"/>
              </a:rPr>
              <a:t>GPT-3 </a:t>
            </a:r>
            <a:r>
              <a:rPr lang="ja-JP" altLang="en-US" sz="1200" b="0" i="0" u="none" strike="noStrike">
                <a:effectLst/>
                <a:latin typeface="Söhne"/>
              </a:rPr>
              <a:t>請求文本生成。下面是函數的一些主要參數及其意義：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>
                <a:effectLst/>
                <a:latin typeface="Söhne"/>
              </a:rPr>
              <a:t>engine：</a:t>
            </a:r>
            <a:r>
              <a:rPr lang="ja-JP" altLang="en-US" sz="1200" b="0" i="0" u="none" strike="noStrike">
                <a:effectLst/>
                <a:latin typeface="Söhne"/>
              </a:rPr>
              <a:t>要使用的 </a:t>
            </a:r>
            <a:r>
              <a:rPr lang="en-GB" sz="1200" b="0" i="0" u="none" strike="noStrike">
                <a:effectLst/>
                <a:latin typeface="Söhne"/>
              </a:rPr>
              <a:t>GPT-3 </a:t>
            </a:r>
            <a:r>
              <a:rPr lang="ja-JP" altLang="en-US" sz="1200" b="0" i="0" u="none" strike="noStrike">
                <a:effectLst/>
                <a:latin typeface="Söhne"/>
              </a:rPr>
              <a:t>模型。例如，</a:t>
            </a:r>
            <a:r>
              <a:rPr lang="en-US" altLang="ja-JP" sz="1200" b="0" i="0" u="none" strike="noStrike">
                <a:effectLst/>
                <a:latin typeface="Söhne"/>
              </a:rPr>
              <a:t>"</a:t>
            </a:r>
            <a:r>
              <a:rPr lang="en-GB" sz="1200" b="0" i="0" u="none" strike="noStrike">
                <a:effectLst/>
                <a:latin typeface="Söhne"/>
              </a:rPr>
              <a:t>text-davinci-003" </a:t>
            </a:r>
            <a:r>
              <a:rPr lang="ja-JP" altLang="en-US" sz="1200" b="0" i="0" u="none" strike="noStrike">
                <a:effectLst/>
                <a:latin typeface="Söhne"/>
              </a:rPr>
              <a:t>是一個常用的 </a:t>
            </a:r>
            <a:r>
              <a:rPr lang="en-GB" sz="1200" b="0" i="0" u="none" strike="noStrike">
                <a:effectLst/>
                <a:latin typeface="Söhne"/>
              </a:rPr>
              <a:t>GPT-3 </a:t>
            </a:r>
            <a:r>
              <a:rPr lang="ja-JP" altLang="en-US" sz="1200" b="0" i="0" u="none" strike="noStrike">
                <a:effectLst/>
                <a:latin typeface="Söhne"/>
              </a:rPr>
              <a:t>模型。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>
                <a:effectLst/>
                <a:latin typeface="Söhne"/>
              </a:rPr>
              <a:t>prompt：</a:t>
            </a:r>
            <a:r>
              <a:rPr lang="ja-JP" altLang="en-US" sz="1200" b="0" i="0" u="none" strike="noStrike">
                <a:effectLst/>
                <a:latin typeface="Söhne"/>
              </a:rPr>
              <a:t>要傳遞給模型的初始文本。模型將基於此文本生成回應。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>
                <a:effectLst/>
                <a:latin typeface="Söhne"/>
              </a:rPr>
              <a:t>temperature：</a:t>
            </a:r>
            <a:r>
              <a:rPr lang="ja-JP" altLang="en-US" sz="1200" b="0" i="0" u="none" strike="noStrike">
                <a:effectLst/>
                <a:latin typeface="Söhne"/>
              </a:rPr>
              <a:t>控制生成文本的隨機性。值越高，生成的文本越隨機；值越低，生成的文本越確定。通常，將其設置在 </a:t>
            </a:r>
            <a:r>
              <a:rPr lang="en-US" altLang="ja-JP" sz="1200" b="0" i="0" u="none" strike="noStrike">
                <a:effectLst/>
                <a:latin typeface="Söhne"/>
              </a:rPr>
              <a:t>0.7 </a:t>
            </a:r>
            <a:r>
              <a:rPr lang="ja-JP" altLang="en-US" sz="1200" b="0" i="0" u="none" strike="noStrike">
                <a:effectLst/>
                <a:latin typeface="Söhne"/>
              </a:rPr>
              <a:t>左右可以得到具有一定隨機性但仍然連貫的生成文本。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 err="1">
                <a:effectLst/>
                <a:latin typeface="Söhne"/>
              </a:rPr>
              <a:t>max_tokens</a:t>
            </a:r>
            <a:r>
              <a:rPr lang="en-GB" sz="1200" b="0" i="0" u="none" strike="noStrike">
                <a:effectLst/>
                <a:latin typeface="Söhne"/>
              </a:rPr>
              <a:t>：</a:t>
            </a:r>
            <a:r>
              <a:rPr lang="ja-JP" altLang="en-US" sz="1200" b="0" i="0" u="none" strike="noStrike">
                <a:effectLst/>
                <a:latin typeface="Söhne"/>
              </a:rPr>
              <a:t>生成文本的最大長度（以 </a:t>
            </a:r>
            <a:r>
              <a:rPr lang="en-GB" sz="1200" b="0" i="0" u="none" strike="noStrike">
                <a:effectLst/>
                <a:latin typeface="Söhne"/>
              </a:rPr>
              <a:t>tokens </a:t>
            </a:r>
            <a:r>
              <a:rPr lang="ja-JP" altLang="en-US" sz="1200" b="0" i="0" u="none" strike="noStrike">
                <a:effectLst/>
                <a:latin typeface="Söhne"/>
              </a:rPr>
              <a:t>為單位）。</a:t>
            </a:r>
            <a:r>
              <a:rPr lang="en-GB" sz="1200" b="0" i="0" u="none" strike="noStrike">
                <a:effectLst/>
                <a:latin typeface="Söhne"/>
              </a:rPr>
              <a:t>GPT-3 </a:t>
            </a:r>
            <a:r>
              <a:rPr lang="ja-JP" altLang="en-US" sz="1200" b="0" i="0" u="none" strike="noStrike">
                <a:effectLst/>
                <a:latin typeface="Söhne"/>
              </a:rPr>
              <a:t>模型將根據此限制生成相應長度的文本。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>
                <a:effectLst/>
                <a:latin typeface="Söhne"/>
              </a:rPr>
              <a:t>n：</a:t>
            </a:r>
            <a:r>
              <a:rPr lang="ja-JP" altLang="en-US" sz="1200" b="0" i="0" u="none" strike="noStrike">
                <a:effectLst/>
                <a:latin typeface="Söhne"/>
              </a:rPr>
              <a:t>要生成的回應數量。該參數允許您一次獲得多個獨立生成的回應。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>
                <a:effectLst/>
                <a:latin typeface="Söhne"/>
              </a:rPr>
              <a:t>stop：</a:t>
            </a:r>
            <a:r>
              <a:rPr lang="ja-JP" altLang="en-US" sz="1200" b="0" i="0" u="none" strike="noStrike">
                <a:effectLst/>
                <a:latin typeface="Söhne"/>
              </a:rPr>
              <a:t>用於指定生成過程中的停止條件。這可以是一個字符串或字符串列表，例如 </a:t>
            </a:r>
            <a:r>
              <a:rPr lang="en-US" altLang="ja-JP" sz="1200" b="0" i="0" u="none" strike="noStrike">
                <a:effectLst/>
                <a:latin typeface="Söhne"/>
              </a:rPr>
              <a:t>["\</a:t>
            </a:r>
            <a:r>
              <a:rPr lang="en-GB" sz="1200" b="0" i="0" u="none" strike="noStrike">
                <a:effectLst/>
                <a:latin typeface="Söhne"/>
              </a:rPr>
              <a:t>n"]。</a:t>
            </a:r>
            <a:r>
              <a:rPr lang="ja-JP" altLang="en-US" sz="1200" b="0" i="0" u="none" strike="noStrike">
                <a:effectLst/>
                <a:latin typeface="Söhne"/>
              </a:rPr>
              <a:t>當模型遇到這些字符串時，生成將停止。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 err="1">
                <a:effectLst/>
                <a:latin typeface="Söhne"/>
              </a:rPr>
              <a:t>top_p</a:t>
            </a:r>
            <a:r>
              <a:rPr lang="en-GB" sz="1200" b="0" i="0" u="none" strike="noStrike">
                <a:effectLst/>
                <a:latin typeface="Söhne"/>
              </a:rPr>
              <a:t>：</a:t>
            </a:r>
            <a:r>
              <a:rPr lang="ja-JP" altLang="en-US" sz="1200" b="0" i="0" u="none" strike="noStrike">
                <a:effectLst/>
                <a:latin typeface="Söhne"/>
              </a:rPr>
              <a:t>控制生成過程中 </a:t>
            </a:r>
            <a:r>
              <a:rPr lang="en-GB" sz="1200" b="0" i="0" u="none" strike="noStrike">
                <a:effectLst/>
                <a:latin typeface="Söhne"/>
              </a:rPr>
              <a:t>token </a:t>
            </a:r>
            <a:r>
              <a:rPr lang="ja-JP" altLang="en-US" sz="1200" b="0" i="0" u="none" strike="noStrike">
                <a:effectLst/>
                <a:latin typeface="Söhne"/>
              </a:rPr>
              <a:t>選擇的多樣性。值在 </a:t>
            </a:r>
            <a:r>
              <a:rPr lang="en-US" altLang="ja-JP" sz="1200" b="0" i="0" u="none" strike="noStrike">
                <a:effectLst/>
                <a:latin typeface="Söhne"/>
              </a:rPr>
              <a:t>0 </a:t>
            </a:r>
            <a:r>
              <a:rPr lang="ja-JP" altLang="en-US" sz="1200" b="0" i="0" u="none" strike="noStrike">
                <a:effectLst/>
                <a:latin typeface="Söhne"/>
              </a:rPr>
              <a:t>到 </a:t>
            </a:r>
            <a:r>
              <a:rPr lang="en-US" altLang="ja-JP" sz="1200" b="0" i="0" u="none" strike="noStrike">
                <a:effectLst/>
                <a:latin typeface="Söhne"/>
              </a:rPr>
              <a:t>1 </a:t>
            </a:r>
            <a:r>
              <a:rPr lang="ja-JP" altLang="en-US" sz="1200" b="0" i="0" u="none" strike="noStrike">
                <a:effectLst/>
                <a:latin typeface="Söhne"/>
              </a:rPr>
              <a:t>之間，</a:t>
            </a:r>
            <a:r>
              <a:rPr lang="en-US" altLang="ja-JP" sz="1200" b="0" i="0" u="none" strike="noStrike">
                <a:effectLst/>
                <a:latin typeface="Söhne"/>
              </a:rPr>
              <a:t>1 </a:t>
            </a:r>
            <a:r>
              <a:rPr lang="ja-JP" altLang="en-US" sz="1200" b="0" i="0" u="none" strike="noStrike">
                <a:effectLst/>
                <a:latin typeface="Söhne"/>
              </a:rPr>
              <a:t>表示使用所有可用 </a:t>
            </a:r>
            <a:r>
              <a:rPr lang="en-GB" sz="1200" b="0" i="0" u="none" strike="noStrike">
                <a:effectLst/>
                <a:latin typeface="Söhne"/>
              </a:rPr>
              <a:t>token，</a:t>
            </a:r>
            <a:r>
              <a:rPr lang="ja-JP" altLang="en-US" sz="1200" b="0" i="0" u="none" strike="noStrike">
                <a:effectLst/>
                <a:latin typeface="Söhne"/>
              </a:rPr>
              <a:t>而較小的值（例如 </a:t>
            </a:r>
            <a:r>
              <a:rPr lang="en-US" altLang="ja-JP" sz="1200" b="0" i="0" u="none" strike="noStrike">
                <a:effectLst/>
                <a:latin typeface="Söhne"/>
              </a:rPr>
              <a:t>0.9</a:t>
            </a:r>
            <a:r>
              <a:rPr lang="ja-JP" altLang="en-US" sz="1200" b="0" i="0" u="none" strike="noStrike">
                <a:effectLst/>
                <a:latin typeface="Söhne"/>
              </a:rPr>
              <a:t>）表示在選擇 </a:t>
            </a:r>
            <a:r>
              <a:rPr lang="en-GB" sz="1200" b="0" i="0" u="none" strike="noStrike">
                <a:effectLst/>
                <a:latin typeface="Söhne"/>
              </a:rPr>
              <a:t>token </a:t>
            </a:r>
            <a:r>
              <a:rPr lang="ja-JP" altLang="en-US" sz="1200" b="0" i="0" u="none" strike="noStrike">
                <a:effectLst/>
                <a:latin typeface="Söhne"/>
              </a:rPr>
              <a:t>時更加集中。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 err="1">
                <a:effectLst/>
                <a:latin typeface="Söhne"/>
              </a:rPr>
              <a:t>frequency_penalty</a:t>
            </a:r>
            <a:r>
              <a:rPr lang="en-GB" sz="1200" b="0" i="0" u="none" strike="noStrike">
                <a:effectLst/>
                <a:latin typeface="Söhne"/>
              </a:rPr>
              <a:t>：</a:t>
            </a:r>
            <a:r>
              <a:rPr lang="ja-JP" altLang="en-US" sz="1200" b="0" i="0" u="none" strike="noStrike">
                <a:effectLst/>
                <a:latin typeface="Söhne"/>
              </a:rPr>
              <a:t>控制生成過程中對於高頻 </a:t>
            </a:r>
            <a:r>
              <a:rPr lang="en-GB" sz="1200" b="0" i="0" u="none" strike="noStrike">
                <a:effectLst/>
                <a:latin typeface="Söhne"/>
              </a:rPr>
              <a:t>token </a:t>
            </a:r>
            <a:r>
              <a:rPr lang="ja-JP" altLang="en-US" sz="1200" b="0" i="0" u="none" strike="noStrike">
                <a:effectLst/>
                <a:latin typeface="Söhne"/>
              </a:rPr>
              <a:t>的懲罰。值在 </a:t>
            </a:r>
            <a:r>
              <a:rPr lang="en-US" altLang="ja-JP" sz="1200" b="0" i="0" u="none" strike="noStrike">
                <a:effectLst/>
                <a:latin typeface="Söhne"/>
              </a:rPr>
              <a:t>-2 </a:t>
            </a:r>
            <a:r>
              <a:rPr lang="ja-JP" altLang="en-US" sz="1200" b="0" i="0" u="none" strike="noStrike">
                <a:effectLst/>
                <a:latin typeface="Söhne"/>
              </a:rPr>
              <a:t>到 </a:t>
            </a:r>
            <a:r>
              <a:rPr lang="en-US" altLang="ja-JP" sz="1200" b="0" i="0" u="none" strike="noStrike">
                <a:effectLst/>
                <a:latin typeface="Söhne"/>
              </a:rPr>
              <a:t>2 </a:t>
            </a:r>
            <a:r>
              <a:rPr lang="ja-JP" altLang="en-US" sz="1200" b="0" i="0" u="none" strike="noStrike">
                <a:effectLst/>
                <a:latin typeface="Söhne"/>
              </a:rPr>
              <a:t>之間，正值表示懲罰高頻 </a:t>
            </a:r>
            <a:r>
              <a:rPr lang="en-GB" sz="1200" b="0" i="0" u="none" strike="noStrike">
                <a:effectLst/>
                <a:latin typeface="Söhne"/>
              </a:rPr>
              <a:t>token，</a:t>
            </a:r>
            <a:r>
              <a:rPr lang="ja-JP" altLang="en-US" sz="1200" b="0" i="0" u="none" strike="noStrike">
                <a:effectLst/>
                <a:latin typeface="Söhne"/>
              </a:rPr>
              <a:t>負值表示獎勵高頻 </a:t>
            </a:r>
            <a:r>
              <a:rPr lang="en-GB" sz="1200" b="0" i="0" u="none" strike="noStrike">
                <a:effectLst/>
                <a:latin typeface="Söhne"/>
              </a:rPr>
              <a:t>token。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200" b="0" i="0" u="none" strike="noStrike" err="1">
                <a:effectLst/>
                <a:latin typeface="Söhne"/>
              </a:rPr>
              <a:t>presence_penalty</a:t>
            </a:r>
            <a:r>
              <a:rPr lang="en-GB" sz="1200" b="0" i="0" u="none" strike="noStrike">
                <a:effectLst/>
                <a:latin typeface="Söhne"/>
              </a:rPr>
              <a:t>：</a:t>
            </a:r>
            <a:r>
              <a:rPr lang="ja-JP" altLang="en-US" sz="1200" b="0" i="0" u="none" strike="noStrike">
                <a:effectLst/>
                <a:latin typeface="Söhne"/>
              </a:rPr>
              <a:t>控制生成過程中對於已出現 </a:t>
            </a:r>
            <a:r>
              <a:rPr lang="en-GB" sz="1200" b="0" i="0" u="none" strike="noStrike">
                <a:effectLst/>
                <a:latin typeface="Söhne"/>
              </a:rPr>
              <a:t>token </a:t>
            </a:r>
            <a:r>
              <a:rPr lang="ja-JP" altLang="en-US" sz="1200" b="0" i="0" u="none" strike="noStrike">
                <a:effectLst/>
                <a:latin typeface="Söhne"/>
              </a:rPr>
              <a:t>的懲罰。值在 </a:t>
            </a:r>
            <a:r>
              <a:rPr lang="en-US" altLang="ja-JP" sz="1200" b="0" i="0" u="none" strike="noStrike">
                <a:effectLst/>
                <a:latin typeface="Söhne"/>
              </a:rPr>
              <a:t>-2 </a:t>
            </a:r>
            <a:r>
              <a:rPr lang="ja-JP" altLang="en-US" sz="1200" b="0" i="0" u="none" strike="noStrike">
                <a:effectLst/>
                <a:latin typeface="Söhne"/>
              </a:rPr>
              <a:t>到 </a:t>
            </a:r>
            <a:r>
              <a:rPr lang="en-US" altLang="ja-JP" sz="1200" b="0" i="0" u="none" strike="noStrike">
                <a:effectLst/>
                <a:latin typeface="Söhne"/>
              </a:rPr>
              <a:t>2 </a:t>
            </a:r>
            <a:r>
              <a:rPr lang="ja-JP" altLang="en-US" sz="1200" b="0" i="0" u="none" strike="noStrike">
                <a:effectLst/>
                <a:latin typeface="Söhne"/>
              </a:rPr>
              <a:t>之間，正值表示懲罰已出現的 </a:t>
            </a:r>
            <a:r>
              <a:rPr lang="en-GB" sz="1200" b="0" i="0" u="none" strike="noStrike">
                <a:effectLst/>
                <a:latin typeface="Söhne"/>
              </a:rPr>
              <a:t>token，</a:t>
            </a:r>
            <a:r>
              <a:rPr lang="ja-JP" altLang="en-US" sz="1200" b="0" i="0" u="none" strike="noStrike">
                <a:effectLst/>
                <a:latin typeface="Söhne"/>
              </a:rPr>
              <a:t>負值表示獎勵已出現的 </a:t>
            </a:r>
            <a:r>
              <a:rPr lang="en-GB" sz="1200" b="0" i="0" u="none" strike="noStrike">
                <a:effectLst/>
                <a:latin typeface="Söhne"/>
              </a:rPr>
              <a:t>token。</a:t>
            </a:r>
          </a:p>
        </p:txBody>
      </p:sp>
    </p:spTree>
    <p:extLst>
      <p:ext uri="{BB962C8B-B14F-4D97-AF65-F5344CB8AC3E}">
        <p14:creationId xmlns:p14="http://schemas.microsoft.com/office/powerpoint/2010/main" val="102745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14C3-8976-CD52-4A77-7628CBB5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</a:t>
            </a:r>
            <a:r>
              <a:rPr lang="zh-TW" altLang="en-US"/>
              <a:t> </a:t>
            </a:r>
            <a:r>
              <a:rPr lang="en-US" altLang="zh-TW"/>
              <a:t>AI</a:t>
            </a:r>
            <a:r>
              <a:rPr lang="zh-TW" altLang="en-US"/>
              <a:t> 開發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EBA9-57A1-BA26-E457-3F176799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/>
              <a:t>建立帳號</a:t>
            </a:r>
          </a:p>
          <a:p>
            <a:r>
              <a:rPr lang="ja-JP" altLang="en-US" b="0" i="0" u="none" strike="noStrike">
                <a:solidFill>
                  <a:srgbClr val="374151"/>
                </a:solidFill>
                <a:effectLst/>
                <a:latin typeface="Söhne"/>
              </a:rPr>
              <a:t>確認 </a:t>
            </a:r>
            <a:r>
              <a:rPr lang="en-GB" b="0" i="0" u="none" strike="noStrike">
                <a:solidFill>
                  <a:srgbClr val="374151"/>
                </a:solidFill>
                <a:effectLst/>
                <a:latin typeface="Söhne"/>
              </a:rPr>
              <a:t>API key</a:t>
            </a:r>
          </a:p>
          <a:p>
            <a:r>
              <a:rPr lang="en-US" altLang="zh-TW" err="1"/>
              <a:t>ChatGPT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Open</a:t>
            </a:r>
            <a:r>
              <a:rPr lang="zh-TW" altLang="en-US"/>
              <a:t> </a:t>
            </a:r>
            <a:r>
              <a:rPr lang="en-US" altLang="zh-TW"/>
              <a:t>AI</a:t>
            </a:r>
            <a:r>
              <a:rPr lang="zh-TW" altLang="en-US"/>
              <a:t> 帳號不一樣付費</a:t>
            </a:r>
            <a:endParaRPr lang="en-TW"/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361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8C6C-9D57-F05D-CE6D-2F09AEAF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b="0" i="0" u="none" strike="noStrike">
                <a:solidFill>
                  <a:srgbClr val="FFFFFF"/>
                </a:solidFill>
                <a:effectLst/>
                <a:latin typeface="Söhne"/>
              </a:rPr>
              <a:t>top_p</a:t>
            </a:r>
            <a:endParaRPr lang="en-TW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D06A-7510-3382-09F3-8ACEC9CD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err="1">
                <a:effectLst/>
                <a:latin typeface="Söhne"/>
              </a:rPr>
              <a:t>top_p</a:t>
            </a:r>
            <a:r>
              <a:rPr lang="en-GB" b="0" i="0" u="none" strike="noStrike">
                <a:effectLst/>
                <a:latin typeface="Söhne"/>
              </a:rPr>
              <a:t>：</a:t>
            </a:r>
            <a:r>
              <a:rPr lang="ja-JP" altLang="en-US" b="0" i="0" u="none" strike="noStrike">
                <a:effectLst/>
                <a:latin typeface="Söhne"/>
              </a:rPr>
              <a:t>控制生成過程中 </a:t>
            </a:r>
            <a:r>
              <a:rPr lang="en-GB" b="0" i="0" u="none" strike="noStrike">
                <a:effectLst/>
                <a:latin typeface="Söhne"/>
              </a:rPr>
              <a:t>token </a:t>
            </a:r>
            <a:r>
              <a:rPr lang="ja-JP" altLang="en-US" b="0" i="0" u="none" strike="noStrike">
                <a:effectLst/>
                <a:latin typeface="Söhne"/>
              </a:rPr>
              <a:t>選擇的多樣性。當 </a:t>
            </a:r>
            <a:r>
              <a:rPr lang="en-GB" b="0" i="0" u="none" strike="noStrike" err="1">
                <a:effectLst/>
                <a:latin typeface="Söhne"/>
              </a:rPr>
              <a:t>top_p</a:t>
            </a:r>
            <a:r>
              <a:rPr lang="en-GB" b="0" i="0" u="none" strike="noStrike">
                <a:effectLst/>
                <a:latin typeface="Söhne"/>
              </a:rPr>
              <a:t> </a:t>
            </a:r>
            <a:r>
              <a:rPr lang="ja-JP" altLang="en-US" b="0" i="0" u="none" strike="noStrike">
                <a:effectLst/>
                <a:latin typeface="Söhne"/>
              </a:rPr>
              <a:t>的值小於 </a:t>
            </a:r>
            <a:r>
              <a:rPr lang="en-US" altLang="ja-JP" b="0" i="0" u="none" strike="noStrike">
                <a:effectLst/>
                <a:latin typeface="Söhne"/>
              </a:rPr>
              <a:t>1 </a:t>
            </a:r>
            <a:r>
              <a:rPr lang="ja-JP" altLang="en-US" b="0" i="0" u="none" strike="noStrike">
                <a:effectLst/>
                <a:latin typeface="Söhne"/>
              </a:rPr>
              <a:t>時，會根據預測出的 </a:t>
            </a:r>
            <a:r>
              <a:rPr lang="en-GB" b="0" i="0" u="none" strike="noStrike">
                <a:effectLst/>
                <a:latin typeface="Söhne"/>
              </a:rPr>
              <a:t>token </a:t>
            </a:r>
            <a:r>
              <a:rPr lang="ja-JP" altLang="en-US" b="0" i="0" u="none" strike="noStrike">
                <a:effectLst/>
                <a:latin typeface="Söhne"/>
              </a:rPr>
              <a:t>概率分布進行取樣，而不是選擇概率最大的 </a:t>
            </a:r>
            <a:r>
              <a:rPr lang="en-GB" b="0" i="0" u="none" strike="noStrike">
                <a:effectLst/>
                <a:latin typeface="Söhne"/>
              </a:rPr>
              <a:t>token。</a:t>
            </a:r>
            <a:r>
              <a:rPr lang="ja-JP" altLang="en-US" b="0" i="0" u="none" strike="noStrike">
                <a:effectLst/>
                <a:latin typeface="Söhne"/>
              </a:rPr>
              <a:t>這樣可以使生成的結果更加多樣化。例如，當 </a:t>
            </a:r>
            <a:r>
              <a:rPr lang="en-GB" b="0" i="0" u="none" strike="noStrike" err="1">
                <a:effectLst/>
                <a:latin typeface="Söhne"/>
              </a:rPr>
              <a:t>top_p</a:t>
            </a:r>
            <a:r>
              <a:rPr lang="en-GB" b="0" i="0" u="none" strike="noStrike">
                <a:effectLst/>
                <a:latin typeface="Söhne"/>
              </a:rPr>
              <a:t>=0.9 </a:t>
            </a:r>
            <a:r>
              <a:rPr lang="ja-JP" altLang="en-US" b="0" i="0" u="none" strike="noStrike">
                <a:effectLst/>
                <a:latin typeface="Söhne"/>
              </a:rPr>
              <a:t>時，每次選擇的 </a:t>
            </a:r>
            <a:r>
              <a:rPr lang="en-GB" b="0" i="0" u="none" strike="noStrike">
                <a:effectLst/>
                <a:latin typeface="Söhne"/>
              </a:rPr>
              <a:t>token </a:t>
            </a:r>
            <a:r>
              <a:rPr lang="ja-JP" altLang="en-US" b="0" i="0" u="none" strike="noStrike">
                <a:effectLst/>
                <a:latin typeface="Söhne"/>
              </a:rPr>
              <a:t>有 </a:t>
            </a:r>
            <a:r>
              <a:rPr lang="en-US" altLang="ja-JP" b="0" i="0" u="none" strike="noStrike">
                <a:effectLst/>
                <a:latin typeface="Söhne"/>
              </a:rPr>
              <a:t>90% </a:t>
            </a:r>
            <a:r>
              <a:rPr lang="ja-JP" altLang="en-US" b="0" i="0" u="none" strike="noStrike">
                <a:effectLst/>
                <a:latin typeface="Söhne"/>
              </a:rPr>
              <a:t>的概率來自預測出的概率分布中，而 </a:t>
            </a:r>
            <a:r>
              <a:rPr lang="en-US" altLang="ja-JP" b="0" i="0" u="none" strike="noStrike">
                <a:effectLst/>
                <a:latin typeface="Söhne"/>
              </a:rPr>
              <a:t>10% </a:t>
            </a:r>
            <a:r>
              <a:rPr lang="ja-JP" altLang="en-US" b="0" i="0" u="none" strike="noStrike">
                <a:effectLst/>
                <a:latin typeface="Söhne"/>
              </a:rPr>
              <a:t>的概率則是隨機選擇的。如果 </a:t>
            </a:r>
            <a:r>
              <a:rPr lang="en-GB" b="0" i="0" u="none" strike="noStrike" err="1">
                <a:effectLst/>
                <a:latin typeface="Söhne"/>
              </a:rPr>
              <a:t>top_p</a:t>
            </a:r>
            <a:r>
              <a:rPr lang="en-GB" b="0" i="0" u="none" strike="noStrike">
                <a:effectLst/>
                <a:latin typeface="Söhne"/>
              </a:rPr>
              <a:t>=1，</a:t>
            </a:r>
            <a:r>
              <a:rPr lang="ja-JP" altLang="en-US" b="0" i="0" u="none" strike="noStrike">
                <a:effectLst/>
                <a:latin typeface="Söhne"/>
              </a:rPr>
              <a:t>則表示一定選擇預測出的概率最大的 </a:t>
            </a:r>
            <a:r>
              <a:rPr lang="en-GB" b="0" i="0" u="none" strike="noStrike">
                <a:effectLst/>
                <a:latin typeface="Söhne"/>
              </a:rPr>
              <a:t>token。</a:t>
            </a:r>
          </a:p>
        </p:txBody>
      </p:sp>
    </p:spTree>
    <p:extLst>
      <p:ext uri="{BB962C8B-B14F-4D97-AF65-F5344CB8AC3E}">
        <p14:creationId xmlns:p14="http://schemas.microsoft.com/office/powerpoint/2010/main" val="234725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91559-2E19-BBF2-52B6-83528A26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JetBrains Mono"/>
              </a:rPr>
              <a:t>Prompt的使用與限制</a:t>
            </a:r>
            <a:endParaRPr lang="en-TW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78A2-AB87-F5F8-7C68-093D6C28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ja-JP" altLang="en-US" b="0" i="0" u="none" strike="noStrike">
                <a:effectLst/>
                <a:latin typeface="Söhne"/>
              </a:rPr>
              <a:t>設置了一個 </a:t>
            </a:r>
            <a:r>
              <a:rPr lang="en-GB" b="0" i="0" u="none" strike="noStrike">
                <a:effectLst/>
                <a:latin typeface="Söhne"/>
              </a:rPr>
              <a:t>prompt，</a:t>
            </a:r>
            <a:r>
              <a:rPr lang="ja-JP" altLang="en-US" b="0" i="0" u="none" strike="noStrike">
                <a:effectLst/>
                <a:latin typeface="Söhne"/>
              </a:rPr>
              <a:t>它包含 </a:t>
            </a:r>
            <a:r>
              <a:rPr lang="en-US" altLang="ja-JP" b="0" i="0" u="none" strike="noStrike">
                <a:effectLst/>
                <a:latin typeface="Söhne"/>
              </a:rPr>
              <a:t>50 </a:t>
            </a:r>
            <a:r>
              <a:rPr lang="ja-JP" altLang="en-US" b="0" i="0" u="none" strike="noStrike">
                <a:effectLst/>
                <a:latin typeface="Söhne"/>
              </a:rPr>
              <a:t>個 </a:t>
            </a:r>
            <a:r>
              <a:rPr lang="en-GB" b="0" i="0" u="none" strike="noStrike">
                <a:effectLst/>
                <a:latin typeface="Söhne"/>
              </a:rPr>
              <a:t>tokens。</a:t>
            </a:r>
            <a:r>
              <a:rPr lang="ja-JP" altLang="en-US" b="0" i="0" u="none" strike="noStrike">
                <a:effectLst/>
                <a:latin typeface="Söhne"/>
              </a:rPr>
              <a:t>您希望從 </a:t>
            </a:r>
            <a:r>
              <a:rPr lang="en-GB" b="0" i="0" u="none" strike="noStrike">
                <a:effectLst/>
                <a:latin typeface="Söhne"/>
              </a:rPr>
              <a:t>GPT-3 </a:t>
            </a:r>
            <a:r>
              <a:rPr lang="ja-JP" altLang="en-US" b="0" i="0" u="none" strike="noStrike">
                <a:effectLst/>
                <a:latin typeface="Söhne"/>
              </a:rPr>
              <a:t>獲得一個回覆，所以您需要設置一個 </a:t>
            </a:r>
            <a:r>
              <a:rPr lang="en-GB" err="1"/>
              <a:t>max_tokens</a:t>
            </a:r>
            <a:r>
              <a:rPr lang="en-GB" b="0" i="0" u="none" strike="noStrike">
                <a:effectLst/>
                <a:latin typeface="Söhne"/>
              </a:rPr>
              <a:t> </a:t>
            </a:r>
            <a:r>
              <a:rPr lang="ja-JP" altLang="en-US" b="0" i="0" u="none" strike="noStrike">
                <a:effectLst/>
                <a:latin typeface="Söhne"/>
              </a:rPr>
              <a:t>參數來限制回覆的長度。在這種情況下，您可以設置 </a:t>
            </a:r>
            <a:r>
              <a:rPr lang="en-GB" err="1"/>
              <a:t>max_tokens</a:t>
            </a:r>
            <a:r>
              <a:rPr lang="en-GB" b="0" i="0" u="none" strike="noStrike">
                <a:effectLst/>
                <a:latin typeface="Söhne"/>
              </a:rPr>
              <a:t> </a:t>
            </a:r>
            <a:r>
              <a:rPr lang="ja-JP" altLang="en-US" b="0" i="0" u="none" strike="noStrike">
                <a:effectLst/>
                <a:latin typeface="Söhne"/>
              </a:rPr>
              <a:t>為 </a:t>
            </a:r>
            <a:r>
              <a:rPr lang="en-US" altLang="ja-JP" b="0" i="0" u="none" strike="noStrike">
                <a:effectLst/>
                <a:latin typeface="Söhne"/>
              </a:rPr>
              <a:t>4046</a:t>
            </a:r>
            <a:r>
              <a:rPr lang="ja-JP" altLang="en-US" b="0" i="0" u="none" strike="noStrike">
                <a:effectLst/>
                <a:latin typeface="Söhne"/>
              </a:rPr>
              <a:t>（</a:t>
            </a:r>
            <a:r>
              <a:rPr lang="en-US" altLang="ja-JP" b="0" i="0" u="none" strike="noStrike">
                <a:effectLst/>
                <a:latin typeface="Söhne"/>
              </a:rPr>
              <a:t>4096 - 50 = 4046</a:t>
            </a:r>
            <a:r>
              <a:rPr lang="ja-JP" altLang="en-US" b="0" i="0" u="none" strike="noStrike">
                <a:effectLst/>
                <a:latin typeface="Söhne"/>
              </a:rPr>
              <a:t>）。這樣，</a:t>
            </a:r>
            <a:r>
              <a:rPr lang="en-GB" b="0" i="0" u="none" strike="noStrike">
                <a:effectLst/>
                <a:latin typeface="Söhne"/>
              </a:rPr>
              <a:t>prompt </a:t>
            </a:r>
            <a:r>
              <a:rPr lang="ja-JP" altLang="en-US" b="0" i="0" u="none" strike="noStrike">
                <a:effectLst/>
                <a:latin typeface="Söhne"/>
              </a:rPr>
              <a:t>和生成的回覆的總 </a:t>
            </a:r>
            <a:r>
              <a:rPr lang="en-GB" b="0" i="0" u="none" strike="noStrike">
                <a:effectLst/>
                <a:latin typeface="Söhne"/>
              </a:rPr>
              <a:t>token </a:t>
            </a:r>
            <a:r>
              <a:rPr lang="ja-JP" altLang="en-US" b="0" i="0" u="none" strike="noStrike">
                <a:effectLst/>
                <a:latin typeface="Söhne"/>
              </a:rPr>
              <a:t>數將不會超過 </a:t>
            </a:r>
            <a:r>
              <a:rPr lang="en-GB" b="0" i="0" u="none" strike="noStrike">
                <a:effectLst/>
                <a:latin typeface="Söhne"/>
              </a:rPr>
              <a:t>GPT-3 </a:t>
            </a:r>
            <a:r>
              <a:rPr lang="ja-JP" altLang="en-US" b="0" i="0" u="none" strike="noStrike">
                <a:effectLst/>
                <a:latin typeface="Söhne"/>
              </a:rPr>
              <a:t>的最大限制，即 </a:t>
            </a:r>
            <a:r>
              <a:rPr lang="en-US" altLang="ja-JP" b="0" i="0" u="none" strike="noStrike">
                <a:effectLst/>
                <a:latin typeface="Söhne"/>
              </a:rPr>
              <a:t>4096 </a:t>
            </a:r>
            <a:r>
              <a:rPr lang="ja-JP" altLang="en-US" b="0" i="0" u="none" strike="noStrike">
                <a:effectLst/>
                <a:latin typeface="Söhne"/>
              </a:rPr>
              <a:t>個 </a:t>
            </a:r>
            <a:r>
              <a:rPr lang="en-GB" b="0" i="0" u="none" strike="noStrike">
                <a:effectLst/>
                <a:latin typeface="Söhne"/>
              </a:rPr>
              <a:t>tokens。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382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34A86-7251-BC03-283D-6965BC7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GB" b="0" i="0" u="none" strike="noStrike">
                <a:solidFill>
                  <a:srgbClr val="FFFFFF"/>
                </a:solidFill>
                <a:effectLst/>
                <a:latin typeface="Söhne"/>
              </a:rPr>
              <a:t>presence_penalty </a:t>
            </a:r>
            <a:r>
              <a:rPr lang="ja-JP" altLang="en-US" b="0" i="0" u="none" strike="noStrike">
                <a:solidFill>
                  <a:srgbClr val="FFFFFF"/>
                </a:solidFill>
                <a:effectLst/>
                <a:latin typeface="Söhne"/>
              </a:rPr>
              <a:t>的範例：</a:t>
            </a:r>
            <a:endParaRPr lang="en-TW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8138-FACA-DCF3-13AE-9A89BEAE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ja-JP" altLang="en-US" b="0" i="0" u="none" strike="noStrike">
                <a:effectLst/>
                <a:latin typeface="Söhne"/>
              </a:rPr>
              <a:t>假設 </a:t>
            </a:r>
            <a:r>
              <a:rPr lang="en-GB" b="0" i="0" u="none" strike="noStrike">
                <a:effectLst/>
                <a:latin typeface="Söhne"/>
              </a:rPr>
              <a:t>prompt </a:t>
            </a:r>
            <a:r>
              <a:rPr lang="ja-JP" altLang="en-US" b="0" i="0" u="none" strike="noStrike">
                <a:effectLst/>
                <a:latin typeface="Söhne"/>
              </a:rPr>
              <a:t>是「今天的天氣很晴朗，溫度約攝氏 </a:t>
            </a:r>
            <a:r>
              <a:rPr lang="en-US" altLang="ja-JP" b="0" i="0" u="none" strike="noStrike">
                <a:effectLst/>
                <a:latin typeface="Söhne"/>
              </a:rPr>
              <a:t>25 </a:t>
            </a:r>
            <a:r>
              <a:rPr lang="ja-JP" altLang="en-US" b="0" i="0" u="none" strike="noStrike">
                <a:effectLst/>
                <a:latin typeface="Söhne"/>
              </a:rPr>
              <a:t>度。」，希望 </a:t>
            </a:r>
            <a:r>
              <a:rPr lang="en-GB" b="0" i="0" u="none" strike="noStrike">
                <a:effectLst/>
                <a:latin typeface="Söhne"/>
              </a:rPr>
              <a:t>GPT-3 </a:t>
            </a:r>
            <a:r>
              <a:rPr lang="ja-JP" altLang="en-US" b="0" i="0" u="none" strike="noStrike">
                <a:effectLst/>
                <a:latin typeface="Söhne"/>
              </a:rPr>
              <a:t>繼續產生與天氣有關的文本，但是不希望它再次提到「天氣」這個詞。這時可以設置 </a:t>
            </a:r>
            <a:r>
              <a:rPr lang="en-GB" b="0" i="0" u="none" strike="noStrike" err="1">
                <a:effectLst/>
                <a:latin typeface="Söhne"/>
              </a:rPr>
              <a:t>presence_penalty</a:t>
            </a:r>
            <a:r>
              <a:rPr lang="en-GB" b="0" i="0" u="none" strike="noStrike">
                <a:effectLst/>
                <a:latin typeface="Söhne"/>
              </a:rPr>
              <a:t> </a:t>
            </a:r>
            <a:r>
              <a:rPr lang="ja-JP" altLang="en-US" b="0" i="0" u="none" strike="noStrike">
                <a:effectLst/>
                <a:latin typeface="Söhne"/>
              </a:rPr>
              <a:t>的值為正數，讓 </a:t>
            </a:r>
            <a:r>
              <a:rPr lang="en-GB" b="0" i="0" u="none" strike="noStrike">
                <a:effectLst/>
                <a:latin typeface="Söhne"/>
              </a:rPr>
              <a:t>GPT-3 </a:t>
            </a:r>
            <a:r>
              <a:rPr lang="ja-JP" altLang="en-US" b="0" i="0" u="none" strike="noStrike">
                <a:effectLst/>
                <a:latin typeface="Söhne"/>
              </a:rPr>
              <a:t>在生成文本時避免使用「天氣」這個詞。</a:t>
            </a:r>
          </a:p>
          <a:p>
            <a:pPr marL="0" indent="0">
              <a:buNone/>
            </a:pP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396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BDF99-5EB9-8987-7C17-6D49902D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400" b="0" i="0" u="none" strike="noStrike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frequency_penalty </a:t>
            </a:r>
            <a:r>
              <a:rPr lang="ja-JP" altLang="en-US" sz="2400" b="0" i="0" u="none" strike="noStrike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和 </a:t>
            </a:r>
            <a:r>
              <a:rPr lang="en-GB" sz="2400" b="0" i="0" u="none" strike="noStrike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Söhne"/>
              </a:rPr>
              <a:t>presence_penalty</a:t>
            </a:r>
            <a:endParaRPr lang="en-TW" sz="24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8DE042B-26F6-FCDA-FE9D-5A79E64F8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9243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53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A2B98-CB97-D664-54C5-2993CAD1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400"/>
              <a:t>Model and </a:t>
            </a:r>
            <a:r>
              <a:rPr lang="en-US" sz="4400" i="0" u="none" strike="noStrike">
                <a:effectLst/>
              </a:rPr>
              <a:t>Fine-tuning</a:t>
            </a:r>
            <a:endParaRPr lang="en-US" sz="440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Graphic 6" descr="Tick">
            <a:extLst>
              <a:ext uri="{FF2B5EF4-FFF2-40B4-BE49-F238E27FC236}">
                <a16:creationId xmlns:a16="http://schemas.microsoft.com/office/drawing/2014/main" id="{15B6D495-94B1-3D1C-94C5-86D45FDE3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85A50-CBD1-66A0-8144-2172BF4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  <a:effectLst/>
              </a:rPr>
              <a:t>LINE Message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 descr="Green dialogue boxes">
            <a:extLst>
              <a:ext uri="{FF2B5EF4-FFF2-40B4-BE49-F238E27FC236}">
                <a16:creationId xmlns:a16="http://schemas.microsoft.com/office/drawing/2014/main" id="{A95A8773-C51D-2750-80D1-600592FF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 r="7165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2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17F5-1444-1F10-6E7B-65319548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b="0" i="0" u="none" strike="noStrike">
                <a:effectLst/>
                <a:latin typeface="Söhne"/>
              </a:rPr>
              <a:t>Fine-tuning</a:t>
            </a:r>
            <a:r>
              <a:rPr lang="ja-JP" altLang="en-US">
                <a:latin typeface="Söhne"/>
              </a:rPr>
              <a:t>訓練</a:t>
            </a:r>
            <a:r>
              <a:rPr lang="en-US" altLang="zh-TW">
                <a:latin typeface="Söhne"/>
              </a:rPr>
              <a:t>data</a:t>
            </a:r>
            <a:r>
              <a:rPr lang="zh-TW" altLang="en-US">
                <a:latin typeface="Söhne"/>
              </a:rPr>
              <a:t>支援</a:t>
            </a:r>
            <a:endParaRPr lang="en-TW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509EB5-2CE0-BEE8-876D-45ADC9B19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33833"/>
              </p:ext>
            </p:extLst>
          </p:nvPr>
        </p:nvGraphicFramePr>
        <p:xfrm>
          <a:off x="690556" y="2341563"/>
          <a:ext cx="10810890" cy="3814284"/>
        </p:xfrm>
        <a:graphic>
          <a:graphicData uri="http://schemas.openxmlformats.org/drawingml/2006/table">
            <a:tbl>
              <a:tblPr/>
              <a:tblGrid>
                <a:gridCol w="1608375">
                  <a:extLst>
                    <a:ext uri="{9D8B030D-6E8A-4147-A177-3AD203B41FA5}">
                      <a16:colId xmlns:a16="http://schemas.microsoft.com/office/drawing/2014/main" val="561440835"/>
                    </a:ext>
                  </a:extLst>
                </a:gridCol>
                <a:gridCol w="4611250">
                  <a:extLst>
                    <a:ext uri="{9D8B030D-6E8A-4147-A177-3AD203B41FA5}">
                      <a16:colId xmlns:a16="http://schemas.microsoft.com/office/drawing/2014/main" val="3765445566"/>
                    </a:ext>
                  </a:extLst>
                </a:gridCol>
                <a:gridCol w="4591265">
                  <a:extLst>
                    <a:ext uri="{9D8B030D-6E8A-4147-A177-3AD203B41FA5}">
                      <a16:colId xmlns:a16="http://schemas.microsoft.com/office/drawing/2014/main" val="1188687683"/>
                    </a:ext>
                  </a:extLst>
                </a:gridCol>
              </a:tblGrid>
              <a:tr h="3779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effectLst/>
                          <a:latin typeface="Arial" panose="020B0604020202020204" pitchFamily="34" charset="0"/>
                        </a:rPr>
                        <a:t>數據類型</a:t>
                      </a:r>
                      <a:endParaRPr lang="ja-JP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907" marR="85907" marT="42954" marB="4295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effectLst/>
                          <a:latin typeface="Arial" panose="020B0604020202020204" pitchFamily="34" charset="0"/>
                        </a:rPr>
                        <a:t>格式示例</a:t>
                      </a:r>
                      <a:endParaRPr lang="ja-JP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907" marR="85907" marT="42954" marB="4295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1" i="0" u="none" strike="noStrike">
                          <a:effectLst/>
                          <a:latin typeface="Arial" panose="020B0604020202020204" pitchFamily="34" charset="0"/>
                        </a:rPr>
                        <a:t>描述</a:t>
                      </a:r>
                      <a:endParaRPr lang="ja-JP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907" marR="85907" marT="42954" marB="4295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1868"/>
                  </a:ext>
                </a:extLst>
              </a:tr>
              <a:tr h="635714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問答（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Q&amp;A）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effectLst/>
                          <a:latin typeface="Arial" panose="020B0604020202020204" pitchFamily="34" charset="0"/>
                        </a:rPr>
                        <a:t>Q: What is the capital of France?\nA: Paris.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由問題和答案組成的數據對。通常以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Q: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和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作為標記。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22692"/>
                  </a:ext>
                </a:extLst>
              </a:tr>
              <a:tr h="635714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對話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effectLst/>
                          <a:latin typeface="Arial" panose="020B0604020202020204" pitchFamily="34" charset="0"/>
                        </a:rPr>
                        <a:t>User: What's the weather like?\nAI: It's sunny today.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用戶和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AI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之間的對話。通常以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User: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和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AI: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等標記來標識不同的參與者。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37225"/>
                  </a:ext>
                </a:extLst>
              </a:tr>
              <a:tr h="635714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文本分類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effectLst/>
                          <a:latin typeface="Arial" panose="020B0604020202020204" pitchFamily="34" charset="0"/>
                        </a:rPr>
                        <a:t>Positive: I love this product!\nNegative: Worst experience ever.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用於情感分析或主題分類的數據。每個文本樣本前面加上標籤（如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Positive: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或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Negative:）。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48094"/>
                  </a:ext>
                </a:extLst>
              </a:tr>
              <a:tr h="89343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實體識別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effectLst/>
                          <a:latin typeface="Arial" panose="020B0604020202020204" pitchFamily="34" charset="0"/>
                        </a:rPr>
                        <a:t>{B-PER} Alice {O} went to {B-LOC} Paris {O} for a vacation.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文本中的單詞或短語被標記為特定類別（如人名、地點等）。標記使用特殊的標籤（如</a:t>
                      </a:r>
                      <a:r>
                        <a:rPr lang="en-US" altLang="ja-JP" sz="1700" b="0" i="0" u="none" strike="noStrike"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B-PER}）。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60974"/>
                  </a:ext>
                </a:extLst>
              </a:tr>
              <a:tr h="635714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文本摘要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b="0" i="0" u="none" strike="noStrike">
                          <a:effectLst/>
                          <a:latin typeface="Arial" panose="020B0604020202020204" pitchFamily="34" charset="0"/>
                        </a:rPr>
                        <a:t>Text: ...\nSummary: ...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原始文本及其相應的摘要。通常使用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Text: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和</a:t>
                      </a: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Summary:</a:t>
                      </a:r>
                      <a:r>
                        <a:rPr lang="ja-JP" altLang="en-US" sz="1700" b="0" i="0" u="none" strike="noStrike">
                          <a:effectLst/>
                          <a:latin typeface="Arial" panose="020B0604020202020204" pitchFamily="34" charset="0"/>
                        </a:rPr>
                        <a:t>等標記來區分。</a:t>
                      </a:r>
                    </a:p>
                  </a:txBody>
                  <a:tcPr marL="85907" marR="85907" marT="42954" marB="4295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2923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A26F97B-38AA-17CD-D7E8-BEEFED18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TW" altLang="en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TW" altLang="en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8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22509-BE00-A38D-E6BA-6CA91E22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ja-JP" altLang="en-US" b="0" i="0" u="none" strike="noStrike">
                <a:effectLst/>
                <a:latin typeface="Söhne"/>
              </a:rPr>
              <a:t>訓練文本的一行的長度，是否有限制？</a:t>
            </a:r>
            <a:endParaRPr lang="en-TW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2E77-276A-8D22-2E4E-9DEB7539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400" b="0" i="0" u="none" strike="noStrike">
                <a:effectLst/>
                <a:latin typeface="Söhne"/>
              </a:rPr>
              <a:t>GPT-4（</a:t>
            </a:r>
            <a:r>
              <a:rPr lang="ja-JP" altLang="en-US" sz="1400" b="0" i="0" u="none" strike="noStrike">
                <a:effectLst/>
                <a:latin typeface="Söhne"/>
              </a:rPr>
              <a:t>以及其他基於</a:t>
            </a:r>
            <a:r>
              <a:rPr lang="en-GB" sz="1400" b="0" i="0" u="none" strike="noStrike">
                <a:effectLst/>
                <a:latin typeface="Söhne"/>
              </a:rPr>
              <a:t>Transformer</a:t>
            </a:r>
            <a:r>
              <a:rPr lang="ja-JP" altLang="en-US" sz="1400" b="0" i="0" u="none" strike="noStrike">
                <a:effectLst/>
                <a:latin typeface="Söhne"/>
              </a:rPr>
              <a:t>的模型）的輸入長度受限於其最大序列長度（通常為</a:t>
            </a:r>
            <a:r>
              <a:rPr lang="en-US" altLang="ja-JP" sz="1400" b="0" i="0" u="none" strike="noStrike">
                <a:effectLst/>
                <a:latin typeface="Söhne"/>
              </a:rPr>
              <a:t>2048</a:t>
            </a:r>
            <a:r>
              <a:rPr lang="ja-JP" altLang="en-US" sz="1400" b="0" i="0" u="none" strike="noStrike">
                <a:effectLst/>
                <a:latin typeface="Söhne"/>
              </a:rPr>
              <a:t>個</a:t>
            </a:r>
            <a:r>
              <a:rPr lang="en-GB" sz="1400" b="0" i="0" u="none" strike="noStrike">
                <a:effectLst/>
                <a:latin typeface="Söhne"/>
              </a:rPr>
              <a:t>tokens）。</a:t>
            </a:r>
            <a:r>
              <a:rPr lang="ja-JP" altLang="en-US" sz="1400" b="0" i="0" u="none" strike="noStrike">
                <a:effectLst/>
                <a:latin typeface="Söhne"/>
              </a:rPr>
              <a:t>如果您的每行文本超過此限制，則需要將其截斷或分割成較小的段落。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ja-JP" altLang="en-US" sz="1400" b="0" i="0" u="none" strike="noStrike">
                <a:effectLst/>
                <a:latin typeface="Söhne"/>
              </a:rPr>
              <a:t>過長的輸入可能會對</a:t>
            </a:r>
            <a:r>
              <a:rPr lang="en-GB" sz="1400" b="0" i="0" u="none" strike="noStrike">
                <a:effectLst/>
                <a:latin typeface="Söhne"/>
              </a:rPr>
              <a:t>GPU</a:t>
            </a:r>
            <a:r>
              <a:rPr lang="ja-JP" altLang="en-US" sz="1400" b="0" i="0" u="none" strike="noStrike">
                <a:effectLst/>
                <a:latin typeface="Söhne"/>
              </a:rPr>
              <a:t>記憶體和計算資源造成壓力，導致訓練速度降低。為了確保高效的訓練過程，您可能需要將每行文本的長度限制在適當範圍內。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ja-JP" altLang="en-US" sz="1400" b="0" i="0" u="none" strike="noStrike">
                <a:effectLst/>
                <a:latin typeface="Söhne"/>
              </a:rPr>
              <a:t>如果您的數據集中的文本長度差異很大，則可能會影響模型的學習過程。適當地平衡文本長度，確保樣本之間沒有過大的差異，可能有助於提高模型的性能。</a:t>
            </a:r>
          </a:p>
          <a:p>
            <a:pPr>
              <a:lnSpc>
                <a:spcPct val="100000"/>
              </a:lnSpc>
            </a:pPr>
            <a:endParaRPr lang="en-TW" sz="1400"/>
          </a:p>
        </p:txBody>
      </p:sp>
      <p:pic>
        <p:nvPicPr>
          <p:cNvPr id="15" name="Picture 4" descr="Close up of ruler">
            <a:extLst>
              <a:ext uri="{FF2B5EF4-FFF2-40B4-BE49-F238E27FC236}">
                <a16:creationId xmlns:a16="http://schemas.microsoft.com/office/drawing/2014/main" id="{E82C4775-B1C0-B596-E1A0-FD0ED3AF3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3" r="1601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1" descr="Computer script on a screen">
            <a:extLst>
              <a:ext uri="{FF2B5EF4-FFF2-40B4-BE49-F238E27FC236}">
                <a16:creationId xmlns:a16="http://schemas.microsoft.com/office/drawing/2014/main" id="{E6A90751-E2D0-A97E-5005-4167DF60D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D980B-C845-CEF3-C5DC-4445E17E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n-GB"/>
              <a:t>LINE Message</a:t>
            </a:r>
            <a:r>
              <a:rPr lang="ja-JP" altLang="en-US"/>
              <a:t>開發的步驟：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6E71-989F-D167-9FEF-52CE3EF8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註冊</a:t>
            </a:r>
            <a:r>
              <a:rPr lang="en-GB" sz="1500" b="0">
                <a:effectLst/>
                <a:latin typeface="Menlo" panose="020B0609030804020204" pitchFamily="49" charset="0"/>
              </a:rPr>
              <a:t>LINE Developers</a:t>
            </a:r>
            <a:r>
              <a:rPr lang="ja-JP" altLang="en-US" sz="1500" b="0">
                <a:effectLst/>
                <a:latin typeface="Menlo" panose="020B0609030804020204" pitchFamily="49" charset="0"/>
              </a:rPr>
              <a:t>帳號</a:t>
            </a:r>
          </a:p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建立</a:t>
            </a:r>
            <a:r>
              <a:rPr lang="en-GB" sz="1500" b="0">
                <a:effectLst/>
                <a:latin typeface="Menlo" panose="020B0609030804020204" pitchFamily="49" charset="0"/>
              </a:rPr>
              <a:t>LINE Message API Channel</a:t>
            </a:r>
          </a:p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建立</a:t>
            </a:r>
            <a:r>
              <a:rPr lang="en-GB" sz="1500" b="0">
                <a:effectLst/>
                <a:latin typeface="Menlo" panose="020B0609030804020204" pitchFamily="49" charset="0"/>
              </a:rPr>
              <a:t>LINE Bot: Python/ Java/ </a:t>
            </a:r>
            <a:r>
              <a:rPr lang="en-GB" sz="1500" b="0" err="1">
                <a:effectLst/>
                <a:latin typeface="Menlo" panose="020B0609030804020204" pitchFamily="49" charset="0"/>
              </a:rPr>
              <a:t>.net</a:t>
            </a:r>
            <a:endParaRPr lang="en-GB" sz="1500" b="0"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設定</a:t>
            </a:r>
            <a:r>
              <a:rPr lang="en-GB" sz="1500" b="0">
                <a:effectLst/>
                <a:latin typeface="Menlo" panose="020B0609030804020204" pitchFamily="49" charset="0"/>
              </a:rPr>
              <a:t>Webhook URL</a:t>
            </a:r>
            <a:endParaRPr lang="en-GB" sz="1500"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GB" sz="1500" b="0" err="1">
                <a:effectLst/>
                <a:latin typeface="Menlo" panose="020B0609030804020204" pitchFamily="49" charset="0"/>
              </a:rPr>
              <a:t>Callback</a:t>
            </a:r>
            <a:endParaRPr lang="en-GB" sz="1500" b="0">
              <a:effectLst/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GB" sz="1500">
                <a:latin typeface="Menlo" panose="020B0609030804020204" pitchFamily="49" charset="0"/>
              </a:rPr>
              <a:t>Verify</a:t>
            </a:r>
            <a:endParaRPr lang="en-GB" sz="1500" b="0"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測試</a:t>
            </a:r>
            <a:r>
              <a:rPr lang="en-GB" sz="1500" b="0">
                <a:effectLst/>
                <a:latin typeface="Menlo" panose="020B0609030804020204" pitchFamily="49" charset="0"/>
              </a:rPr>
              <a:t>LINE Bot</a:t>
            </a:r>
          </a:p>
          <a:p>
            <a:pPr lvl="1">
              <a:lnSpc>
                <a:spcPct val="100000"/>
              </a:lnSpc>
            </a:pPr>
            <a:r>
              <a:rPr lang="en-GB" sz="1500" b="0">
                <a:effectLst/>
                <a:latin typeface="Menlo" panose="020B0609030804020204" pitchFamily="49" charset="0"/>
              </a:rPr>
              <a:t>echo message</a:t>
            </a:r>
          </a:p>
          <a:p>
            <a:pPr>
              <a:lnSpc>
                <a:spcPct val="100000"/>
              </a:lnSpc>
            </a:pPr>
            <a:r>
              <a:rPr lang="ja-JP" altLang="en-US" sz="1500" b="0">
                <a:effectLst/>
                <a:latin typeface="Menlo" panose="020B0609030804020204" pitchFamily="49" charset="0"/>
              </a:rPr>
              <a:t>上線</a:t>
            </a:r>
            <a:r>
              <a:rPr lang="en-GB" sz="1500" b="0">
                <a:effectLst/>
                <a:latin typeface="Menlo" panose="020B0609030804020204" pitchFamily="49" charset="0"/>
              </a:rPr>
              <a:t>LINE Bot</a:t>
            </a:r>
          </a:p>
          <a:p>
            <a:pPr>
              <a:lnSpc>
                <a:spcPct val="100000"/>
              </a:lnSpc>
            </a:pPr>
            <a:r>
              <a:rPr lang="en-GB" sz="1500" err="1">
                <a:latin typeface="Menlo" panose="020B0609030804020204" pitchFamily="49" charset="0"/>
              </a:rPr>
              <a:t>接上</a:t>
            </a:r>
            <a:r>
              <a:rPr lang="en-US" altLang="zh-TW" sz="1500" err="1">
                <a:latin typeface="Menlo" panose="020B0609030804020204" pitchFamily="49" charset="0"/>
              </a:rPr>
              <a:t>ChatBot</a:t>
            </a:r>
            <a:endParaRPr lang="en-US" altLang="zh-TW" sz="1500"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1500" b="0">
                <a:effectLst/>
                <a:latin typeface="Menlo" panose="020B0609030804020204" pitchFamily="49" charset="0"/>
              </a:rPr>
              <a:t>優化</a:t>
            </a:r>
            <a:r>
              <a:rPr lang="en-US" altLang="zh-TW" sz="1500" b="0">
                <a:effectLst/>
                <a:latin typeface="Menlo" panose="020B0609030804020204" pitchFamily="49" charset="0"/>
              </a:rPr>
              <a:t>Prompt</a:t>
            </a:r>
            <a:endParaRPr lang="en-GB" sz="15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FA931-8B92-7240-B723-86EFE442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建立新的Channel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E04A9-139B-42FC-E95E-872A6171B1AE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  <a:hlinkClick r:id="rId2"/>
              </a:rPr>
              <a:t>Link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8D7F5-A000-776D-3063-0BDB48CA1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169" y="936141"/>
            <a:ext cx="240962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C20AF-283B-CECC-3BB1-787F26BA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選擇Message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E8CB8-B001-1109-9DB3-3D1DBA51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565265"/>
            <a:ext cx="6764864" cy="37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D5AC2-A338-4D23-D575-4D03D47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填入基本資料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74A369-F465-F75E-86F3-830648AC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3470" y="618067"/>
            <a:ext cx="5648029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5FE530-10EC-7003-606E-92D58849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448"/>
          <a:stretch/>
        </p:blipFill>
        <p:spPr>
          <a:xfrm>
            <a:off x="4765053" y="807474"/>
            <a:ext cx="6764864" cy="52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21AEC-30B2-0AB9-84B6-5B4C5DC0B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331" y="618067"/>
            <a:ext cx="5136308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64D4E-2435-1A6F-D8B8-8F874634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Webhook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C7E67-6599-91EA-8745-402B7EAF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973339"/>
            <a:ext cx="6764864" cy="48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52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8E2E2"/>
      </a:lt2>
      <a:accent1>
        <a:srgbClr val="80A9A9"/>
      </a:accent1>
      <a:accent2>
        <a:srgbClr val="75AB95"/>
      </a:accent2>
      <a:accent3>
        <a:srgbClr val="82AB8A"/>
      </a:accent3>
      <a:accent4>
        <a:srgbClr val="81AA74"/>
      </a:accent4>
      <a:accent5>
        <a:srgbClr val="98A67E"/>
      </a:accent5>
      <a:accent6>
        <a:srgbClr val="A6A372"/>
      </a:accent6>
      <a:hlink>
        <a:srgbClr val="AE6B69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DividendVTI</vt:lpstr>
      <vt:lpstr>LINE Chat Bot</vt:lpstr>
      <vt:lpstr>LINE Message</vt:lpstr>
      <vt:lpstr>LINE Message開發的步驟：</vt:lpstr>
      <vt:lpstr>建立新的Channel</vt:lpstr>
      <vt:lpstr>選擇Message API</vt:lpstr>
      <vt:lpstr>填入基本資料</vt:lpstr>
      <vt:lpstr>PowerPoint Presentation</vt:lpstr>
      <vt:lpstr>PowerPoint Presentation</vt:lpstr>
      <vt:lpstr>Webhook</vt:lpstr>
      <vt:lpstr>Response settings</vt:lpstr>
      <vt:lpstr>Chat response method</vt:lpstr>
      <vt:lpstr>Channel access token</vt:lpstr>
      <vt:lpstr>openai.Completion.create()主要參數及其意義</vt:lpstr>
      <vt:lpstr>Open AI 開發</vt:lpstr>
      <vt:lpstr>top_p</vt:lpstr>
      <vt:lpstr>Prompt的使用與限制</vt:lpstr>
      <vt:lpstr>presence_penalty 的範例：</vt:lpstr>
      <vt:lpstr>frequency_penalty 和 presence_penalty</vt:lpstr>
      <vt:lpstr>Model and Fine-tuning</vt:lpstr>
      <vt:lpstr>Fine-tuning訓練data支援</vt:lpstr>
      <vt:lpstr>訓練文本的一行的長度，是否有限制？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Chat Bot</dc:title>
  <dc:creator>tim lee</dc:creator>
  <cp:revision>1</cp:revision>
  <dcterms:created xsi:type="dcterms:W3CDTF">2023-04-22T15:15:45Z</dcterms:created>
  <dcterms:modified xsi:type="dcterms:W3CDTF">2023-04-24T06:56:03Z</dcterms:modified>
</cp:coreProperties>
</file>