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32" r:id="rId4"/>
  </p:sldMasterIdLst>
  <p:notesMasterIdLst>
    <p:notesMasterId r:id="rId36"/>
  </p:notesMasterIdLst>
  <p:sldIdLst>
    <p:sldId id="257" r:id="rId5"/>
    <p:sldId id="308" r:id="rId6"/>
    <p:sldId id="309" r:id="rId7"/>
    <p:sldId id="310" r:id="rId8"/>
    <p:sldId id="345" r:id="rId9"/>
    <p:sldId id="311" r:id="rId10"/>
    <p:sldId id="312" r:id="rId11"/>
    <p:sldId id="313" r:id="rId12"/>
    <p:sldId id="314" r:id="rId13"/>
    <p:sldId id="316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46" r:id="rId22"/>
    <p:sldId id="323" r:id="rId23"/>
    <p:sldId id="325" r:id="rId24"/>
    <p:sldId id="326" r:id="rId25"/>
    <p:sldId id="347" r:id="rId26"/>
    <p:sldId id="339" r:id="rId27"/>
    <p:sldId id="329" r:id="rId28"/>
    <p:sldId id="330" r:id="rId29"/>
    <p:sldId id="331" r:id="rId30"/>
    <p:sldId id="334" r:id="rId31"/>
    <p:sldId id="337" r:id="rId32"/>
    <p:sldId id="328" r:id="rId33"/>
    <p:sldId id="327" r:id="rId34"/>
    <p:sldId id="344" r:id="rId3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 autoAdjust="0"/>
    <p:restoredTop sz="94660"/>
  </p:normalViewPr>
  <p:slideViewPr>
    <p:cSldViewPr>
      <p:cViewPr varScale="1">
        <p:scale>
          <a:sx n="105" d="100"/>
          <a:sy n="105" d="100"/>
        </p:scale>
        <p:origin x="21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1CF3674A-2832-40A9-9264-17FCBBBFF8A2}"/>
    <pc:docChg chg="modSld">
      <pc:chgData name="Juergen Rilling" userId="f32c10c5-cad9-4a66-a33f-b1c4a4ed073e" providerId="ADAL" clId="{1CF3674A-2832-40A9-9264-17FCBBBFF8A2}" dt="2022-11-02T18:23:40.430" v="0" actId="20577"/>
      <pc:docMkLst>
        <pc:docMk/>
      </pc:docMkLst>
      <pc:sldChg chg="modSp mod">
        <pc:chgData name="Juergen Rilling" userId="f32c10c5-cad9-4a66-a33f-b1c4a4ed073e" providerId="ADAL" clId="{1CF3674A-2832-40A9-9264-17FCBBBFF8A2}" dt="2022-11-02T18:23:40.430" v="0" actId="20577"/>
        <pc:sldMkLst>
          <pc:docMk/>
          <pc:sldMk cId="2492285774" sldId="257"/>
        </pc:sldMkLst>
        <pc:spChg chg="mod">
          <ac:chgData name="Juergen Rilling" userId="f32c10c5-cad9-4a66-a33f-b1c4a4ed073e" providerId="ADAL" clId="{1CF3674A-2832-40A9-9264-17FCBBBFF8A2}" dt="2022-11-02T18:23:40.430" v="0" actId="20577"/>
          <ac:spMkLst>
            <pc:docMk/>
            <pc:sldMk cId="2492285774" sldId="257"/>
            <ac:spMk id="4" creationId="{00000000-0000-0000-0000-000000000000}"/>
          </ac:spMkLst>
        </pc:spChg>
      </pc:sldChg>
    </pc:docChg>
  </pc:docChgLst>
  <pc:docChgLst>
    <pc:chgData name="Juergen Rilling" userId="f32c10c5-cad9-4a66-a33f-b1c4a4ed073e" providerId="ADAL" clId="{8EC1C566-4E91-49C5-B6AB-4C33F6343FB6}"/>
    <pc:docChg chg="modSld">
      <pc:chgData name="Juergen Rilling" userId="f32c10c5-cad9-4a66-a33f-b1c4a4ed073e" providerId="ADAL" clId="{8EC1C566-4E91-49C5-B6AB-4C33F6343FB6}" dt="2023-03-28T20:46:32.303" v="2" actId="14100"/>
      <pc:docMkLst>
        <pc:docMk/>
      </pc:docMkLst>
      <pc:sldChg chg="modSp mod">
        <pc:chgData name="Juergen Rilling" userId="f32c10c5-cad9-4a66-a33f-b1c4a4ed073e" providerId="ADAL" clId="{8EC1C566-4E91-49C5-B6AB-4C33F6343FB6}" dt="2023-03-28T20:45:54.614" v="1" actId="1076"/>
        <pc:sldMkLst>
          <pc:docMk/>
          <pc:sldMk cId="1373757358" sldId="326"/>
        </pc:sldMkLst>
        <pc:picChg chg="mod">
          <ac:chgData name="Juergen Rilling" userId="f32c10c5-cad9-4a66-a33f-b1c4a4ed073e" providerId="ADAL" clId="{8EC1C566-4E91-49C5-B6AB-4C33F6343FB6}" dt="2023-03-28T20:45:54.614" v="1" actId="1076"/>
          <ac:picMkLst>
            <pc:docMk/>
            <pc:sldMk cId="1373757358" sldId="326"/>
            <ac:picMk id="2052" creationId="{00000000-0000-0000-0000-000000000000}"/>
          </ac:picMkLst>
        </pc:picChg>
      </pc:sldChg>
      <pc:sldChg chg="modSp mod">
        <pc:chgData name="Juergen Rilling" userId="f32c10c5-cad9-4a66-a33f-b1c4a4ed073e" providerId="ADAL" clId="{8EC1C566-4E91-49C5-B6AB-4C33F6343FB6}" dt="2023-03-28T20:46:32.303" v="2" actId="14100"/>
        <pc:sldMkLst>
          <pc:docMk/>
          <pc:sldMk cId="1875903539" sldId="347"/>
        </pc:sldMkLst>
        <pc:picChg chg="mod">
          <ac:chgData name="Juergen Rilling" userId="f32c10c5-cad9-4a66-a33f-b1c4a4ed073e" providerId="ADAL" clId="{8EC1C566-4E91-49C5-B6AB-4C33F6343FB6}" dt="2023-03-28T20:46:32.303" v="2" actId="14100"/>
          <ac:picMkLst>
            <pc:docMk/>
            <pc:sldMk cId="1875903539" sldId="347"/>
            <ac:picMk id="8" creationId="{31BB057A-8351-4429-CE65-3EA3D7A5AC7C}"/>
          </ac:picMkLst>
        </pc:picChg>
      </pc:sldChg>
    </pc:docChg>
  </pc:docChgLst>
  <pc:docChgLst>
    <pc:chgData name="Juergen Rilling" userId="f32c10c5-cad9-4a66-a33f-b1c4a4ed073e" providerId="ADAL" clId="{89BB825D-787D-4C06-80F9-69DEB75AF205}"/>
    <pc:docChg chg="modSld">
      <pc:chgData name="Juergen Rilling" userId="f32c10c5-cad9-4a66-a33f-b1c4a4ed073e" providerId="ADAL" clId="{89BB825D-787D-4C06-80F9-69DEB75AF205}" dt="2023-03-20T18:22:06.070" v="0" actId="6549"/>
      <pc:docMkLst>
        <pc:docMk/>
      </pc:docMkLst>
      <pc:sldChg chg="modSp mod">
        <pc:chgData name="Juergen Rilling" userId="f32c10c5-cad9-4a66-a33f-b1c4a4ed073e" providerId="ADAL" clId="{89BB825D-787D-4C06-80F9-69DEB75AF205}" dt="2023-03-20T18:22:06.070" v="0" actId="6549"/>
        <pc:sldMkLst>
          <pc:docMk/>
          <pc:sldMk cId="2492285774" sldId="257"/>
        </pc:sldMkLst>
        <pc:spChg chg="mod">
          <ac:chgData name="Juergen Rilling" userId="f32c10c5-cad9-4a66-a33f-b1c4a4ed073e" providerId="ADAL" clId="{89BB825D-787D-4C06-80F9-69DEB75AF205}" dt="2023-03-20T18:22:06.070" v="0" actId="6549"/>
          <ac:spMkLst>
            <pc:docMk/>
            <pc:sldMk cId="2492285774" sldId="257"/>
            <ac:spMk id="4" creationId="{00000000-0000-0000-0000-000000000000}"/>
          </ac:spMkLst>
        </pc:spChg>
      </pc:sldChg>
    </pc:docChg>
  </pc:docChgLst>
  <pc:docChgLst>
    <pc:chgData name="Juergen Rilling" userId="f32c10c5-cad9-4a66-a33f-b1c4a4ed073e" providerId="ADAL" clId="{C5F3BF69-848D-4812-9976-38A527AF96D3}"/>
    <pc:docChg chg="addSld modSld">
      <pc:chgData name="Juergen Rilling" userId="f32c10c5-cad9-4a66-a33f-b1c4a4ed073e" providerId="ADAL" clId="{C5F3BF69-848D-4812-9976-38A527AF96D3}" dt="2023-03-22T18:29:12.360" v="3" actId="14100"/>
      <pc:docMkLst>
        <pc:docMk/>
      </pc:docMkLst>
      <pc:sldChg chg="addSp delSp modSp new mod">
        <pc:chgData name="Juergen Rilling" userId="f32c10c5-cad9-4a66-a33f-b1c4a4ed073e" providerId="ADAL" clId="{C5F3BF69-848D-4812-9976-38A527AF96D3}" dt="2023-03-22T18:29:12.360" v="3" actId="14100"/>
        <pc:sldMkLst>
          <pc:docMk/>
          <pc:sldMk cId="1875903539" sldId="347"/>
        </pc:sldMkLst>
        <pc:spChg chg="add del mod">
          <ac:chgData name="Juergen Rilling" userId="f32c10c5-cad9-4a66-a33f-b1c4a4ed073e" providerId="ADAL" clId="{C5F3BF69-848D-4812-9976-38A527AF96D3}" dt="2023-03-22T18:28:56.040" v="2"/>
          <ac:spMkLst>
            <pc:docMk/>
            <pc:sldMk cId="1875903539" sldId="347"/>
            <ac:spMk id="6" creationId="{40442C18-9887-7069-E218-AFE35919B215}"/>
          </ac:spMkLst>
        </pc:spChg>
        <pc:spChg chg="add del mod">
          <ac:chgData name="Juergen Rilling" userId="f32c10c5-cad9-4a66-a33f-b1c4a4ed073e" providerId="ADAL" clId="{C5F3BF69-848D-4812-9976-38A527AF96D3}" dt="2023-03-22T18:28:56.040" v="2"/>
          <ac:spMkLst>
            <pc:docMk/>
            <pc:sldMk cId="1875903539" sldId="347"/>
            <ac:spMk id="7" creationId="{907CAEDD-7627-A44F-0FB8-22AD5F55C1B9}"/>
          </ac:spMkLst>
        </pc:spChg>
        <pc:graphicFrameChg chg="add del mod">
          <ac:chgData name="Juergen Rilling" userId="f32c10c5-cad9-4a66-a33f-b1c4a4ed073e" providerId="ADAL" clId="{C5F3BF69-848D-4812-9976-38A527AF96D3}" dt="2023-03-22T18:28:56.040" v="2"/>
          <ac:graphicFrameMkLst>
            <pc:docMk/>
            <pc:sldMk cId="1875903539" sldId="347"/>
            <ac:graphicFrameMk id="5" creationId="{1A30A7BE-3A70-75E8-CCE0-D8C88C584143}"/>
          </ac:graphicFrameMkLst>
        </pc:graphicFrameChg>
        <pc:picChg chg="mod">
          <ac:chgData name="Juergen Rilling" userId="f32c10c5-cad9-4a66-a33f-b1c4a4ed073e" providerId="ADAL" clId="{C5F3BF69-848D-4812-9976-38A527AF96D3}" dt="2023-03-22T18:29:12.360" v="3" actId="14100"/>
          <ac:picMkLst>
            <pc:docMk/>
            <pc:sldMk cId="1875903539" sldId="347"/>
            <ac:picMk id="8" creationId="{31BB057A-8351-4429-CE65-3EA3D7A5AC7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2AB9E-03F3-48C0-AC8A-3FD6ABF4EB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443FD74-E54C-47BA-BC80-EA9836782D3B}">
      <dgm:prSet custT="1"/>
      <dgm:spPr/>
      <dgm:t>
        <a:bodyPr/>
        <a:lstStyle/>
        <a:p>
          <a:r>
            <a:rPr lang="en-US" sz="2400" b="0" i="0" baseline="0">
              <a:solidFill>
                <a:schemeClr val="tx1"/>
              </a:solidFill>
            </a:rPr>
            <a:t>Explicit control transfer statements (goto, return, exit, break, continue) complicate the construction of control set</a:t>
          </a:r>
          <a:endParaRPr lang="en-US" sz="2400">
            <a:solidFill>
              <a:schemeClr val="tx1"/>
            </a:solidFill>
          </a:endParaRPr>
        </a:p>
      </dgm:t>
    </dgm:pt>
    <dgm:pt modelId="{5881FA63-2587-4DC7-B592-3999EEA5C583}" type="parTrans" cxnId="{A8E6DD0D-245B-4D64-A259-C45E69632CA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50C7D56-42A5-4D0F-876E-73FB4BA4E440}" type="sibTrans" cxnId="{A8E6DD0D-245B-4D64-A259-C45E69632CA0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7790238B-7C14-425F-9EC4-F6767D7BCE0B}">
      <dgm:prSet custT="1"/>
      <dgm:spPr/>
      <dgm:t>
        <a:bodyPr/>
        <a:lstStyle/>
        <a:p>
          <a:r>
            <a:rPr lang="en-US" sz="2400" b="0" i="0" baseline="0">
              <a:solidFill>
                <a:schemeClr val="tx1"/>
              </a:solidFill>
            </a:rPr>
            <a:t>A conservative solution: if goto statement has a non-empty relevant set, include goto and its target in the slice</a:t>
          </a:r>
          <a:endParaRPr lang="en-US" sz="2400">
            <a:solidFill>
              <a:schemeClr val="tx1"/>
            </a:solidFill>
          </a:endParaRPr>
        </a:p>
      </dgm:t>
    </dgm:pt>
    <dgm:pt modelId="{DFB5C358-D9B8-4337-9479-EA761BAB0281}" type="parTrans" cxnId="{8C5FF8DD-6972-49B4-A536-A8089AC296A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06E7B4C-07B1-4F20-9088-164A08434C7D}" type="sibTrans" cxnId="{8C5FF8DD-6972-49B4-A536-A8089AC296A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83D8A57-BA72-453A-9D8C-CA0EC40315D7}">
      <dgm:prSet custT="1"/>
      <dgm:spPr/>
      <dgm:t>
        <a:bodyPr/>
        <a:lstStyle/>
        <a:p>
          <a:r>
            <a:rPr lang="en-US" sz="2400" b="0" i="0" baseline="0">
              <a:solidFill>
                <a:schemeClr val="tx1"/>
              </a:solidFill>
            </a:rPr>
            <a:t>An alternative approach: look for labeled statements in the slice, then include goto statements that branch to these labels</a:t>
          </a:r>
          <a:endParaRPr lang="en-US" sz="2400">
            <a:solidFill>
              <a:schemeClr val="tx1"/>
            </a:solidFill>
          </a:endParaRPr>
        </a:p>
      </dgm:t>
    </dgm:pt>
    <dgm:pt modelId="{E3564207-DD11-432F-A972-D8CBC1D27EA8}" type="parTrans" cxnId="{DD1CAABD-5434-40B5-8083-78F8FADE363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B1B41DE-C14F-4D51-B7AA-7DF2A3693BAC}" type="sibTrans" cxnId="{DD1CAABD-5434-40B5-8083-78F8FADE363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8FFF5CE-AE70-4FB4-A040-D183D7397D65}" type="pres">
      <dgm:prSet presAssocID="{2F32AB9E-03F3-48C0-AC8A-3FD6ABF4EBE1}" presName="root" presStyleCnt="0">
        <dgm:presLayoutVars>
          <dgm:dir/>
          <dgm:resizeHandles val="exact"/>
        </dgm:presLayoutVars>
      </dgm:prSet>
      <dgm:spPr/>
    </dgm:pt>
    <dgm:pt modelId="{F8CF3FA1-3F81-4750-A783-324DA2755E61}" type="pres">
      <dgm:prSet presAssocID="{0443FD74-E54C-47BA-BC80-EA9836782D3B}" presName="compNode" presStyleCnt="0"/>
      <dgm:spPr/>
    </dgm:pt>
    <dgm:pt modelId="{09EF1C6B-477A-4AB9-A28E-6A327AE46C83}" type="pres">
      <dgm:prSet presAssocID="{0443FD74-E54C-47BA-BC80-EA9836782D3B}" presName="bgRect" presStyleLbl="bgShp" presStyleIdx="0" presStyleCnt="3"/>
      <dgm:spPr/>
    </dgm:pt>
    <dgm:pt modelId="{FA19E23D-3908-442B-A4CD-DF2F3A3CE550}" type="pres">
      <dgm:prSet presAssocID="{0443FD74-E54C-47BA-BC80-EA9836782D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ilet"/>
        </a:ext>
      </dgm:extLst>
    </dgm:pt>
    <dgm:pt modelId="{326CA255-CA1E-451C-ADBC-2CB7D4D69BA0}" type="pres">
      <dgm:prSet presAssocID="{0443FD74-E54C-47BA-BC80-EA9836782D3B}" presName="spaceRect" presStyleCnt="0"/>
      <dgm:spPr/>
    </dgm:pt>
    <dgm:pt modelId="{E5AE821F-E43D-46DD-9E84-42EE61853C78}" type="pres">
      <dgm:prSet presAssocID="{0443FD74-E54C-47BA-BC80-EA9836782D3B}" presName="parTx" presStyleLbl="revTx" presStyleIdx="0" presStyleCnt="3">
        <dgm:presLayoutVars>
          <dgm:chMax val="0"/>
          <dgm:chPref val="0"/>
        </dgm:presLayoutVars>
      </dgm:prSet>
      <dgm:spPr/>
    </dgm:pt>
    <dgm:pt modelId="{6BB775B8-0592-4DE0-90EF-6C8A2DE16927}" type="pres">
      <dgm:prSet presAssocID="{750C7D56-42A5-4D0F-876E-73FB4BA4E440}" presName="sibTrans" presStyleCnt="0"/>
      <dgm:spPr/>
    </dgm:pt>
    <dgm:pt modelId="{868E9D11-08A7-4717-BD87-571EC43D6DE5}" type="pres">
      <dgm:prSet presAssocID="{7790238B-7C14-425F-9EC4-F6767D7BCE0B}" presName="compNode" presStyleCnt="0"/>
      <dgm:spPr/>
    </dgm:pt>
    <dgm:pt modelId="{D5BEE677-1E50-4DD2-BEAA-F58204D4FA85}" type="pres">
      <dgm:prSet presAssocID="{7790238B-7C14-425F-9EC4-F6767D7BCE0B}" presName="bgRect" presStyleLbl="bgShp" presStyleIdx="1" presStyleCnt="3"/>
      <dgm:spPr/>
    </dgm:pt>
    <dgm:pt modelId="{162B6CB3-D010-4F32-A3A8-35652E8C1258}" type="pres">
      <dgm:prSet presAssocID="{7790238B-7C14-425F-9EC4-F6767D7BCE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7B7430C5-F2D4-40B6-8760-51BCBA839824}" type="pres">
      <dgm:prSet presAssocID="{7790238B-7C14-425F-9EC4-F6767D7BCE0B}" presName="spaceRect" presStyleCnt="0"/>
      <dgm:spPr/>
    </dgm:pt>
    <dgm:pt modelId="{BC8F5FB0-E328-4111-80E4-F5BED876E44C}" type="pres">
      <dgm:prSet presAssocID="{7790238B-7C14-425F-9EC4-F6767D7BCE0B}" presName="parTx" presStyleLbl="revTx" presStyleIdx="1" presStyleCnt="3">
        <dgm:presLayoutVars>
          <dgm:chMax val="0"/>
          <dgm:chPref val="0"/>
        </dgm:presLayoutVars>
      </dgm:prSet>
      <dgm:spPr/>
    </dgm:pt>
    <dgm:pt modelId="{FE175B00-6287-4C01-973C-A68AB6865C82}" type="pres">
      <dgm:prSet presAssocID="{A06E7B4C-07B1-4F20-9088-164A08434C7D}" presName="sibTrans" presStyleCnt="0"/>
      <dgm:spPr/>
    </dgm:pt>
    <dgm:pt modelId="{31DE3F0F-E816-4EA9-9675-0849CA7BA989}" type="pres">
      <dgm:prSet presAssocID="{B83D8A57-BA72-453A-9D8C-CA0EC40315D7}" presName="compNode" presStyleCnt="0"/>
      <dgm:spPr/>
    </dgm:pt>
    <dgm:pt modelId="{BA44F51C-B53B-46F8-BE3A-0D137CE084AC}" type="pres">
      <dgm:prSet presAssocID="{B83D8A57-BA72-453A-9D8C-CA0EC40315D7}" presName="bgRect" presStyleLbl="bgShp" presStyleIdx="2" presStyleCnt="3"/>
      <dgm:spPr/>
    </dgm:pt>
    <dgm:pt modelId="{BB3C9C7D-EB45-4FBE-8E6A-60AE2732F6F8}" type="pres">
      <dgm:prSet presAssocID="{B83D8A57-BA72-453A-9D8C-CA0EC40315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AA17846B-BCB1-4230-8ADF-15D5890D3010}" type="pres">
      <dgm:prSet presAssocID="{B83D8A57-BA72-453A-9D8C-CA0EC40315D7}" presName="spaceRect" presStyleCnt="0"/>
      <dgm:spPr/>
    </dgm:pt>
    <dgm:pt modelId="{2E2D46AF-494D-4897-9432-6A4954B626B3}" type="pres">
      <dgm:prSet presAssocID="{B83D8A57-BA72-453A-9D8C-CA0EC40315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E6DD0D-245B-4D64-A259-C45E69632CA0}" srcId="{2F32AB9E-03F3-48C0-AC8A-3FD6ABF4EBE1}" destId="{0443FD74-E54C-47BA-BC80-EA9836782D3B}" srcOrd="0" destOrd="0" parTransId="{5881FA63-2587-4DC7-B592-3999EEA5C583}" sibTransId="{750C7D56-42A5-4D0F-876E-73FB4BA4E440}"/>
    <dgm:cxn modelId="{3B4DB7B0-D3E8-49A9-995F-EDB220760EE1}" type="presOf" srcId="{0443FD74-E54C-47BA-BC80-EA9836782D3B}" destId="{E5AE821F-E43D-46DD-9E84-42EE61853C78}" srcOrd="0" destOrd="0" presId="urn:microsoft.com/office/officeart/2018/2/layout/IconVerticalSolidList"/>
    <dgm:cxn modelId="{A191E8B8-34EC-4E35-A225-84DC25FBA4B2}" type="presOf" srcId="{2F32AB9E-03F3-48C0-AC8A-3FD6ABF4EBE1}" destId="{B8FFF5CE-AE70-4FB4-A040-D183D7397D65}" srcOrd="0" destOrd="0" presId="urn:microsoft.com/office/officeart/2018/2/layout/IconVerticalSolidList"/>
    <dgm:cxn modelId="{DD1CAABD-5434-40B5-8083-78F8FADE3638}" srcId="{2F32AB9E-03F3-48C0-AC8A-3FD6ABF4EBE1}" destId="{B83D8A57-BA72-453A-9D8C-CA0EC40315D7}" srcOrd="2" destOrd="0" parTransId="{E3564207-DD11-432F-A972-D8CBC1D27EA8}" sibTransId="{BB1B41DE-C14F-4D51-B7AA-7DF2A3693BAC}"/>
    <dgm:cxn modelId="{D5AFC2C2-4279-4F91-B045-F1B17D23B4E1}" type="presOf" srcId="{B83D8A57-BA72-453A-9D8C-CA0EC40315D7}" destId="{2E2D46AF-494D-4897-9432-6A4954B626B3}" srcOrd="0" destOrd="0" presId="urn:microsoft.com/office/officeart/2018/2/layout/IconVerticalSolidList"/>
    <dgm:cxn modelId="{C1F13CC6-30B7-454D-B4F7-457DD8292E56}" type="presOf" srcId="{7790238B-7C14-425F-9EC4-F6767D7BCE0B}" destId="{BC8F5FB0-E328-4111-80E4-F5BED876E44C}" srcOrd="0" destOrd="0" presId="urn:microsoft.com/office/officeart/2018/2/layout/IconVerticalSolidList"/>
    <dgm:cxn modelId="{8C5FF8DD-6972-49B4-A536-A8089AC296A7}" srcId="{2F32AB9E-03F3-48C0-AC8A-3FD6ABF4EBE1}" destId="{7790238B-7C14-425F-9EC4-F6767D7BCE0B}" srcOrd="1" destOrd="0" parTransId="{DFB5C358-D9B8-4337-9479-EA761BAB0281}" sibTransId="{A06E7B4C-07B1-4F20-9088-164A08434C7D}"/>
    <dgm:cxn modelId="{D5C91BBA-B9B0-4BF6-A416-A7E33ED126FA}" type="presParOf" srcId="{B8FFF5CE-AE70-4FB4-A040-D183D7397D65}" destId="{F8CF3FA1-3F81-4750-A783-324DA2755E61}" srcOrd="0" destOrd="0" presId="urn:microsoft.com/office/officeart/2018/2/layout/IconVerticalSolidList"/>
    <dgm:cxn modelId="{38C1D26F-83BF-4196-9DCB-878B02C8FD0F}" type="presParOf" srcId="{F8CF3FA1-3F81-4750-A783-324DA2755E61}" destId="{09EF1C6B-477A-4AB9-A28E-6A327AE46C83}" srcOrd="0" destOrd="0" presId="urn:microsoft.com/office/officeart/2018/2/layout/IconVerticalSolidList"/>
    <dgm:cxn modelId="{C953E4F0-8889-4E8E-9680-8B3215427AAB}" type="presParOf" srcId="{F8CF3FA1-3F81-4750-A783-324DA2755E61}" destId="{FA19E23D-3908-442B-A4CD-DF2F3A3CE550}" srcOrd="1" destOrd="0" presId="urn:microsoft.com/office/officeart/2018/2/layout/IconVerticalSolidList"/>
    <dgm:cxn modelId="{BEC4F7F1-4C03-4038-864F-8CC451602EE8}" type="presParOf" srcId="{F8CF3FA1-3F81-4750-A783-324DA2755E61}" destId="{326CA255-CA1E-451C-ADBC-2CB7D4D69BA0}" srcOrd="2" destOrd="0" presId="urn:microsoft.com/office/officeart/2018/2/layout/IconVerticalSolidList"/>
    <dgm:cxn modelId="{4232D1DA-91D0-401B-B798-B37A8E88A44C}" type="presParOf" srcId="{F8CF3FA1-3F81-4750-A783-324DA2755E61}" destId="{E5AE821F-E43D-46DD-9E84-42EE61853C78}" srcOrd="3" destOrd="0" presId="urn:microsoft.com/office/officeart/2018/2/layout/IconVerticalSolidList"/>
    <dgm:cxn modelId="{ED28CE1A-4B2D-44B5-8F65-FD60227D04E3}" type="presParOf" srcId="{B8FFF5CE-AE70-4FB4-A040-D183D7397D65}" destId="{6BB775B8-0592-4DE0-90EF-6C8A2DE16927}" srcOrd="1" destOrd="0" presId="urn:microsoft.com/office/officeart/2018/2/layout/IconVerticalSolidList"/>
    <dgm:cxn modelId="{18704B86-2313-4679-B7E5-6216B9F13E69}" type="presParOf" srcId="{B8FFF5CE-AE70-4FB4-A040-D183D7397D65}" destId="{868E9D11-08A7-4717-BD87-571EC43D6DE5}" srcOrd="2" destOrd="0" presId="urn:microsoft.com/office/officeart/2018/2/layout/IconVerticalSolidList"/>
    <dgm:cxn modelId="{BF9A9D41-A309-4732-9150-8EEDBABB7008}" type="presParOf" srcId="{868E9D11-08A7-4717-BD87-571EC43D6DE5}" destId="{D5BEE677-1E50-4DD2-BEAA-F58204D4FA85}" srcOrd="0" destOrd="0" presId="urn:microsoft.com/office/officeart/2018/2/layout/IconVerticalSolidList"/>
    <dgm:cxn modelId="{071831F9-218D-4B32-8EFB-6E9EDDCDD4E9}" type="presParOf" srcId="{868E9D11-08A7-4717-BD87-571EC43D6DE5}" destId="{162B6CB3-D010-4F32-A3A8-35652E8C1258}" srcOrd="1" destOrd="0" presId="urn:microsoft.com/office/officeart/2018/2/layout/IconVerticalSolidList"/>
    <dgm:cxn modelId="{CF18CBD7-64F1-45CF-BF2D-2976B8A3C7D7}" type="presParOf" srcId="{868E9D11-08A7-4717-BD87-571EC43D6DE5}" destId="{7B7430C5-F2D4-40B6-8760-51BCBA839824}" srcOrd="2" destOrd="0" presId="urn:microsoft.com/office/officeart/2018/2/layout/IconVerticalSolidList"/>
    <dgm:cxn modelId="{B98B8186-8C10-471A-B6A2-AFAF141002D9}" type="presParOf" srcId="{868E9D11-08A7-4717-BD87-571EC43D6DE5}" destId="{BC8F5FB0-E328-4111-80E4-F5BED876E44C}" srcOrd="3" destOrd="0" presId="urn:microsoft.com/office/officeart/2018/2/layout/IconVerticalSolidList"/>
    <dgm:cxn modelId="{BA82BFE2-F76F-4085-932B-830BA6B3B2CC}" type="presParOf" srcId="{B8FFF5CE-AE70-4FB4-A040-D183D7397D65}" destId="{FE175B00-6287-4C01-973C-A68AB6865C82}" srcOrd="3" destOrd="0" presId="urn:microsoft.com/office/officeart/2018/2/layout/IconVerticalSolidList"/>
    <dgm:cxn modelId="{776DD663-CE9E-472A-B1AF-81398BA4B32A}" type="presParOf" srcId="{B8FFF5CE-AE70-4FB4-A040-D183D7397D65}" destId="{31DE3F0F-E816-4EA9-9675-0849CA7BA989}" srcOrd="4" destOrd="0" presId="urn:microsoft.com/office/officeart/2018/2/layout/IconVerticalSolidList"/>
    <dgm:cxn modelId="{C06843F7-6361-4BB0-9E68-9649183138B5}" type="presParOf" srcId="{31DE3F0F-E816-4EA9-9675-0849CA7BA989}" destId="{BA44F51C-B53B-46F8-BE3A-0D137CE084AC}" srcOrd="0" destOrd="0" presId="urn:microsoft.com/office/officeart/2018/2/layout/IconVerticalSolidList"/>
    <dgm:cxn modelId="{85827D9A-76D0-4813-B3F8-E5A95BAE33B0}" type="presParOf" srcId="{31DE3F0F-E816-4EA9-9675-0849CA7BA989}" destId="{BB3C9C7D-EB45-4FBE-8E6A-60AE2732F6F8}" srcOrd="1" destOrd="0" presId="urn:microsoft.com/office/officeart/2018/2/layout/IconVerticalSolidList"/>
    <dgm:cxn modelId="{1CFDE1E5-6332-4C4E-86D5-CD5B15DF63D9}" type="presParOf" srcId="{31DE3F0F-E816-4EA9-9675-0849CA7BA989}" destId="{AA17846B-BCB1-4230-8ADF-15D5890D3010}" srcOrd="2" destOrd="0" presId="urn:microsoft.com/office/officeart/2018/2/layout/IconVerticalSolidList"/>
    <dgm:cxn modelId="{F527A08C-8067-444E-AD0D-9D00A681166F}" type="presParOf" srcId="{31DE3F0F-E816-4EA9-9675-0849CA7BA989}" destId="{2E2D46AF-494D-4897-9432-6A4954B626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26D72-0F3B-4F6C-9352-FA6A76F942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998D70-87B7-4711-A87B-189AC97ABC73}">
      <dgm:prSet/>
      <dgm:spPr/>
      <dgm:t>
        <a:bodyPr/>
        <a:lstStyle/>
        <a:p>
          <a:r>
            <a:rPr lang="en-CA"/>
            <a:t>Multi threaded programs</a:t>
          </a:r>
          <a:endParaRPr lang="en-US"/>
        </a:p>
      </dgm:t>
    </dgm:pt>
    <dgm:pt modelId="{850015E3-CFFB-488C-B3EF-4A32BA42DB2D}" type="parTrans" cxnId="{1D223105-88AE-4E5F-A302-23917D57547B}">
      <dgm:prSet/>
      <dgm:spPr/>
      <dgm:t>
        <a:bodyPr/>
        <a:lstStyle/>
        <a:p>
          <a:endParaRPr lang="en-US"/>
        </a:p>
      </dgm:t>
    </dgm:pt>
    <dgm:pt modelId="{E18B8088-C4BA-443F-AC85-1C2029E1B4FC}" type="sibTrans" cxnId="{1D223105-88AE-4E5F-A302-23917D57547B}">
      <dgm:prSet/>
      <dgm:spPr/>
      <dgm:t>
        <a:bodyPr/>
        <a:lstStyle/>
        <a:p>
          <a:endParaRPr lang="en-US"/>
        </a:p>
      </dgm:t>
    </dgm:pt>
    <dgm:pt modelId="{5B2D92C2-1E93-442D-B853-E70DEBC459C0}">
      <dgm:prSet/>
      <dgm:spPr/>
      <dgm:t>
        <a:bodyPr/>
        <a:lstStyle/>
        <a:p>
          <a:r>
            <a:rPr lang="en-CA"/>
            <a:t>Multi language programs</a:t>
          </a:r>
          <a:endParaRPr lang="en-US"/>
        </a:p>
      </dgm:t>
    </dgm:pt>
    <dgm:pt modelId="{95E2345D-F367-4BB1-8198-DD9F9742C438}" type="parTrans" cxnId="{BB85A4A5-C88B-4042-B64A-40AE68FD6504}">
      <dgm:prSet/>
      <dgm:spPr/>
      <dgm:t>
        <a:bodyPr/>
        <a:lstStyle/>
        <a:p>
          <a:endParaRPr lang="en-US"/>
        </a:p>
      </dgm:t>
    </dgm:pt>
    <dgm:pt modelId="{08AE1231-48BA-4E01-BF01-3AF76FCB5129}" type="sibTrans" cxnId="{BB85A4A5-C88B-4042-B64A-40AE68FD6504}">
      <dgm:prSet/>
      <dgm:spPr/>
      <dgm:t>
        <a:bodyPr/>
        <a:lstStyle/>
        <a:p>
          <a:endParaRPr lang="en-US"/>
        </a:p>
      </dgm:t>
    </dgm:pt>
    <dgm:pt modelId="{618E85F6-321B-4392-BD9C-4C99901C7BEC}">
      <dgm:prSet/>
      <dgm:spPr/>
      <dgm:t>
        <a:bodyPr/>
        <a:lstStyle/>
        <a:p>
          <a:r>
            <a:rPr lang="en-CA"/>
            <a:t>Distributed programs</a:t>
          </a:r>
          <a:endParaRPr lang="en-US"/>
        </a:p>
      </dgm:t>
    </dgm:pt>
    <dgm:pt modelId="{181842A5-FC61-4995-AA5F-FBD4CAC03BDF}" type="parTrans" cxnId="{91FD0DE9-5C59-49DC-9155-01DAAD8E3FA2}">
      <dgm:prSet/>
      <dgm:spPr/>
      <dgm:t>
        <a:bodyPr/>
        <a:lstStyle/>
        <a:p>
          <a:endParaRPr lang="en-US"/>
        </a:p>
      </dgm:t>
    </dgm:pt>
    <dgm:pt modelId="{7D485163-9A31-45DD-83EA-74B5AFD715C7}" type="sibTrans" cxnId="{91FD0DE9-5C59-49DC-9155-01DAAD8E3FA2}">
      <dgm:prSet/>
      <dgm:spPr/>
      <dgm:t>
        <a:bodyPr/>
        <a:lstStyle/>
        <a:p>
          <a:endParaRPr lang="en-US"/>
        </a:p>
      </dgm:t>
    </dgm:pt>
    <dgm:pt modelId="{0514D278-871A-46F7-BBD3-D238AF5D5FB7}">
      <dgm:prSet/>
      <dgm:spPr/>
      <dgm:t>
        <a:bodyPr/>
        <a:lstStyle/>
        <a:p>
          <a:r>
            <a:rPr lang="en-CA"/>
            <a:t>Very large systems</a:t>
          </a:r>
          <a:endParaRPr lang="en-US"/>
        </a:p>
      </dgm:t>
    </dgm:pt>
    <dgm:pt modelId="{950EA2D6-F8D5-4AC1-AA32-AB0A47FEBE5F}" type="parTrans" cxnId="{DE2425B9-5406-4873-A507-120F9DA408CF}">
      <dgm:prSet/>
      <dgm:spPr/>
      <dgm:t>
        <a:bodyPr/>
        <a:lstStyle/>
        <a:p>
          <a:endParaRPr lang="en-US"/>
        </a:p>
      </dgm:t>
    </dgm:pt>
    <dgm:pt modelId="{6A5C2DE7-5574-4264-BDD1-BD28C66A1FF4}" type="sibTrans" cxnId="{DE2425B9-5406-4873-A507-120F9DA408CF}">
      <dgm:prSet/>
      <dgm:spPr/>
      <dgm:t>
        <a:bodyPr/>
        <a:lstStyle/>
        <a:p>
          <a:endParaRPr lang="en-US"/>
        </a:p>
      </dgm:t>
    </dgm:pt>
    <dgm:pt modelId="{55F55B70-1B38-4AB2-8DE4-EDFF181BA81D}">
      <dgm:prSet/>
      <dgm:spPr/>
      <dgm:t>
        <a:bodyPr/>
        <a:lstStyle/>
        <a:p>
          <a:r>
            <a:rPr lang="en-CA"/>
            <a:t>Libraries and Off the Shelf Components – no source code might be available</a:t>
          </a:r>
          <a:endParaRPr lang="en-US"/>
        </a:p>
      </dgm:t>
    </dgm:pt>
    <dgm:pt modelId="{553880F0-DA0B-4A3C-B4EE-B021272CA73A}" type="parTrans" cxnId="{A22F0134-7140-4E19-988D-D208A332B59B}">
      <dgm:prSet/>
      <dgm:spPr/>
      <dgm:t>
        <a:bodyPr/>
        <a:lstStyle/>
        <a:p>
          <a:endParaRPr lang="en-US"/>
        </a:p>
      </dgm:t>
    </dgm:pt>
    <dgm:pt modelId="{1B3139F5-228C-435F-A178-AE3F9E299108}" type="sibTrans" cxnId="{A22F0134-7140-4E19-988D-D208A332B59B}">
      <dgm:prSet/>
      <dgm:spPr/>
      <dgm:t>
        <a:bodyPr/>
        <a:lstStyle/>
        <a:p>
          <a:endParaRPr lang="en-US"/>
        </a:p>
      </dgm:t>
    </dgm:pt>
    <dgm:pt modelId="{8D252106-F949-4B55-B9A9-1BF2F23B625D}" type="pres">
      <dgm:prSet presAssocID="{63126D72-0F3B-4F6C-9352-FA6A76F942C2}" presName="linear" presStyleCnt="0">
        <dgm:presLayoutVars>
          <dgm:animLvl val="lvl"/>
          <dgm:resizeHandles val="exact"/>
        </dgm:presLayoutVars>
      </dgm:prSet>
      <dgm:spPr/>
    </dgm:pt>
    <dgm:pt modelId="{B3786941-9727-4CEA-A67D-167074DD804A}" type="pres">
      <dgm:prSet presAssocID="{A6998D70-87B7-4711-A87B-189AC97ABC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04FAF9-7FC8-47FB-A9EF-A8E48C1F2194}" type="pres">
      <dgm:prSet presAssocID="{E18B8088-C4BA-443F-AC85-1C2029E1B4FC}" presName="spacer" presStyleCnt="0"/>
      <dgm:spPr/>
    </dgm:pt>
    <dgm:pt modelId="{A340D76F-9182-42C6-B24D-C9493EA57493}" type="pres">
      <dgm:prSet presAssocID="{5B2D92C2-1E93-442D-B853-E70DEBC459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F5993D-A8C9-4CE8-89BF-A1CE8D94D43F}" type="pres">
      <dgm:prSet presAssocID="{08AE1231-48BA-4E01-BF01-3AF76FCB5129}" presName="spacer" presStyleCnt="0"/>
      <dgm:spPr/>
    </dgm:pt>
    <dgm:pt modelId="{FFF669F3-FB40-442F-88EC-395C4B822DF4}" type="pres">
      <dgm:prSet presAssocID="{618E85F6-321B-4392-BD9C-4C99901C7B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C90F37-0F72-4365-BEB9-F82FCCE0099A}" type="pres">
      <dgm:prSet presAssocID="{7D485163-9A31-45DD-83EA-74B5AFD715C7}" presName="spacer" presStyleCnt="0"/>
      <dgm:spPr/>
    </dgm:pt>
    <dgm:pt modelId="{B8E371A1-04F5-4335-82D0-65E81C342F06}" type="pres">
      <dgm:prSet presAssocID="{0514D278-871A-46F7-BBD3-D238AF5D5F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5AA295-78B4-479C-A69F-68A551420E53}" type="pres">
      <dgm:prSet presAssocID="{6A5C2DE7-5574-4264-BDD1-BD28C66A1FF4}" presName="spacer" presStyleCnt="0"/>
      <dgm:spPr/>
    </dgm:pt>
    <dgm:pt modelId="{09CF991B-4A30-4105-B8EA-9D1347A8DE8E}" type="pres">
      <dgm:prSet presAssocID="{55F55B70-1B38-4AB2-8DE4-EDFF181BA8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D223105-88AE-4E5F-A302-23917D57547B}" srcId="{63126D72-0F3B-4F6C-9352-FA6A76F942C2}" destId="{A6998D70-87B7-4711-A87B-189AC97ABC73}" srcOrd="0" destOrd="0" parTransId="{850015E3-CFFB-488C-B3EF-4A32BA42DB2D}" sibTransId="{E18B8088-C4BA-443F-AC85-1C2029E1B4FC}"/>
    <dgm:cxn modelId="{73955805-4BF0-4FE5-9ECC-6B80A9D58166}" type="presOf" srcId="{0514D278-871A-46F7-BBD3-D238AF5D5FB7}" destId="{B8E371A1-04F5-4335-82D0-65E81C342F06}" srcOrd="0" destOrd="0" presId="urn:microsoft.com/office/officeart/2005/8/layout/vList2"/>
    <dgm:cxn modelId="{A22F0134-7140-4E19-988D-D208A332B59B}" srcId="{63126D72-0F3B-4F6C-9352-FA6A76F942C2}" destId="{55F55B70-1B38-4AB2-8DE4-EDFF181BA81D}" srcOrd="4" destOrd="0" parTransId="{553880F0-DA0B-4A3C-B4EE-B021272CA73A}" sibTransId="{1B3139F5-228C-435F-A178-AE3F9E299108}"/>
    <dgm:cxn modelId="{E980A05D-B57E-4B5D-84D6-C813F3278BEF}" type="presOf" srcId="{55F55B70-1B38-4AB2-8DE4-EDFF181BA81D}" destId="{09CF991B-4A30-4105-B8EA-9D1347A8DE8E}" srcOrd="0" destOrd="0" presId="urn:microsoft.com/office/officeart/2005/8/layout/vList2"/>
    <dgm:cxn modelId="{691B9944-269C-4E2C-A9BD-3CF279F33843}" type="presOf" srcId="{A6998D70-87B7-4711-A87B-189AC97ABC73}" destId="{B3786941-9727-4CEA-A67D-167074DD804A}" srcOrd="0" destOrd="0" presId="urn:microsoft.com/office/officeart/2005/8/layout/vList2"/>
    <dgm:cxn modelId="{43A67877-22F0-4983-B7E2-DB0C39BB9C95}" type="presOf" srcId="{5B2D92C2-1E93-442D-B853-E70DEBC459C0}" destId="{A340D76F-9182-42C6-B24D-C9493EA57493}" srcOrd="0" destOrd="0" presId="urn:microsoft.com/office/officeart/2005/8/layout/vList2"/>
    <dgm:cxn modelId="{BB85A4A5-C88B-4042-B64A-40AE68FD6504}" srcId="{63126D72-0F3B-4F6C-9352-FA6A76F942C2}" destId="{5B2D92C2-1E93-442D-B853-E70DEBC459C0}" srcOrd="1" destOrd="0" parTransId="{95E2345D-F367-4BB1-8198-DD9F9742C438}" sibTransId="{08AE1231-48BA-4E01-BF01-3AF76FCB5129}"/>
    <dgm:cxn modelId="{DE2425B9-5406-4873-A507-120F9DA408CF}" srcId="{63126D72-0F3B-4F6C-9352-FA6A76F942C2}" destId="{0514D278-871A-46F7-BBD3-D238AF5D5FB7}" srcOrd="3" destOrd="0" parTransId="{950EA2D6-F8D5-4AC1-AA32-AB0A47FEBE5F}" sibTransId="{6A5C2DE7-5574-4264-BDD1-BD28C66A1FF4}"/>
    <dgm:cxn modelId="{88D3FBDC-A605-460D-BDC6-F1140272445D}" type="presOf" srcId="{63126D72-0F3B-4F6C-9352-FA6A76F942C2}" destId="{8D252106-F949-4B55-B9A9-1BF2F23B625D}" srcOrd="0" destOrd="0" presId="urn:microsoft.com/office/officeart/2005/8/layout/vList2"/>
    <dgm:cxn modelId="{8084E8E7-454B-46B8-B03F-12B9608FF05B}" type="presOf" srcId="{618E85F6-321B-4392-BD9C-4C99901C7BEC}" destId="{FFF669F3-FB40-442F-88EC-395C4B822DF4}" srcOrd="0" destOrd="0" presId="urn:microsoft.com/office/officeart/2005/8/layout/vList2"/>
    <dgm:cxn modelId="{91FD0DE9-5C59-49DC-9155-01DAAD8E3FA2}" srcId="{63126D72-0F3B-4F6C-9352-FA6A76F942C2}" destId="{618E85F6-321B-4392-BD9C-4C99901C7BEC}" srcOrd="2" destOrd="0" parTransId="{181842A5-FC61-4995-AA5F-FBD4CAC03BDF}" sibTransId="{7D485163-9A31-45DD-83EA-74B5AFD715C7}"/>
    <dgm:cxn modelId="{214FC9C3-2035-4FCA-8177-36802BFE1C74}" type="presParOf" srcId="{8D252106-F949-4B55-B9A9-1BF2F23B625D}" destId="{B3786941-9727-4CEA-A67D-167074DD804A}" srcOrd="0" destOrd="0" presId="urn:microsoft.com/office/officeart/2005/8/layout/vList2"/>
    <dgm:cxn modelId="{5EA96A64-9954-4DEC-B2D0-A72EB5E90BA7}" type="presParOf" srcId="{8D252106-F949-4B55-B9A9-1BF2F23B625D}" destId="{8004FAF9-7FC8-47FB-A9EF-A8E48C1F2194}" srcOrd="1" destOrd="0" presId="urn:microsoft.com/office/officeart/2005/8/layout/vList2"/>
    <dgm:cxn modelId="{6B2E29D1-39F4-43F4-9045-51C466A82F01}" type="presParOf" srcId="{8D252106-F949-4B55-B9A9-1BF2F23B625D}" destId="{A340D76F-9182-42C6-B24D-C9493EA57493}" srcOrd="2" destOrd="0" presId="urn:microsoft.com/office/officeart/2005/8/layout/vList2"/>
    <dgm:cxn modelId="{58ED9FED-224F-4A72-B907-5D91576DC601}" type="presParOf" srcId="{8D252106-F949-4B55-B9A9-1BF2F23B625D}" destId="{68F5993D-A8C9-4CE8-89BF-A1CE8D94D43F}" srcOrd="3" destOrd="0" presId="urn:microsoft.com/office/officeart/2005/8/layout/vList2"/>
    <dgm:cxn modelId="{D75BF2E3-98A2-459A-A2D5-F790C43C449F}" type="presParOf" srcId="{8D252106-F949-4B55-B9A9-1BF2F23B625D}" destId="{FFF669F3-FB40-442F-88EC-395C4B822DF4}" srcOrd="4" destOrd="0" presId="urn:microsoft.com/office/officeart/2005/8/layout/vList2"/>
    <dgm:cxn modelId="{EAC61E7C-A5E6-47CA-BA1A-9940A6171979}" type="presParOf" srcId="{8D252106-F949-4B55-B9A9-1BF2F23B625D}" destId="{0AC90F37-0F72-4365-BEB9-F82FCCE0099A}" srcOrd="5" destOrd="0" presId="urn:microsoft.com/office/officeart/2005/8/layout/vList2"/>
    <dgm:cxn modelId="{C780287F-F059-4EFA-9C02-A83DDE0BA222}" type="presParOf" srcId="{8D252106-F949-4B55-B9A9-1BF2F23B625D}" destId="{B8E371A1-04F5-4335-82D0-65E81C342F06}" srcOrd="6" destOrd="0" presId="urn:microsoft.com/office/officeart/2005/8/layout/vList2"/>
    <dgm:cxn modelId="{820BD66C-EC57-4A1D-88A0-F10CDB54115A}" type="presParOf" srcId="{8D252106-F949-4B55-B9A9-1BF2F23B625D}" destId="{055AA295-78B4-479C-A69F-68A551420E53}" srcOrd="7" destOrd="0" presId="urn:microsoft.com/office/officeart/2005/8/layout/vList2"/>
    <dgm:cxn modelId="{CE4ABF9C-2E09-4669-AF91-433724B0F823}" type="presParOf" srcId="{8D252106-F949-4B55-B9A9-1BF2F23B625D}" destId="{09CF991B-4A30-4105-B8EA-9D1347A8DE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F1C6B-477A-4AB9-A28E-6A327AE46C83}">
      <dsp:nvSpPr>
        <dsp:cNvPr id="0" name=""/>
        <dsp:cNvSpPr/>
      </dsp:nvSpPr>
      <dsp:spPr>
        <a:xfrm>
          <a:off x="0" y="2655"/>
          <a:ext cx="7886700" cy="12040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9E23D-3908-442B-A4CD-DF2F3A3CE550}">
      <dsp:nvSpPr>
        <dsp:cNvPr id="0" name=""/>
        <dsp:cNvSpPr/>
      </dsp:nvSpPr>
      <dsp:spPr>
        <a:xfrm>
          <a:off x="364238" y="273576"/>
          <a:ext cx="662899" cy="662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821F-E43D-46DD-9E84-42EE61853C78}">
      <dsp:nvSpPr>
        <dsp:cNvPr id="0" name=""/>
        <dsp:cNvSpPr/>
      </dsp:nvSpPr>
      <dsp:spPr>
        <a:xfrm>
          <a:off x="1391376" y="2655"/>
          <a:ext cx="64738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solidFill>
                <a:schemeClr val="tx1"/>
              </a:solidFill>
            </a:rPr>
            <a:t>Explicit control transfer statements (goto, return, exit, break, continue) complicate the construction of control set</a:t>
          </a:r>
          <a:endParaRPr lang="en-US" sz="2400" kern="1200">
            <a:solidFill>
              <a:schemeClr val="tx1"/>
            </a:solidFill>
          </a:endParaRPr>
        </a:p>
      </dsp:txBody>
      <dsp:txXfrm>
        <a:off x="1391376" y="2655"/>
        <a:ext cx="6473896" cy="1241722"/>
      </dsp:txXfrm>
    </dsp:sp>
    <dsp:sp modelId="{D5BEE677-1E50-4DD2-BEAA-F58204D4FA85}">
      <dsp:nvSpPr>
        <dsp:cNvPr id="0" name=""/>
        <dsp:cNvSpPr/>
      </dsp:nvSpPr>
      <dsp:spPr>
        <a:xfrm>
          <a:off x="0" y="1554807"/>
          <a:ext cx="7886700" cy="12040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B6CB3-D010-4F32-A3A8-35652E8C1258}">
      <dsp:nvSpPr>
        <dsp:cNvPr id="0" name=""/>
        <dsp:cNvSpPr/>
      </dsp:nvSpPr>
      <dsp:spPr>
        <a:xfrm>
          <a:off x="364238" y="1825729"/>
          <a:ext cx="662899" cy="662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F5FB0-E328-4111-80E4-F5BED876E44C}">
      <dsp:nvSpPr>
        <dsp:cNvPr id="0" name=""/>
        <dsp:cNvSpPr/>
      </dsp:nvSpPr>
      <dsp:spPr>
        <a:xfrm>
          <a:off x="1391376" y="1554807"/>
          <a:ext cx="64738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solidFill>
                <a:schemeClr val="tx1"/>
              </a:solidFill>
            </a:rPr>
            <a:t>A conservative solution: if goto statement has a non-empty relevant set, include goto and its target in the slice</a:t>
          </a:r>
          <a:endParaRPr lang="en-US" sz="2400" kern="1200">
            <a:solidFill>
              <a:schemeClr val="tx1"/>
            </a:solidFill>
          </a:endParaRPr>
        </a:p>
      </dsp:txBody>
      <dsp:txXfrm>
        <a:off x="1391376" y="1554807"/>
        <a:ext cx="6473896" cy="1241722"/>
      </dsp:txXfrm>
    </dsp:sp>
    <dsp:sp modelId="{BA44F51C-B53B-46F8-BE3A-0D137CE084AC}">
      <dsp:nvSpPr>
        <dsp:cNvPr id="0" name=""/>
        <dsp:cNvSpPr/>
      </dsp:nvSpPr>
      <dsp:spPr>
        <a:xfrm>
          <a:off x="0" y="3106960"/>
          <a:ext cx="7886700" cy="12040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C9C7D-EB45-4FBE-8E6A-60AE2732F6F8}">
      <dsp:nvSpPr>
        <dsp:cNvPr id="0" name=""/>
        <dsp:cNvSpPr/>
      </dsp:nvSpPr>
      <dsp:spPr>
        <a:xfrm>
          <a:off x="364238" y="3377881"/>
          <a:ext cx="662899" cy="6622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D46AF-494D-4897-9432-6A4954B626B3}">
      <dsp:nvSpPr>
        <dsp:cNvPr id="0" name=""/>
        <dsp:cNvSpPr/>
      </dsp:nvSpPr>
      <dsp:spPr>
        <a:xfrm>
          <a:off x="1391376" y="3106960"/>
          <a:ext cx="6473896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solidFill>
                <a:schemeClr val="tx1"/>
              </a:solidFill>
            </a:rPr>
            <a:t>An alternative approach: look for labeled statements in the slice, then include goto statements that branch to these labels</a:t>
          </a:r>
          <a:endParaRPr lang="en-US" sz="2400" kern="1200">
            <a:solidFill>
              <a:schemeClr val="tx1"/>
            </a:solidFill>
          </a:endParaRPr>
        </a:p>
      </dsp:txBody>
      <dsp:txXfrm>
        <a:off x="1391376" y="3106960"/>
        <a:ext cx="6473896" cy="1241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86941-9727-4CEA-A67D-167074DD804A}">
      <dsp:nvSpPr>
        <dsp:cNvPr id="0" name=""/>
        <dsp:cNvSpPr/>
      </dsp:nvSpPr>
      <dsp:spPr>
        <a:xfrm>
          <a:off x="0" y="321554"/>
          <a:ext cx="4690291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Multi threaded programs</a:t>
          </a:r>
          <a:endParaRPr lang="en-US" sz="2100" kern="1200"/>
        </a:p>
      </dsp:txBody>
      <dsp:txXfrm>
        <a:off x="40724" y="362278"/>
        <a:ext cx="4608843" cy="752780"/>
      </dsp:txXfrm>
    </dsp:sp>
    <dsp:sp modelId="{A340D76F-9182-42C6-B24D-C9493EA57493}">
      <dsp:nvSpPr>
        <dsp:cNvPr id="0" name=""/>
        <dsp:cNvSpPr/>
      </dsp:nvSpPr>
      <dsp:spPr>
        <a:xfrm>
          <a:off x="0" y="1216262"/>
          <a:ext cx="4690291" cy="83422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Multi language programs</a:t>
          </a:r>
          <a:endParaRPr lang="en-US" sz="2100" kern="1200"/>
        </a:p>
      </dsp:txBody>
      <dsp:txXfrm>
        <a:off x="40724" y="1256986"/>
        <a:ext cx="4608843" cy="752780"/>
      </dsp:txXfrm>
    </dsp:sp>
    <dsp:sp modelId="{FFF669F3-FB40-442F-88EC-395C4B822DF4}">
      <dsp:nvSpPr>
        <dsp:cNvPr id="0" name=""/>
        <dsp:cNvSpPr/>
      </dsp:nvSpPr>
      <dsp:spPr>
        <a:xfrm>
          <a:off x="0" y="2110970"/>
          <a:ext cx="4690291" cy="83422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Distributed programs</a:t>
          </a:r>
          <a:endParaRPr lang="en-US" sz="2100" kern="1200"/>
        </a:p>
      </dsp:txBody>
      <dsp:txXfrm>
        <a:off x="40724" y="2151694"/>
        <a:ext cx="4608843" cy="752780"/>
      </dsp:txXfrm>
    </dsp:sp>
    <dsp:sp modelId="{B8E371A1-04F5-4335-82D0-65E81C342F06}">
      <dsp:nvSpPr>
        <dsp:cNvPr id="0" name=""/>
        <dsp:cNvSpPr/>
      </dsp:nvSpPr>
      <dsp:spPr>
        <a:xfrm>
          <a:off x="0" y="3005679"/>
          <a:ext cx="4690291" cy="83422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Very large systems</a:t>
          </a:r>
          <a:endParaRPr lang="en-US" sz="2100" kern="1200"/>
        </a:p>
      </dsp:txBody>
      <dsp:txXfrm>
        <a:off x="40724" y="3046403"/>
        <a:ext cx="4608843" cy="752780"/>
      </dsp:txXfrm>
    </dsp:sp>
    <dsp:sp modelId="{09CF991B-4A30-4105-B8EA-9D1347A8DE8E}">
      <dsp:nvSpPr>
        <dsp:cNvPr id="0" name=""/>
        <dsp:cNvSpPr/>
      </dsp:nvSpPr>
      <dsp:spPr>
        <a:xfrm>
          <a:off x="0" y="3900387"/>
          <a:ext cx="4690291" cy="8342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Libraries and Off the Shelf Components – no source code might be available</a:t>
          </a:r>
          <a:endParaRPr lang="en-US" sz="2100" kern="1200"/>
        </a:p>
      </dsp:txBody>
      <dsp:txXfrm>
        <a:off x="40724" y="3941111"/>
        <a:ext cx="4608843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FE943-44F5-4BDB-BCD2-7E89EADDD6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5121B-A9EA-4E2E-A2CF-1D73B91FB4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5CC8D-B44D-46F5-B6AA-2EB216523A0C}" type="slidenum">
              <a:rPr lang="en-US"/>
              <a:pPr/>
              <a:t>24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1" y="4343714"/>
            <a:ext cx="5028161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7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6F837-426F-4352-A514-883541B8E100}" type="slidenum">
              <a:rPr lang="en-US"/>
              <a:pPr/>
              <a:t>30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1" y="4343714"/>
            <a:ext cx="5028161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881F-875D-4247-BC78-DFB4E6B9B2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1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42AA0-6F3F-4C1E-B16E-BBA30175DB9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47FD0-53E2-421B-89C3-D080EC08EF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C4DAF-9FDA-40C5-AD6A-550ABA8E3DA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C4709-F7C8-4BA0-A8A7-20726A38BD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5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F4FB2-76EE-4F55-A5AB-74208797611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D5D3B-0481-4160-8E4A-31CF7D87C6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05592-49FF-44FB-9F00-5BB2F8E1C5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28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17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973D9-E0E9-48D9-B10B-CF73C1CBD6E2}"/>
              </a:ext>
            </a:extLst>
          </p:cNvPr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87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200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55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668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267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3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98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ADA65855-1D63-4C3D-A803-D8AF0E7A978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SOEN 6431 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SOFTWARE MAINTENANCE AND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Dr. Juergen Rilling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6" y="1875893"/>
            <a:ext cx="3035882" cy="1738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5257800"/>
            <a:ext cx="39624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000" b="1" dirty="0">
                <a:solidFill>
                  <a:schemeClr val="bg1"/>
                </a:solidFill>
              </a:rPr>
              <a:t>Dynamic Slicing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4" name="Rectangle 7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583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93192" y="4767072"/>
            <a:ext cx="4945641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Execution trace-based Algorithms</a:t>
            </a:r>
            <a:endParaRPr lang="en-US" sz="4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3189" name="Picture 93188" descr="A close up of an animal&#10;&#10;Description automatically generated">
            <a:extLst>
              <a:ext uri="{FF2B5EF4-FFF2-40B4-BE49-F238E27FC236}">
                <a16:creationId xmlns:a16="http://schemas.microsoft.com/office/drawing/2014/main" id="{BF225170-391E-4E67-9991-D778A00BA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4" r="12969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93195" name="Rectangle 7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686922" y="321732"/>
            <a:ext cx="3211418" cy="6213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Backward Algorithm</a:t>
            </a:r>
            <a:endParaRPr lang="en-US" sz="2000" i="1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Original dynamic slicing algorithm presented by </a:t>
            </a:r>
            <a:r>
              <a:rPr lang="en-US" sz="2000" dirty="0" err="1">
                <a:solidFill>
                  <a:srgbClr val="FFFFFF"/>
                </a:solidFill>
              </a:rPr>
              <a:t>Korel</a:t>
            </a:r>
            <a:r>
              <a:rPr lang="en-US" sz="2000" dirty="0">
                <a:solidFill>
                  <a:srgbClr val="FFFFFF"/>
                </a:solidFill>
              </a:rPr>
              <a:t> and Laski in 1988.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Based on a recorded execution trace for an input </a:t>
            </a:r>
            <a:r>
              <a:rPr lang="en-US" sz="2000" i="1" dirty="0">
                <a:solidFill>
                  <a:srgbClr val="FFFFFF"/>
                </a:solidFill>
              </a:rPr>
              <a:t>x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Traces the execution trace backwards to derive dynamic data and control dependencies.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Create individual node in the PDG for each executed statement.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0293" y="6535157"/>
            <a:ext cx="730250" cy="2743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42DAAE64-6407-455D-A4CE-FA64FAD04E7E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sz="7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458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Dynamic Dependency Graph 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55F3726-E14F-4E85-A9E3-C0BE61EDB542}" type="slidenum">
              <a:rPr lang="en-US" sz="10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19192-2572-47E6-AD17-392E787B5918}"/>
              </a:ext>
            </a:extLst>
          </p:cNvPr>
          <p:cNvSpPr txBox="1"/>
          <p:nvPr/>
        </p:nvSpPr>
        <p:spPr>
          <a:xfrm>
            <a:off x="762000" y="25908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Algorithm:</a:t>
            </a:r>
          </a:p>
          <a:p>
            <a:pPr marL="342900" indent="-342900">
              <a:buFontTx/>
              <a:buAutoNum type="arabicPeriod"/>
            </a:pPr>
            <a:r>
              <a:rPr lang="en-CA" dirty="0"/>
              <a:t>Create a node for every statement executed. </a:t>
            </a:r>
          </a:p>
          <a:p>
            <a:r>
              <a:rPr lang="en-CA" dirty="0"/>
              <a:t>	Important: 	The number of nodes in your dependency graph will directly 					correspond to the nodes in your execution trace.</a:t>
            </a:r>
            <a:endParaRPr lang="en-CA" b="1" u="sng" dirty="0"/>
          </a:p>
          <a:p>
            <a:pPr marL="342900" indent="-342900">
              <a:buAutoNum type="arabicPeriod" startAt="2"/>
            </a:pPr>
            <a:r>
              <a:rPr lang="en-CA" dirty="0"/>
              <a:t>For each node in your dynamic dependency graph identify </a:t>
            </a:r>
            <a:br>
              <a:rPr lang="en-CA" dirty="0"/>
            </a:br>
            <a:r>
              <a:rPr lang="en-CA" dirty="0"/>
              <a:t>	the last nearest last data and control dependency in the trace. </a:t>
            </a:r>
            <a:br>
              <a:rPr lang="en-CA" dirty="0"/>
            </a:br>
            <a:r>
              <a:rPr lang="en-CA" dirty="0"/>
              <a:t>	Important: 	if a statement uses 2 variables there should be also exactly 2 </a:t>
            </a:r>
            <a:br>
              <a:rPr lang="en-CA" dirty="0"/>
            </a:br>
            <a:r>
              <a:rPr lang="en-CA" dirty="0"/>
              <a:t>  				data dependencies</a:t>
            </a:r>
          </a:p>
          <a:p>
            <a:pPr marL="342900" indent="-342900">
              <a:buAutoNum type="arabicPeriod" startAt="2"/>
            </a:pPr>
            <a:r>
              <a:rPr lang="en-CA" dirty="0"/>
              <a:t>	To compute a dynamic backward slice: Traverse backwards all incoming edges 	from your point of interest (slicing criterion) </a:t>
            </a:r>
          </a:p>
          <a:p>
            <a:r>
              <a:rPr lang="en-CA" dirty="0"/>
              <a:t>	Important, For dynamic backward slicing, the slicing criterion is a triple S (variable 	of interest, node #, position 	in the execution trace)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D5C545-9250-4716-BED0-8965546647D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auto">
          <a:xfrm>
            <a:off x="685800" y="0"/>
            <a:ext cx="5042919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400" b="1" i="1" dirty="0">
                <a:solidFill>
                  <a:schemeClr val="bg1"/>
                </a:solidFill>
                <a:latin typeface="Times New Roman" pitchFamily="18" charset="0"/>
              </a:rPr>
              <a:t>Backward</a:t>
            </a:r>
            <a:r>
              <a:rPr lang="en-US" sz="4400" b="1" i="1" dirty="0">
                <a:latin typeface="Times New Roman" pitchFamily="18" charset="0"/>
              </a:rPr>
              <a:t> </a:t>
            </a:r>
            <a:r>
              <a:rPr lang="en-US" sz="4400" b="1" i="1" dirty="0">
                <a:solidFill>
                  <a:schemeClr val="bg1"/>
                </a:solidFill>
                <a:latin typeface="Times New Roman" pitchFamily="18" charset="0"/>
              </a:rPr>
              <a:t>Algorithm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5240" name="Text Box 7"/>
          <p:cNvSpPr txBox="1">
            <a:spLocks noChangeArrowheads="1"/>
          </p:cNvSpPr>
          <p:nvPr/>
        </p:nvSpPr>
        <p:spPr bwMode="auto">
          <a:xfrm>
            <a:off x="386425" y="1255179"/>
            <a:ext cx="6629400" cy="35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Program Execution for n=2, a[1,2]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133600"/>
            <a:ext cx="250115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5800" y="2209800"/>
            <a:ext cx="2644162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59B3D0-D727-4432-96CC-DCED600DE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22" y="1862692"/>
            <a:ext cx="4790123" cy="4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E04BD7D-E349-410E-8513-2CE73193F2D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838200" y="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600" dirty="0">
                <a:solidFill>
                  <a:schemeClr val="bg1"/>
                </a:solidFill>
                <a:latin typeface="Times New Roman" pitchFamily="18" charset="0"/>
              </a:rPr>
              <a:t>Static vs. Dynamic slice for variable </a:t>
            </a:r>
            <a:r>
              <a:rPr lang="en-US" sz="3600" i="1" dirty="0">
                <a:solidFill>
                  <a:schemeClr val="bg1"/>
                </a:solidFill>
                <a:latin typeface="Times New Roman" pitchFamily="18" charset="0"/>
              </a:rPr>
              <a:t>s</a:t>
            </a:r>
            <a:endParaRPr lang="en-US" sz="2400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19200" y="1619250"/>
            <a:ext cx="2819400" cy="41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00050" eaLnBrk="0" hangingPunct="0">
              <a:lnSpc>
                <a:spcPct val="74000"/>
              </a:lnSpc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Static Slice:</a:t>
            </a:r>
          </a:p>
          <a:p>
            <a:pPr defTabSz="400050" eaLnBrk="0" hangingPunct="0">
              <a:lnSpc>
                <a:spcPct val="74000"/>
              </a:lnSpc>
            </a:pPr>
            <a:endParaRPr lang="en-US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1 	input (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n,a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);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2 	max := a[1];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3 	min  := a[1];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4      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:= 2;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5	s:= 0;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6	while 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n do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   	begin	</a:t>
            </a:r>
          </a:p>
          <a:p>
            <a:pPr marL="342900" indent="-342900" defTabSz="400050" eaLnBrk="0" hangingPunct="0">
              <a:lnSpc>
                <a:spcPct val="75000"/>
              </a:lnSpc>
              <a:buAutoNum type="arabicPlain" startAt="7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       if max &lt; a[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]  then 		       begin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8			max := a[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9			s := max;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	end;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10		if min &gt; a[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] then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		begin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11			min := a[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12			s := min;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	end;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b="1" dirty="0">
                <a:solidFill>
                  <a:srgbClr val="FF3300"/>
                </a:solidFill>
                <a:latin typeface="Times New Roman" pitchFamily="18" charset="0"/>
              </a:rPr>
              <a:t>13		output (s);</a:t>
            </a:r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 	</a:t>
            </a:r>
            <a:endParaRPr lang="en-US" sz="1600" dirty="0">
              <a:latin typeface="Times New Roman" pitchFamily="18" charset="0"/>
            </a:endParaRP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14		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:= </a:t>
            </a:r>
            <a:r>
              <a:rPr lang="en-US" sz="16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 +2;	</a:t>
            </a:r>
          </a:p>
          <a:p>
            <a:pPr defTabSz="400050" eaLnBrk="0" hangingPunct="0">
              <a:lnSpc>
                <a:spcPct val="7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</a:rPr>
              <a:t>	end;</a:t>
            </a:r>
            <a:r>
              <a:rPr lang="en-US" sz="1600" dirty="0">
                <a:latin typeface="Times New Roman" pitchFamily="18" charset="0"/>
              </a:rPr>
              <a:t>	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410200" y="1619250"/>
            <a:ext cx="2819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285750" eaLnBrk="0" hangingPunct="0">
              <a:lnSpc>
                <a:spcPct val="75000"/>
              </a:lnSpc>
              <a:spcAft>
                <a:spcPct val="5000"/>
              </a:spcAft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Dynamic Slice:</a:t>
            </a:r>
          </a:p>
          <a:p>
            <a:pPr defTabSz="285750" eaLnBrk="0" hangingPunct="0">
              <a:lnSpc>
                <a:spcPct val="45000"/>
              </a:lnSpc>
              <a:spcAft>
                <a:spcPct val="5000"/>
              </a:spcAft>
            </a:pPr>
            <a:endParaRPr lang="en-US" sz="1600" b="1" i="1">
              <a:solidFill>
                <a:schemeClr val="tx2"/>
              </a:solidFill>
              <a:latin typeface="Times New Roman" pitchFamily="18" charset="0"/>
            </a:endParaRP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1 	input (n,a);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2 	max := a[1];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4   i := 2;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5	s:= 0;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6	while i 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 n do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    	begin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7 		if max &lt; a[i] then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		begin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8			max := a[i];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9			s := max;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		end;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 b="1">
                <a:solidFill>
                  <a:srgbClr val="FF3300"/>
                </a:solidFill>
                <a:latin typeface="Times New Roman" pitchFamily="18" charset="0"/>
              </a:rPr>
              <a:t>13		output (s);</a:t>
            </a:r>
            <a:r>
              <a:rPr lang="en-US" sz="1600">
                <a:latin typeface="Times New Roman" pitchFamily="18" charset="0"/>
              </a:rPr>
              <a:t> 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14		i := i +2;	</a:t>
            </a:r>
          </a:p>
          <a:p>
            <a:pPr defTabSz="285750" eaLnBrk="0" hangingPunct="0">
              <a:lnSpc>
                <a:spcPct val="75000"/>
              </a:lnSpc>
            </a:pPr>
            <a:r>
              <a:rPr lang="en-US" sz="1600">
                <a:solidFill>
                  <a:schemeClr val="tx2"/>
                </a:solidFill>
                <a:latin typeface="Times New Roman" pitchFamily="18" charset="0"/>
              </a:rPr>
              <a:t>	end;	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724400" y="5029200"/>
            <a:ext cx="39020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Aft>
                <a:spcPts val="600"/>
              </a:spcAft>
            </a:pPr>
            <a:r>
              <a:rPr lang="en-US" sz="2400" b="1" i="1">
                <a:latin typeface="Times New Roman" pitchFamily="18" charset="0"/>
              </a:rPr>
              <a:t>Dynamic slice for variable s</a:t>
            </a:r>
          </a:p>
          <a:p>
            <a:pPr eaLnBrk="0" hangingPunct="0">
              <a:lnSpc>
                <a:spcPct val="70000"/>
              </a:lnSpc>
              <a:spcAft>
                <a:spcPts val="600"/>
              </a:spcAft>
            </a:pPr>
            <a:r>
              <a:rPr lang="en-US" sz="2400" b="1" i="1">
                <a:latin typeface="Times New Roman" pitchFamily="18" charset="0"/>
              </a:rPr>
              <a:t>on input n=2, a[1,2];</a:t>
            </a:r>
          </a:p>
        </p:txBody>
      </p:sp>
    </p:spTree>
    <p:extLst>
      <p:ext uri="{BB962C8B-B14F-4D97-AF65-F5344CB8AC3E}">
        <p14:creationId xmlns:p14="http://schemas.microsoft.com/office/powerpoint/2010/main" val="7781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25" name="Title 2"/>
          <p:cNvSpPr>
            <a:spLocks noGrp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Another Dynamic Slice Example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0155" y="1675227"/>
            <a:ext cx="7543688" cy="4394199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0E3F18D-CA7E-4F7C-874C-E85B524EF5CF}" type="slidenum">
              <a:rPr lang="en-US" smtClean="0"/>
              <a:pPr defTabSz="914400"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49" name="Title 2"/>
          <p:cNvSpPr>
            <a:spLocks noGrp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Another Dynamic Slice Example</a:t>
            </a: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2600" y="1796956"/>
            <a:ext cx="8178799" cy="415074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E597100D-852D-4A99-A317-90DFB1D73EB0}" type="slidenum">
              <a:rPr lang="en-US" smtClean="0"/>
              <a:pPr defTabSz="914400"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73" name="Title 2"/>
          <p:cNvSpPr>
            <a:spLocks noGrp="1"/>
          </p:cNvSpPr>
          <p:nvPr>
            <p:ph type="title" idx="4294967295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vs. Dynamic Slice</a:t>
            </a:r>
          </a:p>
        </p:txBody>
      </p:sp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2600" y="1684497"/>
            <a:ext cx="8178799" cy="4375658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67F50F7-DC60-4928-AC23-35342E614085}" type="slidenum">
              <a:rPr lang="en-US" smtClean="0"/>
              <a:pPr defTabSz="914400"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6497" name="Title 1"/>
          <p:cNvSpPr>
            <a:spLocks noGrp="1"/>
          </p:cNvSpPr>
          <p:nvPr>
            <p:ph type="title" idx="4294967295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problems?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7930" y="801866"/>
            <a:ext cx="4576070" cy="5421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Q: How many nodes do we have in a Dynamic Dependency Graph?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A: ???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Q: How many dynamic slices can we compute?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A: ???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Q: Any suggestion on how to reduce the complexity?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A: ???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E1DB692-F842-49BC-84BF-8D1411FC667B}" type="slidenum">
              <a:rPr lang="en-US" sz="900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  <a:defRPr/>
              </a:pPr>
              <a:t>17</a:t>
            </a:fld>
            <a:endParaRPr 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3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C130E-6743-4304-8DBA-7244766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1028F-A159-452E-B74D-5BA14BEC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3D7-8B7C-4EEE-A273-AAA1BB1B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59C5-87D1-4DE9-A298-76F8F9678985}"/>
              </a:ext>
            </a:extLst>
          </p:cNvPr>
          <p:cNvSpPr txBox="1"/>
          <p:nvPr/>
        </p:nvSpPr>
        <p:spPr>
          <a:xfrm>
            <a:off x="2133600" y="1981200"/>
            <a:ext cx="24682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For I = 1 to 10000</a:t>
            </a:r>
          </a:p>
          <a:p>
            <a:pPr marL="342900" indent="-342900">
              <a:buAutoNum type="arabicPeriod"/>
            </a:pPr>
            <a:r>
              <a:rPr lang="en-CA" dirty="0"/>
              <a:t>      for J = 1 to 10000</a:t>
            </a:r>
          </a:p>
          <a:p>
            <a:pPr marL="342900" indent="-342900">
              <a:buAutoNum type="arabicPeriod"/>
            </a:pPr>
            <a:r>
              <a:rPr lang="en-CA" dirty="0"/>
              <a:t>          if (I&gt;200000)</a:t>
            </a:r>
          </a:p>
          <a:p>
            <a:pPr marL="342900" indent="-342900">
              <a:buAutoNum type="arabicPeriod"/>
            </a:pPr>
            <a:r>
              <a:rPr lang="en-CA" dirty="0"/>
              <a:t>                a= 4;</a:t>
            </a:r>
          </a:p>
          <a:p>
            <a:pPr marL="342900" indent="-342900">
              <a:buAutoNum type="arabicPeriod"/>
            </a:pPr>
            <a:r>
              <a:rPr lang="en-CA" dirty="0"/>
              <a:t>          else</a:t>
            </a:r>
          </a:p>
          <a:p>
            <a:pPr marL="342900" indent="-342900">
              <a:buAutoNum type="arabicPeriod"/>
            </a:pPr>
            <a:r>
              <a:rPr lang="en-CA" dirty="0"/>
              <a:t>                 a = I+J;</a:t>
            </a:r>
          </a:p>
          <a:p>
            <a:pPr marL="342900" indent="-342900">
              <a:buAutoNum type="arabicPeriod"/>
            </a:pPr>
            <a:r>
              <a:rPr lang="en-CA" dirty="0" err="1"/>
              <a:t>Cout</a:t>
            </a:r>
            <a:r>
              <a:rPr lang="en-CA" dirty="0"/>
              <a:t> &lt;&lt; a;</a:t>
            </a:r>
          </a:p>
          <a:p>
            <a:endParaRPr lang="en-CA" dirty="0"/>
          </a:p>
          <a:p>
            <a:r>
              <a:rPr lang="en-CA" dirty="0"/>
              <a:t>1,1</a:t>
            </a:r>
          </a:p>
          <a:p>
            <a:r>
              <a:rPr lang="en-CA" dirty="0"/>
              <a:t>2,2</a:t>
            </a:r>
          </a:p>
          <a:p>
            <a:r>
              <a:rPr lang="en-CA" dirty="0"/>
              <a:t>3,3</a:t>
            </a:r>
          </a:p>
          <a:p>
            <a:r>
              <a:rPr lang="en-CA" dirty="0"/>
              <a:t>5,4</a:t>
            </a:r>
          </a:p>
          <a:p>
            <a:r>
              <a:rPr lang="en-CA" dirty="0"/>
              <a:t>6,5</a:t>
            </a:r>
          </a:p>
          <a:p>
            <a:r>
              <a:rPr lang="en-CA" dirty="0"/>
              <a:t>2,6</a:t>
            </a:r>
          </a:p>
          <a:p>
            <a:r>
              <a:rPr lang="en-CA" dirty="0"/>
              <a:t>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7CB47-5F55-441C-9DEB-72DA1E6EA4DD}"/>
              </a:ext>
            </a:extLst>
          </p:cNvPr>
          <p:cNvSpPr txBox="1"/>
          <p:nvPr/>
        </p:nvSpPr>
        <p:spPr>
          <a:xfrm>
            <a:off x="660734" y="228600"/>
            <a:ext cx="785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Challenge: Space complexity.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2270" y="3053755"/>
            <a:ext cx="7524750" cy="172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Forward Slicing</a:t>
            </a: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301" y="6455094"/>
            <a:ext cx="3329340" cy="27384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 defTabSz="914400">
              <a:defRPr/>
            </a:pP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1896" y="6455093"/>
            <a:ext cx="274320" cy="273844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defRPr/>
            </a:pPr>
            <a:fld id="{6792380B-35AA-4862-AE51-B4B5ACDA61D6}" type="slidenum">
              <a:rPr lang="en-US" sz="700">
                <a:solidFill>
                  <a:srgbClr val="FFFFFF"/>
                </a:solidFill>
              </a:rPr>
              <a:pPr algn="ctr"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19</a:t>
            </a:fld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4572000"/>
            <a:ext cx="5293730" cy="1964266"/>
          </a:xfrm>
          <a:prstGeom prst="rect">
            <a:avLst/>
          </a:prstGeom>
          <a:solidFill>
            <a:srgbClr val="D96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3192" y="4767072"/>
            <a:ext cx="4945641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Slicing classifications</a:t>
            </a:r>
          </a:p>
        </p:txBody>
      </p:sp>
      <p:pic>
        <p:nvPicPr>
          <p:cNvPr id="67588" name="Picture 67587">
            <a:extLst>
              <a:ext uri="{FF2B5EF4-FFF2-40B4-BE49-F238E27FC236}">
                <a16:creationId xmlns:a16="http://schemas.microsoft.com/office/drawing/2014/main" id="{EB4D73C7-551D-432E-90D7-21230D93A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4" r="3024" b="-3"/>
          <a:stretch/>
        </p:blipFill>
        <p:spPr>
          <a:xfrm>
            <a:off x="245660" y="321733"/>
            <a:ext cx="5293729" cy="4107392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1" y="321732"/>
            <a:ext cx="3251710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805F86B-5DF7-4888-88A1-C5EC5346A66F}"/>
              </a:ext>
            </a:extLst>
          </p:cNvPr>
          <p:cNvSpPr txBox="1">
            <a:spLocks noChangeArrowheads="1"/>
          </p:cNvSpPr>
          <p:nvPr/>
        </p:nvSpPr>
        <p:spPr>
          <a:xfrm>
            <a:off x="5686922" y="321732"/>
            <a:ext cx="3211418" cy="6213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Types of slices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Static 		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Dynamic	</a:t>
            </a:r>
          </a:p>
          <a:p>
            <a:pPr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Direction of slicing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Backward	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Forward</a:t>
            </a:r>
            <a:r>
              <a:rPr lang="en-US" sz="2400" dirty="0">
                <a:solidFill>
                  <a:srgbClr val="FFFFFF"/>
                </a:solidFill>
              </a:rPr>
              <a:t>		</a:t>
            </a:r>
          </a:p>
          <a:p>
            <a:pPr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Executabiliy</a:t>
            </a:r>
            <a:r>
              <a:rPr lang="en-US" sz="2400" dirty="0">
                <a:solidFill>
                  <a:srgbClr val="FFFFFF"/>
                </a:solidFill>
              </a:rPr>
              <a:t> of slice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Executable 	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Closure	   	</a:t>
            </a:r>
          </a:p>
          <a:p>
            <a:pPr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Levels of slices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Intraprocedural</a:t>
            </a:r>
            <a:r>
              <a:rPr lang="en-US" sz="2400" b="1" dirty="0">
                <a:solidFill>
                  <a:srgbClr val="FFFFFF"/>
                </a:solidFill>
              </a:rPr>
              <a:t>    </a:t>
            </a:r>
          </a:p>
          <a:p>
            <a:pPr lvl="1" indent="-228600" defTabSz="914400"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</a:rPr>
              <a:t>Interprocedural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0293" y="6535157"/>
            <a:ext cx="73025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71A19AF6-C137-4AB9-9EC0-38FFACEF7262}" type="slidenum"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90475A73-0E5F-4F7F-825A-EDF2A5E6E382}" type="slidenum">
              <a:rPr lang="en-US" sz="1100" b="1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11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8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3C386B8-610C-422F-962B-9F09EECA9B1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5486400" y="3657600"/>
            <a:ext cx="23622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2989263" cy="43434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6715" y="32426"/>
            <a:ext cx="7019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Challenge: Complexity of Dynamic Slicing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81400" y="2147399"/>
            <a:ext cx="5562600" cy="2594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A removable block is informally: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0" hangingPunct="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 smallest part of program text that can be removed during a slice computation without violating the syntactical correctness of the program, e.g.: loops, if/then/else, assignment-statements,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</a:rPr>
              <a:t>goto-statements,and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break statements.</a:t>
            </a:r>
          </a:p>
        </p:txBody>
      </p:sp>
    </p:spTree>
    <p:extLst>
      <p:ext uri="{BB962C8B-B14F-4D97-AF65-F5344CB8AC3E}">
        <p14:creationId xmlns:p14="http://schemas.microsoft.com/office/powerpoint/2010/main" val="15601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 fontScale="70000" lnSpcReduction="20000"/>
          </a:bodyPr>
          <a:lstStyle/>
          <a:p>
            <a:pPr algn="r"/>
            <a:r>
              <a:rPr lang="en-US" b="0" dirty="0">
                <a:solidFill>
                  <a:schemeClr val="tx2"/>
                </a:solidFill>
              </a:rPr>
              <a:t>Please note variables, </a:t>
            </a:r>
            <a:r>
              <a:rPr lang="en-US" i="1" dirty="0">
                <a:solidFill>
                  <a:schemeClr val="tx2"/>
                </a:solidFill>
              </a:rPr>
              <a:t>a[] and n </a:t>
            </a:r>
            <a:r>
              <a:rPr lang="en-US" b="0" dirty="0">
                <a:solidFill>
                  <a:schemeClr val="tx2"/>
                </a:solidFill>
              </a:rPr>
              <a:t>are omitted to reduce the complexity of the table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-17621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program</a:t>
            </a: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517B4091-C7D9-436D-818F-F88F74411B76}" type="slidenum">
              <a:rPr lang="en-US" sz="1400" b="1">
                <a:solidFill>
                  <a:srgbClr val="FFFFFF"/>
                </a:solidFill>
              </a:rPr>
              <a:pPr algn="ctr">
                <a:defRPr/>
              </a:pPr>
              <a:t>21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1516063"/>
            <a:ext cx="2338442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005" y="1048446"/>
            <a:ext cx="7380697" cy="44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094081-143E-4339-864E-A72E22969B05}"/>
              </a:ext>
            </a:extLst>
          </p:cNvPr>
          <p:cNvSpPr/>
          <p:nvPr/>
        </p:nvSpPr>
        <p:spPr>
          <a:xfrm>
            <a:off x="2262242" y="5439048"/>
            <a:ext cx="6712224" cy="219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34666-EF04-52DF-59A1-4F7EF2F5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92A7F-AFC5-1B26-720F-626878FC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148D-D238-8563-9892-391078C9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B057A-8351-4429-CE65-3EA3D7A5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2485"/>
            <a:ext cx="7524750" cy="42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6868B4-6AD1-4A8F-844C-C988299398A5}"/>
              </a:ext>
            </a:extLst>
          </p:cNvPr>
          <p:cNvSpPr txBox="1"/>
          <p:nvPr/>
        </p:nvSpPr>
        <p:spPr>
          <a:xfrm>
            <a:off x="5059971" y="1783959"/>
            <a:ext cx="3483937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Static Slicing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C3DFE-5F12-4BC3-AA2B-B65DBA6F2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F7D82-748C-4F8D-81C9-B5FE00C3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0289" y="694944"/>
            <a:ext cx="203761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25305CCD-9AB6-40FB-96C1-A20B203FD17E}" type="datetime1">
              <a:rPr lang="en-US" sz="10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3/28/2023</a:t>
            </a:fld>
            <a:endParaRPr lang="en-US" sz="10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CEFF-F0ED-4690-B5B2-17A11321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 defTabSz="914400">
              <a:spcAft>
                <a:spcPts val="600"/>
              </a:spcAft>
              <a:defRPr/>
            </a:pPr>
            <a:fld id="{F3C499D3-B5CB-4FD9-8C71-8574F4BAFCC3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 defTabSz="914400">
                <a:spcAft>
                  <a:spcPts val="600"/>
                </a:spcAft>
                <a:defRPr/>
              </a:pPr>
              <a:t>23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42B1B-42D9-4543-9B1A-B4D863C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9969" y="6199631"/>
            <a:ext cx="319249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SOEN 6431</a:t>
            </a:r>
          </a:p>
        </p:txBody>
      </p:sp>
    </p:spTree>
    <p:extLst>
      <p:ext uri="{BB962C8B-B14F-4D97-AF65-F5344CB8AC3E}">
        <p14:creationId xmlns:p14="http://schemas.microsoft.com/office/powerpoint/2010/main" val="368525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93" y="-181244"/>
            <a:ext cx="5667307" cy="12861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Challenges: 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Arrays, Records, and Pointers (mainly </a:t>
            </a:r>
            <a:r>
              <a:rPr lang="en-US" sz="3200" b="1" dirty="0">
                <a:solidFill>
                  <a:schemeClr val="bg1"/>
                </a:solidFill>
                <a:sym typeface="Symbol" pitchFamily="18" charset="2"/>
              </a:rPr>
              <a:t>static slicing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09056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476693" y="2209821"/>
            <a:ext cx="5572327" cy="4511654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sz="2000" dirty="0">
                <a:sym typeface="Symbol" pitchFamily="18" charset="2"/>
              </a:rPr>
              <a:t>Arrays:</a:t>
            </a:r>
          </a:p>
          <a:p>
            <a:pPr lvl="1"/>
            <a:r>
              <a:rPr lang="en-US" sz="2000" dirty="0">
                <a:sym typeface="Symbol" pitchFamily="18" charset="2"/>
              </a:rPr>
              <a:t>Simple approach: treat each array assignment as both definition and use.  Problem: too conservative</a:t>
            </a:r>
          </a:p>
          <a:p>
            <a:pPr lvl="1"/>
            <a:r>
              <a:rPr lang="en-US" sz="2000" dirty="0">
                <a:sym typeface="Symbol" pitchFamily="18" charset="2"/>
              </a:rPr>
              <a:t>To determine if use of </a:t>
            </a:r>
            <a:r>
              <a:rPr lang="en-US" sz="2000" i="0" dirty="0">
                <a:sym typeface="Symbol" pitchFamily="18" charset="2"/>
              </a:rPr>
              <a:t>a[g(j)]</a:t>
            </a:r>
            <a:r>
              <a:rPr lang="en-US" sz="2000" dirty="0">
                <a:sym typeface="Symbol" pitchFamily="18" charset="2"/>
              </a:rPr>
              <a:t> depends on definition of </a:t>
            </a:r>
            <a:r>
              <a:rPr lang="en-US" sz="2000" i="0" dirty="0">
                <a:sym typeface="Symbol" pitchFamily="18" charset="2"/>
              </a:rPr>
              <a:t>a[f(</a:t>
            </a:r>
            <a:r>
              <a:rPr lang="en-US" sz="2000" i="0" dirty="0" err="1">
                <a:sym typeface="Symbol" pitchFamily="18" charset="2"/>
              </a:rPr>
              <a:t>i</a:t>
            </a:r>
            <a:r>
              <a:rPr lang="en-US" sz="2000" i="0" dirty="0">
                <a:sym typeface="Symbol" pitchFamily="18" charset="2"/>
              </a:rPr>
              <a:t>)]</a:t>
            </a:r>
            <a:r>
              <a:rPr lang="en-US" sz="2000" dirty="0">
                <a:sym typeface="Symbol" pitchFamily="18" charset="2"/>
              </a:rPr>
              <a:t>, we need to test whether </a:t>
            </a:r>
            <a:r>
              <a:rPr lang="en-US" sz="2000" i="0" dirty="0">
                <a:sym typeface="Symbol" pitchFamily="18" charset="2"/>
              </a:rPr>
              <a:t>f(</a:t>
            </a:r>
            <a:r>
              <a:rPr lang="en-US" sz="2000" i="0" dirty="0" err="1">
                <a:sym typeface="Symbol" pitchFamily="18" charset="2"/>
              </a:rPr>
              <a:t>i</a:t>
            </a:r>
            <a:r>
              <a:rPr lang="en-US" sz="2000" i="0" dirty="0"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 can be equal to </a:t>
            </a:r>
            <a:r>
              <a:rPr lang="en-US" sz="2000" i="0" dirty="0">
                <a:sym typeface="Symbol" pitchFamily="18" charset="2"/>
              </a:rPr>
              <a:t>g(j)</a:t>
            </a:r>
          </a:p>
          <a:p>
            <a:pPr lvl="2"/>
            <a:r>
              <a:rPr lang="en-US" dirty="0">
                <a:sym typeface="Symbol" pitchFamily="18" charset="2"/>
              </a:rPr>
              <a:t>Undecidable in general but can be solved for some expression types</a:t>
            </a:r>
          </a:p>
          <a:p>
            <a:pPr lvl="2"/>
            <a:r>
              <a:rPr lang="en-US" dirty="0">
                <a:sym typeface="Symbol" pitchFamily="18" charset="2"/>
              </a:rPr>
              <a:t>The solutions are one sided: can determine if </a:t>
            </a:r>
            <a:r>
              <a:rPr lang="en-US" i="0" dirty="0">
                <a:sym typeface="Symbol" pitchFamily="18" charset="2"/>
              </a:rPr>
              <a:t>f(</a:t>
            </a:r>
            <a:r>
              <a:rPr lang="en-US" i="0" dirty="0" err="1">
                <a:sym typeface="Symbol" pitchFamily="18" charset="2"/>
              </a:rPr>
              <a:t>i</a:t>
            </a:r>
            <a:r>
              <a:rPr lang="en-US" i="0" dirty="0"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0" dirty="0">
                <a:sym typeface="Symbol" pitchFamily="18" charset="2"/>
              </a:rPr>
              <a:t>g(j)</a:t>
            </a:r>
            <a:r>
              <a:rPr lang="en-US" dirty="0">
                <a:sym typeface="Symbol" pitchFamily="18" charset="2"/>
              </a:rPr>
              <a:t> cannot be equal, but no information otherwise</a:t>
            </a:r>
          </a:p>
          <a:p>
            <a:r>
              <a:rPr lang="en-US" sz="2000" dirty="0">
                <a:sym typeface="Symbol" pitchFamily="18" charset="2"/>
              </a:rPr>
              <a:t>Records:</a:t>
            </a:r>
          </a:p>
          <a:p>
            <a:pPr lvl="1"/>
            <a:r>
              <a:rPr lang="en-US" sz="2000" dirty="0">
                <a:sym typeface="Symbol" pitchFamily="18" charset="2"/>
              </a:rPr>
              <a:t>Easy: treat </a:t>
            </a:r>
            <a:r>
              <a:rPr lang="en-US" sz="2000" i="0" dirty="0" err="1">
                <a:sym typeface="Symbol" pitchFamily="18" charset="2"/>
              </a:rPr>
              <a:t>record.field</a:t>
            </a:r>
            <a:r>
              <a:rPr lang="en-US" sz="2000" dirty="0">
                <a:sym typeface="Symbol" pitchFamily="18" charset="2"/>
              </a:rPr>
              <a:t> as </a:t>
            </a:r>
            <a:r>
              <a:rPr lang="en-US" sz="2000" i="0" dirty="0" err="1">
                <a:sym typeface="Symbol" pitchFamily="18" charset="2"/>
              </a:rPr>
              <a:t>record_field</a:t>
            </a:r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Pointers:</a:t>
            </a:r>
          </a:p>
          <a:p>
            <a:pPr lvl="1"/>
            <a:r>
              <a:rPr lang="en-US" sz="2000" dirty="0">
                <a:sym typeface="Symbol" pitchFamily="18" charset="2"/>
              </a:rPr>
              <a:t>Hard: requires points-to analysis</a:t>
            </a:r>
          </a:p>
          <a:p>
            <a:endParaRPr lang="en-US" sz="2000" dirty="0"/>
          </a:p>
        </p:txBody>
      </p:sp>
      <p:pic>
        <p:nvPicPr>
          <p:cNvPr id="1090565" name="Picture 1090564">
            <a:extLst>
              <a:ext uri="{FF2B5EF4-FFF2-40B4-BE49-F238E27FC236}">
                <a16:creationId xmlns:a16="http://schemas.microsoft.com/office/drawing/2014/main" id="{25EFCACC-BFEF-4B2A-9DC2-6C2DC2E1B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85" r="10993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60AD5BA-841D-4B5C-A5A0-0B4D2745091A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671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19AF6-C137-4AB9-9EC0-38FFACEF726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52123" t="41667" r="13324" b="16667"/>
          <a:stretch>
            <a:fillRect/>
          </a:stretch>
        </p:blipFill>
        <p:spPr bwMode="auto">
          <a:xfrm>
            <a:off x="381000" y="43307"/>
            <a:ext cx="8610600" cy="634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852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19AF6-C137-4AB9-9EC0-38FFACEF72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6442" t="10417" r="25622" b="10417"/>
          <a:stretch>
            <a:fillRect/>
          </a:stretch>
        </p:blipFill>
        <p:spPr bwMode="auto">
          <a:xfrm>
            <a:off x="120316" y="457200"/>
            <a:ext cx="9003967" cy="589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616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E7A9B95-5A89-4169-A185-97F04CAF8FC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4384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Example Procedural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38350"/>
            <a:ext cx="8766175" cy="39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583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E7A9B95-5A89-4169-A185-97F04CAF8F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295400"/>
            <a:ext cx="63611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123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8650" y="365125"/>
            <a:ext cx="8439150" cy="701675"/>
          </a:xfrm>
          <a:prstGeom prst="rect">
            <a:avLst/>
          </a:prstGeo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Challenges: 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Slicing unstructured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6792380B-35AA-4862-AE51-B4B5ACDA61D6}" type="slidenum">
              <a:rPr lang="en-US"/>
              <a:pPr defTabSz="914400"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  <p:graphicFrame>
        <p:nvGraphicFramePr>
          <p:cNvPr id="7" name="Rectangle 3">
            <a:extLst>
              <a:ext uri="{FF2B5EF4-FFF2-40B4-BE49-F238E27FC236}">
                <a16:creationId xmlns:a16="http://schemas.microsoft.com/office/drawing/2014/main" id="{03CF5AE7-14CC-4B49-8E33-A35C6C052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8875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2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642" name="Rectangle 7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643" name="Group 7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1080" y="699565"/>
            <a:ext cx="2664849" cy="5156200"/>
            <a:chOff x="7807230" y="2012810"/>
            <a:chExt cx="3251252" cy="34598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44" name="Rectangle 7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45" name="Group 7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39575" y="699565"/>
            <a:ext cx="2664849" cy="5156200"/>
            <a:chOff x="7807230" y="2012810"/>
            <a:chExt cx="3251252" cy="345986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46" name="Rectangle 8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635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/>
          <a:srcRect t="20000" r="49761"/>
          <a:stretch/>
        </p:blipFill>
        <p:spPr>
          <a:xfrm>
            <a:off x="529927" y="1899005"/>
            <a:ext cx="2407158" cy="275119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8069" y="699565"/>
            <a:ext cx="2664849" cy="5156200"/>
            <a:chOff x="7807230" y="2012810"/>
            <a:chExt cx="3251252" cy="345986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8E7A8655-1C9D-4B7C-800C-80C2E9E43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51674" t="22875"/>
          <a:stretch/>
        </p:blipFill>
        <p:spPr>
          <a:xfrm>
            <a:off x="6206915" y="1899005"/>
            <a:ext cx="2407158" cy="2757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57FEA5A-E40D-414D-ADE4-A3E690930E4A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69829" y="1929919"/>
            <a:ext cx="2407158" cy="272028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F881D7-5993-4D8C-A7EE-0DFAE384E590}"/>
              </a:ext>
            </a:extLst>
          </p:cNvPr>
          <p:cNvSpPr txBox="1"/>
          <p:nvPr/>
        </p:nvSpPr>
        <p:spPr>
          <a:xfrm>
            <a:off x="2171700" y="18065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Static backward vs static forward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8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0632" y="643467"/>
            <a:ext cx="8162734" cy="557106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A77B5F-1B69-4412-90B7-DD920CE1C83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41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C29F10-78B3-41C3-9AEF-A2B3B6BAB448}"/>
              </a:ext>
            </a:extLst>
          </p:cNvPr>
          <p:cNvSpPr txBox="1"/>
          <p:nvPr/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Extensions and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48006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  <a:defRPr/>
            </a:pPr>
            <a:fld id="{71A19AF6-C137-4AB9-9EC0-38FFACEF7262}" type="slidenum">
              <a:rPr lang="en-US">
                <a:solidFill>
                  <a:schemeClr val="tx1"/>
                </a:solidFill>
              </a:rPr>
              <a:pPr algn="ctr" defTabSz="914400">
                <a:spcAft>
                  <a:spcPts val="600"/>
                </a:spcAft>
                <a:defRPr/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BAA052C-D0BD-43E9-8AD3-3EC3821DE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189544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53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fld id="{2664EE9E-D94E-4D09-B01B-E13D255666FE}" type="slidenum">
              <a:rPr lang="en-US" sz="1200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0657" name="Title 1"/>
          <p:cNvSpPr>
            <a:spLocks noGrp="1"/>
          </p:cNvSpPr>
          <p:nvPr>
            <p:ph type="title" idx="4294967295"/>
          </p:nvPr>
        </p:nvSpPr>
        <p:spPr>
          <a:xfrm>
            <a:off x="10886" y="102312"/>
            <a:ext cx="9144000" cy="904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dirty="0">
                <a:solidFill>
                  <a:srgbClr val="FFFFFF"/>
                </a:solidFill>
              </a:rPr>
              <a:t>Executable vs. non-executable slice</a:t>
            </a:r>
          </a:p>
        </p:txBody>
      </p:sp>
      <p:pic>
        <p:nvPicPr>
          <p:cNvPr id="70659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/>
          <a:srcRect l="791" t="12093" r="6983" b="2"/>
          <a:stretch/>
        </p:blipFill>
        <p:spPr>
          <a:xfrm>
            <a:off x="0" y="1524000"/>
            <a:ext cx="6391275" cy="42275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6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4CD6D4-F1EE-4C10-A3DA-A37A1C1E069D}"/>
              </a:ext>
            </a:extLst>
          </p:cNvPr>
          <p:cNvSpPr txBox="1"/>
          <p:nvPr/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1. If (x) then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2.     a=a+1;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3. Else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4.      if (y)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5. 		a=a+10;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6.     else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7. 		a=a-1;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8. </a:t>
            </a:r>
            <a:r>
              <a:rPr lang="en-US" sz="1700" dirty="0" err="1"/>
              <a:t>cout</a:t>
            </a:r>
            <a:r>
              <a:rPr lang="en-US" sz="1700" dirty="0"/>
              <a:t> &lt;&lt; a;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80AD4-A408-437B-B6E8-655FED08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15373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25305CCD-9AB6-40FB-96C1-A20B203FD17E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3/28/2023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" name="Picture 8" descr="Toy plastic numbers">
            <a:extLst>
              <a:ext uri="{FF2B5EF4-FFF2-40B4-BE49-F238E27FC236}">
                <a16:creationId xmlns:a16="http://schemas.microsoft.com/office/drawing/2014/main" id="{4671D96E-62B6-D33F-AC06-DFD9CEDE5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r="36160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098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05AE4-3628-4FBF-B43D-E273A961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41E7B-8443-49A2-AA24-987A427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F3C499D3-B5CB-4FD9-8C71-8574F4BAFCC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2C303-E97A-4F7A-BB42-DA4A2E32D42F}"/>
              </a:ext>
            </a:extLst>
          </p:cNvPr>
          <p:cNvSpPr txBox="1"/>
          <p:nvPr/>
        </p:nvSpPr>
        <p:spPr>
          <a:xfrm>
            <a:off x="4171346" y="1145504"/>
            <a:ext cx="437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What is the slice for S (a,8)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0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Dynamic Program Slicing</a:t>
            </a:r>
            <a:endParaRPr lang="en-US" sz="4400" b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1699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732023" y="963877"/>
            <a:ext cx="5170798" cy="246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Dynamic slicing was originally introduced by </a:t>
            </a:r>
            <a:r>
              <a:rPr lang="en-US" sz="2100" dirty="0" err="1"/>
              <a:t>Korel</a:t>
            </a:r>
            <a:r>
              <a:rPr lang="en-US" sz="2100" dirty="0"/>
              <a:t> and Laski in 1988. A dynamic slice is an executable part of a program </a:t>
            </a:r>
            <a:r>
              <a:rPr lang="en-US" sz="2100" i="1" dirty="0"/>
              <a:t>P</a:t>
            </a:r>
            <a:r>
              <a:rPr lang="en-US" sz="2100" dirty="0"/>
              <a:t> whose behavior is identical, for the </a:t>
            </a:r>
            <a:r>
              <a:rPr lang="en-US" sz="2100" b="1" i="1" dirty="0"/>
              <a:t>same</a:t>
            </a:r>
            <a:r>
              <a:rPr lang="en-US" sz="2100" dirty="0"/>
              <a:t> program </a:t>
            </a:r>
            <a:r>
              <a:rPr lang="en-US" sz="2100" b="1" dirty="0"/>
              <a:t>input</a:t>
            </a:r>
            <a:r>
              <a:rPr lang="en-US" sz="2100" dirty="0"/>
              <a:t>, to that of the original </a:t>
            </a:r>
            <a:r>
              <a:rPr lang="en-US" sz="2400" dirty="0"/>
              <a:t>program</a:t>
            </a:r>
            <a:r>
              <a:rPr lang="en-US" sz="2100" dirty="0"/>
              <a:t> with respect to a variable </a:t>
            </a:r>
            <a:r>
              <a:rPr lang="en-US" sz="2100" i="1" dirty="0"/>
              <a:t>v </a:t>
            </a:r>
            <a:r>
              <a:rPr lang="en-US" sz="2100" dirty="0"/>
              <a:t>at some execution position.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1E939-209C-4D91-9561-6B84EE8C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81" y="3962400"/>
            <a:ext cx="7821846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13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5341" y="365125"/>
            <a:ext cx="3630007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Slicing Properties</a:t>
            </a:r>
          </a:p>
        </p:txBody>
      </p:sp>
      <p:pic>
        <p:nvPicPr>
          <p:cNvPr id="73733" name="Picture 73732">
            <a:extLst>
              <a:ext uri="{FF2B5EF4-FFF2-40B4-BE49-F238E27FC236}">
                <a16:creationId xmlns:a16="http://schemas.microsoft.com/office/drawing/2014/main" id="{44477137-785F-40D0-B1D3-E109CFF93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4" r="30686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885341" y="2333297"/>
            <a:ext cx="4182459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Dynamic Slicing</a:t>
            </a:r>
          </a:p>
          <a:p>
            <a:pPr lvl="1"/>
            <a:r>
              <a:rPr lang="en-US" sz="1700" dirty="0"/>
              <a:t>Computed for a single input scenario</a:t>
            </a:r>
          </a:p>
          <a:p>
            <a:pPr lvl="1"/>
            <a:r>
              <a:rPr lang="en-US" sz="1700" dirty="0"/>
              <a:t>Deterministic instead of probabilistic</a:t>
            </a:r>
          </a:p>
          <a:p>
            <a:pPr lvl="1"/>
            <a:r>
              <a:rPr lang="en-US" sz="1700" dirty="0"/>
              <a:t>Useful for applications that are input driven (debugging, testing)</a:t>
            </a:r>
          </a:p>
          <a:p>
            <a:pPr lvl="1"/>
            <a:r>
              <a:rPr lang="en-US" sz="1700" dirty="0"/>
              <a:t>Slicing  criterion &lt;</a:t>
            </a:r>
            <a:r>
              <a:rPr lang="en-US" sz="1700" dirty="0" err="1"/>
              <a:t>i</a:t>
            </a:r>
            <a:r>
              <a:rPr lang="en-US" sz="1700" dirty="0"/>
              <a:t>, p, v&gt;</a:t>
            </a:r>
          </a:p>
          <a:p>
            <a:pPr lvl="1"/>
            <a:endParaRPr lang="en-US" sz="1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71A19AF6-C137-4AB9-9EC0-38FFACEF72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20" y="6172201"/>
            <a:ext cx="4587406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2BBA0FDB-7888-4F0D-A74F-5CF548D08F47}" type="slidenum">
              <a:rPr lang="en-US" sz="1300" b="1">
                <a:solidFill>
                  <a:srgbClr val="FFFFFF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sz="13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50041" y="586855"/>
            <a:ext cx="24010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Major Dynamic Slicing Categories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Execution trace-based algorithms:</a:t>
            </a:r>
            <a:endParaRPr lang="en-US" sz="1700" i="1" dirty="0"/>
          </a:p>
          <a:p>
            <a:pPr marL="1143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Require first the recording of an execution  trace and then compute a dynamic slice based on the recorded execution trace.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Non-Execution trace-based algorithms:</a:t>
            </a:r>
            <a:endParaRPr lang="en-US" sz="1700" i="1" dirty="0"/>
          </a:p>
          <a:p>
            <a:pPr marL="1143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Compute the dynamic slice during run-time without requiring</a:t>
            </a:r>
          </a:p>
          <a:p>
            <a:pPr marL="1143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any major recording of the program execution.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C7BDDBB-D5E7-4234-A3D7-3C231EA44346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8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5181600" y="3581400"/>
            <a:ext cx="1143000" cy="19050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077FDA1-A933-4E52-BA4C-7ABE1695C7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33400" y="228600"/>
            <a:ext cx="8382000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4400" b="1" i="1" dirty="0">
                <a:solidFill>
                  <a:schemeClr val="bg1"/>
                </a:solidFill>
                <a:latin typeface="Times New Roman" pitchFamily="18" charset="0"/>
              </a:rPr>
              <a:t>Program Execution Trace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5181600" y="3581400"/>
            <a:ext cx="1143000" cy="19050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62000" y="1676400"/>
            <a:ext cx="3733800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285750" eaLnBrk="0" hangingPunct="0">
              <a:lnSpc>
                <a:spcPct val="75000"/>
              </a:lnSpc>
              <a:spcAft>
                <a:spcPct val="5000"/>
              </a:spcAft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Sample program:</a:t>
            </a:r>
          </a:p>
          <a:p>
            <a:pPr defTabSz="285750" eaLnBrk="0" hangingPunct="0">
              <a:lnSpc>
                <a:spcPct val="45000"/>
              </a:lnSpc>
              <a:spcAft>
                <a:spcPct val="5000"/>
              </a:spcAft>
            </a:pPr>
            <a:endParaRPr lang="en-US" sz="20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 	input (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n,a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2 	max := a[1];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3 	min  := a[1];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4  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:= 2;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5	s:= 0;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6	while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n do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   	begin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7 		if max &lt; a[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] then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	begin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8			max := a[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9			s := max;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	end;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10		if min &gt; a[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] then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	begin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11			min := a[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12			s := min;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	end;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13		output (s); 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14		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:=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+2;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end;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15	output (max);	</a:t>
            </a:r>
          </a:p>
          <a:p>
            <a:pPr defTabSz="285750" eaLnBrk="0" hangingPunct="0">
              <a:lnSpc>
                <a:spcPct val="70000"/>
              </a:lnSpc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16 output (min);	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76800" y="2286000"/>
            <a:ext cx="3657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b="1" baseline="30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input 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n,a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max := a[1];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min  := a[1];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:= 2;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5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5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s := 0;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n 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7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7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max  &lt;  a[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8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8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	max  := a[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9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9	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s := max;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min &gt; a[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];	</a:t>
            </a:r>
          </a:p>
          <a:p>
            <a:pPr eaLnBrk="0" hangingPunct="0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13</a:t>
            </a:r>
            <a:r>
              <a:rPr lang="en-US" sz="2800" b="1" baseline="30000" dirty="0">
                <a:solidFill>
                  <a:srgbClr val="FF0000"/>
                </a:solidFill>
                <a:latin typeface="Times New Roman" pitchFamily="18" charset="0"/>
              </a:rPr>
              <a:t>11</a:t>
            </a:r>
            <a:r>
              <a:rPr lang="en-US" sz="2000" b="1" baseline="30000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output(s);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14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12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:=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+2;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6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13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n 	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15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14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output (max);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16</a:t>
            </a:r>
            <a:r>
              <a:rPr lang="en-US" sz="2000" baseline="30000" dirty="0">
                <a:solidFill>
                  <a:schemeClr val="tx2"/>
                </a:solidFill>
                <a:latin typeface="Times New Roman" pitchFamily="18" charset="0"/>
              </a:rPr>
              <a:t>15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output (min);	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343400" y="1752600"/>
            <a:ext cx="444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Execution trace for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 n=2 ,a =(1,2)</a:t>
            </a:r>
          </a:p>
        </p:txBody>
      </p:sp>
    </p:spTree>
    <p:extLst>
      <p:ext uri="{BB962C8B-B14F-4D97-AF65-F5344CB8AC3E}">
        <p14:creationId xmlns:p14="http://schemas.microsoft.com/office/powerpoint/2010/main" val="3109528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GXZUEEMWR1uj8GOvbV0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50DDD230ADBA4383E4F9C1336C1C06" ma:contentTypeVersion="14" ma:contentTypeDescription="Create a new document." ma:contentTypeScope="" ma:versionID="a626c84d67ae217f6e721dacae892ad0">
  <xsd:schema xmlns:xsd="http://www.w3.org/2001/XMLSchema" xmlns:xs="http://www.w3.org/2001/XMLSchema" xmlns:p="http://schemas.microsoft.com/office/2006/metadata/properties" xmlns:ns3="a5816c71-5df0-48fb-8b66-1a5cc50e71a9" xmlns:ns4="e1d5ab4a-434e-499c-a38e-8c132aab220e" targetNamespace="http://schemas.microsoft.com/office/2006/metadata/properties" ma:root="true" ma:fieldsID="664132829dc3787b20d0e1351257c268" ns3:_="" ns4:_="">
    <xsd:import namespace="a5816c71-5df0-48fb-8b66-1a5cc50e71a9"/>
    <xsd:import namespace="e1d5ab4a-434e-499c-a38e-8c132aab22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16c71-5df0-48fb-8b66-1a5cc50e7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5ab4a-434e-499c-a38e-8c132aab220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57EB4-DDDC-4A3D-983B-934A245F78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16c71-5df0-48fb-8b66-1a5cc50e71a9"/>
    <ds:schemaRef ds:uri="e1d5ab4a-434e-499c-a38e-8c132aab22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175298-E334-40D1-8AF2-98BAF7A4F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1ED045-01C8-43AA-9088-A789556B0287}">
  <ds:schemaRefs>
    <ds:schemaRef ds:uri="a5816c71-5df0-48fb-8b66-1a5cc50e71a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1d5ab4a-434e-499c-a38e-8c132aab220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1525</Words>
  <Application>Microsoft Office PowerPoint</Application>
  <PresentationFormat>On-screen Show (4:3)</PresentationFormat>
  <Paragraphs>252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SOEN 6431  SOFTWARE MAINTENANCE AND EVOLUTION</vt:lpstr>
      <vt:lpstr>Slicing classifications</vt:lpstr>
      <vt:lpstr>PowerPoint Presentation</vt:lpstr>
      <vt:lpstr>Executable vs. non-executable slice</vt:lpstr>
      <vt:lpstr>PowerPoint Presentation</vt:lpstr>
      <vt:lpstr>PowerPoint Presentation</vt:lpstr>
      <vt:lpstr>Slicing Properties</vt:lpstr>
      <vt:lpstr>PowerPoint Presentation</vt:lpstr>
      <vt:lpstr>PowerPoint Presentation</vt:lpstr>
      <vt:lpstr>PowerPoint Presentation</vt:lpstr>
      <vt:lpstr>Dynamic Dependency Graph </vt:lpstr>
      <vt:lpstr>PowerPoint Presentation</vt:lpstr>
      <vt:lpstr>PowerPoint Presentation</vt:lpstr>
      <vt:lpstr>Another Dynamic Slice Example</vt:lpstr>
      <vt:lpstr>Another Dynamic Slice Example</vt:lpstr>
      <vt:lpstr>Static vs. Dynamic Slice</vt:lpstr>
      <vt:lpstr>Any problems?</vt:lpstr>
      <vt:lpstr>PowerPoint Presentation</vt:lpstr>
      <vt:lpstr> Dynamic Forward Slicing</vt:lpstr>
      <vt:lpstr>PowerPoint Presentation</vt:lpstr>
      <vt:lpstr>Sample program</vt:lpstr>
      <vt:lpstr>PowerPoint Presentation</vt:lpstr>
      <vt:lpstr>PowerPoint Presentation</vt:lpstr>
      <vt:lpstr>Challenges: Arrays, Records, and Pointers (mainly static slicing)</vt:lpstr>
      <vt:lpstr>PowerPoint Presentation</vt:lpstr>
      <vt:lpstr>PowerPoint Presentation</vt:lpstr>
      <vt:lpstr>Example Procedural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6431  SOFTWARE MAINTENANCE AND EVOLUTION</dc:title>
  <dc:creator>Juergen Rilling</dc:creator>
  <cp:lastModifiedBy>Juergen Rilling</cp:lastModifiedBy>
  <cp:revision>5</cp:revision>
  <dcterms:created xsi:type="dcterms:W3CDTF">2020-02-04T21:14:39Z</dcterms:created>
  <dcterms:modified xsi:type="dcterms:W3CDTF">2023-03-28T20:46:43Z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0x010100E350DDD230ADBA4383E4F9C1336C1C06</vt:lpwstr>
  </property>
</Properties>
</file>