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1.xml" ContentType="application/inkml+xml"/>
  <Override PartName="/ppt/ink/ink2.xml" ContentType="application/inkml+xml"/>
  <Override PartName="/ppt/ink/ink3.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343" r:id="rId1"/>
  </p:sldMasterIdLst>
  <p:notesMasterIdLst>
    <p:notesMasterId r:id="rId85"/>
  </p:notesMasterIdLst>
  <p:sldIdLst>
    <p:sldId id="256" r:id="rId2"/>
    <p:sldId id="267" r:id="rId3"/>
    <p:sldId id="257" r:id="rId4"/>
    <p:sldId id="389" r:id="rId5"/>
    <p:sldId id="390" r:id="rId6"/>
    <p:sldId id="391" r:id="rId7"/>
    <p:sldId id="414" r:id="rId8"/>
    <p:sldId id="392" r:id="rId9"/>
    <p:sldId id="396" r:id="rId10"/>
    <p:sldId id="398" r:id="rId11"/>
    <p:sldId id="399" r:id="rId12"/>
    <p:sldId id="400" r:id="rId13"/>
    <p:sldId id="401" r:id="rId14"/>
    <p:sldId id="394" r:id="rId15"/>
    <p:sldId id="395" r:id="rId16"/>
    <p:sldId id="406" r:id="rId17"/>
    <p:sldId id="407" r:id="rId18"/>
    <p:sldId id="271" r:id="rId19"/>
    <p:sldId id="272" r:id="rId20"/>
    <p:sldId id="415" r:id="rId21"/>
    <p:sldId id="273" r:id="rId22"/>
    <p:sldId id="276" r:id="rId23"/>
    <p:sldId id="277" r:id="rId24"/>
    <p:sldId id="284" r:id="rId25"/>
    <p:sldId id="285" r:id="rId26"/>
    <p:sldId id="274" r:id="rId27"/>
    <p:sldId id="275" r:id="rId28"/>
    <p:sldId id="301" r:id="rId29"/>
    <p:sldId id="433" r:id="rId30"/>
    <p:sldId id="290" r:id="rId31"/>
    <p:sldId id="292" r:id="rId32"/>
    <p:sldId id="293" r:id="rId33"/>
    <p:sldId id="294" r:id="rId34"/>
    <p:sldId id="313" r:id="rId35"/>
    <p:sldId id="296" r:id="rId36"/>
    <p:sldId id="297" r:id="rId37"/>
    <p:sldId id="298" r:id="rId38"/>
    <p:sldId id="299" r:id="rId39"/>
    <p:sldId id="300" r:id="rId40"/>
    <p:sldId id="302" r:id="rId41"/>
    <p:sldId id="303" r:id="rId42"/>
    <p:sldId id="304" r:id="rId43"/>
    <p:sldId id="305" r:id="rId44"/>
    <p:sldId id="306" r:id="rId45"/>
    <p:sldId id="314" r:id="rId46"/>
    <p:sldId id="315" r:id="rId47"/>
    <p:sldId id="316" r:id="rId48"/>
    <p:sldId id="307" r:id="rId49"/>
    <p:sldId id="308" r:id="rId50"/>
    <p:sldId id="309" r:id="rId51"/>
    <p:sldId id="310" r:id="rId52"/>
    <p:sldId id="311" r:id="rId53"/>
    <p:sldId id="408" r:id="rId54"/>
    <p:sldId id="318" r:id="rId55"/>
    <p:sldId id="432" r:id="rId56"/>
    <p:sldId id="321" r:id="rId57"/>
    <p:sldId id="322" r:id="rId58"/>
    <p:sldId id="323" r:id="rId59"/>
    <p:sldId id="324" r:id="rId60"/>
    <p:sldId id="325" r:id="rId61"/>
    <p:sldId id="326" r:id="rId62"/>
    <p:sldId id="259" r:id="rId63"/>
    <p:sldId id="261" r:id="rId64"/>
    <p:sldId id="327" r:id="rId65"/>
    <p:sldId id="332" r:id="rId66"/>
    <p:sldId id="335" r:id="rId67"/>
    <p:sldId id="342" r:id="rId68"/>
    <p:sldId id="409" r:id="rId69"/>
    <p:sldId id="345" r:id="rId70"/>
    <p:sldId id="346" r:id="rId71"/>
    <p:sldId id="347" r:id="rId72"/>
    <p:sldId id="348" r:id="rId73"/>
    <p:sldId id="349" r:id="rId74"/>
    <p:sldId id="350" r:id="rId75"/>
    <p:sldId id="379" r:id="rId76"/>
    <p:sldId id="381" r:id="rId77"/>
    <p:sldId id="410" r:id="rId78"/>
    <p:sldId id="412" r:id="rId79"/>
    <p:sldId id="382" r:id="rId80"/>
    <p:sldId id="383" r:id="rId81"/>
    <p:sldId id="384" r:id="rId82"/>
    <p:sldId id="387" r:id="rId83"/>
    <p:sldId id="386" r:id="rId8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ergen Rilling" initials=" "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71" autoAdjust="0"/>
    <p:restoredTop sz="94660"/>
  </p:normalViewPr>
  <p:slideViewPr>
    <p:cSldViewPr>
      <p:cViewPr varScale="1">
        <p:scale>
          <a:sx n="99" d="100"/>
          <a:sy n="99" d="100"/>
        </p:scale>
        <p:origin x="1878"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9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ergen Rilling" userId="f32c10c5-cad9-4a66-a33f-b1c4a4ed073e" providerId="ADAL" clId="{9882CD41-E3F4-48EA-8EC1-B35CD2CB15F4}"/>
    <pc:docChg chg="modSld">
      <pc:chgData name="Juergen Rilling" userId="f32c10c5-cad9-4a66-a33f-b1c4a4ed073e" providerId="ADAL" clId="{9882CD41-E3F4-48EA-8EC1-B35CD2CB15F4}" dt="2023-10-25T15:09:36.888" v="16" actId="20577"/>
      <pc:docMkLst>
        <pc:docMk/>
      </pc:docMkLst>
      <pc:sldChg chg="modSp mod">
        <pc:chgData name="Juergen Rilling" userId="f32c10c5-cad9-4a66-a33f-b1c4a4ed073e" providerId="ADAL" clId="{9882CD41-E3F4-48EA-8EC1-B35CD2CB15F4}" dt="2023-10-25T15:09:36.888" v="16" actId="20577"/>
        <pc:sldMkLst>
          <pc:docMk/>
          <pc:sldMk cId="0" sldId="256"/>
        </pc:sldMkLst>
        <pc:spChg chg="mod">
          <ac:chgData name="Juergen Rilling" userId="f32c10c5-cad9-4a66-a33f-b1c4a4ed073e" providerId="ADAL" clId="{9882CD41-E3F4-48EA-8EC1-B35CD2CB15F4}" dt="2023-10-25T15:09:36.888" v="16" actId="20577"/>
          <ac:spMkLst>
            <pc:docMk/>
            <pc:sldMk cId="0" sldId="256"/>
            <ac:spMk id="6" creationId="{00000000-0000-0000-0000-000000000000}"/>
          </ac:spMkLst>
        </pc:spChg>
      </pc:sldChg>
    </pc:docChg>
  </pc:docChgLst>
  <pc:docChgLst>
    <pc:chgData name="Juergen Rilling" userId="f32c10c5-cad9-4a66-a33f-b1c4a4ed073e" providerId="ADAL" clId="{1F5F5E4E-36CD-4968-90C5-8FF161528166}"/>
    <pc:docChg chg="delSld modSld">
      <pc:chgData name="Juergen Rilling" userId="f32c10c5-cad9-4a66-a33f-b1c4a4ed073e" providerId="ADAL" clId="{1F5F5E4E-36CD-4968-90C5-8FF161528166}" dt="2022-10-26T20:36:29.451" v="20" actId="47"/>
      <pc:docMkLst>
        <pc:docMk/>
      </pc:docMkLst>
      <pc:sldChg chg="modSp mod">
        <pc:chgData name="Juergen Rilling" userId="f32c10c5-cad9-4a66-a33f-b1c4a4ed073e" providerId="ADAL" clId="{1F5F5E4E-36CD-4968-90C5-8FF161528166}" dt="2022-10-26T20:36:20.622" v="19" actId="6549"/>
        <pc:sldMkLst>
          <pc:docMk/>
          <pc:sldMk cId="463374886" sldId="395"/>
        </pc:sldMkLst>
        <pc:spChg chg="mod">
          <ac:chgData name="Juergen Rilling" userId="f32c10c5-cad9-4a66-a33f-b1c4a4ed073e" providerId="ADAL" clId="{1F5F5E4E-36CD-4968-90C5-8FF161528166}" dt="2022-10-26T20:36:20.622" v="19" actId="6549"/>
          <ac:spMkLst>
            <pc:docMk/>
            <pc:sldMk cId="463374886" sldId="395"/>
            <ac:spMk id="53252" creationId="{00000000-0000-0000-0000-000000000000}"/>
          </ac:spMkLst>
        </pc:spChg>
      </pc:sldChg>
      <pc:sldChg chg="del">
        <pc:chgData name="Juergen Rilling" userId="f32c10c5-cad9-4a66-a33f-b1c4a4ed073e" providerId="ADAL" clId="{1F5F5E4E-36CD-4968-90C5-8FF161528166}" dt="2022-10-26T20:36:29.451" v="20" actId="47"/>
        <pc:sldMkLst>
          <pc:docMk/>
          <pc:sldMk cId="4070074694" sldId="403"/>
        </pc:sldMkLst>
      </pc:sldChg>
    </pc:docChg>
  </pc:docChgLst>
  <pc:docChgLst>
    <pc:chgData name="Juergen Rilling" userId="f32c10c5-cad9-4a66-a33f-b1c4a4ed073e" providerId="ADAL" clId="{B8ABBCEC-DDB0-45C1-8EE6-59AF94EC26CA}"/>
    <pc:docChg chg="undo custSel modSld sldOrd">
      <pc:chgData name="Juergen Rilling" userId="f32c10c5-cad9-4a66-a33f-b1c4a4ed073e" providerId="ADAL" clId="{B8ABBCEC-DDB0-45C1-8EE6-59AF94EC26CA}" dt="2023-03-07T17:26:05.528" v="35" actId="20577"/>
      <pc:docMkLst>
        <pc:docMk/>
      </pc:docMkLst>
      <pc:sldChg chg="addSp delSp mod">
        <pc:chgData name="Juergen Rilling" userId="f32c10c5-cad9-4a66-a33f-b1c4a4ed073e" providerId="ADAL" clId="{B8ABBCEC-DDB0-45C1-8EE6-59AF94EC26CA}" dt="2023-03-07T17:18:55.050" v="7" actId="26606"/>
        <pc:sldMkLst>
          <pc:docMk/>
          <pc:sldMk cId="3398945881" sldId="257"/>
        </pc:sldMkLst>
        <pc:spChg chg="add del">
          <ac:chgData name="Juergen Rilling" userId="f32c10c5-cad9-4a66-a33f-b1c4a4ed073e" providerId="ADAL" clId="{B8ABBCEC-DDB0-45C1-8EE6-59AF94EC26CA}" dt="2023-03-07T17:18:55.050" v="7" actId="26606"/>
          <ac:spMkLst>
            <pc:docMk/>
            <pc:sldMk cId="3398945881" sldId="257"/>
            <ac:spMk id="165891" creationId="{00000000-0000-0000-0000-000000000000}"/>
          </ac:spMkLst>
        </pc:spChg>
        <pc:graphicFrameChg chg="add del">
          <ac:chgData name="Juergen Rilling" userId="f32c10c5-cad9-4a66-a33f-b1c4a4ed073e" providerId="ADAL" clId="{B8ABBCEC-DDB0-45C1-8EE6-59AF94EC26CA}" dt="2023-03-07T17:18:55" v="6" actId="26606"/>
          <ac:graphicFrameMkLst>
            <pc:docMk/>
            <pc:sldMk cId="3398945881" sldId="257"/>
            <ac:graphicFrameMk id="165893" creationId="{7FEBB5B7-8789-E0FD-CAF7-00BBAD0B68EF}"/>
          </ac:graphicFrameMkLst>
        </pc:graphicFrameChg>
        <pc:graphicFrameChg chg="add">
          <ac:chgData name="Juergen Rilling" userId="f32c10c5-cad9-4a66-a33f-b1c4a4ed073e" providerId="ADAL" clId="{B8ABBCEC-DDB0-45C1-8EE6-59AF94EC26CA}" dt="2023-03-07T17:18:55.050" v="7" actId="26606"/>
          <ac:graphicFrameMkLst>
            <pc:docMk/>
            <pc:sldMk cId="3398945881" sldId="257"/>
            <ac:graphicFrameMk id="165895" creationId="{3F6253C0-1C9E-17DC-FD31-5EA76DE5F378}"/>
          </ac:graphicFrameMkLst>
        </pc:graphicFrameChg>
      </pc:sldChg>
      <pc:sldChg chg="addSp delSp modSp mod setBg setFolMasterObjs">
        <pc:chgData name="Juergen Rilling" userId="f32c10c5-cad9-4a66-a33f-b1c4a4ed073e" providerId="ADAL" clId="{B8ABBCEC-DDB0-45C1-8EE6-59AF94EC26CA}" dt="2023-03-07T17:18:40.424" v="4" actId="26606"/>
        <pc:sldMkLst>
          <pc:docMk/>
          <pc:sldMk cId="4223800145" sldId="267"/>
        </pc:sldMkLst>
        <pc:spChg chg="mod">
          <ac:chgData name="Juergen Rilling" userId="f32c10c5-cad9-4a66-a33f-b1c4a4ed073e" providerId="ADAL" clId="{B8ABBCEC-DDB0-45C1-8EE6-59AF94EC26CA}" dt="2023-03-07T17:18:36.913" v="1" actId="26606"/>
          <ac:spMkLst>
            <pc:docMk/>
            <pc:sldMk cId="4223800145" sldId="267"/>
            <ac:spMk id="166914" creationId="{00000000-0000-0000-0000-000000000000}"/>
          </ac:spMkLst>
        </pc:spChg>
        <pc:spChg chg="add del mod">
          <ac:chgData name="Juergen Rilling" userId="f32c10c5-cad9-4a66-a33f-b1c4a4ed073e" providerId="ADAL" clId="{B8ABBCEC-DDB0-45C1-8EE6-59AF94EC26CA}" dt="2023-03-07T17:18:40.424" v="4" actId="26606"/>
          <ac:spMkLst>
            <pc:docMk/>
            <pc:sldMk cId="4223800145" sldId="267"/>
            <ac:spMk id="166915" creationId="{00000000-0000-0000-0000-000000000000}"/>
          </ac:spMkLst>
        </pc:spChg>
        <pc:spChg chg="add del">
          <ac:chgData name="Juergen Rilling" userId="f32c10c5-cad9-4a66-a33f-b1c4a4ed073e" providerId="ADAL" clId="{B8ABBCEC-DDB0-45C1-8EE6-59AF94EC26CA}" dt="2023-03-07T17:18:36.913" v="1" actId="26606"/>
          <ac:spMkLst>
            <pc:docMk/>
            <pc:sldMk cId="4223800145" sldId="267"/>
            <ac:spMk id="166921" creationId="{3964958D-AF5D-4863-B5FB-83F6B8CB12A0}"/>
          </ac:spMkLst>
        </pc:spChg>
        <pc:grpChg chg="add del">
          <ac:chgData name="Juergen Rilling" userId="f32c10c5-cad9-4a66-a33f-b1c4a4ed073e" providerId="ADAL" clId="{B8ABBCEC-DDB0-45C1-8EE6-59AF94EC26CA}" dt="2023-03-07T17:18:36.913" v="1" actId="26606"/>
          <ac:grpSpMkLst>
            <pc:docMk/>
            <pc:sldMk cId="4223800145" sldId="267"/>
            <ac:grpSpMk id="166923" creationId="{11002ACD-3B0C-4885-8754-8A00E926FE4B}"/>
          </ac:grpSpMkLst>
        </pc:grpChg>
        <pc:graphicFrameChg chg="add del">
          <ac:chgData name="Juergen Rilling" userId="f32c10c5-cad9-4a66-a33f-b1c4a4ed073e" providerId="ADAL" clId="{B8ABBCEC-DDB0-45C1-8EE6-59AF94EC26CA}" dt="2023-03-07T17:18:40.361" v="3" actId="26606"/>
          <ac:graphicFrameMkLst>
            <pc:docMk/>
            <pc:sldMk cId="4223800145" sldId="267"/>
            <ac:graphicFrameMk id="166927" creationId="{2EB2ADAD-35AC-B140-B273-F340BB3E46D8}"/>
          </ac:graphicFrameMkLst>
        </pc:graphicFrameChg>
        <pc:graphicFrameChg chg="add">
          <ac:chgData name="Juergen Rilling" userId="f32c10c5-cad9-4a66-a33f-b1c4a4ed073e" providerId="ADAL" clId="{B8ABBCEC-DDB0-45C1-8EE6-59AF94EC26CA}" dt="2023-03-07T17:18:40.424" v="4" actId="26606"/>
          <ac:graphicFrameMkLst>
            <pc:docMk/>
            <pc:sldMk cId="4223800145" sldId="267"/>
            <ac:graphicFrameMk id="166929" creationId="{84A54ED8-B202-BB09-E79E-9AE174E6E6EC}"/>
          </ac:graphicFrameMkLst>
        </pc:graphicFrameChg>
        <pc:picChg chg="add del">
          <ac:chgData name="Juergen Rilling" userId="f32c10c5-cad9-4a66-a33f-b1c4a4ed073e" providerId="ADAL" clId="{B8ABBCEC-DDB0-45C1-8EE6-59AF94EC26CA}" dt="2023-03-07T17:18:36.913" v="1" actId="26606"/>
          <ac:picMkLst>
            <pc:docMk/>
            <pc:sldMk cId="4223800145" sldId="267"/>
            <ac:picMk id="166917" creationId="{1D90030F-B1BD-64D0-4B54-8A0C59D05339}"/>
          </ac:picMkLst>
        </pc:picChg>
      </pc:sldChg>
      <pc:sldChg chg="addSp modSp mod setBg setFolMasterObjs">
        <pc:chgData name="Juergen Rilling" userId="f32c10c5-cad9-4a66-a33f-b1c4a4ed073e" providerId="ADAL" clId="{B8ABBCEC-DDB0-45C1-8EE6-59AF94EC26CA}" dt="2023-03-07T17:19:23.645" v="12" actId="404"/>
        <pc:sldMkLst>
          <pc:docMk/>
          <pc:sldMk cId="4013893100" sldId="391"/>
        </pc:sldMkLst>
        <pc:spChg chg="mod ord">
          <ac:chgData name="Juergen Rilling" userId="f32c10c5-cad9-4a66-a33f-b1c4a4ed073e" providerId="ADAL" clId="{B8ABBCEC-DDB0-45C1-8EE6-59AF94EC26CA}" dt="2023-03-07T17:19:07.991" v="8" actId="26606"/>
          <ac:spMkLst>
            <pc:docMk/>
            <pc:sldMk cId="4013893100" sldId="391"/>
            <ac:spMk id="49154" creationId="{00000000-0000-0000-0000-000000000000}"/>
          </ac:spMkLst>
        </pc:spChg>
        <pc:spChg chg="mod">
          <ac:chgData name="Juergen Rilling" userId="f32c10c5-cad9-4a66-a33f-b1c4a4ed073e" providerId="ADAL" clId="{B8ABBCEC-DDB0-45C1-8EE6-59AF94EC26CA}" dt="2023-03-07T17:19:07.991" v="8" actId="26606"/>
          <ac:spMkLst>
            <pc:docMk/>
            <pc:sldMk cId="4013893100" sldId="391"/>
            <ac:spMk id="49155" creationId="{00000000-0000-0000-0000-000000000000}"/>
          </ac:spMkLst>
        </pc:spChg>
        <pc:spChg chg="mod">
          <ac:chgData name="Juergen Rilling" userId="f32c10c5-cad9-4a66-a33f-b1c4a4ed073e" providerId="ADAL" clId="{B8ABBCEC-DDB0-45C1-8EE6-59AF94EC26CA}" dt="2023-03-07T17:19:23.645" v="12" actId="404"/>
          <ac:spMkLst>
            <pc:docMk/>
            <pc:sldMk cId="4013893100" sldId="391"/>
            <ac:spMk id="90115" creationId="{00000000-0000-0000-0000-000000000000}"/>
          </ac:spMkLst>
        </pc:spChg>
        <pc:spChg chg="add">
          <ac:chgData name="Juergen Rilling" userId="f32c10c5-cad9-4a66-a33f-b1c4a4ed073e" providerId="ADAL" clId="{B8ABBCEC-DDB0-45C1-8EE6-59AF94EC26CA}" dt="2023-03-07T17:19:07.991" v="8" actId="26606"/>
          <ac:spMkLst>
            <pc:docMk/>
            <pc:sldMk cId="4013893100" sldId="391"/>
            <ac:spMk id="90121" creationId="{362E11DD-B54B-4751-9C17-39DAF9EF46E7}"/>
          </ac:spMkLst>
        </pc:spChg>
        <pc:grpChg chg="add">
          <ac:chgData name="Juergen Rilling" userId="f32c10c5-cad9-4a66-a33f-b1c4a4ed073e" providerId="ADAL" clId="{B8ABBCEC-DDB0-45C1-8EE6-59AF94EC26CA}" dt="2023-03-07T17:19:07.991" v="8" actId="26606"/>
          <ac:grpSpMkLst>
            <pc:docMk/>
            <pc:sldMk cId="4013893100" sldId="391"/>
            <ac:grpSpMk id="90123" creationId="{B55DE4E1-F219-45A4-96D9-9A86D0E4DBD2}"/>
          </ac:grpSpMkLst>
        </pc:grpChg>
        <pc:picChg chg="add">
          <ac:chgData name="Juergen Rilling" userId="f32c10c5-cad9-4a66-a33f-b1c4a4ed073e" providerId="ADAL" clId="{B8ABBCEC-DDB0-45C1-8EE6-59AF94EC26CA}" dt="2023-03-07T17:19:07.991" v="8" actId="26606"/>
          <ac:picMkLst>
            <pc:docMk/>
            <pc:sldMk cId="4013893100" sldId="391"/>
            <ac:picMk id="90117" creationId="{6D10F2AE-A097-1153-7221-C209399795EF}"/>
          </ac:picMkLst>
        </pc:picChg>
      </pc:sldChg>
      <pc:sldChg chg="addSp delSp mod">
        <pc:chgData name="Juergen Rilling" userId="f32c10c5-cad9-4a66-a33f-b1c4a4ed073e" providerId="ADAL" clId="{B8ABBCEC-DDB0-45C1-8EE6-59AF94EC26CA}" dt="2023-03-07T17:19:56.547" v="14" actId="21"/>
        <pc:sldMkLst>
          <pc:docMk/>
          <pc:sldMk cId="293876764" sldId="392"/>
        </pc:sldMkLst>
        <pc:spChg chg="add del">
          <ac:chgData name="Juergen Rilling" userId="f32c10c5-cad9-4a66-a33f-b1c4a4ed073e" providerId="ADAL" clId="{B8ABBCEC-DDB0-45C1-8EE6-59AF94EC26CA}" dt="2023-03-07T17:19:56.547" v="14" actId="21"/>
          <ac:spMkLst>
            <pc:docMk/>
            <pc:sldMk cId="293876764" sldId="392"/>
            <ac:spMk id="50181" creationId="{00000000-0000-0000-0000-000000000000}"/>
          </ac:spMkLst>
        </pc:spChg>
      </pc:sldChg>
      <pc:sldChg chg="addSp modSp mod setBg">
        <pc:chgData name="Juergen Rilling" userId="f32c10c5-cad9-4a66-a33f-b1c4a4ed073e" providerId="ADAL" clId="{B8ABBCEC-DDB0-45C1-8EE6-59AF94EC26CA}" dt="2023-03-07T17:20:36.808" v="20" actId="27636"/>
        <pc:sldMkLst>
          <pc:docMk/>
          <pc:sldMk cId="463374886" sldId="395"/>
        </pc:sldMkLst>
        <pc:spChg chg="mod ord">
          <ac:chgData name="Juergen Rilling" userId="f32c10c5-cad9-4a66-a33f-b1c4a4ed073e" providerId="ADAL" clId="{B8ABBCEC-DDB0-45C1-8EE6-59AF94EC26CA}" dt="2023-03-07T17:20:22.747" v="15" actId="26606"/>
          <ac:spMkLst>
            <pc:docMk/>
            <pc:sldMk cId="463374886" sldId="395"/>
            <ac:spMk id="53250" creationId="{00000000-0000-0000-0000-000000000000}"/>
          </ac:spMkLst>
        </pc:spChg>
        <pc:spChg chg="mod">
          <ac:chgData name="Juergen Rilling" userId="f32c10c5-cad9-4a66-a33f-b1c4a4ed073e" providerId="ADAL" clId="{B8ABBCEC-DDB0-45C1-8EE6-59AF94EC26CA}" dt="2023-03-07T17:20:22.747" v="15" actId="26606"/>
          <ac:spMkLst>
            <pc:docMk/>
            <pc:sldMk cId="463374886" sldId="395"/>
            <ac:spMk id="53251" creationId="{00000000-0000-0000-0000-000000000000}"/>
          </ac:spMkLst>
        </pc:spChg>
        <pc:spChg chg="mod">
          <ac:chgData name="Juergen Rilling" userId="f32c10c5-cad9-4a66-a33f-b1c4a4ed073e" providerId="ADAL" clId="{B8ABBCEC-DDB0-45C1-8EE6-59AF94EC26CA}" dt="2023-03-07T17:20:36.808" v="20" actId="27636"/>
          <ac:spMkLst>
            <pc:docMk/>
            <pc:sldMk cId="463374886" sldId="395"/>
            <ac:spMk id="53252" creationId="{00000000-0000-0000-0000-000000000000}"/>
          </ac:spMkLst>
        </pc:spChg>
        <pc:spChg chg="add">
          <ac:chgData name="Juergen Rilling" userId="f32c10c5-cad9-4a66-a33f-b1c4a4ed073e" providerId="ADAL" clId="{B8ABBCEC-DDB0-45C1-8EE6-59AF94EC26CA}" dt="2023-03-07T17:20:22.747" v="15" actId="26606"/>
          <ac:spMkLst>
            <pc:docMk/>
            <pc:sldMk cId="463374886" sldId="395"/>
            <ac:spMk id="53258" creationId="{3964958D-AF5D-4863-B5FB-83F6B8CB12A0}"/>
          </ac:spMkLst>
        </pc:spChg>
        <pc:grpChg chg="add">
          <ac:chgData name="Juergen Rilling" userId="f32c10c5-cad9-4a66-a33f-b1c4a4ed073e" providerId="ADAL" clId="{B8ABBCEC-DDB0-45C1-8EE6-59AF94EC26CA}" dt="2023-03-07T17:20:22.747" v="15" actId="26606"/>
          <ac:grpSpMkLst>
            <pc:docMk/>
            <pc:sldMk cId="463374886" sldId="395"/>
            <ac:grpSpMk id="53260" creationId="{11002ACD-3B0C-4885-8754-8A00E926FE4B}"/>
          </ac:grpSpMkLst>
        </pc:grpChg>
        <pc:picChg chg="add">
          <ac:chgData name="Juergen Rilling" userId="f32c10c5-cad9-4a66-a33f-b1c4a4ed073e" providerId="ADAL" clId="{B8ABBCEC-DDB0-45C1-8EE6-59AF94EC26CA}" dt="2023-03-07T17:20:22.747" v="15" actId="26606"/>
          <ac:picMkLst>
            <pc:docMk/>
            <pc:sldMk cId="463374886" sldId="395"/>
            <ac:picMk id="53254" creationId="{0D6188A0-B9F6-8924-A099-FF4ADB7A92BC}"/>
          </ac:picMkLst>
        </pc:picChg>
      </pc:sldChg>
      <pc:sldChg chg="addSp delSp modSp mod setBg setFolMasterObjs">
        <pc:chgData name="Juergen Rilling" userId="f32c10c5-cad9-4a66-a33f-b1c4a4ed073e" providerId="ADAL" clId="{B8ABBCEC-DDB0-45C1-8EE6-59AF94EC26CA}" dt="2023-03-07T17:21:16.929" v="28" actId="113"/>
        <pc:sldMkLst>
          <pc:docMk/>
          <pc:sldMk cId="3635420698" sldId="407"/>
        </pc:sldMkLst>
        <pc:spChg chg="mod ord">
          <ac:chgData name="Juergen Rilling" userId="f32c10c5-cad9-4a66-a33f-b1c4a4ed073e" providerId="ADAL" clId="{B8ABBCEC-DDB0-45C1-8EE6-59AF94EC26CA}" dt="2023-03-07T17:21:07.199" v="26" actId="26606"/>
          <ac:spMkLst>
            <pc:docMk/>
            <pc:sldMk cId="3635420698" sldId="407"/>
            <ac:spMk id="65538" creationId="{00000000-0000-0000-0000-000000000000}"/>
          </ac:spMkLst>
        </pc:spChg>
        <pc:spChg chg="mod">
          <ac:chgData name="Juergen Rilling" userId="f32c10c5-cad9-4a66-a33f-b1c4a4ed073e" providerId="ADAL" clId="{B8ABBCEC-DDB0-45C1-8EE6-59AF94EC26CA}" dt="2023-03-07T17:21:07.199" v="26" actId="26606"/>
          <ac:spMkLst>
            <pc:docMk/>
            <pc:sldMk cId="3635420698" sldId="407"/>
            <ac:spMk id="65539" creationId="{00000000-0000-0000-0000-000000000000}"/>
          </ac:spMkLst>
        </pc:spChg>
        <pc:spChg chg="mod">
          <ac:chgData name="Juergen Rilling" userId="f32c10c5-cad9-4a66-a33f-b1c4a4ed073e" providerId="ADAL" clId="{B8ABBCEC-DDB0-45C1-8EE6-59AF94EC26CA}" dt="2023-03-07T17:21:16.929" v="28" actId="113"/>
          <ac:spMkLst>
            <pc:docMk/>
            <pc:sldMk cId="3635420698" sldId="407"/>
            <ac:spMk id="113667" creationId="{00000000-0000-0000-0000-000000000000}"/>
          </ac:spMkLst>
        </pc:spChg>
        <pc:spChg chg="add del">
          <ac:chgData name="Juergen Rilling" userId="f32c10c5-cad9-4a66-a33f-b1c4a4ed073e" providerId="ADAL" clId="{B8ABBCEC-DDB0-45C1-8EE6-59AF94EC26CA}" dt="2023-03-07T17:21:07.199" v="26" actId="26606"/>
          <ac:spMkLst>
            <pc:docMk/>
            <pc:sldMk cId="3635420698" sldId="407"/>
            <ac:spMk id="113672" creationId="{5118BA95-03E7-41B7-B442-0AF8C0A7FF68}"/>
          </ac:spMkLst>
        </pc:spChg>
        <pc:spChg chg="add del">
          <ac:chgData name="Juergen Rilling" userId="f32c10c5-cad9-4a66-a33f-b1c4a4ed073e" providerId="ADAL" clId="{B8ABBCEC-DDB0-45C1-8EE6-59AF94EC26CA}" dt="2023-03-07T17:21:07.199" v="26" actId="26606"/>
          <ac:spMkLst>
            <pc:docMk/>
            <pc:sldMk cId="3635420698" sldId="407"/>
            <ac:spMk id="113678" creationId="{AD9B3EAD-A2B3-42C4-927C-3455E3E69EE6}"/>
          </ac:spMkLst>
        </pc:spChg>
        <pc:spChg chg="add">
          <ac:chgData name="Juergen Rilling" userId="f32c10c5-cad9-4a66-a33f-b1c4a4ed073e" providerId="ADAL" clId="{B8ABBCEC-DDB0-45C1-8EE6-59AF94EC26CA}" dt="2023-03-07T17:21:07.199" v="26" actId="26606"/>
          <ac:spMkLst>
            <pc:docMk/>
            <pc:sldMk cId="3635420698" sldId="407"/>
            <ac:spMk id="113683" creationId="{E009DD9B-5EE2-4C0D-8B2B-351C8C102205}"/>
          </ac:spMkLst>
        </pc:spChg>
        <pc:spChg chg="add">
          <ac:chgData name="Juergen Rilling" userId="f32c10c5-cad9-4a66-a33f-b1c4a4ed073e" providerId="ADAL" clId="{B8ABBCEC-DDB0-45C1-8EE6-59AF94EC26CA}" dt="2023-03-07T17:21:07.199" v="26" actId="26606"/>
          <ac:spMkLst>
            <pc:docMk/>
            <pc:sldMk cId="3635420698" sldId="407"/>
            <ac:spMk id="113685" creationId="{E720DB99-7745-4E75-9D96-AAB6D55C531E}"/>
          </ac:spMkLst>
        </pc:spChg>
        <pc:spChg chg="add">
          <ac:chgData name="Juergen Rilling" userId="f32c10c5-cad9-4a66-a33f-b1c4a4ed073e" providerId="ADAL" clId="{B8ABBCEC-DDB0-45C1-8EE6-59AF94EC26CA}" dt="2023-03-07T17:21:07.199" v="26" actId="26606"/>
          <ac:spMkLst>
            <pc:docMk/>
            <pc:sldMk cId="3635420698" sldId="407"/>
            <ac:spMk id="113687" creationId="{D68803C4-E159-4360-B7BB-74205C8F782D}"/>
          </ac:spMkLst>
        </pc:spChg>
        <pc:spChg chg="add">
          <ac:chgData name="Juergen Rilling" userId="f32c10c5-cad9-4a66-a33f-b1c4a4ed073e" providerId="ADAL" clId="{B8ABBCEC-DDB0-45C1-8EE6-59AF94EC26CA}" dt="2023-03-07T17:21:07.199" v="26" actId="26606"/>
          <ac:spMkLst>
            <pc:docMk/>
            <pc:sldMk cId="3635420698" sldId="407"/>
            <ac:spMk id="113689" creationId="{504B0465-3B07-49BF-BEA7-D81476246293}"/>
          </ac:spMkLst>
        </pc:spChg>
        <pc:spChg chg="add">
          <ac:chgData name="Juergen Rilling" userId="f32c10c5-cad9-4a66-a33f-b1c4a4ed073e" providerId="ADAL" clId="{B8ABBCEC-DDB0-45C1-8EE6-59AF94EC26CA}" dt="2023-03-07T17:21:07.199" v="26" actId="26606"/>
          <ac:spMkLst>
            <pc:docMk/>
            <pc:sldMk cId="3635420698" sldId="407"/>
            <ac:spMk id="113691" creationId="{49B7FFA5-14CB-4A4F-9BCC-CA3AA5D9D276}"/>
          </ac:spMkLst>
        </pc:spChg>
        <pc:spChg chg="add">
          <ac:chgData name="Juergen Rilling" userId="f32c10c5-cad9-4a66-a33f-b1c4a4ed073e" providerId="ADAL" clId="{B8ABBCEC-DDB0-45C1-8EE6-59AF94EC26CA}" dt="2023-03-07T17:21:07.199" v="26" actId="26606"/>
          <ac:spMkLst>
            <pc:docMk/>
            <pc:sldMk cId="3635420698" sldId="407"/>
            <ac:spMk id="113693" creationId="{04E48745-7512-4EC2-9E20-9092D12150CA}"/>
          </ac:spMkLst>
        </pc:spChg>
        <pc:grpChg chg="add del">
          <ac:chgData name="Juergen Rilling" userId="f32c10c5-cad9-4a66-a33f-b1c4a4ed073e" providerId="ADAL" clId="{B8ABBCEC-DDB0-45C1-8EE6-59AF94EC26CA}" dt="2023-03-07T17:21:07.199" v="26" actId="26606"/>
          <ac:grpSpMkLst>
            <pc:docMk/>
            <pc:sldMk cId="3635420698" sldId="407"/>
            <ac:grpSpMk id="113674" creationId="{E799C3D5-7D55-4046-808C-F290F456D6EF}"/>
          </ac:grpSpMkLst>
        </pc:grpChg>
      </pc:sldChg>
      <pc:sldChg chg="ord">
        <pc:chgData name="Juergen Rilling" userId="f32c10c5-cad9-4a66-a33f-b1c4a4ed073e" providerId="ADAL" clId="{B8ABBCEC-DDB0-45C1-8EE6-59AF94EC26CA}" dt="2023-03-07T17:25:44.787" v="30"/>
        <pc:sldMkLst>
          <pc:docMk/>
          <pc:sldMk cId="607178600" sldId="414"/>
        </pc:sldMkLst>
      </pc:sldChg>
      <pc:sldChg chg="modSp mod">
        <pc:chgData name="Juergen Rilling" userId="f32c10c5-cad9-4a66-a33f-b1c4a4ed073e" providerId="ADAL" clId="{B8ABBCEC-DDB0-45C1-8EE6-59AF94EC26CA}" dt="2023-03-07T17:26:05.528" v="35" actId="20577"/>
        <pc:sldMkLst>
          <pc:docMk/>
          <pc:sldMk cId="3703842092" sldId="415"/>
        </pc:sldMkLst>
        <pc:spChg chg="mod">
          <ac:chgData name="Juergen Rilling" userId="f32c10c5-cad9-4a66-a33f-b1c4a4ed073e" providerId="ADAL" clId="{B8ABBCEC-DDB0-45C1-8EE6-59AF94EC26CA}" dt="2023-03-07T17:26:05.528" v="35" actId="20577"/>
          <ac:spMkLst>
            <pc:docMk/>
            <pc:sldMk cId="3703842092" sldId="415"/>
            <ac:spMk id="7" creationId="{FA6B8B27-8F78-4733-A8A7-94A3EA75C1DA}"/>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7D6FDA-D448-4CDC-A3B9-09883C81638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C76DDCF-7E16-46A3-955D-6814E5C8A76B}">
      <dgm:prSet/>
      <dgm:spPr/>
      <dgm:t>
        <a:bodyPr/>
        <a:lstStyle/>
        <a:p>
          <a:pPr>
            <a:lnSpc>
              <a:spcPct val="100000"/>
            </a:lnSpc>
          </a:pPr>
          <a:r>
            <a:rPr lang="en-US" i="1" u="sng"/>
            <a:t>Failure:</a:t>
          </a:r>
          <a:r>
            <a:rPr lang="en-US"/>
            <a:t> misbehavior of the system </a:t>
          </a:r>
        </a:p>
      </dgm:t>
    </dgm:pt>
    <dgm:pt modelId="{39754E26-DCFC-48CE-8C7D-6F39CE1A6658}" type="parTrans" cxnId="{409CD5AA-9CE6-42AE-8761-C9B57A5E64BE}">
      <dgm:prSet/>
      <dgm:spPr/>
      <dgm:t>
        <a:bodyPr/>
        <a:lstStyle/>
        <a:p>
          <a:endParaRPr lang="en-US"/>
        </a:p>
      </dgm:t>
    </dgm:pt>
    <dgm:pt modelId="{F86B03E3-1697-498D-A047-17FDEA99B049}" type="sibTrans" cxnId="{409CD5AA-9CE6-42AE-8761-C9B57A5E64BE}">
      <dgm:prSet/>
      <dgm:spPr/>
      <dgm:t>
        <a:bodyPr/>
        <a:lstStyle/>
        <a:p>
          <a:endParaRPr lang="en-US"/>
        </a:p>
      </dgm:t>
    </dgm:pt>
    <dgm:pt modelId="{A40E9FA9-8162-4625-9C20-30D774295AE4}">
      <dgm:prSet/>
      <dgm:spPr/>
      <dgm:t>
        <a:bodyPr/>
        <a:lstStyle/>
        <a:p>
          <a:pPr>
            <a:lnSpc>
              <a:spcPct val="100000"/>
            </a:lnSpc>
          </a:pPr>
          <a:r>
            <a:rPr lang="en-US" i="1" u="sng"/>
            <a:t>Fault:</a:t>
          </a:r>
          <a:r>
            <a:rPr lang="en-US"/>
            <a:t> An error in the system that eventually causes a failure, also know as a “bug”</a:t>
          </a:r>
        </a:p>
      </dgm:t>
    </dgm:pt>
    <dgm:pt modelId="{53A1A570-0236-4402-914A-9EDC183DA101}" type="parTrans" cxnId="{DB65A4C8-C0A3-4986-AD8A-DF408607B797}">
      <dgm:prSet/>
      <dgm:spPr/>
      <dgm:t>
        <a:bodyPr/>
        <a:lstStyle/>
        <a:p>
          <a:endParaRPr lang="en-US"/>
        </a:p>
      </dgm:t>
    </dgm:pt>
    <dgm:pt modelId="{B4917DE3-D011-4C2F-BCA6-0B19C17C6CA1}" type="sibTrans" cxnId="{DB65A4C8-C0A3-4986-AD8A-DF408607B797}">
      <dgm:prSet/>
      <dgm:spPr/>
      <dgm:t>
        <a:bodyPr/>
        <a:lstStyle/>
        <a:p>
          <a:endParaRPr lang="en-US"/>
        </a:p>
      </dgm:t>
    </dgm:pt>
    <dgm:pt modelId="{50D26BFC-DDF5-4771-B8B4-6C1BEE9BC0CF}">
      <dgm:prSet/>
      <dgm:spPr/>
      <dgm:t>
        <a:bodyPr/>
        <a:lstStyle/>
        <a:p>
          <a:pPr>
            <a:lnSpc>
              <a:spcPct val="100000"/>
            </a:lnSpc>
          </a:pPr>
          <a:r>
            <a:rPr lang="en-US" i="1" u="sng"/>
            <a:t>Fault identification:</a:t>
          </a:r>
          <a:r>
            <a:rPr lang="en-US"/>
            <a:t> the process of discovering what fault caused a failure</a:t>
          </a:r>
        </a:p>
      </dgm:t>
    </dgm:pt>
    <dgm:pt modelId="{A753F3C9-28A3-4E71-BAB7-60724CB77542}" type="parTrans" cxnId="{652EFC06-32F3-4B40-8BC8-245A6278C7CE}">
      <dgm:prSet/>
      <dgm:spPr/>
      <dgm:t>
        <a:bodyPr/>
        <a:lstStyle/>
        <a:p>
          <a:endParaRPr lang="en-US"/>
        </a:p>
      </dgm:t>
    </dgm:pt>
    <dgm:pt modelId="{C3C2309D-6424-4A14-895D-F96B670CFCC4}" type="sibTrans" cxnId="{652EFC06-32F3-4B40-8BC8-245A6278C7CE}">
      <dgm:prSet/>
      <dgm:spPr/>
      <dgm:t>
        <a:bodyPr/>
        <a:lstStyle/>
        <a:p>
          <a:endParaRPr lang="en-US"/>
        </a:p>
      </dgm:t>
    </dgm:pt>
    <dgm:pt modelId="{3794AB33-3B71-4A6D-996F-D3C0F647FAD5}">
      <dgm:prSet/>
      <dgm:spPr/>
      <dgm:t>
        <a:bodyPr/>
        <a:lstStyle/>
        <a:p>
          <a:pPr>
            <a:lnSpc>
              <a:spcPct val="100000"/>
            </a:lnSpc>
          </a:pPr>
          <a:r>
            <a:rPr lang="en-US" i="1" u="sng"/>
            <a:t>Fault correction:</a:t>
          </a:r>
          <a:r>
            <a:rPr lang="en-US"/>
            <a:t> the process of ensuring that a failure does not happen again</a:t>
          </a:r>
        </a:p>
      </dgm:t>
    </dgm:pt>
    <dgm:pt modelId="{6097EEBF-4D5F-49B0-9243-3FABF16B1DDE}" type="parTrans" cxnId="{91C35F25-2B68-41B5-9A5C-54EBDE45921D}">
      <dgm:prSet/>
      <dgm:spPr/>
      <dgm:t>
        <a:bodyPr/>
        <a:lstStyle/>
        <a:p>
          <a:endParaRPr lang="en-US"/>
        </a:p>
      </dgm:t>
    </dgm:pt>
    <dgm:pt modelId="{944F5468-06FC-41C7-AB4A-3EE42E36045C}" type="sibTrans" cxnId="{91C35F25-2B68-41B5-9A5C-54EBDE45921D}">
      <dgm:prSet/>
      <dgm:spPr/>
      <dgm:t>
        <a:bodyPr/>
        <a:lstStyle/>
        <a:p>
          <a:endParaRPr lang="en-US"/>
        </a:p>
      </dgm:t>
    </dgm:pt>
    <dgm:pt modelId="{7465650A-F935-4CE4-8A66-E3CE9D9CBBB8}" type="pres">
      <dgm:prSet presAssocID="{E37D6FDA-D448-4CDC-A3B9-09883C81638A}" presName="root" presStyleCnt="0">
        <dgm:presLayoutVars>
          <dgm:dir/>
          <dgm:resizeHandles val="exact"/>
        </dgm:presLayoutVars>
      </dgm:prSet>
      <dgm:spPr/>
    </dgm:pt>
    <dgm:pt modelId="{E98A3654-51E2-4500-9BA5-0B7D4CF56A83}" type="pres">
      <dgm:prSet presAssocID="{BC76DDCF-7E16-46A3-955D-6814E5C8A76B}" presName="compNode" presStyleCnt="0"/>
      <dgm:spPr/>
    </dgm:pt>
    <dgm:pt modelId="{1A9EC0FE-9F3F-4F0B-943E-7A41745D6CE3}" type="pres">
      <dgm:prSet presAssocID="{BC76DDCF-7E16-46A3-955D-6814E5C8A76B}" presName="bgRect" presStyleLbl="bgShp" presStyleIdx="0" presStyleCnt="4"/>
      <dgm:spPr/>
    </dgm:pt>
    <dgm:pt modelId="{254B711C-D120-46F5-BB90-4DEF4313F147}" type="pres">
      <dgm:prSet presAssocID="{BC76DDCF-7E16-46A3-955D-6814E5C8A76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Irritant"/>
        </a:ext>
      </dgm:extLst>
    </dgm:pt>
    <dgm:pt modelId="{032D87F4-C2CF-4672-B4BF-B72E61C42878}" type="pres">
      <dgm:prSet presAssocID="{BC76DDCF-7E16-46A3-955D-6814E5C8A76B}" presName="spaceRect" presStyleCnt="0"/>
      <dgm:spPr/>
    </dgm:pt>
    <dgm:pt modelId="{F0EA7F74-55BC-48D7-8FDB-4BB72B9C0603}" type="pres">
      <dgm:prSet presAssocID="{BC76DDCF-7E16-46A3-955D-6814E5C8A76B}" presName="parTx" presStyleLbl="revTx" presStyleIdx="0" presStyleCnt="4">
        <dgm:presLayoutVars>
          <dgm:chMax val="0"/>
          <dgm:chPref val="0"/>
        </dgm:presLayoutVars>
      </dgm:prSet>
      <dgm:spPr/>
    </dgm:pt>
    <dgm:pt modelId="{F90F553A-C26F-43A8-9D69-E812F67E5C00}" type="pres">
      <dgm:prSet presAssocID="{F86B03E3-1697-498D-A047-17FDEA99B049}" presName="sibTrans" presStyleCnt="0"/>
      <dgm:spPr/>
    </dgm:pt>
    <dgm:pt modelId="{DFC9C996-DA1F-43B5-B9FD-3439956DDDBD}" type="pres">
      <dgm:prSet presAssocID="{A40E9FA9-8162-4625-9C20-30D774295AE4}" presName="compNode" presStyleCnt="0"/>
      <dgm:spPr/>
    </dgm:pt>
    <dgm:pt modelId="{E8282370-4E64-457D-9254-042C63D72CD7}" type="pres">
      <dgm:prSet presAssocID="{A40E9FA9-8162-4625-9C20-30D774295AE4}" presName="bgRect" presStyleLbl="bgShp" presStyleIdx="1" presStyleCnt="4"/>
      <dgm:spPr/>
    </dgm:pt>
    <dgm:pt modelId="{1EA3E716-8A87-4134-A430-A03F5B5D5D83}" type="pres">
      <dgm:prSet presAssocID="{A40E9FA9-8162-4625-9C20-30D774295AE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ghtning"/>
        </a:ext>
      </dgm:extLst>
    </dgm:pt>
    <dgm:pt modelId="{C33627E9-C302-45D1-A6E3-EB7068E4B305}" type="pres">
      <dgm:prSet presAssocID="{A40E9FA9-8162-4625-9C20-30D774295AE4}" presName="spaceRect" presStyleCnt="0"/>
      <dgm:spPr/>
    </dgm:pt>
    <dgm:pt modelId="{DBDC1C3F-6996-4FE7-A5C5-9AD6E5B55F03}" type="pres">
      <dgm:prSet presAssocID="{A40E9FA9-8162-4625-9C20-30D774295AE4}" presName="parTx" presStyleLbl="revTx" presStyleIdx="1" presStyleCnt="4">
        <dgm:presLayoutVars>
          <dgm:chMax val="0"/>
          <dgm:chPref val="0"/>
        </dgm:presLayoutVars>
      </dgm:prSet>
      <dgm:spPr/>
    </dgm:pt>
    <dgm:pt modelId="{97E02506-A552-457C-A0A9-5447F1773ECD}" type="pres">
      <dgm:prSet presAssocID="{B4917DE3-D011-4C2F-BCA6-0B19C17C6CA1}" presName="sibTrans" presStyleCnt="0"/>
      <dgm:spPr/>
    </dgm:pt>
    <dgm:pt modelId="{4A178DD3-05A5-4A99-8414-36D064E70B38}" type="pres">
      <dgm:prSet presAssocID="{50D26BFC-DDF5-4771-B8B4-6C1BEE9BC0CF}" presName="compNode" presStyleCnt="0"/>
      <dgm:spPr/>
    </dgm:pt>
    <dgm:pt modelId="{EE6DEF9C-C51E-47B7-B510-17A322F1CCEB}" type="pres">
      <dgm:prSet presAssocID="{50D26BFC-DDF5-4771-B8B4-6C1BEE9BC0CF}" presName="bgRect" presStyleLbl="bgShp" presStyleIdx="2" presStyleCnt="4"/>
      <dgm:spPr/>
    </dgm:pt>
    <dgm:pt modelId="{4BA6B4B6-8ED2-44D7-AE9A-B271398692AF}" type="pres">
      <dgm:prSet presAssocID="{50D26BFC-DDF5-4771-B8B4-6C1BEE9BC0C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agnifying glass"/>
        </a:ext>
      </dgm:extLst>
    </dgm:pt>
    <dgm:pt modelId="{635E41B7-E9C5-4373-ADBF-C52387B47766}" type="pres">
      <dgm:prSet presAssocID="{50D26BFC-DDF5-4771-B8B4-6C1BEE9BC0CF}" presName="spaceRect" presStyleCnt="0"/>
      <dgm:spPr/>
    </dgm:pt>
    <dgm:pt modelId="{C3E51387-EF2D-4D35-BA8D-05C00FCCFCB7}" type="pres">
      <dgm:prSet presAssocID="{50D26BFC-DDF5-4771-B8B4-6C1BEE9BC0CF}" presName="parTx" presStyleLbl="revTx" presStyleIdx="2" presStyleCnt="4">
        <dgm:presLayoutVars>
          <dgm:chMax val="0"/>
          <dgm:chPref val="0"/>
        </dgm:presLayoutVars>
      </dgm:prSet>
      <dgm:spPr/>
    </dgm:pt>
    <dgm:pt modelId="{59FEB2F6-91BB-4DC4-9A6A-1419DEDC251E}" type="pres">
      <dgm:prSet presAssocID="{C3C2309D-6424-4A14-895D-F96B670CFCC4}" presName="sibTrans" presStyleCnt="0"/>
      <dgm:spPr/>
    </dgm:pt>
    <dgm:pt modelId="{907C7D63-B2FD-45AF-B697-7FBF1926BA43}" type="pres">
      <dgm:prSet presAssocID="{3794AB33-3B71-4A6D-996F-D3C0F647FAD5}" presName="compNode" presStyleCnt="0"/>
      <dgm:spPr/>
    </dgm:pt>
    <dgm:pt modelId="{BC2F0FA0-6033-4787-A4CC-58E76040596C}" type="pres">
      <dgm:prSet presAssocID="{3794AB33-3B71-4A6D-996F-D3C0F647FAD5}" presName="bgRect" presStyleLbl="bgShp" presStyleIdx="3" presStyleCnt="4"/>
      <dgm:spPr/>
    </dgm:pt>
    <dgm:pt modelId="{879EB08E-9660-4BC9-B546-1DF9CAAD540E}" type="pres">
      <dgm:prSet presAssocID="{3794AB33-3B71-4A6D-996F-D3C0F647FAD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isconnected"/>
        </a:ext>
      </dgm:extLst>
    </dgm:pt>
    <dgm:pt modelId="{09FD9AEF-B410-4B37-9005-E64D1FE6C864}" type="pres">
      <dgm:prSet presAssocID="{3794AB33-3B71-4A6D-996F-D3C0F647FAD5}" presName="spaceRect" presStyleCnt="0"/>
      <dgm:spPr/>
    </dgm:pt>
    <dgm:pt modelId="{765FA864-72A2-48ED-82C9-B867C2000916}" type="pres">
      <dgm:prSet presAssocID="{3794AB33-3B71-4A6D-996F-D3C0F647FAD5}" presName="parTx" presStyleLbl="revTx" presStyleIdx="3" presStyleCnt="4">
        <dgm:presLayoutVars>
          <dgm:chMax val="0"/>
          <dgm:chPref val="0"/>
        </dgm:presLayoutVars>
      </dgm:prSet>
      <dgm:spPr/>
    </dgm:pt>
  </dgm:ptLst>
  <dgm:cxnLst>
    <dgm:cxn modelId="{652EFC06-32F3-4B40-8BC8-245A6278C7CE}" srcId="{E37D6FDA-D448-4CDC-A3B9-09883C81638A}" destId="{50D26BFC-DDF5-4771-B8B4-6C1BEE9BC0CF}" srcOrd="2" destOrd="0" parTransId="{A753F3C9-28A3-4E71-BAB7-60724CB77542}" sibTransId="{C3C2309D-6424-4A14-895D-F96B670CFCC4}"/>
    <dgm:cxn modelId="{91C35F25-2B68-41B5-9A5C-54EBDE45921D}" srcId="{E37D6FDA-D448-4CDC-A3B9-09883C81638A}" destId="{3794AB33-3B71-4A6D-996F-D3C0F647FAD5}" srcOrd="3" destOrd="0" parTransId="{6097EEBF-4D5F-49B0-9243-3FABF16B1DDE}" sibTransId="{944F5468-06FC-41C7-AB4A-3EE42E36045C}"/>
    <dgm:cxn modelId="{16ACE190-AE72-4EDA-AD5D-628FB7E70341}" type="presOf" srcId="{BC76DDCF-7E16-46A3-955D-6814E5C8A76B}" destId="{F0EA7F74-55BC-48D7-8FDB-4BB72B9C0603}" srcOrd="0" destOrd="0" presId="urn:microsoft.com/office/officeart/2018/2/layout/IconVerticalSolidList"/>
    <dgm:cxn modelId="{409CD5AA-9CE6-42AE-8761-C9B57A5E64BE}" srcId="{E37D6FDA-D448-4CDC-A3B9-09883C81638A}" destId="{BC76DDCF-7E16-46A3-955D-6814E5C8A76B}" srcOrd="0" destOrd="0" parTransId="{39754E26-DCFC-48CE-8C7D-6F39CE1A6658}" sibTransId="{F86B03E3-1697-498D-A047-17FDEA99B049}"/>
    <dgm:cxn modelId="{A82F3EC3-3C61-411A-8753-FC09CEE82A5D}" type="presOf" srcId="{3794AB33-3B71-4A6D-996F-D3C0F647FAD5}" destId="{765FA864-72A2-48ED-82C9-B867C2000916}" srcOrd="0" destOrd="0" presId="urn:microsoft.com/office/officeart/2018/2/layout/IconVerticalSolidList"/>
    <dgm:cxn modelId="{DB65A4C8-C0A3-4986-AD8A-DF408607B797}" srcId="{E37D6FDA-D448-4CDC-A3B9-09883C81638A}" destId="{A40E9FA9-8162-4625-9C20-30D774295AE4}" srcOrd="1" destOrd="0" parTransId="{53A1A570-0236-4402-914A-9EDC183DA101}" sibTransId="{B4917DE3-D011-4C2F-BCA6-0B19C17C6CA1}"/>
    <dgm:cxn modelId="{2F8DCCF7-9FCA-4C11-882E-56970D492A9F}" type="presOf" srcId="{50D26BFC-DDF5-4771-B8B4-6C1BEE9BC0CF}" destId="{C3E51387-EF2D-4D35-BA8D-05C00FCCFCB7}" srcOrd="0" destOrd="0" presId="urn:microsoft.com/office/officeart/2018/2/layout/IconVerticalSolidList"/>
    <dgm:cxn modelId="{5CF521FA-B498-40A8-B479-886DD27C301E}" type="presOf" srcId="{A40E9FA9-8162-4625-9C20-30D774295AE4}" destId="{DBDC1C3F-6996-4FE7-A5C5-9AD6E5B55F03}" srcOrd="0" destOrd="0" presId="urn:microsoft.com/office/officeart/2018/2/layout/IconVerticalSolidList"/>
    <dgm:cxn modelId="{502A4CFD-1340-4536-87BD-317862BA4174}" type="presOf" srcId="{E37D6FDA-D448-4CDC-A3B9-09883C81638A}" destId="{7465650A-F935-4CE4-8A66-E3CE9D9CBBB8}" srcOrd="0" destOrd="0" presId="urn:microsoft.com/office/officeart/2018/2/layout/IconVerticalSolidList"/>
    <dgm:cxn modelId="{346F1C91-BC60-4DFB-8B88-52E7165CFC58}" type="presParOf" srcId="{7465650A-F935-4CE4-8A66-E3CE9D9CBBB8}" destId="{E98A3654-51E2-4500-9BA5-0B7D4CF56A83}" srcOrd="0" destOrd="0" presId="urn:microsoft.com/office/officeart/2018/2/layout/IconVerticalSolidList"/>
    <dgm:cxn modelId="{B112E04C-41C0-4D72-8983-37299DBF86EE}" type="presParOf" srcId="{E98A3654-51E2-4500-9BA5-0B7D4CF56A83}" destId="{1A9EC0FE-9F3F-4F0B-943E-7A41745D6CE3}" srcOrd="0" destOrd="0" presId="urn:microsoft.com/office/officeart/2018/2/layout/IconVerticalSolidList"/>
    <dgm:cxn modelId="{B60B8203-9DD6-4E35-8198-4325971D16B9}" type="presParOf" srcId="{E98A3654-51E2-4500-9BA5-0B7D4CF56A83}" destId="{254B711C-D120-46F5-BB90-4DEF4313F147}" srcOrd="1" destOrd="0" presId="urn:microsoft.com/office/officeart/2018/2/layout/IconVerticalSolidList"/>
    <dgm:cxn modelId="{B21E878E-F09A-47B6-BB40-FC7C3B5ED0AB}" type="presParOf" srcId="{E98A3654-51E2-4500-9BA5-0B7D4CF56A83}" destId="{032D87F4-C2CF-4672-B4BF-B72E61C42878}" srcOrd="2" destOrd="0" presId="urn:microsoft.com/office/officeart/2018/2/layout/IconVerticalSolidList"/>
    <dgm:cxn modelId="{97F3FBB0-8A0F-4E7D-AFD5-F63F3E9A347D}" type="presParOf" srcId="{E98A3654-51E2-4500-9BA5-0B7D4CF56A83}" destId="{F0EA7F74-55BC-48D7-8FDB-4BB72B9C0603}" srcOrd="3" destOrd="0" presId="urn:microsoft.com/office/officeart/2018/2/layout/IconVerticalSolidList"/>
    <dgm:cxn modelId="{E6BE8BF4-4E13-4A81-A262-69066627CEFD}" type="presParOf" srcId="{7465650A-F935-4CE4-8A66-E3CE9D9CBBB8}" destId="{F90F553A-C26F-43A8-9D69-E812F67E5C00}" srcOrd="1" destOrd="0" presId="urn:microsoft.com/office/officeart/2018/2/layout/IconVerticalSolidList"/>
    <dgm:cxn modelId="{A3436279-52D9-4B14-A86D-58B9C1368A27}" type="presParOf" srcId="{7465650A-F935-4CE4-8A66-E3CE9D9CBBB8}" destId="{DFC9C996-DA1F-43B5-B9FD-3439956DDDBD}" srcOrd="2" destOrd="0" presId="urn:microsoft.com/office/officeart/2018/2/layout/IconVerticalSolidList"/>
    <dgm:cxn modelId="{99129F4A-7FC2-49C0-8911-A8B1B5CFF7C4}" type="presParOf" srcId="{DFC9C996-DA1F-43B5-B9FD-3439956DDDBD}" destId="{E8282370-4E64-457D-9254-042C63D72CD7}" srcOrd="0" destOrd="0" presId="urn:microsoft.com/office/officeart/2018/2/layout/IconVerticalSolidList"/>
    <dgm:cxn modelId="{A47B0582-3D62-4742-8F55-3001EC17CF83}" type="presParOf" srcId="{DFC9C996-DA1F-43B5-B9FD-3439956DDDBD}" destId="{1EA3E716-8A87-4134-A430-A03F5B5D5D83}" srcOrd="1" destOrd="0" presId="urn:microsoft.com/office/officeart/2018/2/layout/IconVerticalSolidList"/>
    <dgm:cxn modelId="{03DCE3C0-CCF0-4752-A720-564B11A21CBA}" type="presParOf" srcId="{DFC9C996-DA1F-43B5-B9FD-3439956DDDBD}" destId="{C33627E9-C302-45D1-A6E3-EB7068E4B305}" srcOrd="2" destOrd="0" presId="urn:microsoft.com/office/officeart/2018/2/layout/IconVerticalSolidList"/>
    <dgm:cxn modelId="{734774F0-D08F-4D59-9727-1EDF14BFEFEB}" type="presParOf" srcId="{DFC9C996-DA1F-43B5-B9FD-3439956DDDBD}" destId="{DBDC1C3F-6996-4FE7-A5C5-9AD6E5B55F03}" srcOrd="3" destOrd="0" presId="urn:microsoft.com/office/officeart/2018/2/layout/IconVerticalSolidList"/>
    <dgm:cxn modelId="{3E2C5B82-2423-49F8-BE36-65CB44682EB7}" type="presParOf" srcId="{7465650A-F935-4CE4-8A66-E3CE9D9CBBB8}" destId="{97E02506-A552-457C-A0A9-5447F1773ECD}" srcOrd="3" destOrd="0" presId="urn:microsoft.com/office/officeart/2018/2/layout/IconVerticalSolidList"/>
    <dgm:cxn modelId="{B585498D-F24E-4929-B72D-E803BFE8801A}" type="presParOf" srcId="{7465650A-F935-4CE4-8A66-E3CE9D9CBBB8}" destId="{4A178DD3-05A5-4A99-8414-36D064E70B38}" srcOrd="4" destOrd="0" presId="urn:microsoft.com/office/officeart/2018/2/layout/IconVerticalSolidList"/>
    <dgm:cxn modelId="{1356AB75-387F-425B-8DB6-561C15029C94}" type="presParOf" srcId="{4A178DD3-05A5-4A99-8414-36D064E70B38}" destId="{EE6DEF9C-C51E-47B7-B510-17A322F1CCEB}" srcOrd="0" destOrd="0" presId="urn:microsoft.com/office/officeart/2018/2/layout/IconVerticalSolidList"/>
    <dgm:cxn modelId="{82563AD7-0032-4A26-B6CA-BFF4A08AAFA8}" type="presParOf" srcId="{4A178DD3-05A5-4A99-8414-36D064E70B38}" destId="{4BA6B4B6-8ED2-44D7-AE9A-B271398692AF}" srcOrd="1" destOrd="0" presId="urn:microsoft.com/office/officeart/2018/2/layout/IconVerticalSolidList"/>
    <dgm:cxn modelId="{9B5C56F3-129B-4E22-8086-E0BA9437BBFB}" type="presParOf" srcId="{4A178DD3-05A5-4A99-8414-36D064E70B38}" destId="{635E41B7-E9C5-4373-ADBF-C52387B47766}" srcOrd="2" destOrd="0" presId="urn:microsoft.com/office/officeart/2018/2/layout/IconVerticalSolidList"/>
    <dgm:cxn modelId="{83EE9E79-CEF7-4290-9A27-85F916CF394A}" type="presParOf" srcId="{4A178DD3-05A5-4A99-8414-36D064E70B38}" destId="{C3E51387-EF2D-4D35-BA8D-05C00FCCFCB7}" srcOrd="3" destOrd="0" presId="urn:microsoft.com/office/officeart/2018/2/layout/IconVerticalSolidList"/>
    <dgm:cxn modelId="{A991EB04-A55C-43D6-8356-14BA3602CE10}" type="presParOf" srcId="{7465650A-F935-4CE4-8A66-E3CE9D9CBBB8}" destId="{59FEB2F6-91BB-4DC4-9A6A-1419DEDC251E}" srcOrd="5" destOrd="0" presId="urn:microsoft.com/office/officeart/2018/2/layout/IconVerticalSolidList"/>
    <dgm:cxn modelId="{84E3EC1E-ED1E-4B38-9618-C8FBA9FC3B54}" type="presParOf" srcId="{7465650A-F935-4CE4-8A66-E3CE9D9CBBB8}" destId="{907C7D63-B2FD-45AF-B697-7FBF1926BA43}" srcOrd="6" destOrd="0" presId="urn:microsoft.com/office/officeart/2018/2/layout/IconVerticalSolidList"/>
    <dgm:cxn modelId="{03380B9E-8C30-46BD-8FD7-31B534D513E4}" type="presParOf" srcId="{907C7D63-B2FD-45AF-B697-7FBF1926BA43}" destId="{BC2F0FA0-6033-4787-A4CC-58E76040596C}" srcOrd="0" destOrd="0" presId="urn:microsoft.com/office/officeart/2018/2/layout/IconVerticalSolidList"/>
    <dgm:cxn modelId="{C2FE16CF-7E96-40A9-9C46-AD728E789CB0}" type="presParOf" srcId="{907C7D63-B2FD-45AF-B697-7FBF1926BA43}" destId="{879EB08E-9660-4BC9-B546-1DF9CAAD540E}" srcOrd="1" destOrd="0" presId="urn:microsoft.com/office/officeart/2018/2/layout/IconVerticalSolidList"/>
    <dgm:cxn modelId="{FC79A0A7-5A88-4AD2-8629-9BED730AB69D}" type="presParOf" srcId="{907C7D63-B2FD-45AF-B697-7FBF1926BA43}" destId="{09FD9AEF-B410-4B37-9005-E64D1FE6C864}" srcOrd="2" destOrd="0" presId="urn:microsoft.com/office/officeart/2018/2/layout/IconVerticalSolidList"/>
    <dgm:cxn modelId="{7F41F7AD-CA33-482F-88EB-BE5EFA6FAD9C}" type="presParOf" srcId="{907C7D63-B2FD-45AF-B697-7FBF1926BA43}" destId="{765FA864-72A2-48ED-82C9-B867C200091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932244-353A-40E8-AEEC-12C595281EB6}"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469EDEA9-0A25-44A4-9413-9E772DE05F21}">
      <dgm:prSet/>
      <dgm:spPr/>
      <dgm:t>
        <a:bodyPr/>
        <a:lstStyle/>
        <a:p>
          <a:r>
            <a:rPr lang="en-US"/>
            <a:t>A requirement was omitted</a:t>
          </a:r>
        </a:p>
      </dgm:t>
    </dgm:pt>
    <dgm:pt modelId="{870710F9-83B5-49BA-8C41-8A2189ABD378}" type="parTrans" cxnId="{32610EEC-B287-4916-A191-440AC9721E0B}">
      <dgm:prSet/>
      <dgm:spPr/>
      <dgm:t>
        <a:bodyPr/>
        <a:lstStyle/>
        <a:p>
          <a:endParaRPr lang="en-US"/>
        </a:p>
      </dgm:t>
    </dgm:pt>
    <dgm:pt modelId="{03E6BE86-BE2D-4F65-B4E0-F4E673FEFC56}" type="sibTrans" cxnId="{32610EEC-B287-4916-A191-440AC9721E0B}">
      <dgm:prSet/>
      <dgm:spPr/>
      <dgm:t>
        <a:bodyPr/>
        <a:lstStyle/>
        <a:p>
          <a:endParaRPr lang="en-US"/>
        </a:p>
      </dgm:t>
    </dgm:pt>
    <dgm:pt modelId="{97FEC314-FB41-41FD-85B4-ADB8264A38C7}">
      <dgm:prSet/>
      <dgm:spPr/>
      <dgm:t>
        <a:bodyPr/>
        <a:lstStyle/>
        <a:p>
          <a:r>
            <a:rPr lang="en-US"/>
            <a:t>Requirements were not implementable</a:t>
          </a:r>
        </a:p>
      </dgm:t>
    </dgm:pt>
    <dgm:pt modelId="{DAE252CE-8413-4C19-8E37-DAB47F32F130}" type="parTrans" cxnId="{CA947161-9E18-4C5A-8FE7-6318DEE53FCC}">
      <dgm:prSet/>
      <dgm:spPr/>
      <dgm:t>
        <a:bodyPr/>
        <a:lstStyle/>
        <a:p>
          <a:endParaRPr lang="en-US"/>
        </a:p>
      </dgm:t>
    </dgm:pt>
    <dgm:pt modelId="{D9149060-255C-4F80-8F35-F1CC93F95ECB}" type="sibTrans" cxnId="{CA947161-9E18-4C5A-8FE7-6318DEE53FCC}">
      <dgm:prSet/>
      <dgm:spPr/>
      <dgm:t>
        <a:bodyPr/>
        <a:lstStyle/>
        <a:p>
          <a:endParaRPr lang="en-US"/>
        </a:p>
      </dgm:t>
    </dgm:pt>
    <dgm:pt modelId="{70801D25-BE97-475E-9960-9A2F2A05C0AB}">
      <dgm:prSet/>
      <dgm:spPr/>
      <dgm:t>
        <a:bodyPr/>
        <a:lstStyle/>
        <a:p>
          <a:r>
            <a:rPr lang="en-US"/>
            <a:t>Specification was incorrect</a:t>
          </a:r>
        </a:p>
      </dgm:t>
    </dgm:pt>
    <dgm:pt modelId="{1272856A-D43D-44BB-8541-81E4FFE43252}" type="parTrans" cxnId="{4BAA598D-DE70-4658-B674-7CD6901BB4F3}">
      <dgm:prSet/>
      <dgm:spPr/>
      <dgm:t>
        <a:bodyPr/>
        <a:lstStyle/>
        <a:p>
          <a:endParaRPr lang="en-US"/>
        </a:p>
      </dgm:t>
    </dgm:pt>
    <dgm:pt modelId="{6F3B4E87-69F8-4BD6-B2F6-2091B5494AE3}" type="sibTrans" cxnId="{4BAA598D-DE70-4658-B674-7CD6901BB4F3}">
      <dgm:prSet/>
      <dgm:spPr/>
      <dgm:t>
        <a:bodyPr/>
        <a:lstStyle/>
        <a:p>
          <a:endParaRPr lang="en-US"/>
        </a:p>
      </dgm:t>
    </dgm:pt>
    <dgm:pt modelId="{B594ECDE-6143-406F-8769-C102D0511F4D}">
      <dgm:prSet/>
      <dgm:spPr/>
      <dgm:t>
        <a:bodyPr/>
        <a:lstStyle/>
        <a:p>
          <a:r>
            <a:rPr lang="en-US"/>
            <a:t>Error in the high-level design (architecture)</a:t>
          </a:r>
        </a:p>
      </dgm:t>
    </dgm:pt>
    <dgm:pt modelId="{A1B25AC7-6DD5-479F-B152-788FCF4BAE01}" type="parTrans" cxnId="{1C5D4AB0-2DD6-4A83-ACE6-9F8E7C835448}">
      <dgm:prSet/>
      <dgm:spPr/>
      <dgm:t>
        <a:bodyPr/>
        <a:lstStyle/>
        <a:p>
          <a:endParaRPr lang="en-US"/>
        </a:p>
      </dgm:t>
    </dgm:pt>
    <dgm:pt modelId="{F129FE0C-58E9-4D5C-AECA-4B6910E403FC}" type="sibTrans" cxnId="{1C5D4AB0-2DD6-4A83-ACE6-9F8E7C835448}">
      <dgm:prSet/>
      <dgm:spPr/>
      <dgm:t>
        <a:bodyPr/>
        <a:lstStyle/>
        <a:p>
          <a:endParaRPr lang="en-US"/>
        </a:p>
      </dgm:t>
    </dgm:pt>
    <dgm:pt modelId="{9C9003F5-7C11-4797-9DEE-956791A86F54}">
      <dgm:prSet/>
      <dgm:spPr/>
      <dgm:t>
        <a:bodyPr/>
        <a:lstStyle/>
        <a:p>
          <a:r>
            <a:rPr lang="en-US"/>
            <a:t>Error in the low-level design</a:t>
          </a:r>
        </a:p>
      </dgm:t>
    </dgm:pt>
    <dgm:pt modelId="{FF7E02B7-6270-49F4-9973-9D5BDC2150A9}" type="parTrans" cxnId="{8ECA1980-A736-4BC3-A4C8-55899C35915C}">
      <dgm:prSet/>
      <dgm:spPr/>
      <dgm:t>
        <a:bodyPr/>
        <a:lstStyle/>
        <a:p>
          <a:endParaRPr lang="en-US"/>
        </a:p>
      </dgm:t>
    </dgm:pt>
    <dgm:pt modelId="{D75B5E15-8909-4029-8F10-398CD0C1B4E3}" type="sibTrans" cxnId="{8ECA1980-A736-4BC3-A4C8-55899C35915C}">
      <dgm:prSet/>
      <dgm:spPr/>
      <dgm:t>
        <a:bodyPr/>
        <a:lstStyle/>
        <a:p>
          <a:endParaRPr lang="en-US"/>
        </a:p>
      </dgm:t>
    </dgm:pt>
    <dgm:pt modelId="{3ED4A29B-329E-49EB-A952-74165588B8A9}">
      <dgm:prSet/>
      <dgm:spPr/>
      <dgm:t>
        <a:bodyPr/>
        <a:lstStyle/>
        <a:p>
          <a:r>
            <a:rPr lang="en-US"/>
            <a:t>Error in the code</a:t>
          </a:r>
        </a:p>
      </dgm:t>
    </dgm:pt>
    <dgm:pt modelId="{3470FBBF-2C84-4C52-9850-C59C4350B0DD}" type="parTrans" cxnId="{7278845B-567B-4529-B90C-B5273B3ED7D5}">
      <dgm:prSet/>
      <dgm:spPr/>
      <dgm:t>
        <a:bodyPr/>
        <a:lstStyle/>
        <a:p>
          <a:endParaRPr lang="en-US"/>
        </a:p>
      </dgm:t>
    </dgm:pt>
    <dgm:pt modelId="{EA2C5BB0-E7BD-47A7-8318-66419A4F24A7}" type="sibTrans" cxnId="{7278845B-567B-4529-B90C-B5273B3ED7D5}">
      <dgm:prSet/>
      <dgm:spPr/>
      <dgm:t>
        <a:bodyPr/>
        <a:lstStyle/>
        <a:p>
          <a:endParaRPr lang="en-US"/>
        </a:p>
      </dgm:t>
    </dgm:pt>
    <dgm:pt modelId="{B0D349CA-AC42-4CFF-92D5-63200750B71D}" type="pres">
      <dgm:prSet presAssocID="{D3932244-353A-40E8-AEEC-12C595281EB6}" presName="vert0" presStyleCnt="0">
        <dgm:presLayoutVars>
          <dgm:dir/>
          <dgm:animOne val="branch"/>
          <dgm:animLvl val="lvl"/>
        </dgm:presLayoutVars>
      </dgm:prSet>
      <dgm:spPr/>
    </dgm:pt>
    <dgm:pt modelId="{64BB6A27-568F-48EF-AB78-178EE4E85DAF}" type="pres">
      <dgm:prSet presAssocID="{469EDEA9-0A25-44A4-9413-9E772DE05F21}" presName="thickLine" presStyleLbl="alignNode1" presStyleIdx="0" presStyleCnt="6"/>
      <dgm:spPr/>
    </dgm:pt>
    <dgm:pt modelId="{42335C69-B05E-4A4C-9E6F-6644AC19B269}" type="pres">
      <dgm:prSet presAssocID="{469EDEA9-0A25-44A4-9413-9E772DE05F21}" presName="horz1" presStyleCnt="0"/>
      <dgm:spPr/>
    </dgm:pt>
    <dgm:pt modelId="{C8224CDF-FAD6-4468-828A-7612D9CB444A}" type="pres">
      <dgm:prSet presAssocID="{469EDEA9-0A25-44A4-9413-9E772DE05F21}" presName="tx1" presStyleLbl="revTx" presStyleIdx="0" presStyleCnt="6"/>
      <dgm:spPr/>
    </dgm:pt>
    <dgm:pt modelId="{1CDBCADE-C086-403D-AEBC-F1118C699D89}" type="pres">
      <dgm:prSet presAssocID="{469EDEA9-0A25-44A4-9413-9E772DE05F21}" presName="vert1" presStyleCnt="0"/>
      <dgm:spPr/>
    </dgm:pt>
    <dgm:pt modelId="{846BB267-DABD-4FBC-8286-A037F917AD35}" type="pres">
      <dgm:prSet presAssocID="{97FEC314-FB41-41FD-85B4-ADB8264A38C7}" presName="thickLine" presStyleLbl="alignNode1" presStyleIdx="1" presStyleCnt="6"/>
      <dgm:spPr/>
    </dgm:pt>
    <dgm:pt modelId="{EEAFB6E8-3C04-4316-B87C-3952B4A0BD77}" type="pres">
      <dgm:prSet presAssocID="{97FEC314-FB41-41FD-85B4-ADB8264A38C7}" presName="horz1" presStyleCnt="0"/>
      <dgm:spPr/>
    </dgm:pt>
    <dgm:pt modelId="{5B5252DA-6DDF-4DEE-BB8B-50AFF30A5353}" type="pres">
      <dgm:prSet presAssocID="{97FEC314-FB41-41FD-85B4-ADB8264A38C7}" presName="tx1" presStyleLbl="revTx" presStyleIdx="1" presStyleCnt="6"/>
      <dgm:spPr/>
    </dgm:pt>
    <dgm:pt modelId="{730539CB-D009-4F04-916A-708BA03A23EA}" type="pres">
      <dgm:prSet presAssocID="{97FEC314-FB41-41FD-85B4-ADB8264A38C7}" presName="vert1" presStyleCnt="0"/>
      <dgm:spPr/>
    </dgm:pt>
    <dgm:pt modelId="{F99966E4-9750-46D1-AB79-27DE2E856B28}" type="pres">
      <dgm:prSet presAssocID="{70801D25-BE97-475E-9960-9A2F2A05C0AB}" presName="thickLine" presStyleLbl="alignNode1" presStyleIdx="2" presStyleCnt="6"/>
      <dgm:spPr/>
    </dgm:pt>
    <dgm:pt modelId="{632FF13A-72E1-45DE-8C7B-A371B49A0411}" type="pres">
      <dgm:prSet presAssocID="{70801D25-BE97-475E-9960-9A2F2A05C0AB}" presName="horz1" presStyleCnt="0"/>
      <dgm:spPr/>
    </dgm:pt>
    <dgm:pt modelId="{4F7CDE9F-4592-4FE4-B932-6ECFCAA2FE24}" type="pres">
      <dgm:prSet presAssocID="{70801D25-BE97-475E-9960-9A2F2A05C0AB}" presName="tx1" presStyleLbl="revTx" presStyleIdx="2" presStyleCnt="6"/>
      <dgm:spPr/>
    </dgm:pt>
    <dgm:pt modelId="{8316D735-196F-4663-8030-2F6C6C398D4A}" type="pres">
      <dgm:prSet presAssocID="{70801D25-BE97-475E-9960-9A2F2A05C0AB}" presName="vert1" presStyleCnt="0"/>
      <dgm:spPr/>
    </dgm:pt>
    <dgm:pt modelId="{877EC709-DABD-43BC-8B36-DD9A30B925EA}" type="pres">
      <dgm:prSet presAssocID="{B594ECDE-6143-406F-8769-C102D0511F4D}" presName="thickLine" presStyleLbl="alignNode1" presStyleIdx="3" presStyleCnt="6"/>
      <dgm:spPr/>
    </dgm:pt>
    <dgm:pt modelId="{9DEEE182-D7F1-45CD-9A9E-577318BDA670}" type="pres">
      <dgm:prSet presAssocID="{B594ECDE-6143-406F-8769-C102D0511F4D}" presName="horz1" presStyleCnt="0"/>
      <dgm:spPr/>
    </dgm:pt>
    <dgm:pt modelId="{71FC79BE-B1E6-42D6-892E-25834F74D584}" type="pres">
      <dgm:prSet presAssocID="{B594ECDE-6143-406F-8769-C102D0511F4D}" presName="tx1" presStyleLbl="revTx" presStyleIdx="3" presStyleCnt="6"/>
      <dgm:spPr/>
    </dgm:pt>
    <dgm:pt modelId="{D2E407D5-4C65-4D2B-A425-45DCABC0510D}" type="pres">
      <dgm:prSet presAssocID="{B594ECDE-6143-406F-8769-C102D0511F4D}" presName="vert1" presStyleCnt="0"/>
      <dgm:spPr/>
    </dgm:pt>
    <dgm:pt modelId="{F3862765-5F6A-4DE0-8E10-21A874D04F6C}" type="pres">
      <dgm:prSet presAssocID="{9C9003F5-7C11-4797-9DEE-956791A86F54}" presName="thickLine" presStyleLbl="alignNode1" presStyleIdx="4" presStyleCnt="6"/>
      <dgm:spPr/>
    </dgm:pt>
    <dgm:pt modelId="{E5DDF021-02F7-428D-AE6C-01613CF4C9AE}" type="pres">
      <dgm:prSet presAssocID="{9C9003F5-7C11-4797-9DEE-956791A86F54}" presName="horz1" presStyleCnt="0"/>
      <dgm:spPr/>
    </dgm:pt>
    <dgm:pt modelId="{7A30E2BB-D67F-4F42-9425-2F51460F1477}" type="pres">
      <dgm:prSet presAssocID="{9C9003F5-7C11-4797-9DEE-956791A86F54}" presName="tx1" presStyleLbl="revTx" presStyleIdx="4" presStyleCnt="6"/>
      <dgm:spPr/>
    </dgm:pt>
    <dgm:pt modelId="{595BA516-2BE5-4F0C-BCAB-2E39CC22D977}" type="pres">
      <dgm:prSet presAssocID="{9C9003F5-7C11-4797-9DEE-956791A86F54}" presName="vert1" presStyleCnt="0"/>
      <dgm:spPr/>
    </dgm:pt>
    <dgm:pt modelId="{B835C92B-D69B-42B3-B1CF-F81065795F07}" type="pres">
      <dgm:prSet presAssocID="{3ED4A29B-329E-49EB-A952-74165588B8A9}" presName="thickLine" presStyleLbl="alignNode1" presStyleIdx="5" presStyleCnt="6"/>
      <dgm:spPr/>
    </dgm:pt>
    <dgm:pt modelId="{68A02FA0-ECC9-4D66-A664-0E768F9358C8}" type="pres">
      <dgm:prSet presAssocID="{3ED4A29B-329E-49EB-A952-74165588B8A9}" presName="horz1" presStyleCnt="0"/>
      <dgm:spPr/>
    </dgm:pt>
    <dgm:pt modelId="{39D073A6-9518-4CEC-B1DD-CF0BDFFA4F63}" type="pres">
      <dgm:prSet presAssocID="{3ED4A29B-329E-49EB-A952-74165588B8A9}" presName="tx1" presStyleLbl="revTx" presStyleIdx="5" presStyleCnt="6"/>
      <dgm:spPr/>
    </dgm:pt>
    <dgm:pt modelId="{51632C91-35AF-4196-9511-B106DAE05498}" type="pres">
      <dgm:prSet presAssocID="{3ED4A29B-329E-49EB-A952-74165588B8A9}" presName="vert1" presStyleCnt="0"/>
      <dgm:spPr/>
    </dgm:pt>
  </dgm:ptLst>
  <dgm:cxnLst>
    <dgm:cxn modelId="{CD6B2209-EA9B-4315-AF88-7553C143BA23}" type="presOf" srcId="{D3932244-353A-40E8-AEEC-12C595281EB6}" destId="{B0D349CA-AC42-4CFF-92D5-63200750B71D}" srcOrd="0" destOrd="0" presId="urn:microsoft.com/office/officeart/2008/layout/LinedList"/>
    <dgm:cxn modelId="{77A7BF37-7C5F-4DB4-9D9D-ECE205593CD3}" type="presOf" srcId="{70801D25-BE97-475E-9960-9A2F2A05C0AB}" destId="{4F7CDE9F-4592-4FE4-B932-6ECFCAA2FE24}" srcOrd="0" destOrd="0" presId="urn:microsoft.com/office/officeart/2008/layout/LinedList"/>
    <dgm:cxn modelId="{7278845B-567B-4529-B90C-B5273B3ED7D5}" srcId="{D3932244-353A-40E8-AEEC-12C595281EB6}" destId="{3ED4A29B-329E-49EB-A952-74165588B8A9}" srcOrd="5" destOrd="0" parTransId="{3470FBBF-2C84-4C52-9850-C59C4350B0DD}" sibTransId="{EA2C5BB0-E7BD-47A7-8318-66419A4F24A7}"/>
    <dgm:cxn modelId="{CA947161-9E18-4C5A-8FE7-6318DEE53FCC}" srcId="{D3932244-353A-40E8-AEEC-12C595281EB6}" destId="{97FEC314-FB41-41FD-85B4-ADB8264A38C7}" srcOrd="1" destOrd="0" parTransId="{DAE252CE-8413-4C19-8E37-DAB47F32F130}" sibTransId="{D9149060-255C-4F80-8F35-F1CC93F95ECB}"/>
    <dgm:cxn modelId="{8ECA1980-A736-4BC3-A4C8-55899C35915C}" srcId="{D3932244-353A-40E8-AEEC-12C595281EB6}" destId="{9C9003F5-7C11-4797-9DEE-956791A86F54}" srcOrd="4" destOrd="0" parTransId="{FF7E02B7-6270-49F4-9973-9D5BDC2150A9}" sibTransId="{D75B5E15-8909-4029-8F10-398CD0C1B4E3}"/>
    <dgm:cxn modelId="{1237D389-8040-4205-BDE2-177C8C9F507B}" type="presOf" srcId="{97FEC314-FB41-41FD-85B4-ADB8264A38C7}" destId="{5B5252DA-6DDF-4DEE-BB8B-50AFF30A5353}" srcOrd="0" destOrd="0" presId="urn:microsoft.com/office/officeart/2008/layout/LinedList"/>
    <dgm:cxn modelId="{4BAA598D-DE70-4658-B674-7CD6901BB4F3}" srcId="{D3932244-353A-40E8-AEEC-12C595281EB6}" destId="{70801D25-BE97-475E-9960-9A2F2A05C0AB}" srcOrd="2" destOrd="0" parTransId="{1272856A-D43D-44BB-8541-81E4FFE43252}" sibTransId="{6F3B4E87-69F8-4BD6-B2F6-2091B5494AE3}"/>
    <dgm:cxn modelId="{268D4093-4162-4E2D-BA5A-01A11D2B93B8}" type="presOf" srcId="{469EDEA9-0A25-44A4-9413-9E772DE05F21}" destId="{C8224CDF-FAD6-4468-828A-7612D9CB444A}" srcOrd="0" destOrd="0" presId="urn:microsoft.com/office/officeart/2008/layout/LinedList"/>
    <dgm:cxn modelId="{1C5D4AB0-2DD6-4A83-ACE6-9F8E7C835448}" srcId="{D3932244-353A-40E8-AEEC-12C595281EB6}" destId="{B594ECDE-6143-406F-8769-C102D0511F4D}" srcOrd="3" destOrd="0" parTransId="{A1B25AC7-6DD5-479F-B152-788FCF4BAE01}" sibTransId="{F129FE0C-58E9-4D5C-AECA-4B6910E403FC}"/>
    <dgm:cxn modelId="{864F1ABF-850A-4895-9C61-404F7BA298A5}" type="presOf" srcId="{3ED4A29B-329E-49EB-A952-74165588B8A9}" destId="{39D073A6-9518-4CEC-B1DD-CF0BDFFA4F63}" srcOrd="0" destOrd="0" presId="urn:microsoft.com/office/officeart/2008/layout/LinedList"/>
    <dgm:cxn modelId="{32610EEC-B287-4916-A191-440AC9721E0B}" srcId="{D3932244-353A-40E8-AEEC-12C595281EB6}" destId="{469EDEA9-0A25-44A4-9413-9E772DE05F21}" srcOrd="0" destOrd="0" parTransId="{870710F9-83B5-49BA-8C41-8A2189ABD378}" sibTransId="{03E6BE86-BE2D-4F65-B4E0-F4E673FEFC56}"/>
    <dgm:cxn modelId="{A5CDAFF8-4780-4B2B-96E6-972E68B047A5}" type="presOf" srcId="{B594ECDE-6143-406F-8769-C102D0511F4D}" destId="{71FC79BE-B1E6-42D6-892E-25834F74D584}" srcOrd="0" destOrd="0" presId="urn:microsoft.com/office/officeart/2008/layout/LinedList"/>
    <dgm:cxn modelId="{03BD40FC-2FC3-407E-960F-050BB9DC1523}" type="presOf" srcId="{9C9003F5-7C11-4797-9DEE-956791A86F54}" destId="{7A30E2BB-D67F-4F42-9425-2F51460F1477}" srcOrd="0" destOrd="0" presId="urn:microsoft.com/office/officeart/2008/layout/LinedList"/>
    <dgm:cxn modelId="{3DCF943A-8EB1-4A52-9F06-399CDD5074A5}" type="presParOf" srcId="{B0D349CA-AC42-4CFF-92D5-63200750B71D}" destId="{64BB6A27-568F-48EF-AB78-178EE4E85DAF}" srcOrd="0" destOrd="0" presId="urn:microsoft.com/office/officeart/2008/layout/LinedList"/>
    <dgm:cxn modelId="{42F1D1C6-31D1-4E0F-BA29-5F58F28C16DE}" type="presParOf" srcId="{B0D349CA-AC42-4CFF-92D5-63200750B71D}" destId="{42335C69-B05E-4A4C-9E6F-6644AC19B269}" srcOrd="1" destOrd="0" presId="urn:microsoft.com/office/officeart/2008/layout/LinedList"/>
    <dgm:cxn modelId="{F92AD2F8-B84F-407F-8320-C6A71AD1AE83}" type="presParOf" srcId="{42335C69-B05E-4A4C-9E6F-6644AC19B269}" destId="{C8224CDF-FAD6-4468-828A-7612D9CB444A}" srcOrd="0" destOrd="0" presId="urn:microsoft.com/office/officeart/2008/layout/LinedList"/>
    <dgm:cxn modelId="{B466596A-C992-4A6F-B5C1-EE967AEC0640}" type="presParOf" srcId="{42335C69-B05E-4A4C-9E6F-6644AC19B269}" destId="{1CDBCADE-C086-403D-AEBC-F1118C699D89}" srcOrd="1" destOrd="0" presId="urn:microsoft.com/office/officeart/2008/layout/LinedList"/>
    <dgm:cxn modelId="{B7AD7384-64ED-48DF-A2A9-04BA877B4710}" type="presParOf" srcId="{B0D349CA-AC42-4CFF-92D5-63200750B71D}" destId="{846BB267-DABD-4FBC-8286-A037F917AD35}" srcOrd="2" destOrd="0" presId="urn:microsoft.com/office/officeart/2008/layout/LinedList"/>
    <dgm:cxn modelId="{4B9E2101-918B-41B0-841B-B3AB38CBF896}" type="presParOf" srcId="{B0D349CA-AC42-4CFF-92D5-63200750B71D}" destId="{EEAFB6E8-3C04-4316-B87C-3952B4A0BD77}" srcOrd="3" destOrd="0" presId="urn:microsoft.com/office/officeart/2008/layout/LinedList"/>
    <dgm:cxn modelId="{4D07A61E-470E-4949-947C-F431215AC3BD}" type="presParOf" srcId="{EEAFB6E8-3C04-4316-B87C-3952B4A0BD77}" destId="{5B5252DA-6DDF-4DEE-BB8B-50AFF30A5353}" srcOrd="0" destOrd="0" presId="urn:microsoft.com/office/officeart/2008/layout/LinedList"/>
    <dgm:cxn modelId="{8AE1435E-DBF4-4A9F-8624-3032BEEAC952}" type="presParOf" srcId="{EEAFB6E8-3C04-4316-B87C-3952B4A0BD77}" destId="{730539CB-D009-4F04-916A-708BA03A23EA}" srcOrd="1" destOrd="0" presId="urn:microsoft.com/office/officeart/2008/layout/LinedList"/>
    <dgm:cxn modelId="{4E0130B3-BEAB-4D6C-A27F-C47B94532D4D}" type="presParOf" srcId="{B0D349CA-AC42-4CFF-92D5-63200750B71D}" destId="{F99966E4-9750-46D1-AB79-27DE2E856B28}" srcOrd="4" destOrd="0" presId="urn:microsoft.com/office/officeart/2008/layout/LinedList"/>
    <dgm:cxn modelId="{7F306F3E-FF33-4352-80AF-DBE019AA818C}" type="presParOf" srcId="{B0D349CA-AC42-4CFF-92D5-63200750B71D}" destId="{632FF13A-72E1-45DE-8C7B-A371B49A0411}" srcOrd="5" destOrd="0" presId="urn:microsoft.com/office/officeart/2008/layout/LinedList"/>
    <dgm:cxn modelId="{FAA573BD-CE3E-484D-9ED0-3E46EABE71B1}" type="presParOf" srcId="{632FF13A-72E1-45DE-8C7B-A371B49A0411}" destId="{4F7CDE9F-4592-4FE4-B932-6ECFCAA2FE24}" srcOrd="0" destOrd="0" presId="urn:microsoft.com/office/officeart/2008/layout/LinedList"/>
    <dgm:cxn modelId="{F244D940-E756-4338-ADF4-17C6149A9A28}" type="presParOf" srcId="{632FF13A-72E1-45DE-8C7B-A371B49A0411}" destId="{8316D735-196F-4663-8030-2F6C6C398D4A}" srcOrd="1" destOrd="0" presId="urn:microsoft.com/office/officeart/2008/layout/LinedList"/>
    <dgm:cxn modelId="{F23A206D-4508-4B73-8DEB-111F0CB9A689}" type="presParOf" srcId="{B0D349CA-AC42-4CFF-92D5-63200750B71D}" destId="{877EC709-DABD-43BC-8B36-DD9A30B925EA}" srcOrd="6" destOrd="0" presId="urn:microsoft.com/office/officeart/2008/layout/LinedList"/>
    <dgm:cxn modelId="{14000D29-E185-43FB-BCD4-9B14D7F401F8}" type="presParOf" srcId="{B0D349CA-AC42-4CFF-92D5-63200750B71D}" destId="{9DEEE182-D7F1-45CD-9A9E-577318BDA670}" srcOrd="7" destOrd="0" presId="urn:microsoft.com/office/officeart/2008/layout/LinedList"/>
    <dgm:cxn modelId="{93918B6B-3C09-4994-B6DE-2D9EB95CE4D2}" type="presParOf" srcId="{9DEEE182-D7F1-45CD-9A9E-577318BDA670}" destId="{71FC79BE-B1E6-42D6-892E-25834F74D584}" srcOrd="0" destOrd="0" presId="urn:microsoft.com/office/officeart/2008/layout/LinedList"/>
    <dgm:cxn modelId="{001A53B2-1477-4C13-B3EE-436D1CDCCE4D}" type="presParOf" srcId="{9DEEE182-D7F1-45CD-9A9E-577318BDA670}" destId="{D2E407D5-4C65-4D2B-A425-45DCABC0510D}" srcOrd="1" destOrd="0" presId="urn:microsoft.com/office/officeart/2008/layout/LinedList"/>
    <dgm:cxn modelId="{739E8550-3D9A-471E-A493-49B1BAE698FD}" type="presParOf" srcId="{B0D349CA-AC42-4CFF-92D5-63200750B71D}" destId="{F3862765-5F6A-4DE0-8E10-21A874D04F6C}" srcOrd="8" destOrd="0" presId="urn:microsoft.com/office/officeart/2008/layout/LinedList"/>
    <dgm:cxn modelId="{B3B4B2EC-7605-4804-81ED-3883969F3C52}" type="presParOf" srcId="{B0D349CA-AC42-4CFF-92D5-63200750B71D}" destId="{E5DDF021-02F7-428D-AE6C-01613CF4C9AE}" srcOrd="9" destOrd="0" presId="urn:microsoft.com/office/officeart/2008/layout/LinedList"/>
    <dgm:cxn modelId="{CA2F02EB-0A95-4883-A3A0-37E0B080C42E}" type="presParOf" srcId="{E5DDF021-02F7-428D-AE6C-01613CF4C9AE}" destId="{7A30E2BB-D67F-4F42-9425-2F51460F1477}" srcOrd="0" destOrd="0" presId="urn:microsoft.com/office/officeart/2008/layout/LinedList"/>
    <dgm:cxn modelId="{9D18B608-6F8B-4A7B-BB9A-0D90FEAF9EE0}" type="presParOf" srcId="{E5DDF021-02F7-428D-AE6C-01613CF4C9AE}" destId="{595BA516-2BE5-4F0C-BCAB-2E39CC22D977}" srcOrd="1" destOrd="0" presId="urn:microsoft.com/office/officeart/2008/layout/LinedList"/>
    <dgm:cxn modelId="{5A1ABB69-62E5-482D-B719-B57AAEE46970}" type="presParOf" srcId="{B0D349CA-AC42-4CFF-92D5-63200750B71D}" destId="{B835C92B-D69B-42B3-B1CF-F81065795F07}" srcOrd="10" destOrd="0" presId="urn:microsoft.com/office/officeart/2008/layout/LinedList"/>
    <dgm:cxn modelId="{06F59684-7F4D-4401-85B0-7D52C46220BD}" type="presParOf" srcId="{B0D349CA-AC42-4CFF-92D5-63200750B71D}" destId="{68A02FA0-ECC9-4D66-A664-0E768F9358C8}" srcOrd="11" destOrd="0" presId="urn:microsoft.com/office/officeart/2008/layout/LinedList"/>
    <dgm:cxn modelId="{A886437C-A81B-4BB2-9FA5-3B7D6E8308F0}" type="presParOf" srcId="{68A02FA0-ECC9-4D66-A664-0E768F9358C8}" destId="{39D073A6-9518-4CEC-B1DD-CF0BDFFA4F63}" srcOrd="0" destOrd="0" presId="urn:microsoft.com/office/officeart/2008/layout/LinedList"/>
    <dgm:cxn modelId="{BEFDA0B5-E76F-4522-8D53-83AA8ED9E73F}" type="presParOf" srcId="{68A02FA0-ECC9-4D66-A664-0E768F9358C8}" destId="{51632C91-35AF-4196-9511-B106DAE0549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9EC0FE-9F3F-4F0B-943E-7A41745D6CE3}">
      <dsp:nvSpPr>
        <dsp:cNvPr id="0" name=""/>
        <dsp:cNvSpPr/>
      </dsp:nvSpPr>
      <dsp:spPr>
        <a:xfrm>
          <a:off x="0" y="2087"/>
          <a:ext cx="8658606" cy="10579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4B711C-D120-46F5-BB90-4DEF4313F147}">
      <dsp:nvSpPr>
        <dsp:cNvPr id="0" name=""/>
        <dsp:cNvSpPr/>
      </dsp:nvSpPr>
      <dsp:spPr>
        <a:xfrm>
          <a:off x="320014" y="240114"/>
          <a:ext cx="581845" cy="5818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EA7F74-55BC-48D7-8FDB-4BB72B9C0603}">
      <dsp:nvSpPr>
        <dsp:cNvPr id="0" name=""/>
        <dsp:cNvSpPr/>
      </dsp:nvSpPr>
      <dsp:spPr>
        <a:xfrm>
          <a:off x="1221874" y="2087"/>
          <a:ext cx="7436731" cy="1057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961" tIns="111961" rIns="111961" bIns="111961" numCol="1" spcCol="1270" anchor="ctr" anchorCtr="0">
          <a:noAutofit/>
        </a:bodyPr>
        <a:lstStyle/>
        <a:p>
          <a:pPr marL="0" lvl="0" indent="0" algn="l" defTabSz="977900">
            <a:lnSpc>
              <a:spcPct val="100000"/>
            </a:lnSpc>
            <a:spcBef>
              <a:spcPct val="0"/>
            </a:spcBef>
            <a:spcAft>
              <a:spcPct val="35000"/>
            </a:spcAft>
            <a:buNone/>
          </a:pPr>
          <a:r>
            <a:rPr lang="en-US" sz="2200" i="1" u="sng" kern="1200"/>
            <a:t>Failure:</a:t>
          </a:r>
          <a:r>
            <a:rPr lang="en-US" sz="2200" kern="1200"/>
            <a:t> misbehavior of the system </a:t>
          </a:r>
        </a:p>
      </dsp:txBody>
      <dsp:txXfrm>
        <a:off x="1221874" y="2087"/>
        <a:ext cx="7436731" cy="1057900"/>
      </dsp:txXfrm>
    </dsp:sp>
    <dsp:sp modelId="{E8282370-4E64-457D-9254-042C63D72CD7}">
      <dsp:nvSpPr>
        <dsp:cNvPr id="0" name=""/>
        <dsp:cNvSpPr/>
      </dsp:nvSpPr>
      <dsp:spPr>
        <a:xfrm>
          <a:off x="0" y="1324462"/>
          <a:ext cx="8658606" cy="10579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A3E716-8A87-4134-A430-A03F5B5D5D83}">
      <dsp:nvSpPr>
        <dsp:cNvPr id="0" name=""/>
        <dsp:cNvSpPr/>
      </dsp:nvSpPr>
      <dsp:spPr>
        <a:xfrm>
          <a:off x="320014" y="1562489"/>
          <a:ext cx="581845" cy="5818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DC1C3F-6996-4FE7-A5C5-9AD6E5B55F03}">
      <dsp:nvSpPr>
        <dsp:cNvPr id="0" name=""/>
        <dsp:cNvSpPr/>
      </dsp:nvSpPr>
      <dsp:spPr>
        <a:xfrm>
          <a:off x="1221874" y="1324462"/>
          <a:ext cx="7436731" cy="1057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961" tIns="111961" rIns="111961" bIns="111961" numCol="1" spcCol="1270" anchor="ctr" anchorCtr="0">
          <a:noAutofit/>
        </a:bodyPr>
        <a:lstStyle/>
        <a:p>
          <a:pPr marL="0" lvl="0" indent="0" algn="l" defTabSz="977900">
            <a:lnSpc>
              <a:spcPct val="100000"/>
            </a:lnSpc>
            <a:spcBef>
              <a:spcPct val="0"/>
            </a:spcBef>
            <a:spcAft>
              <a:spcPct val="35000"/>
            </a:spcAft>
            <a:buNone/>
          </a:pPr>
          <a:r>
            <a:rPr lang="en-US" sz="2200" i="1" u="sng" kern="1200"/>
            <a:t>Fault:</a:t>
          </a:r>
          <a:r>
            <a:rPr lang="en-US" sz="2200" kern="1200"/>
            <a:t> An error in the system that eventually causes a failure, also know as a “bug”</a:t>
          </a:r>
        </a:p>
      </dsp:txBody>
      <dsp:txXfrm>
        <a:off x="1221874" y="1324462"/>
        <a:ext cx="7436731" cy="1057900"/>
      </dsp:txXfrm>
    </dsp:sp>
    <dsp:sp modelId="{EE6DEF9C-C51E-47B7-B510-17A322F1CCEB}">
      <dsp:nvSpPr>
        <dsp:cNvPr id="0" name=""/>
        <dsp:cNvSpPr/>
      </dsp:nvSpPr>
      <dsp:spPr>
        <a:xfrm>
          <a:off x="0" y="2646837"/>
          <a:ext cx="8658606" cy="10579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A6B4B6-8ED2-44D7-AE9A-B271398692AF}">
      <dsp:nvSpPr>
        <dsp:cNvPr id="0" name=""/>
        <dsp:cNvSpPr/>
      </dsp:nvSpPr>
      <dsp:spPr>
        <a:xfrm>
          <a:off x="320014" y="2884865"/>
          <a:ext cx="581845" cy="5818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E51387-EF2D-4D35-BA8D-05C00FCCFCB7}">
      <dsp:nvSpPr>
        <dsp:cNvPr id="0" name=""/>
        <dsp:cNvSpPr/>
      </dsp:nvSpPr>
      <dsp:spPr>
        <a:xfrm>
          <a:off x="1221874" y="2646837"/>
          <a:ext cx="7436731" cy="1057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961" tIns="111961" rIns="111961" bIns="111961" numCol="1" spcCol="1270" anchor="ctr" anchorCtr="0">
          <a:noAutofit/>
        </a:bodyPr>
        <a:lstStyle/>
        <a:p>
          <a:pPr marL="0" lvl="0" indent="0" algn="l" defTabSz="977900">
            <a:lnSpc>
              <a:spcPct val="100000"/>
            </a:lnSpc>
            <a:spcBef>
              <a:spcPct val="0"/>
            </a:spcBef>
            <a:spcAft>
              <a:spcPct val="35000"/>
            </a:spcAft>
            <a:buNone/>
          </a:pPr>
          <a:r>
            <a:rPr lang="en-US" sz="2200" i="1" u="sng" kern="1200"/>
            <a:t>Fault identification:</a:t>
          </a:r>
          <a:r>
            <a:rPr lang="en-US" sz="2200" kern="1200"/>
            <a:t> the process of discovering what fault caused a failure</a:t>
          </a:r>
        </a:p>
      </dsp:txBody>
      <dsp:txXfrm>
        <a:off x="1221874" y="2646837"/>
        <a:ext cx="7436731" cy="1057900"/>
      </dsp:txXfrm>
    </dsp:sp>
    <dsp:sp modelId="{BC2F0FA0-6033-4787-A4CC-58E76040596C}">
      <dsp:nvSpPr>
        <dsp:cNvPr id="0" name=""/>
        <dsp:cNvSpPr/>
      </dsp:nvSpPr>
      <dsp:spPr>
        <a:xfrm>
          <a:off x="0" y="3969212"/>
          <a:ext cx="8658606" cy="10579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9EB08E-9660-4BC9-B546-1DF9CAAD540E}">
      <dsp:nvSpPr>
        <dsp:cNvPr id="0" name=""/>
        <dsp:cNvSpPr/>
      </dsp:nvSpPr>
      <dsp:spPr>
        <a:xfrm>
          <a:off x="320014" y="4207240"/>
          <a:ext cx="581845" cy="5818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5FA864-72A2-48ED-82C9-B867C2000916}">
      <dsp:nvSpPr>
        <dsp:cNvPr id="0" name=""/>
        <dsp:cNvSpPr/>
      </dsp:nvSpPr>
      <dsp:spPr>
        <a:xfrm>
          <a:off x="1221874" y="3969212"/>
          <a:ext cx="7436731" cy="1057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961" tIns="111961" rIns="111961" bIns="111961" numCol="1" spcCol="1270" anchor="ctr" anchorCtr="0">
          <a:noAutofit/>
        </a:bodyPr>
        <a:lstStyle/>
        <a:p>
          <a:pPr marL="0" lvl="0" indent="0" algn="l" defTabSz="977900">
            <a:lnSpc>
              <a:spcPct val="100000"/>
            </a:lnSpc>
            <a:spcBef>
              <a:spcPct val="0"/>
            </a:spcBef>
            <a:spcAft>
              <a:spcPct val="35000"/>
            </a:spcAft>
            <a:buNone/>
          </a:pPr>
          <a:r>
            <a:rPr lang="en-US" sz="2200" i="1" u="sng" kern="1200"/>
            <a:t>Fault correction:</a:t>
          </a:r>
          <a:r>
            <a:rPr lang="en-US" sz="2200" kern="1200"/>
            <a:t> the process of ensuring that a failure does not happen again</a:t>
          </a:r>
        </a:p>
      </dsp:txBody>
      <dsp:txXfrm>
        <a:off x="1221874" y="3969212"/>
        <a:ext cx="7436731" cy="10579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BB6A27-568F-48EF-AB78-178EE4E85DAF}">
      <dsp:nvSpPr>
        <dsp:cNvPr id="0" name=""/>
        <dsp:cNvSpPr/>
      </dsp:nvSpPr>
      <dsp:spPr>
        <a:xfrm>
          <a:off x="0" y="2455"/>
          <a:ext cx="865860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224CDF-FAD6-4468-828A-7612D9CB444A}">
      <dsp:nvSpPr>
        <dsp:cNvPr id="0" name=""/>
        <dsp:cNvSpPr/>
      </dsp:nvSpPr>
      <dsp:spPr>
        <a:xfrm>
          <a:off x="0" y="2455"/>
          <a:ext cx="8658606" cy="8373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A requirement was omitted</a:t>
          </a:r>
        </a:p>
      </dsp:txBody>
      <dsp:txXfrm>
        <a:off x="0" y="2455"/>
        <a:ext cx="8658606" cy="837381"/>
      </dsp:txXfrm>
    </dsp:sp>
    <dsp:sp modelId="{846BB267-DABD-4FBC-8286-A037F917AD35}">
      <dsp:nvSpPr>
        <dsp:cNvPr id="0" name=""/>
        <dsp:cNvSpPr/>
      </dsp:nvSpPr>
      <dsp:spPr>
        <a:xfrm>
          <a:off x="0" y="839837"/>
          <a:ext cx="865860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5252DA-6DDF-4DEE-BB8B-50AFF30A5353}">
      <dsp:nvSpPr>
        <dsp:cNvPr id="0" name=""/>
        <dsp:cNvSpPr/>
      </dsp:nvSpPr>
      <dsp:spPr>
        <a:xfrm>
          <a:off x="0" y="839837"/>
          <a:ext cx="8658606" cy="8373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Requirements were not implementable</a:t>
          </a:r>
        </a:p>
      </dsp:txBody>
      <dsp:txXfrm>
        <a:off x="0" y="839837"/>
        <a:ext cx="8658606" cy="837381"/>
      </dsp:txXfrm>
    </dsp:sp>
    <dsp:sp modelId="{F99966E4-9750-46D1-AB79-27DE2E856B28}">
      <dsp:nvSpPr>
        <dsp:cNvPr id="0" name=""/>
        <dsp:cNvSpPr/>
      </dsp:nvSpPr>
      <dsp:spPr>
        <a:xfrm>
          <a:off x="0" y="1677218"/>
          <a:ext cx="865860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7CDE9F-4592-4FE4-B932-6ECFCAA2FE24}">
      <dsp:nvSpPr>
        <dsp:cNvPr id="0" name=""/>
        <dsp:cNvSpPr/>
      </dsp:nvSpPr>
      <dsp:spPr>
        <a:xfrm>
          <a:off x="0" y="1677218"/>
          <a:ext cx="8658606" cy="8373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Specification was incorrect</a:t>
          </a:r>
        </a:p>
      </dsp:txBody>
      <dsp:txXfrm>
        <a:off x="0" y="1677218"/>
        <a:ext cx="8658606" cy="837381"/>
      </dsp:txXfrm>
    </dsp:sp>
    <dsp:sp modelId="{877EC709-DABD-43BC-8B36-DD9A30B925EA}">
      <dsp:nvSpPr>
        <dsp:cNvPr id="0" name=""/>
        <dsp:cNvSpPr/>
      </dsp:nvSpPr>
      <dsp:spPr>
        <a:xfrm>
          <a:off x="0" y="2514599"/>
          <a:ext cx="865860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FC79BE-B1E6-42D6-892E-25834F74D584}">
      <dsp:nvSpPr>
        <dsp:cNvPr id="0" name=""/>
        <dsp:cNvSpPr/>
      </dsp:nvSpPr>
      <dsp:spPr>
        <a:xfrm>
          <a:off x="0" y="2514599"/>
          <a:ext cx="8658606" cy="8373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Error in the high-level design (architecture)</a:t>
          </a:r>
        </a:p>
      </dsp:txBody>
      <dsp:txXfrm>
        <a:off x="0" y="2514599"/>
        <a:ext cx="8658606" cy="837381"/>
      </dsp:txXfrm>
    </dsp:sp>
    <dsp:sp modelId="{F3862765-5F6A-4DE0-8E10-21A874D04F6C}">
      <dsp:nvSpPr>
        <dsp:cNvPr id="0" name=""/>
        <dsp:cNvSpPr/>
      </dsp:nvSpPr>
      <dsp:spPr>
        <a:xfrm>
          <a:off x="0" y="3351981"/>
          <a:ext cx="865860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30E2BB-D67F-4F42-9425-2F51460F1477}">
      <dsp:nvSpPr>
        <dsp:cNvPr id="0" name=""/>
        <dsp:cNvSpPr/>
      </dsp:nvSpPr>
      <dsp:spPr>
        <a:xfrm>
          <a:off x="0" y="3351981"/>
          <a:ext cx="8658606" cy="8373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Error in the low-level design</a:t>
          </a:r>
        </a:p>
      </dsp:txBody>
      <dsp:txXfrm>
        <a:off x="0" y="3351981"/>
        <a:ext cx="8658606" cy="837381"/>
      </dsp:txXfrm>
    </dsp:sp>
    <dsp:sp modelId="{B835C92B-D69B-42B3-B1CF-F81065795F07}">
      <dsp:nvSpPr>
        <dsp:cNvPr id="0" name=""/>
        <dsp:cNvSpPr/>
      </dsp:nvSpPr>
      <dsp:spPr>
        <a:xfrm>
          <a:off x="0" y="4189362"/>
          <a:ext cx="865860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D073A6-9518-4CEC-B1DD-CF0BDFFA4F63}">
      <dsp:nvSpPr>
        <dsp:cNvPr id="0" name=""/>
        <dsp:cNvSpPr/>
      </dsp:nvSpPr>
      <dsp:spPr>
        <a:xfrm>
          <a:off x="0" y="4189362"/>
          <a:ext cx="8658606" cy="8373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Error in the code</a:t>
          </a:r>
        </a:p>
      </dsp:txBody>
      <dsp:txXfrm>
        <a:off x="0" y="4189362"/>
        <a:ext cx="8658606" cy="83738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30T21:00:14.993"/>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778 61,'39'-1,"1"-3,29-5,19-3,171-9,1 12,195 21,-353-1,0 4,-2 5,0 4,-1 5,28 15,-78-25,-28-11,0 0,0-1,0-1,6 0,170 26,-196-31,-4 0,-13 1,-23 0,-30-2,-34 0,1 4,-21 7,-63 18,136-23,0-1,-1-3,-21-2,34-2,-1 2,0 2,1 2,0 1,0 2,-21 7,-74 38,96-35,0-2,-2-1,1-2,-1-2,-18 1,-52 2,0-5,-1-5,1-5,-1-4,1-5,1-5,0-5,63 12,13 2,0 0,0-2,1-1,-14-7,-26-13,0 4,-36-6,73 22,30 9,0 0,0-1,0 0,0 1,0-1,0-1,1 1,-1 0,1-1,0 0,0 0,0 0,0 0,0 0,0-1,1 1,0-1,0 0,-1-1,2 1,0 1,0 0,0-1,0 1,1-1,0 1,0-1,0 1,0-1,0 1,1-1,-1 1,1-1,0 1,0 0,0-1,1 1,-1 0,1 0,-1 0,1 0,0 0,3-2,3-7,2 1,-1 0,2 0,-1 1,2 0,-1 1,1 0,0 1,1 1,0-1,0 2,1 0,0 1,0 0,0 1,0 1,1 0,-1 1,1 0,3 1,28-1,1 2,-1 2,-1 2,1 2,0 2,-1 2,8 5,-23-8,0-2,0 0,0-2,0-1,0-2,30-3,8 1,341 1,-387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30T21:00:19.086"/>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582 55,'766'0,"-709"-2,1-4,7-3,6-1,1-2,-49 6,2 2,-1 1,7 1,-1 3,1 1,0 1,-1 2,1 1,-2 2,1 0,1 3,-26-8,1-1,-1 1,0 0,-1 1,1-1,-1 1,1 0,-1 0,0 1,-1-1,1 1,-1 0,0-1,0 2,0-1,-1 0,0 0,0 1,0 1,-1-4,0-1,0 1,0-1,-1 1,1 0,-1-1,0 1,0 0,0-1,0 1,0 0,0 0,-1-1,1 1,-1-1,0 1,0 0,0-1,0 1,0-1,-1 0,1 1,-1-1,1 0,-1 0,0 0,0 0,0 0,0-1,0 1,0 0,-1-1,1 0,0 1,-1-1,1 0,-1 0,0-1,1 1,-3 0,-23 3,0-1,0-2,0 0,0-2,-12-3,-34 0,-436 3,284 2,191-3,-1-2,-23-4,23 2,-1 1,-18 2,41 3,-1-1,1 0,-1-1,1 0,-1-1,1 0,0-2,1 0,-10-4,3 2,-1 0,0 2,-1 0,1 1,-1 1,-8 1,-28-5,3 2,-1 2,-49 4,37 0,-36-4,80-2,6-1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0-30T21:00:22.788"/>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0,'0'2,"0"-1,1 0,-1 0,1 0,0 0,-1 0,1 0,0 0,0 0,0 0,-1 0,1 0,0 0,0 0,0-1,1 1,-1 0,0-1,0 1,0-1,0 1,1-1,-1 1,0-1,0 0,1 0,-1 0,1 0,42 5,-39-4,44 4,-1 3,0 1,14 7,-38-10,39 3,-49-8,-1 1,0 0,0 0,-1 1,11 4,37 15,10 0,-19-7,-1 2,4 5,-28-12,-1-1,1-1,1-1,-1-2,1 0,0-2,1-1,-1-1,1-1,-18-1,0 2,0 0,0 0,0 1,0 0,0 0,0 2,0-1,-1 1,0 0,4 2,-4-1,0-1,1 0,0-1,0-1,0 1,0-1,0-1,7 1,19-1,30-3,-18 0,-24 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725B91A5-A7DC-4361-9100-0AE5437F051F}" type="datetimeFigureOut">
              <a:rPr lang="en-US" smtClean="0"/>
              <a:pPr/>
              <a:t>10/25/2023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1704D1D8-FA78-4F31-9913-967C6121641B}" type="slidenum">
              <a:rPr lang="en-US" smtClean="0"/>
              <a:pPr/>
              <a:t>‹#›</a:t>
            </a:fld>
            <a:endParaRPr lang="en-US"/>
          </a:p>
        </p:txBody>
      </p:sp>
    </p:spTree>
    <p:extLst>
      <p:ext uri="{BB962C8B-B14F-4D97-AF65-F5344CB8AC3E}">
        <p14:creationId xmlns:p14="http://schemas.microsoft.com/office/powerpoint/2010/main" val="1893979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fr-FR"/>
          </a:p>
        </p:txBody>
      </p:sp>
      <p:sp>
        <p:nvSpPr>
          <p:cNvPr id="1331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5424329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563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D1F146B-1065-4619-B4FA-B472B6D61B27}" type="slidenum">
              <a:rPr lang="en-US" smtClean="0"/>
              <a:pPr/>
              <a:t>36</a:t>
            </a:fld>
            <a:endParaRPr lang="en-US"/>
          </a:p>
        </p:txBody>
      </p:sp>
    </p:spTree>
    <p:extLst>
      <p:ext uri="{BB962C8B-B14F-4D97-AF65-F5344CB8AC3E}">
        <p14:creationId xmlns:p14="http://schemas.microsoft.com/office/powerpoint/2010/main" val="3796045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573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BB2A3B2-3F27-4FC5-8543-AB018C5ECC06}" type="slidenum">
              <a:rPr lang="en-US" smtClean="0"/>
              <a:pPr/>
              <a:t>37</a:t>
            </a:fld>
            <a:endParaRPr lang="en-US"/>
          </a:p>
        </p:txBody>
      </p:sp>
    </p:spTree>
    <p:extLst>
      <p:ext uri="{BB962C8B-B14F-4D97-AF65-F5344CB8AC3E}">
        <p14:creationId xmlns:p14="http://schemas.microsoft.com/office/powerpoint/2010/main" val="868704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583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4AB6F3E-A3C1-4C0B-AAC0-97654B08D1E0}" type="slidenum">
              <a:rPr lang="en-US" smtClean="0"/>
              <a:pPr/>
              <a:t>38</a:t>
            </a:fld>
            <a:endParaRPr lang="en-US"/>
          </a:p>
        </p:txBody>
      </p:sp>
    </p:spTree>
    <p:extLst>
      <p:ext uri="{BB962C8B-B14F-4D97-AF65-F5344CB8AC3E}">
        <p14:creationId xmlns:p14="http://schemas.microsoft.com/office/powerpoint/2010/main" val="801615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583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4AB6F3E-A3C1-4C0B-AAC0-97654B08D1E0}" type="slidenum">
              <a:rPr lang="en-US" smtClean="0"/>
              <a:pPr/>
              <a:t>39</a:t>
            </a:fld>
            <a:endParaRPr lang="en-US"/>
          </a:p>
        </p:txBody>
      </p:sp>
    </p:spTree>
    <p:extLst>
      <p:ext uri="{BB962C8B-B14F-4D97-AF65-F5344CB8AC3E}">
        <p14:creationId xmlns:p14="http://schemas.microsoft.com/office/powerpoint/2010/main" val="30968210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593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83BAEAA-3C15-42F7-BD6B-D7797F15C11E}" type="slidenum">
              <a:rPr lang="en-US" smtClean="0"/>
              <a:pPr/>
              <a:t>40</a:t>
            </a:fld>
            <a:endParaRPr lang="en-US"/>
          </a:p>
        </p:txBody>
      </p:sp>
    </p:spTree>
    <p:extLst>
      <p:ext uri="{BB962C8B-B14F-4D97-AF65-F5344CB8AC3E}">
        <p14:creationId xmlns:p14="http://schemas.microsoft.com/office/powerpoint/2010/main" val="2587415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604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1FB1C6E-05F0-4599-9B1D-CDA6C41DC19A}" type="slidenum">
              <a:rPr lang="en-US" smtClean="0"/>
              <a:pPr/>
              <a:t>41</a:t>
            </a:fld>
            <a:endParaRPr lang="en-US"/>
          </a:p>
        </p:txBody>
      </p:sp>
    </p:spTree>
    <p:extLst>
      <p:ext uri="{BB962C8B-B14F-4D97-AF65-F5344CB8AC3E}">
        <p14:creationId xmlns:p14="http://schemas.microsoft.com/office/powerpoint/2010/main" val="19239687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614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3CB2F20-1E96-4AE9-85FD-2CA15313075C}" type="slidenum">
              <a:rPr lang="en-US" smtClean="0"/>
              <a:pPr/>
              <a:t>42</a:t>
            </a:fld>
            <a:endParaRPr lang="en-US"/>
          </a:p>
        </p:txBody>
      </p:sp>
    </p:spTree>
    <p:extLst>
      <p:ext uri="{BB962C8B-B14F-4D97-AF65-F5344CB8AC3E}">
        <p14:creationId xmlns:p14="http://schemas.microsoft.com/office/powerpoint/2010/main" val="5737117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6246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365D598-BF33-40FC-811E-68447B47BA65}" type="slidenum">
              <a:rPr lang="en-US" smtClean="0"/>
              <a:pPr/>
              <a:t>43</a:t>
            </a:fld>
            <a:endParaRPr lang="en-US"/>
          </a:p>
        </p:txBody>
      </p:sp>
    </p:spTree>
    <p:extLst>
      <p:ext uri="{BB962C8B-B14F-4D97-AF65-F5344CB8AC3E}">
        <p14:creationId xmlns:p14="http://schemas.microsoft.com/office/powerpoint/2010/main" val="24712166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634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634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6C2ED28-2859-45EF-8A21-ABD5DB14C96C}" type="slidenum">
              <a:rPr lang="en-US" smtClean="0"/>
              <a:pPr/>
              <a:t>44</a:t>
            </a:fld>
            <a:endParaRPr lang="en-US"/>
          </a:p>
        </p:txBody>
      </p:sp>
    </p:spTree>
    <p:extLst>
      <p:ext uri="{BB962C8B-B14F-4D97-AF65-F5344CB8AC3E}">
        <p14:creationId xmlns:p14="http://schemas.microsoft.com/office/powerpoint/2010/main" val="16636779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645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853950F-E7B2-4FBE-9679-84A202E58D82}" type="slidenum">
              <a:rPr lang="en-US" smtClean="0"/>
              <a:pPr/>
              <a:t>48</a:t>
            </a:fld>
            <a:endParaRPr lang="en-US"/>
          </a:p>
        </p:txBody>
      </p:sp>
    </p:spTree>
    <p:extLst>
      <p:ext uri="{BB962C8B-B14F-4D97-AF65-F5344CB8AC3E}">
        <p14:creationId xmlns:p14="http://schemas.microsoft.com/office/powerpoint/2010/main" val="3190160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body" idx="1"/>
          </p:nvPr>
        </p:nvSpPr>
        <p:spPr bwMode="auto">
          <a:xfrm>
            <a:off x="975583" y="4563838"/>
            <a:ext cx="5364039" cy="4044587"/>
          </a:xfrm>
          <a:prstGeom prst="rect">
            <a:avLst/>
          </a:prstGeom>
          <a:noFill/>
          <a:ln w="12700">
            <a:miter lim="800000"/>
            <a:headEnd/>
            <a:tailEnd/>
          </a:ln>
        </p:spPr>
        <p:txBody>
          <a:bodyPr lIns="93558" tIns="45957" rIns="93558" bIns="45957"/>
          <a:lstStyle/>
          <a:p>
            <a:endParaRPr lang="fr-FR"/>
          </a:p>
        </p:txBody>
      </p:sp>
      <p:sp>
        <p:nvSpPr>
          <p:cNvPr id="229379" name="Rectangle 3"/>
          <p:cNvSpPr>
            <a:spLocks noGrp="1" noRot="1" noChangeAspect="1" noChangeArrowheads="1"/>
          </p:cNvSpPr>
          <p:nvPr>
            <p:ph type="sldImg"/>
          </p:nvPr>
        </p:nvSpPr>
        <p:spPr bwMode="auto">
          <a:xfrm>
            <a:off x="1419225" y="839788"/>
            <a:ext cx="4478338" cy="3357562"/>
          </a:xfrm>
          <a:prstGeom prst="rect">
            <a:avLst/>
          </a:prstGeom>
          <a:noFill/>
          <a:ln w="12700" cap="flat">
            <a:solidFill>
              <a:schemeClr val="tx1"/>
            </a:solidFill>
            <a:miter lim="800000"/>
            <a:headEnd/>
            <a:tailEnd/>
          </a:ln>
        </p:spPr>
      </p:sp>
    </p:spTree>
    <p:extLst>
      <p:ext uri="{BB962C8B-B14F-4D97-AF65-F5344CB8AC3E}">
        <p14:creationId xmlns:p14="http://schemas.microsoft.com/office/powerpoint/2010/main" val="7623726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573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BB2A3B2-3F27-4FC5-8543-AB018C5ECC06}" type="slidenum">
              <a:rPr lang="en-US" smtClean="0"/>
              <a:pPr/>
              <a:t>49</a:t>
            </a:fld>
            <a:endParaRPr lang="en-US"/>
          </a:p>
        </p:txBody>
      </p:sp>
    </p:spTree>
    <p:extLst>
      <p:ext uri="{BB962C8B-B14F-4D97-AF65-F5344CB8AC3E}">
        <p14:creationId xmlns:p14="http://schemas.microsoft.com/office/powerpoint/2010/main" val="2138761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665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A8B98FF-C050-42B3-86E2-C3A29661C7AA}" type="slidenum">
              <a:rPr lang="en-US" smtClean="0"/>
              <a:pPr/>
              <a:t>50</a:t>
            </a:fld>
            <a:endParaRPr lang="en-US"/>
          </a:p>
        </p:txBody>
      </p:sp>
    </p:spTree>
    <p:extLst>
      <p:ext uri="{BB962C8B-B14F-4D97-AF65-F5344CB8AC3E}">
        <p14:creationId xmlns:p14="http://schemas.microsoft.com/office/powerpoint/2010/main" val="29250746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675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634432A-5DD1-46A6-9E22-212720C41C27}" type="slidenum">
              <a:rPr lang="en-US" smtClean="0"/>
              <a:pPr/>
              <a:t>51</a:t>
            </a:fld>
            <a:endParaRPr lang="en-US"/>
          </a:p>
        </p:txBody>
      </p:sp>
    </p:spTree>
    <p:extLst>
      <p:ext uri="{BB962C8B-B14F-4D97-AF65-F5344CB8AC3E}">
        <p14:creationId xmlns:p14="http://schemas.microsoft.com/office/powerpoint/2010/main" val="8084377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686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1FDF9BF-04A1-4416-8E2E-2BCA48493857}" type="slidenum">
              <a:rPr lang="en-US" smtClean="0"/>
              <a:pPr/>
              <a:t>52</a:t>
            </a:fld>
            <a:endParaRPr lang="en-US"/>
          </a:p>
        </p:txBody>
      </p:sp>
    </p:spTree>
    <p:extLst>
      <p:ext uri="{BB962C8B-B14F-4D97-AF65-F5344CB8AC3E}">
        <p14:creationId xmlns:p14="http://schemas.microsoft.com/office/powerpoint/2010/main" val="14225423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body" idx="1"/>
          </p:nvPr>
        </p:nvSpPr>
        <p:spPr bwMode="auto">
          <a:xfrm>
            <a:off x="975583" y="4563838"/>
            <a:ext cx="5364039" cy="4044587"/>
          </a:xfrm>
          <a:prstGeom prst="rect">
            <a:avLst/>
          </a:prstGeom>
          <a:noFill/>
          <a:ln w="12700">
            <a:miter lim="800000"/>
            <a:headEnd/>
            <a:tailEnd/>
          </a:ln>
        </p:spPr>
        <p:txBody>
          <a:bodyPr lIns="93558" tIns="45957" rIns="93558" bIns="45957"/>
          <a:lstStyle/>
          <a:p>
            <a:endParaRPr lang="fr-FR"/>
          </a:p>
        </p:txBody>
      </p:sp>
      <p:sp>
        <p:nvSpPr>
          <p:cNvPr id="204803" name="Rectangle 3"/>
          <p:cNvSpPr>
            <a:spLocks noGrp="1" noRot="1" noChangeAspect="1" noChangeArrowheads="1"/>
          </p:cNvSpPr>
          <p:nvPr>
            <p:ph type="sldImg"/>
          </p:nvPr>
        </p:nvSpPr>
        <p:spPr bwMode="auto">
          <a:xfrm>
            <a:off x="1420813" y="839788"/>
            <a:ext cx="4478337" cy="3357562"/>
          </a:xfrm>
          <a:prstGeom prst="rect">
            <a:avLst/>
          </a:prstGeom>
          <a:noFill/>
          <a:ln w="12700" cap="flat">
            <a:solidFill>
              <a:schemeClr val="tx1"/>
            </a:solidFill>
            <a:miter lim="800000"/>
            <a:headEnd/>
            <a:tailEnd/>
          </a:ln>
        </p:spPr>
      </p:sp>
    </p:spTree>
    <p:extLst>
      <p:ext uri="{BB962C8B-B14F-4D97-AF65-F5344CB8AC3E}">
        <p14:creationId xmlns:p14="http://schemas.microsoft.com/office/powerpoint/2010/main" val="10375176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body" idx="1"/>
          </p:nvPr>
        </p:nvSpPr>
        <p:spPr bwMode="auto">
          <a:xfrm>
            <a:off x="975583" y="4563838"/>
            <a:ext cx="5364039" cy="4044587"/>
          </a:xfrm>
          <a:prstGeom prst="rect">
            <a:avLst/>
          </a:prstGeom>
          <a:noFill/>
          <a:ln w="12700">
            <a:miter lim="800000"/>
            <a:headEnd/>
            <a:tailEnd/>
          </a:ln>
        </p:spPr>
        <p:txBody>
          <a:bodyPr lIns="93558" tIns="45957" rIns="93558" bIns="45957"/>
          <a:lstStyle/>
          <a:p>
            <a:endParaRPr lang="fr-FR"/>
          </a:p>
        </p:txBody>
      </p:sp>
      <p:sp>
        <p:nvSpPr>
          <p:cNvPr id="206851" name="Rectangle 3"/>
          <p:cNvSpPr>
            <a:spLocks noGrp="1" noRot="1" noChangeAspect="1" noChangeArrowheads="1"/>
          </p:cNvSpPr>
          <p:nvPr>
            <p:ph type="sldImg"/>
          </p:nvPr>
        </p:nvSpPr>
        <p:spPr bwMode="auto">
          <a:xfrm>
            <a:off x="1420813" y="839788"/>
            <a:ext cx="4478337" cy="3357562"/>
          </a:xfrm>
          <a:prstGeom prst="rect">
            <a:avLst/>
          </a:prstGeom>
          <a:noFill/>
          <a:ln w="12700" cap="flat">
            <a:solidFill>
              <a:schemeClr val="tx1"/>
            </a:solidFill>
            <a:miter lim="800000"/>
            <a:headEnd/>
            <a:tailEnd/>
          </a:ln>
        </p:spPr>
      </p:sp>
    </p:spTree>
    <p:extLst>
      <p:ext uri="{BB962C8B-B14F-4D97-AF65-F5344CB8AC3E}">
        <p14:creationId xmlns:p14="http://schemas.microsoft.com/office/powerpoint/2010/main" val="22642699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ln/>
        </p:spPr>
        <p:txBody>
          <a:bodyPr/>
          <a:lstStyle/>
          <a:p>
            <a:endParaRPr lang="fr-FR"/>
          </a:p>
        </p:txBody>
      </p:sp>
      <p:sp>
        <p:nvSpPr>
          <p:cNvPr id="3891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3513221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ln/>
        </p:spPr>
        <p:txBody>
          <a:bodyPr/>
          <a:lstStyle/>
          <a:p>
            <a:endParaRPr lang="fr-FR"/>
          </a:p>
        </p:txBody>
      </p:sp>
      <p:sp>
        <p:nvSpPr>
          <p:cNvPr id="4198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4405955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ln/>
        </p:spPr>
        <p:txBody>
          <a:bodyPr/>
          <a:lstStyle/>
          <a:p>
            <a:endParaRPr lang="fr-FR"/>
          </a:p>
        </p:txBody>
      </p:sp>
      <p:sp>
        <p:nvSpPr>
          <p:cNvPr id="3686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729506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a:extLst>
              <a:ext uri="{FF2B5EF4-FFF2-40B4-BE49-F238E27FC236}">
                <a16:creationId xmlns:a16="http://schemas.microsoft.com/office/drawing/2014/main" id="{374DB538-C982-42AB-814C-F2DEFB9507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931863"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931863"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931863"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931863"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8D6B524D-102B-41E9-BC0C-12FCD279CDA3}" type="slidenum">
              <a:rPr lang="en-US" altLang="en-US" sz="1200"/>
              <a:pPr eaLnBrk="1" hangingPunct="1"/>
              <a:t>28</a:t>
            </a:fld>
            <a:endParaRPr lang="en-US" altLang="en-US" sz="1200"/>
          </a:p>
        </p:txBody>
      </p:sp>
      <p:sp>
        <p:nvSpPr>
          <p:cNvPr id="82946" name="Rectangle 2">
            <a:extLst>
              <a:ext uri="{FF2B5EF4-FFF2-40B4-BE49-F238E27FC236}">
                <a16:creationId xmlns:a16="http://schemas.microsoft.com/office/drawing/2014/main" id="{1A340144-1487-4433-8461-E5AC208ED81A}"/>
              </a:ext>
            </a:extLst>
          </p:cNvPr>
          <p:cNvSpPr>
            <a:spLocks noGrp="1" noRot="1" noChangeAspect="1" noChangeArrowheads="1" noTextEdit="1"/>
          </p:cNvSpPr>
          <p:nvPr>
            <p:ph type="sldImg"/>
          </p:nvPr>
        </p:nvSpPr>
        <p:spPr>
          <a:ln/>
        </p:spPr>
      </p:sp>
      <p:sp>
        <p:nvSpPr>
          <p:cNvPr id="82947" name="Rectangle 3">
            <a:extLst>
              <a:ext uri="{FF2B5EF4-FFF2-40B4-BE49-F238E27FC236}">
                <a16:creationId xmlns:a16="http://schemas.microsoft.com/office/drawing/2014/main" id="{C586EA6C-BDC0-400C-8378-538F789B284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a:extLst>
              <a:ext uri="{FF2B5EF4-FFF2-40B4-BE49-F238E27FC236}">
                <a16:creationId xmlns:a16="http://schemas.microsoft.com/office/drawing/2014/main" id="{D63D85DB-9B77-4721-805B-951C3BD310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931863"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931863"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931863"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931863"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A22A6C99-CF11-4EA7-92A8-DEB2578E3A31}" type="slidenum">
              <a:rPr lang="en-US" altLang="en-US" sz="1200"/>
              <a:pPr eaLnBrk="1" hangingPunct="1"/>
              <a:t>29</a:t>
            </a:fld>
            <a:endParaRPr lang="en-US" altLang="en-US" sz="1200"/>
          </a:p>
        </p:txBody>
      </p:sp>
      <p:sp>
        <p:nvSpPr>
          <p:cNvPr id="84994" name="Rectangle 2">
            <a:extLst>
              <a:ext uri="{FF2B5EF4-FFF2-40B4-BE49-F238E27FC236}">
                <a16:creationId xmlns:a16="http://schemas.microsoft.com/office/drawing/2014/main" id="{A819A910-ABAB-4A6A-94DE-441932AC7375}"/>
              </a:ext>
            </a:extLst>
          </p:cNvPr>
          <p:cNvSpPr>
            <a:spLocks noGrp="1" noRot="1" noChangeAspect="1" noChangeArrowheads="1" noTextEdit="1"/>
          </p:cNvSpPr>
          <p:nvPr>
            <p:ph type="sldImg"/>
          </p:nvPr>
        </p:nvSpPr>
        <p:spPr>
          <a:ln/>
        </p:spPr>
      </p:sp>
      <p:sp>
        <p:nvSpPr>
          <p:cNvPr id="84995" name="Rectangle 3">
            <a:extLst>
              <a:ext uri="{FF2B5EF4-FFF2-40B4-BE49-F238E27FC236}">
                <a16:creationId xmlns:a16="http://schemas.microsoft.com/office/drawing/2014/main" id="{96B815A4-5A72-4B5F-8457-8611B08A10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CEE7703-3A21-4E5E-9659-8118B5650013}" type="slidenum">
              <a:rPr lang="en-US" smtClean="0"/>
              <a:pPr/>
              <a:t>30</a:t>
            </a:fld>
            <a:endParaRPr lang="en-US"/>
          </a:p>
        </p:txBody>
      </p:sp>
    </p:spTree>
    <p:extLst>
      <p:ext uri="{BB962C8B-B14F-4D97-AF65-F5344CB8AC3E}">
        <p14:creationId xmlns:p14="http://schemas.microsoft.com/office/powerpoint/2010/main" val="2454442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501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3C8D88F-53BE-481F-9980-E692213B2C22}" type="slidenum">
              <a:rPr lang="en-US" smtClean="0"/>
              <a:pPr/>
              <a:t>31</a:t>
            </a:fld>
            <a:endParaRPr lang="en-US"/>
          </a:p>
        </p:txBody>
      </p:sp>
    </p:spTree>
    <p:extLst>
      <p:ext uri="{BB962C8B-B14F-4D97-AF65-F5344CB8AC3E}">
        <p14:creationId xmlns:p14="http://schemas.microsoft.com/office/powerpoint/2010/main" val="2727878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522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ABAA529-CEA0-4A9A-A9AD-D2BF3DC6401F}" type="slidenum">
              <a:rPr lang="en-US" smtClean="0"/>
              <a:pPr/>
              <a:t>32</a:t>
            </a:fld>
            <a:endParaRPr lang="en-US"/>
          </a:p>
        </p:txBody>
      </p:sp>
    </p:spTree>
    <p:extLst>
      <p:ext uri="{BB962C8B-B14F-4D97-AF65-F5344CB8AC3E}">
        <p14:creationId xmlns:p14="http://schemas.microsoft.com/office/powerpoint/2010/main" val="1699924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532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0A5D77C-859E-4411-8E4E-9F96C9452FE3}" type="slidenum">
              <a:rPr lang="en-US" smtClean="0"/>
              <a:pPr/>
              <a:t>33</a:t>
            </a:fld>
            <a:endParaRPr lang="en-US"/>
          </a:p>
        </p:txBody>
      </p:sp>
    </p:spTree>
    <p:extLst>
      <p:ext uri="{BB962C8B-B14F-4D97-AF65-F5344CB8AC3E}">
        <p14:creationId xmlns:p14="http://schemas.microsoft.com/office/powerpoint/2010/main" val="1391300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553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93F421C-ED33-430C-ACCA-6867F6B7D6FC}" type="slidenum">
              <a:rPr lang="en-US" smtClean="0"/>
              <a:pPr/>
              <a:t>35</a:t>
            </a:fld>
            <a:endParaRPr lang="en-US"/>
          </a:p>
        </p:txBody>
      </p:sp>
    </p:spTree>
    <p:extLst>
      <p:ext uri="{BB962C8B-B14F-4D97-AF65-F5344CB8AC3E}">
        <p14:creationId xmlns:p14="http://schemas.microsoft.com/office/powerpoint/2010/main" val="357820143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18529" y="3046210"/>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18529" y="3941592"/>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890455" y="63292"/>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633335" y="3075158"/>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890455" y="-31918"/>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dirty="0"/>
              <a:t>Click to edit Master title style</a:t>
            </a:r>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dirty="0"/>
              <a:t>Click to edit Master subtitle style</a:t>
            </a:r>
          </a:p>
        </p:txBody>
      </p:sp>
      <p:sp>
        <p:nvSpPr>
          <p:cNvPr id="4" name="Date Placeholder 3"/>
          <p:cNvSpPr>
            <a:spLocks noGrp="1"/>
          </p:cNvSpPr>
          <p:nvPr>
            <p:ph type="dt" sz="half" idx="10"/>
          </p:nvPr>
        </p:nvSpPr>
        <p:spPr/>
        <p:txBody>
          <a:bodyPr/>
          <a:lstStyle/>
          <a:p>
            <a:fld id="{7D0065BE-0657-4A47-90AD-C21C55E16B19}" type="datetime4">
              <a:rPr lang="en-US" smtClean="0"/>
              <a:pPr/>
              <a:t>October 25, 2023</a:t>
            </a:fld>
            <a:endParaRPr lang="en-US"/>
          </a:p>
        </p:txBody>
      </p:sp>
      <p:sp>
        <p:nvSpPr>
          <p:cNvPr id="5" name="Footer Placeholder 4"/>
          <p:cNvSpPr>
            <a:spLocks noGrp="1"/>
          </p:cNvSpPr>
          <p:nvPr>
            <p:ph type="ftr" sz="quarter" idx="11"/>
          </p:nvPr>
        </p:nvSpPr>
        <p:spPr>
          <a:xfrm>
            <a:off x="812805" y="6272785"/>
            <a:ext cx="4745736" cy="365125"/>
          </a:xfrm>
        </p:spPr>
        <p:txBody>
          <a:bodyPr/>
          <a:lstStyle/>
          <a:p>
            <a:endParaRPr lang="en-US"/>
          </a:p>
        </p:txBody>
      </p:sp>
      <p:sp>
        <p:nvSpPr>
          <p:cNvPr id="6" name="Slide Number Placeholder 5"/>
          <p:cNvSpPr>
            <a:spLocks noGrp="1"/>
          </p:cNvSpPr>
          <p:nvPr>
            <p:ph type="sldNum" sz="quarter" idx="12"/>
          </p:nvPr>
        </p:nvSpPr>
        <p:spPr>
          <a:xfrm>
            <a:off x="7677919" y="3178629"/>
            <a:ext cx="895401" cy="640080"/>
          </a:xfrm>
        </p:spPr>
        <p:txBody>
          <a:bodyPr/>
          <a:lstStyle>
            <a:lvl1pPr>
              <a:defRPr sz="2800" b="1"/>
            </a:lvl1pPr>
          </a:lstStyle>
          <a:p>
            <a:fld id="{2754ED01-E2A0-4C1E-8E21-014B99041579}" type="slidenum">
              <a:rPr lang="en-US" smtClean="0"/>
              <a:pPr/>
              <a:t>‹#›</a:t>
            </a:fld>
            <a:endParaRPr lang="en-US"/>
          </a:p>
        </p:txBody>
      </p:sp>
    </p:spTree>
    <p:extLst>
      <p:ext uri="{BB962C8B-B14F-4D97-AF65-F5344CB8AC3E}">
        <p14:creationId xmlns:p14="http://schemas.microsoft.com/office/powerpoint/2010/main" val="444195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305CCD-9AB6-40FB-96C1-A20B203FD17E}" type="datetime1">
              <a:rPr lang="en-US" smtClean="0"/>
              <a:pPr/>
              <a:t>10/25/2023</a:t>
            </a:fld>
            <a:endParaRPr lang="en-US" dirty="0"/>
          </a:p>
        </p:txBody>
      </p:sp>
      <p:sp>
        <p:nvSpPr>
          <p:cNvPr id="8" name="Footer Placeholder 7"/>
          <p:cNvSpPr>
            <a:spLocks noGrp="1"/>
          </p:cNvSpPr>
          <p:nvPr>
            <p:ph type="ftr" sz="quarter" idx="11"/>
          </p:nvPr>
        </p:nvSpPr>
        <p:spPr/>
        <p:txBody>
          <a:bodyPr/>
          <a:lstStyle/>
          <a:p>
            <a:r>
              <a:rPr lang="en-US"/>
              <a:t>SOEN 6431</a:t>
            </a:r>
          </a:p>
        </p:txBody>
      </p:sp>
      <p:sp>
        <p:nvSpPr>
          <p:cNvPr id="9" name="Slide Number Placeholder 8"/>
          <p:cNvSpPr>
            <a:spLocks noGrp="1"/>
          </p:cNvSpPr>
          <p:nvPr>
            <p:ph type="sldNum" sz="quarter" idx="12"/>
          </p:nvPr>
        </p:nvSpPr>
        <p:spPr/>
        <p:txBody>
          <a:bodyPr/>
          <a:lstStyle/>
          <a:p>
            <a:fld id="{F3C499D3-B5CB-4FD9-8C71-8574F4BAFCC3}" type="slidenum">
              <a:rPr lang="en-US" smtClean="0"/>
              <a:pPr/>
              <a:t>‹#›</a:t>
            </a:fld>
            <a:endParaRPr lang="en-US"/>
          </a:p>
        </p:txBody>
      </p:sp>
    </p:spTree>
    <p:extLst>
      <p:ext uri="{BB962C8B-B14F-4D97-AF65-F5344CB8AC3E}">
        <p14:creationId xmlns:p14="http://schemas.microsoft.com/office/powerpoint/2010/main" val="1132255232"/>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305CCD-9AB6-40FB-96C1-A20B203FD17E}" type="datetime1">
              <a:rPr lang="en-US" smtClean="0"/>
              <a:pPr/>
              <a:t>10/25/2023</a:t>
            </a:fld>
            <a:endParaRPr lang="en-US" dirty="0"/>
          </a:p>
        </p:txBody>
      </p:sp>
      <p:sp>
        <p:nvSpPr>
          <p:cNvPr id="8" name="Footer Placeholder 7"/>
          <p:cNvSpPr>
            <a:spLocks noGrp="1"/>
          </p:cNvSpPr>
          <p:nvPr>
            <p:ph type="ftr" sz="quarter" idx="11"/>
          </p:nvPr>
        </p:nvSpPr>
        <p:spPr/>
        <p:txBody>
          <a:bodyPr/>
          <a:lstStyle/>
          <a:p>
            <a:r>
              <a:rPr lang="en-US"/>
              <a:t>SOEN 6431</a:t>
            </a:r>
          </a:p>
        </p:txBody>
      </p:sp>
      <p:sp>
        <p:nvSpPr>
          <p:cNvPr id="9" name="Slide Number Placeholder 8"/>
          <p:cNvSpPr>
            <a:spLocks noGrp="1"/>
          </p:cNvSpPr>
          <p:nvPr>
            <p:ph type="sldNum" sz="quarter" idx="12"/>
          </p:nvPr>
        </p:nvSpPr>
        <p:spPr/>
        <p:txBody>
          <a:bodyPr/>
          <a:lstStyle/>
          <a:p>
            <a:fld id="{F3C499D3-B5CB-4FD9-8C71-8574F4BAFCC3}" type="slidenum">
              <a:rPr lang="en-US" smtClean="0"/>
              <a:pPr/>
              <a:t>‹#›</a:t>
            </a:fld>
            <a:endParaRPr lang="en-US"/>
          </a:p>
        </p:txBody>
      </p:sp>
    </p:spTree>
    <p:extLst>
      <p:ext uri="{BB962C8B-B14F-4D97-AF65-F5344CB8AC3E}">
        <p14:creationId xmlns:p14="http://schemas.microsoft.com/office/powerpoint/2010/main" val="2832409831"/>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572500" cy="1143000"/>
          </a:xfrm>
        </p:spPr>
        <p:txBody>
          <a:bodyPr/>
          <a:lstStyle>
            <a:lvl1pPr>
              <a:defRPr sz="2400"/>
            </a:lvl1pPr>
          </a:lstStyle>
          <a:p>
            <a:r>
              <a:rPr lang="en-US" dirty="0"/>
              <a:t>Click to edit Master title style</a:t>
            </a:r>
          </a:p>
        </p:txBody>
      </p:sp>
      <p:sp>
        <p:nvSpPr>
          <p:cNvPr id="3" name="Table Placeholder 2"/>
          <p:cNvSpPr>
            <a:spLocks noGrp="1"/>
          </p:cNvSpPr>
          <p:nvPr>
            <p:ph type="tbl" idx="1"/>
          </p:nvPr>
        </p:nvSpPr>
        <p:spPr>
          <a:xfrm>
            <a:off x="504825" y="1600200"/>
            <a:ext cx="8410575" cy="44577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002C42B-48F2-409A-9FB2-CC83F6025366}" type="slidenum">
              <a:rPr lang="en-US"/>
              <a:pPr>
                <a:defRPr/>
              </a:pPr>
              <a:t>‹#›</a:t>
            </a:fld>
            <a:endParaRPr lang="en-US"/>
          </a:p>
        </p:txBody>
      </p:sp>
    </p:spTree>
    <p:extLst>
      <p:ext uri="{BB962C8B-B14F-4D97-AF65-F5344CB8AC3E}">
        <p14:creationId xmlns:p14="http://schemas.microsoft.com/office/powerpoint/2010/main" val="3383602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763000" cy="5334000"/>
          </a:xfrm>
        </p:spPr>
        <p:txBody>
          <a:bodyPr/>
          <a:lstStyle>
            <a:lvl2pPr>
              <a:defRPr>
                <a:solidFill>
                  <a:schemeClr val="tx1">
                    <a:lumMod val="75000"/>
                  </a:schemeClr>
                </a:solidFill>
              </a:defRPr>
            </a:lvl2pPr>
            <a:lvl3pPr>
              <a:defRPr>
                <a:solidFill>
                  <a:schemeClr val="tx1">
                    <a:lumMod val="75000"/>
                  </a:schemeClr>
                </a:solidFill>
              </a:defRPr>
            </a:lvl3pPr>
            <a:lvl4pPr>
              <a:defRPr>
                <a:solidFill>
                  <a:schemeClr val="tx1">
                    <a:lumMod val="75000"/>
                  </a:schemeClr>
                </a:solidFill>
              </a:defRPr>
            </a:lvl4pPr>
            <a:lvl5pPr>
              <a:defRPr>
                <a:solidFill>
                  <a:schemeClr val="tx1">
                    <a:lumMod val="7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A2B4F1D-0CA0-4319-8DD8-D7CE08A1B3CD}" type="datetime1">
              <a:rPr lang="en-US" smtClean="0"/>
              <a:pPr/>
              <a:t>10/25/2023</a:t>
            </a:fld>
            <a:endParaRPr lang="en-US" dirty="0"/>
          </a:p>
        </p:txBody>
      </p:sp>
      <p:sp>
        <p:nvSpPr>
          <p:cNvPr id="8" name="Slide Number Placeholder 7"/>
          <p:cNvSpPr>
            <a:spLocks noGrp="1"/>
          </p:cNvSpPr>
          <p:nvPr>
            <p:ph type="sldNum" sz="quarter" idx="11"/>
          </p:nvPr>
        </p:nvSpPr>
        <p:spPr/>
        <p:txBody>
          <a:bodyPr/>
          <a:lstStyle/>
          <a:p>
            <a:fld id="{F3C499D3-B5CB-4FD9-8C71-8574F4BAFCC3}" type="slidenum">
              <a:rPr lang="en-US" smtClean="0"/>
              <a:pPr/>
              <a:t>‹#›</a:t>
            </a:fld>
            <a:endParaRPr lang="en-US"/>
          </a:p>
        </p:txBody>
      </p:sp>
      <p:sp>
        <p:nvSpPr>
          <p:cNvPr id="9" name="Footer Placeholder 8"/>
          <p:cNvSpPr>
            <a:spLocks noGrp="1"/>
          </p:cNvSpPr>
          <p:nvPr>
            <p:ph type="ftr" sz="quarter" idx="12"/>
          </p:nvPr>
        </p:nvSpPr>
        <p:spPr/>
        <p:txBody>
          <a:bodyPr/>
          <a:lstStyle/>
          <a:p>
            <a:r>
              <a:rPr lang="en-US" dirty="0"/>
              <a:t>SOEN 6431</a:t>
            </a:r>
          </a:p>
        </p:txBody>
      </p:sp>
      <p:sp>
        <p:nvSpPr>
          <p:cNvPr id="10" name="Title 9"/>
          <p:cNvSpPr>
            <a:spLocks noGrp="1"/>
          </p:cNvSpPr>
          <p:nvPr>
            <p:ph type="title"/>
          </p:nvPr>
        </p:nvSpPr>
        <p:spPr/>
        <p:txBody>
          <a:bodyPr/>
          <a:lstStyle>
            <a:lvl1pPr>
              <a:defRPr sz="2800"/>
            </a:lvl1pPr>
          </a:lstStyle>
          <a:p>
            <a:r>
              <a:rPr lang="en-US" dirty="0"/>
              <a:t>Click to edit Master title style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6858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p:txBody>
          <a:bodyPr/>
          <a:lstStyle>
            <a:lvl1pPr>
              <a:defRPr/>
            </a:lvl1pPr>
          </a:lstStyle>
          <a:p>
            <a:pPr>
              <a:defRPr/>
            </a:pPr>
            <a:fld id="{2815924B-9F40-4334-95D1-3453ED5C0D7C}" type="slidenum">
              <a:rPr lang="en-US"/>
              <a:pPr>
                <a:defRPr/>
              </a:pPr>
              <a:t>‹#›</a:t>
            </a:fld>
            <a:endParaRPr lang="en-US"/>
          </a:p>
        </p:txBody>
      </p:sp>
    </p:spTree>
    <p:extLst>
      <p:ext uri="{BB962C8B-B14F-4D97-AF65-F5344CB8AC3E}">
        <p14:creationId xmlns:p14="http://schemas.microsoft.com/office/powerpoint/2010/main" val="3543997812"/>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1"/>
            <a:ext cx="9144000" cy="104241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a:xfrm>
            <a:off x="0" y="0"/>
            <a:ext cx="9144000" cy="1042414"/>
          </a:xfrm>
        </p:spPr>
        <p:txBody>
          <a:bodyPr/>
          <a:lstStyle>
            <a:lvl1pPr algn="ctr">
              <a:defRPr/>
            </a:lvl1pPr>
          </a:lstStyle>
          <a:p>
            <a:r>
              <a:rPr lang="en-US" dirty="0"/>
              <a:t>Click to edit Master title style</a:t>
            </a:r>
          </a:p>
        </p:txBody>
      </p:sp>
      <p:sp>
        <p:nvSpPr>
          <p:cNvPr id="3" name="Content Placeholder 2"/>
          <p:cNvSpPr>
            <a:spLocks noGrp="1"/>
          </p:cNvSpPr>
          <p:nvPr>
            <p:ph idx="1"/>
          </p:nvPr>
        </p:nvSpPr>
        <p:spPr>
          <a:xfrm>
            <a:off x="304800" y="1143000"/>
            <a:ext cx="8658606" cy="5029200"/>
          </a:xfrm>
        </p:spPr>
        <p:txBody>
          <a:bodyPr>
            <a:normAutofit/>
          </a:bodyPr>
          <a:lstStyle>
            <a:lvl1pPr>
              <a:defRPr sz="1800">
                <a:latin typeface="Times New Roman" panose="02020603050405020304" pitchFamily="18" charset="0"/>
                <a:cs typeface="Times New Roman" panose="02020603050405020304" pitchFamily="18" charset="0"/>
              </a:defRPr>
            </a:lvl1pPr>
            <a:lvl2pPr>
              <a:defRPr sz="1600">
                <a:latin typeface="Times New Roman" panose="02020603050405020304" pitchFamily="18" charset="0"/>
                <a:cs typeface="Times New Roman" panose="02020603050405020304" pitchFamily="18" charset="0"/>
              </a:defRPr>
            </a:lvl2pPr>
            <a:lvl3pPr>
              <a:defRPr sz="1400">
                <a:latin typeface="Times New Roman" panose="02020603050405020304" pitchFamily="18" charset="0"/>
                <a:cs typeface="Times New Roman" panose="02020603050405020304" pitchFamily="18" charset="0"/>
              </a:defRPr>
            </a:lvl3pPr>
            <a:lvl4pPr>
              <a:defRPr sz="1400">
                <a:latin typeface="Times New Roman" panose="02020603050405020304" pitchFamily="18" charset="0"/>
                <a:cs typeface="Times New Roman" panose="02020603050405020304" pitchFamily="18" charset="0"/>
              </a:defRPr>
            </a:lvl4pPr>
            <a:lvl5pPr>
              <a:defRPr sz="14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A2B4F1D-0CA0-4319-8DD8-D7CE08A1B3CD}" type="datetime1">
              <a:rPr lang="en-US" smtClean="0"/>
              <a:pPr/>
              <a:t>10/25/2023</a:t>
            </a:fld>
            <a:endParaRPr lang="en-US" dirty="0"/>
          </a:p>
        </p:txBody>
      </p:sp>
      <p:sp>
        <p:nvSpPr>
          <p:cNvPr id="8" name="Footer Placeholder 7"/>
          <p:cNvSpPr>
            <a:spLocks noGrp="1"/>
          </p:cNvSpPr>
          <p:nvPr>
            <p:ph type="ftr" sz="quarter" idx="11"/>
          </p:nvPr>
        </p:nvSpPr>
        <p:spPr/>
        <p:txBody>
          <a:bodyPr/>
          <a:lstStyle/>
          <a:p>
            <a:r>
              <a:rPr lang="en-US"/>
              <a:t>COMP 354</a:t>
            </a:r>
            <a:endParaRPr lang="en-US" dirty="0"/>
          </a:p>
        </p:txBody>
      </p:sp>
      <p:sp>
        <p:nvSpPr>
          <p:cNvPr id="9" name="Slide Number Placeholder 8"/>
          <p:cNvSpPr>
            <a:spLocks noGrp="1"/>
          </p:cNvSpPr>
          <p:nvPr>
            <p:ph type="sldNum" sz="quarter" idx="12"/>
          </p:nvPr>
        </p:nvSpPr>
        <p:spPr/>
        <p:txBody>
          <a:bodyPr/>
          <a:lstStyle/>
          <a:p>
            <a:fld id="{F3C499D3-B5CB-4FD9-8C71-8574F4BAFCC3}" type="slidenum">
              <a:rPr lang="en-US" smtClean="0"/>
              <a:pPr/>
              <a:t>‹#›</a:t>
            </a:fld>
            <a:endParaRPr lang="en-US"/>
          </a:p>
        </p:txBody>
      </p:sp>
    </p:spTree>
    <p:extLst>
      <p:ext uri="{BB962C8B-B14F-4D97-AF65-F5344CB8AC3E}">
        <p14:creationId xmlns:p14="http://schemas.microsoft.com/office/powerpoint/2010/main" val="225248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25305CCD-9AB6-40FB-96C1-A20B203FD17E}" type="datetime1">
              <a:rPr lang="en-US" smtClean="0"/>
              <a:pPr/>
              <a:t>10/25/2023</a:t>
            </a:fld>
            <a:endParaRPr lang="en-US" dirty="0"/>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r>
              <a:rPr lang="en-US"/>
              <a:t>SOEN 6431</a:t>
            </a:r>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F3C499D3-B5CB-4FD9-8C71-8574F4BAFCC3}" type="slidenum">
              <a:rPr lang="en-US" smtClean="0"/>
              <a:pPr/>
              <a:t>‹#›</a:t>
            </a:fld>
            <a:endParaRPr lang="en-US"/>
          </a:p>
        </p:txBody>
      </p:sp>
    </p:spTree>
    <p:extLst>
      <p:ext uri="{BB962C8B-B14F-4D97-AF65-F5344CB8AC3E}">
        <p14:creationId xmlns:p14="http://schemas.microsoft.com/office/powerpoint/2010/main" val="1216938507"/>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305CCD-9AB6-40FB-96C1-A20B203FD17E}" type="datetime1">
              <a:rPr lang="en-US" smtClean="0"/>
              <a:pPr/>
              <a:t>10/25/2023</a:t>
            </a:fld>
            <a:endParaRPr lang="en-US" dirty="0"/>
          </a:p>
        </p:txBody>
      </p:sp>
      <p:sp>
        <p:nvSpPr>
          <p:cNvPr id="6" name="Footer Placeholder 5"/>
          <p:cNvSpPr>
            <a:spLocks noGrp="1"/>
          </p:cNvSpPr>
          <p:nvPr>
            <p:ph type="ftr" sz="quarter" idx="11"/>
          </p:nvPr>
        </p:nvSpPr>
        <p:spPr/>
        <p:txBody>
          <a:bodyPr/>
          <a:lstStyle/>
          <a:p>
            <a:r>
              <a:rPr lang="en-US"/>
              <a:t>SOEN 6431</a:t>
            </a:r>
          </a:p>
        </p:txBody>
      </p:sp>
      <p:sp>
        <p:nvSpPr>
          <p:cNvPr id="7" name="Slide Number Placeholder 6"/>
          <p:cNvSpPr>
            <a:spLocks noGrp="1"/>
          </p:cNvSpPr>
          <p:nvPr>
            <p:ph type="sldNum" sz="quarter" idx="12"/>
          </p:nvPr>
        </p:nvSpPr>
        <p:spPr/>
        <p:txBody>
          <a:bodyPr/>
          <a:lstStyle/>
          <a:p>
            <a:fld id="{F3C499D3-B5CB-4FD9-8C71-8574F4BAFCC3}" type="slidenum">
              <a:rPr lang="en-US" smtClean="0"/>
              <a:pPr/>
              <a:t>‹#›</a:t>
            </a:fld>
            <a:endParaRPr lang="en-US"/>
          </a:p>
        </p:txBody>
      </p:sp>
    </p:spTree>
    <p:extLst>
      <p:ext uri="{BB962C8B-B14F-4D97-AF65-F5344CB8AC3E}">
        <p14:creationId xmlns:p14="http://schemas.microsoft.com/office/powerpoint/2010/main" val="10234745"/>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305CCD-9AB6-40FB-96C1-A20B203FD17E}" type="datetime1">
              <a:rPr lang="en-US" smtClean="0"/>
              <a:pPr/>
              <a:t>10/25/2023</a:t>
            </a:fld>
            <a:endParaRPr lang="en-US" dirty="0"/>
          </a:p>
        </p:txBody>
      </p:sp>
      <p:sp>
        <p:nvSpPr>
          <p:cNvPr id="8" name="Footer Placeholder 7"/>
          <p:cNvSpPr>
            <a:spLocks noGrp="1"/>
          </p:cNvSpPr>
          <p:nvPr>
            <p:ph type="ftr" sz="quarter" idx="11"/>
          </p:nvPr>
        </p:nvSpPr>
        <p:spPr/>
        <p:txBody>
          <a:bodyPr/>
          <a:lstStyle/>
          <a:p>
            <a:r>
              <a:rPr lang="en-US"/>
              <a:t>SOEN 6431</a:t>
            </a:r>
          </a:p>
        </p:txBody>
      </p:sp>
      <p:sp>
        <p:nvSpPr>
          <p:cNvPr id="9" name="Slide Number Placeholder 8"/>
          <p:cNvSpPr>
            <a:spLocks noGrp="1"/>
          </p:cNvSpPr>
          <p:nvPr>
            <p:ph type="sldNum" sz="quarter" idx="12"/>
          </p:nvPr>
        </p:nvSpPr>
        <p:spPr/>
        <p:txBody>
          <a:bodyPr/>
          <a:lstStyle/>
          <a:p>
            <a:fld id="{F3C499D3-B5CB-4FD9-8C71-8574F4BAFCC3}" type="slidenum">
              <a:rPr lang="en-US" smtClean="0"/>
              <a:pPr/>
              <a:t>‹#›</a:t>
            </a:fld>
            <a:endParaRPr lang="en-US"/>
          </a:p>
        </p:txBody>
      </p:sp>
    </p:spTree>
    <p:extLst>
      <p:ext uri="{BB962C8B-B14F-4D97-AF65-F5344CB8AC3E}">
        <p14:creationId xmlns:p14="http://schemas.microsoft.com/office/powerpoint/2010/main" val="2782499769"/>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pPr>
              <a:defRPr/>
            </a:pPr>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pPr>
              <a:defRPr/>
            </a:pPr>
            <a:endParaRPr lang="en-US"/>
          </a:p>
        </p:txBody>
      </p:sp>
      <p:sp>
        <p:nvSpPr>
          <p:cNvPr id="5" name="Slide Number Placeholder 4"/>
          <p:cNvSpPr>
            <a:spLocks noGrp="1"/>
          </p:cNvSpPr>
          <p:nvPr>
            <p:ph type="sldNum" sz="quarter" idx="12"/>
          </p:nvPr>
        </p:nvSpPr>
        <p:spPr/>
        <p:txBody>
          <a:bodyPr/>
          <a:lstStyle/>
          <a:p>
            <a:pPr>
              <a:defRPr/>
            </a:pPr>
            <a:fld id="{4C3B3B88-9C14-4885-80F6-D9C6B9B984F8}" type="slidenum">
              <a:rPr lang="en-US" smtClean="0"/>
              <a:pPr>
                <a:defRPr/>
              </a:pPr>
              <a:t>‹#›</a:t>
            </a:fld>
            <a:endParaRPr lang="en-US"/>
          </a:p>
        </p:txBody>
      </p:sp>
    </p:spTree>
    <p:extLst>
      <p:ext uri="{BB962C8B-B14F-4D97-AF65-F5344CB8AC3E}">
        <p14:creationId xmlns:p14="http://schemas.microsoft.com/office/powerpoint/2010/main" val="1951220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305CCD-9AB6-40FB-96C1-A20B203FD17E}" type="datetime1">
              <a:rPr lang="en-US" smtClean="0"/>
              <a:pPr/>
              <a:t>10/25/2023</a:t>
            </a:fld>
            <a:endParaRPr lang="en-US" dirty="0"/>
          </a:p>
        </p:txBody>
      </p:sp>
      <p:sp>
        <p:nvSpPr>
          <p:cNvPr id="3" name="Footer Placeholder 2"/>
          <p:cNvSpPr>
            <a:spLocks noGrp="1"/>
          </p:cNvSpPr>
          <p:nvPr>
            <p:ph type="ftr" sz="quarter" idx="11"/>
          </p:nvPr>
        </p:nvSpPr>
        <p:spPr/>
        <p:txBody>
          <a:bodyPr/>
          <a:lstStyle/>
          <a:p>
            <a:r>
              <a:rPr lang="en-US"/>
              <a:t>SOEN 6431</a:t>
            </a:r>
          </a:p>
        </p:txBody>
      </p:sp>
      <p:sp>
        <p:nvSpPr>
          <p:cNvPr id="4" name="Slide Number Placeholder 3"/>
          <p:cNvSpPr>
            <a:spLocks noGrp="1"/>
          </p:cNvSpPr>
          <p:nvPr>
            <p:ph type="sldNum" sz="quarter" idx="12"/>
          </p:nvPr>
        </p:nvSpPr>
        <p:spPr/>
        <p:txBody>
          <a:bodyPr/>
          <a:lstStyle/>
          <a:p>
            <a:fld id="{F3C499D3-B5CB-4FD9-8C71-8574F4BAFCC3}" type="slidenum">
              <a:rPr lang="en-US" smtClean="0"/>
              <a:pPr/>
              <a:t>‹#›</a:t>
            </a:fld>
            <a:endParaRPr lang="en-US"/>
          </a:p>
        </p:txBody>
      </p:sp>
    </p:spTree>
    <p:extLst>
      <p:ext uri="{BB962C8B-B14F-4D97-AF65-F5344CB8AC3E}">
        <p14:creationId xmlns:p14="http://schemas.microsoft.com/office/powerpoint/2010/main" val="4011836629"/>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25305CCD-9AB6-40FB-96C1-A20B203FD17E}" type="datetime1">
              <a:rPr lang="en-US" smtClean="0"/>
              <a:pPr/>
              <a:t>10/25/2023</a:t>
            </a:fld>
            <a:endParaRPr lang="en-US" dirty="0"/>
          </a:p>
        </p:txBody>
      </p:sp>
      <p:sp>
        <p:nvSpPr>
          <p:cNvPr id="10" name="Footer Placeholder 9"/>
          <p:cNvSpPr>
            <a:spLocks noGrp="1"/>
          </p:cNvSpPr>
          <p:nvPr>
            <p:ph type="ftr" sz="quarter" idx="11"/>
          </p:nvPr>
        </p:nvSpPr>
        <p:spPr/>
        <p:txBody>
          <a:bodyPr/>
          <a:lstStyle/>
          <a:p>
            <a:r>
              <a:rPr lang="en-US"/>
              <a:t>SOEN 6431</a:t>
            </a:r>
          </a:p>
        </p:txBody>
      </p:sp>
      <p:sp>
        <p:nvSpPr>
          <p:cNvPr id="11" name="Slide Number Placeholder 10"/>
          <p:cNvSpPr>
            <a:spLocks noGrp="1"/>
          </p:cNvSpPr>
          <p:nvPr>
            <p:ph type="sldNum" sz="quarter" idx="12"/>
          </p:nvPr>
        </p:nvSpPr>
        <p:spPr/>
        <p:txBody>
          <a:bodyPr/>
          <a:lstStyle/>
          <a:p>
            <a:fld id="{F3C499D3-B5CB-4FD9-8C71-8574F4BAFCC3}" type="slidenum">
              <a:rPr lang="en-US" smtClean="0"/>
              <a:pPr/>
              <a:t>‹#›</a:t>
            </a:fld>
            <a:endParaRPr lang="en-US"/>
          </a:p>
        </p:txBody>
      </p:sp>
    </p:spTree>
    <p:extLst>
      <p:ext uri="{BB962C8B-B14F-4D97-AF65-F5344CB8AC3E}">
        <p14:creationId xmlns:p14="http://schemas.microsoft.com/office/powerpoint/2010/main" val="2285301876"/>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25305CCD-9AB6-40FB-96C1-A20B203FD17E}" type="datetime1">
              <a:rPr lang="en-US" smtClean="0"/>
              <a:pPr/>
              <a:t>10/25/2023</a:t>
            </a:fld>
            <a:endParaRPr lang="en-US" dirty="0"/>
          </a:p>
        </p:txBody>
      </p:sp>
      <p:sp>
        <p:nvSpPr>
          <p:cNvPr id="10" name="Slide Number Placeholder 9"/>
          <p:cNvSpPr>
            <a:spLocks noGrp="1"/>
          </p:cNvSpPr>
          <p:nvPr>
            <p:ph type="sldNum" sz="quarter" idx="12"/>
          </p:nvPr>
        </p:nvSpPr>
        <p:spPr/>
        <p:txBody>
          <a:bodyPr/>
          <a:lstStyle/>
          <a:p>
            <a:fld id="{F3C499D3-B5CB-4FD9-8C71-8574F4BAFCC3}" type="slidenum">
              <a:rPr lang="en-US" smtClean="0"/>
              <a:pPr/>
              <a:t>‹#›</a:t>
            </a:fld>
            <a:endParaRPr lang="en-US"/>
          </a:p>
        </p:txBody>
      </p:sp>
    </p:spTree>
    <p:extLst>
      <p:ext uri="{BB962C8B-B14F-4D97-AF65-F5344CB8AC3E}">
        <p14:creationId xmlns:p14="http://schemas.microsoft.com/office/powerpoint/2010/main" val="449487766"/>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6">
                <a:duotone>
                  <a:schemeClr val="accent1">
                    <a:shade val="45000"/>
                    <a:satMod val="135000"/>
                  </a:schemeClr>
                  <a:prstClr val="white"/>
                </a:duotone>
                <a:extLst>
                  <a:ext uri="{BEBA8EAE-BF5A-486C-A8C5-ECC9F3942E4B}">
                    <a14:imgProps xmlns:a14="http://schemas.microsoft.com/office/drawing/2010/main">
                      <a14:imgLayer r:embed="rId17">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25305CCD-9AB6-40FB-96C1-A20B203FD17E}" type="datetime1">
              <a:rPr lang="en-US" smtClean="0"/>
              <a:pPr/>
              <a:t>10/25/2023</a:t>
            </a:fld>
            <a:endParaRPr lang="en-US" dirty="0"/>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r>
              <a:rPr lang="en-US"/>
              <a:t>SOEN 6431</a:t>
            </a:r>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F3C499D3-B5CB-4FD9-8C71-8574F4BAFCC3}" type="slidenum">
              <a:rPr lang="en-US" smtClean="0"/>
              <a:pPr/>
              <a:t>‹#›</a:t>
            </a:fld>
            <a:endParaRPr lang="en-US"/>
          </a:p>
        </p:txBody>
      </p:sp>
      <p:sp>
        <p:nvSpPr>
          <p:cNvPr id="10" name="Rectangle 43"/>
          <p:cNvSpPr>
            <a:spLocks noChangeArrowheads="1"/>
          </p:cNvSpPr>
          <p:nvPr userDrawn="1"/>
        </p:nvSpPr>
        <p:spPr bwMode="gray">
          <a:xfrm>
            <a:off x="0" y="9525"/>
            <a:ext cx="9144000" cy="1028700"/>
          </a:xfrm>
          <a:prstGeom prst="rect">
            <a:avLst/>
          </a:prstGeom>
          <a:solidFill>
            <a:schemeClr val="tx1">
              <a:alpha val="51000"/>
            </a:schemeClr>
          </a:solidFill>
          <a:ln w="9525">
            <a:noFill/>
            <a:miter lim="800000"/>
            <a:headEnd/>
            <a:tailEnd/>
          </a:ln>
          <a:effectLst/>
        </p:spPr>
        <p:txBody>
          <a:bodyPr wrap="none" anchor="ctr"/>
          <a:lstStyle/>
          <a:p>
            <a:pPr>
              <a:defRPr/>
            </a:pPr>
            <a:endParaRPr lang="en-US"/>
          </a:p>
        </p:txBody>
      </p:sp>
    </p:spTree>
    <p:extLst>
      <p:ext uri="{BB962C8B-B14F-4D97-AF65-F5344CB8AC3E}">
        <p14:creationId xmlns:p14="http://schemas.microsoft.com/office/powerpoint/2010/main" val="1667169050"/>
      </p:ext>
    </p:extLst>
  </p:cSld>
  <p:clrMap bg1="lt1" tx1="dk1" bg2="lt2" tx2="dk2" accent1="accent1" accent2="accent2" accent3="accent3" accent4="accent4" accent5="accent5" accent6="accent6" hlink="hlink" folHlink="folHlink"/>
  <p:sldLayoutIdLst>
    <p:sldLayoutId id="2147484344" r:id="rId1"/>
    <p:sldLayoutId id="2147484345" r:id="rId2"/>
    <p:sldLayoutId id="2147484346" r:id="rId3"/>
    <p:sldLayoutId id="2147484347" r:id="rId4"/>
    <p:sldLayoutId id="2147484348" r:id="rId5"/>
    <p:sldLayoutId id="2147484349" r:id="rId6"/>
    <p:sldLayoutId id="2147484350" r:id="rId7"/>
    <p:sldLayoutId id="2147484351" r:id="rId8"/>
    <p:sldLayoutId id="2147484352" r:id="rId9"/>
    <p:sldLayoutId id="2147484353" r:id="rId10"/>
    <p:sldLayoutId id="2147484354" r:id="rId11"/>
    <p:sldLayoutId id="2147484355" r:id="rId12"/>
    <p:sldLayoutId id="2147483662" r:id="rId13"/>
    <p:sldLayoutId id="2147484356" r:id="rId14"/>
  </p:sldLayoutIdLst>
  <p:hf hdr="0"/>
  <p:txStyles>
    <p:titleStyle>
      <a:lvl1pPr algn="l" defTabSz="914400" rtl="0" eaLnBrk="1" latinLnBrk="0" hangingPunct="1">
        <a:lnSpc>
          <a:spcPct val="90000"/>
        </a:lnSpc>
        <a:spcBef>
          <a:spcPct val="0"/>
        </a:spcBef>
        <a:buNone/>
        <a:defRPr sz="4200" b="0" kern="1200" cap="all" baseline="0">
          <a:blipFill>
            <a:blip r:embed="rId18">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1.xml"/><Relationship Id="rId1" Type="http://schemas.openxmlformats.org/officeDocument/2006/relationships/tags" Target="../tags/tag1.xml"/><Relationship Id="rId5" Type="http://schemas.microsoft.com/office/2007/relationships/hdphoto" Target="../media/hdphoto2.wdp"/><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7.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2.xml"/><Relationship Id="rId4" Type="http://schemas.openxmlformats.org/officeDocument/2006/relationships/image" Target="../media/image80.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6.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YyybxGrjr2w" TargetMode="Externa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880685" y="167680"/>
            <a:ext cx="7593330" cy="3035808"/>
          </a:xfrm>
        </p:spPr>
        <p:txBody>
          <a:bodyPr/>
          <a:lstStyle/>
          <a:p>
            <a:pPr algn="ctr"/>
            <a:r>
              <a:rPr lang="en-US" sz="2800" b="1" dirty="0"/>
              <a:t>SOEN 6431 Software Maintenance and Program Comprehension</a:t>
            </a: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3178" t="2778" b="2778"/>
          <a:stretch/>
        </p:blipFill>
        <p:spPr>
          <a:xfrm>
            <a:off x="762000" y="4020074"/>
            <a:ext cx="4267200" cy="2380726"/>
          </a:xfrm>
          <a:prstGeom prst="rect">
            <a:avLst/>
          </a:prstGeom>
        </p:spPr>
      </p:pic>
      <p:sp>
        <p:nvSpPr>
          <p:cNvPr id="6" name="Rectangle 5"/>
          <p:cNvSpPr/>
          <p:nvPr/>
        </p:nvSpPr>
        <p:spPr>
          <a:xfrm>
            <a:off x="5730815" y="4419600"/>
            <a:ext cx="2743200" cy="964849"/>
          </a:xfrm>
          <a:prstGeom prst="rect">
            <a:avLst/>
          </a:prstGeom>
          <a:blipFill dpi="0" rotWithShape="1">
            <a:blip r:embed="rId4">
              <a:alphaModFix amt="8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CA" b="1" dirty="0">
                <a:solidFill>
                  <a:schemeClr val="tx1"/>
                </a:solidFill>
              </a:rPr>
              <a:t>Week 6:</a:t>
            </a:r>
          </a:p>
          <a:p>
            <a:r>
              <a:rPr lang="en-CA" dirty="0">
                <a:solidFill>
                  <a:schemeClr val="tx1"/>
                </a:solidFill>
              </a:rPr>
              <a:t>Basics - Software Testing</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a:noFill/>
        </p:spPr>
        <p:txBody>
          <a:bodyPr/>
          <a:lstStyle/>
          <a:p>
            <a:fld id="{799CC604-6F03-4F7A-A423-88660EB8F448}" type="slidenum">
              <a:rPr lang="en-US" smtClean="0"/>
              <a:pPr/>
              <a:t>10</a:t>
            </a:fld>
            <a:endParaRPr lang="en-US"/>
          </a:p>
        </p:txBody>
      </p:sp>
      <p:sp>
        <p:nvSpPr>
          <p:cNvPr id="56323" name="Rectangle 2"/>
          <p:cNvSpPr>
            <a:spLocks noGrp="1" noChangeArrowheads="1"/>
          </p:cNvSpPr>
          <p:nvPr>
            <p:ph type="title"/>
          </p:nvPr>
        </p:nvSpPr>
        <p:spPr>
          <a:xfrm>
            <a:off x="609600" y="206375"/>
            <a:ext cx="7696200" cy="533400"/>
          </a:xfrm>
        </p:spPr>
        <p:txBody>
          <a:bodyPr>
            <a:normAutofit fontScale="90000"/>
          </a:bodyPr>
          <a:lstStyle/>
          <a:p>
            <a:pPr eaLnBrk="1" hangingPunct="1"/>
            <a:r>
              <a:rPr lang="en-US" sz="3500" dirty="0"/>
              <a:t>Categories of Software Errors - cont</a:t>
            </a:r>
          </a:p>
        </p:txBody>
      </p:sp>
      <p:sp>
        <p:nvSpPr>
          <p:cNvPr id="122883" name="Rectangle 3"/>
          <p:cNvSpPr>
            <a:spLocks noGrp="1" noChangeArrowheads="1"/>
          </p:cNvSpPr>
          <p:nvPr>
            <p:ph type="body" idx="1"/>
          </p:nvPr>
        </p:nvSpPr>
        <p:spPr>
          <a:xfrm>
            <a:off x="533400" y="1143000"/>
            <a:ext cx="8458200" cy="5105400"/>
          </a:xfrm>
        </p:spPr>
        <p:txBody>
          <a:bodyPr>
            <a:normAutofit lnSpcReduction="10000"/>
          </a:bodyPr>
          <a:lstStyle/>
          <a:p>
            <a:pPr eaLnBrk="1" hangingPunct="1">
              <a:lnSpc>
                <a:spcPct val="90000"/>
              </a:lnSpc>
            </a:pPr>
            <a:r>
              <a:rPr lang="en-US" sz="2600" b="1" dirty="0"/>
              <a:t>Error Handling Errors</a:t>
            </a:r>
          </a:p>
          <a:p>
            <a:pPr lvl="1" eaLnBrk="1" hangingPunct="1">
              <a:lnSpc>
                <a:spcPct val="90000"/>
              </a:lnSpc>
            </a:pPr>
            <a:r>
              <a:rPr lang="en-US" sz="2400" dirty="0"/>
              <a:t>Failure to anticipate the possibility of errors and protect against them, </a:t>
            </a:r>
          </a:p>
          <a:p>
            <a:pPr lvl="1" eaLnBrk="1" hangingPunct="1">
              <a:lnSpc>
                <a:spcPct val="90000"/>
              </a:lnSpc>
            </a:pPr>
            <a:r>
              <a:rPr lang="en-US" sz="2400" dirty="0"/>
              <a:t>Failure to notice error conditions, </a:t>
            </a:r>
          </a:p>
          <a:p>
            <a:pPr lvl="1" eaLnBrk="1" hangingPunct="1">
              <a:lnSpc>
                <a:spcPct val="90000"/>
              </a:lnSpc>
            </a:pPr>
            <a:r>
              <a:rPr lang="en-US" sz="2400" dirty="0"/>
              <a:t>Failure to handle a detected error in a reasonable way. </a:t>
            </a:r>
          </a:p>
          <a:p>
            <a:pPr lvl="2" eaLnBrk="1" hangingPunct="1">
              <a:lnSpc>
                <a:spcPct val="90000"/>
              </a:lnSpc>
            </a:pPr>
            <a:r>
              <a:rPr lang="en-US" sz="2100" dirty="0"/>
              <a:t>Most programs correctly detect errors but then branch into untested error recovery routines</a:t>
            </a:r>
          </a:p>
          <a:p>
            <a:pPr eaLnBrk="1" hangingPunct="1">
              <a:lnSpc>
                <a:spcPct val="90000"/>
              </a:lnSpc>
            </a:pPr>
            <a:r>
              <a:rPr lang="en-US" sz="2600" b="1" dirty="0"/>
              <a:t>Boundary-Related Errors</a:t>
            </a:r>
          </a:p>
          <a:p>
            <a:pPr lvl="1" eaLnBrk="1" hangingPunct="1">
              <a:lnSpc>
                <a:spcPct val="90000"/>
              </a:lnSpc>
            </a:pPr>
            <a:r>
              <a:rPr lang="en-US" sz="2400" dirty="0"/>
              <a:t>If program’s use and functioning can be described as running in ranges of values, the program may croak outside the boundaries.</a:t>
            </a:r>
          </a:p>
          <a:p>
            <a:pPr eaLnBrk="1" hangingPunct="1">
              <a:lnSpc>
                <a:spcPct val="90000"/>
              </a:lnSpc>
            </a:pPr>
            <a:r>
              <a:rPr lang="en-US" sz="2600" b="1" dirty="0"/>
              <a:t>Control Flow Errors</a:t>
            </a:r>
          </a:p>
          <a:p>
            <a:pPr lvl="1" eaLnBrk="1" hangingPunct="1">
              <a:lnSpc>
                <a:spcPct val="90000"/>
              </a:lnSpc>
            </a:pPr>
            <a:r>
              <a:rPr lang="en-US" sz="2400" dirty="0"/>
              <a:t>When the program does the wrong thing next</a:t>
            </a:r>
          </a:p>
        </p:txBody>
      </p:sp>
    </p:spTree>
    <p:extLst>
      <p:ext uri="{BB962C8B-B14F-4D97-AF65-F5344CB8AC3E}">
        <p14:creationId xmlns:p14="http://schemas.microsoft.com/office/powerpoint/2010/main" val="30769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883">
                                            <p:txEl>
                                              <p:pRg st="5" end="5"/>
                                            </p:txEl>
                                          </p:spTgt>
                                        </p:tgtEl>
                                        <p:attrNameLst>
                                          <p:attrName>style.visibility</p:attrName>
                                        </p:attrNameLst>
                                      </p:cBhvr>
                                      <p:to>
                                        <p:strVal val="visible"/>
                                      </p:to>
                                    </p:set>
                                    <p:anim calcmode="lin" valueType="num">
                                      <p:cBhvr additive="base">
                                        <p:cTn id="7" dur="500" fill="hold"/>
                                        <p:tgtEl>
                                          <p:spTgt spid="12288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88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2883">
                                            <p:txEl>
                                              <p:pRg st="6" end="6"/>
                                            </p:txEl>
                                          </p:spTgt>
                                        </p:tgtEl>
                                        <p:attrNameLst>
                                          <p:attrName>style.visibility</p:attrName>
                                        </p:attrNameLst>
                                      </p:cBhvr>
                                      <p:to>
                                        <p:strVal val="visible"/>
                                      </p:to>
                                    </p:set>
                                    <p:anim calcmode="lin" valueType="num">
                                      <p:cBhvr additive="base">
                                        <p:cTn id="11" dur="500" fill="hold"/>
                                        <p:tgtEl>
                                          <p:spTgt spid="12288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288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2883">
                                            <p:txEl>
                                              <p:pRg st="7" end="7"/>
                                            </p:txEl>
                                          </p:spTgt>
                                        </p:tgtEl>
                                        <p:attrNameLst>
                                          <p:attrName>style.visibility</p:attrName>
                                        </p:attrNameLst>
                                      </p:cBhvr>
                                      <p:to>
                                        <p:strVal val="visible"/>
                                      </p:to>
                                    </p:set>
                                    <p:anim calcmode="lin" valueType="num">
                                      <p:cBhvr additive="base">
                                        <p:cTn id="17" dur="500" fill="hold"/>
                                        <p:tgtEl>
                                          <p:spTgt spid="122883">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2883">
                                            <p:txEl>
                                              <p:pRg st="7" end="7"/>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22883">
                                            <p:txEl>
                                              <p:pRg st="8" end="8"/>
                                            </p:txEl>
                                          </p:spTgt>
                                        </p:tgtEl>
                                        <p:attrNameLst>
                                          <p:attrName>style.visibility</p:attrName>
                                        </p:attrNameLst>
                                      </p:cBhvr>
                                      <p:to>
                                        <p:strVal val="visible"/>
                                      </p:to>
                                    </p:set>
                                    <p:anim calcmode="lin" valueType="num">
                                      <p:cBhvr additive="base">
                                        <p:cTn id="21" dur="500" fill="hold"/>
                                        <p:tgtEl>
                                          <p:spTgt spid="122883">
                                            <p:txEl>
                                              <p:pRg st="8" end="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288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Slide Number Placeholder 5"/>
          <p:cNvSpPr>
            <a:spLocks noGrp="1"/>
          </p:cNvSpPr>
          <p:nvPr>
            <p:ph type="sldNum" sz="quarter" idx="12"/>
          </p:nvPr>
        </p:nvSpPr>
        <p:spPr>
          <a:noFill/>
        </p:spPr>
        <p:txBody>
          <a:bodyPr/>
          <a:lstStyle/>
          <a:p>
            <a:fld id="{CD6215CF-C0D4-4599-ABD7-14C90F5ECB3C}" type="slidenum">
              <a:rPr lang="en-US" smtClean="0"/>
              <a:pPr/>
              <a:t>11</a:t>
            </a:fld>
            <a:endParaRPr lang="en-US"/>
          </a:p>
        </p:txBody>
      </p:sp>
      <p:sp>
        <p:nvSpPr>
          <p:cNvPr id="57347" name="Rectangle 2"/>
          <p:cNvSpPr>
            <a:spLocks noGrp="1" noChangeArrowheads="1"/>
          </p:cNvSpPr>
          <p:nvPr>
            <p:ph type="title"/>
          </p:nvPr>
        </p:nvSpPr>
        <p:spPr>
          <a:xfrm>
            <a:off x="685800" y="206375"/>
            <a:ext cx="7620000" cy="533400"/>
          </a:xfrm>
        </p:spPr>
        <p:txBody>
          <a:bodyPr>
            <a:normAutofit fontScale="90000"/>
          </a:bodyPr>
          <a:lstStyle/>
          <a:p>
            <a:pPr eaLnBrk="1" hangingPunct="1"/>
            <a:r>
              <a:rPr lang="en-US" sz="3500" dirty="0"/>
              <a:t>Categories of Software Errors - cont</a:t>
            </a:r>
          </a:p>
        </p:txBody>
      </p:sp>
      <p:sp>
        <p:nvSpPr>
          <p:cNvPr id="152579" name="Rectangle 3"/>
          <p:cNvSpPr>
            <a:spLocks noGrp="1" noChangeArrowheads="1"/>
          </p:cNvSpPr>
          <p:nvPr>
            <p:ph type="body" idx="1"/>
          </p:nvPr>
        </p:nvSpPr>
        <p:spPr/>
        <p:txBody>
          <a:bodyPr/>
          <a:lstStyle/>
          <a:p>
            <a:pPr eaLnBrk="1" hangingPunct="1"/>
            <a:r>
              <a:rPr lang="en-US" sz="2600" b="1" dirty="0"/>
              <a:t>Initial and Later States</a:t>
            </a:r>
          </a:p>
          <a:p>
            <a:pPr lvl="1" eaLnBrk="1" hangingPunct="1"/>
            <a:r>
              <a:rPr lang="en-US" sz="2400" dirty="0"/>
              <a:t>E.g. failure to initialize a loop control variable, or clear a flag</a:t>
            </a:r>
          </a:p>
          <a:p>
            <a:pPr eaLnBrk="1" hangingPunct="1"/>
            <a:r>
              <a:rPr lang="en-US" sz="2600" b="1" dirty="0"/>
              <a:t>Errors in Handling or Interpreting Data</a:t>
            </a:r>
          </a:p>
          <a:p>
            <a:pPr lvl="1" eaLnBrk="1" hangingPunct="1"/>
            <a:r>
              <a:rPr lang="en-US" sz="2400" dirty="0"/>
              <a:t>E.g. data might be corrupted or misinterpreted when from module to module. </a:t>
            </a:r>
          </a:p>
          <a:p>
            <a:pPr eaLnBrk="1" hangingPunct="1"/>
            <a:r>
              <a:rPr lang="en-US" sz="2600" b="1" dirty="0"/>
              <a:t>Calculation Errors</a:t>
            </a:r>
          </a:p>
          <a:p>
            <a:pPr lvl="1" eaLnBrk="1" hangingPunct="1"/>
            <a:r>
              <a:rPr lang="en-US" sz="2400" dirty="0"/>
              <a:t>Misinterpret complicated formulas, lose precision due to rounding and truncation errors</a:t>
            </a:r>
          </a:p>
          <a:p>
            <a:pPr lvl="1" eaLnBrk="1" hangingPunct="1"/>
            <a:r>
              <a:rPr lang="en-US" sz="2400" dirty="0"/>
              <a:t>Computational errors due to incorrect algorithms</a:t>
            </a:r>
          </a:p>
          <a:p>
            <a:pPr eaLnBrk="1" hangingPunct="1"/>
            <a:endParaRPr lang="en-US" sz="2400" dirty="0"/>
          </a:p>
        </p:txBody>
      </p:sp>
    </p:spTree>
    <p:extLst>
      <p:ext uri="{BB962C8B-B14F-4D97-AF65-F5344CB8AC3E}">
        <p14:creationId xmlns:p14="http://schemas.microsoft.com/office/powerpoint/2010/main" val="412275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2579">
                                            <p:txEl>
                                              <p:pRg st="2" end="2"/>
                                            </p:txEl>
                                          </p:spTgt>
                                        </p:tgtEl>
                                        <p:attrNameLst>
                                          <p:attrName>style.visibility</p:attrName>
                                        </p:attrNameLst>
                                      </p:cBhvr>
                                      <p:to>
                                        <p:strVal val="visible"/>
                                      </p:to>
                                    </p:set>
                                    <p:anim calcmode="lin" valueType="num">
                                      <p:cBhvr additive="base">
                                        <p:cTn id="7" dur="500" fill="hold"/>
                                        <p:tgtEl>
                                          <p:spTgt spid="15257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257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2579">
                                            <p:txEl>
                                              <p:pRg st="3" end="3"/>
                                            </p:txEl>
                                          </p:spTgt>
                                        </p:tgtEl>
                                        <p:attrNameLst>
                                          <p:attrName>style.visibility</p:attrName>
                                        </p:attrNameLst>
                                      </p:cBhvr>
                                      <p:to>
                                        <p:strVal val="visible"/>
                                      </p:to>
                                    </p:set>
                                    <p:anim calcmode="lin" valueType="num">
                                      <p:cBhvr additive="base">
                                        <p:cTn id="11" dur="500" fill="hold"/>
                                        <p:tgtEl>
                                          <p:spTgt spid="152579">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25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52579">
                                            <p:txEl>
                                              <p:pRg st="4" end="4"/>
                                            </p:txEl>
                                          </p:spTgt>
                                        </p:tgtEl>
                                        <p:attrNameLst>
                                          <p:attrName>style.visibility</p:attrName>
                                        </p:attrNameLst>
                                      </p:cBhvr>
                                      <p:to>
                                        <p:strVal val="visible"/>
                                      </p:to>
                                    </p:set>
                                    <p:anim calcmode="lin" valueType="num">
                                      <p:cBhvr additive="base">
                                        <p:cTn id="17" dur="500" fill="hold"/>
                                        <p:tgtEl>
                                          <p:spTgt spid="152579">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2579">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52579">
                                            <p:txEl>
                                              <p:pRg st="5" end="5"/>
                                            </p:txEl>
                                          </p:spTgt>
                                        </p:tgtEl>
                                        <p:attrNameLst>
                                          <p:attrName>style.visibility</p:attrName>
                                        </p:attrNameLst>
                                      </p:cBhvr>
                                      <p:to>
                                        <p:strVal val="visible"/>
                                      </p:to>
                                    </p:set>
                                    <p:anim calcmode="lin" valueType="num">
                                      <p:cBhvr additive="base">
                                        <p:cTn id="21" dur="500" fill="hold"/>
                                        <p:tgtEl>
                                          <p:spTgt spid="152579">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52579">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52579">
                                            <p:txEl>
                                              <p:pRg st="6" end="6"/>
                                            </p:txEl>
                                          </p:spTgt>
                                        </p:tgtEl>
                                        <p:attrNameLst>
                                          <p:attrName>style.visibility</p:attrName>
                                        </p:attrNameLst>
                                      </p:cBhvr>
                                      <p:to>
                                        <p:strVal val="visible"/>
                                      </p:to>
                                    </p:set>
                                    <p:anim calcmode="lin" valueType="num">
                                      <p:cBhvr additive="base">
                                        <p:cTn id="25" dur="500" fill="hold"/>
                                        <p:tgtEl>
                                          <p:spTgt spid="152579">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257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a:noFill/>
        </p:spPr>
        <p:txBody>
          <a:bodyPr/>
          <a:lstStyle/>
          <a:p>
            <a:fld id="{277B1D99-52F6-4400-A2BD-BEEA947BDE20}" type="slidenum">
              <a:rPr lang="en-US" smtClean="0"/>
              <a:pPr/>
              <a:t>12</a:t>
            </a:fld>
            <a:endParaRPr lang="en-US"/>
          </a:p>
        </p:txBody>
      </p:sp>
      <p:sp>
        <p:nvSpPr>
          <p:cNvPr id="58371" name="Rectangle 2"/>
          <p:cNvSpPr>
            <a:spLocks noGrp="1" noChangeArrowheads="1"/>
          </p:cNvSpPr>
          <p:nvPr>
            <p:ph type="title"/>
          </p:nvPr>
        </p:nvSpPr>
        <p:spPr>
          <a:xfrm>
            <a:off x="609600" y="206375"/>
            <a:ext cx="7696200" cy="533400"/>
          </a:xfrm>
        </p:spPr>
        <p:txBody>
          <a:bodyPr>
            <a:normAutofit fontScale="90000"/>
          </a:bodyPr>
          <a:lstStyle/>
          <a:p>
            <a:pPr eaLnBrk="1" hangingPunct="1"/>
            <a:r>
              <a:rPr lang="en-US" sz="3500" dirty="0"/>
              <a:t>Categories of Software Errors - cont</a:t>
            </a:r>
          </a:p>
        </p:txBody>
      </p:sp>
      <p:sp>
        <p:nvSpPr>
          <p:cNvPr id="92163" name="Rectangle 3"/>
          <p:cNvSpPr>
            <a:spLocks noGrp="1" noChangeArrowheads="1"/>
          </p:cNvSpPr>
          <p:nvPr>
            <p:ph type="body" idx="1"/>
          </p:nvPr>
        </p:nvSpPr>
        <p:spPr>
          <a:xfrm>
            <a:off x="685800" y="1143000"/>
            <a:ext cx="8153400" cy="4987925"/>
          </a:xfrm>
        </p:spPr>
        <p:txBody>
          <a:bodyPr/>
          <a:lstStyle/>
          <a:p>
            <a:pPr eaLnBrk="1" hangingPunct="1"/>
            <a:r>
              <a:rPr lang="en-US" sz="2600" b="1" dirty="0"/>
              <a:t>Race Conditions Between Events</a:t>
            </a:r>
          </a:p>
          <a:p>
            <a:pPr lvl="1" eaLnBrk="1" hangingPunct="1"/>
            <a:r>
              <a:rPr lang="en-US" sz="2400" dirty="0"/>
              <a:t>E.g. Programmer did not realize that B could win the race, but B will come first only under special conditions</a:t>
            </a:r>
          </a:p>
          <a:p>
            <a:pPr lvl="1" eaLnBrk="1" hangingPunct="1"/>
            <a:r>
              <a:rPr lang="en-US" sz="2400" dirty="0"/>
              <a:t>Hard to replicate. </a:t>
            </a:r>
          </a:p>
          <a:p>
            <a:pPr lvl="1" eaLnBrk="1" hangingPunct="1"/>
            <a:r>
              <a:rPr lang="en-US" sz="2400" dirty="0"/>
              <a:t>Lead to many reports of ‘irreproducible’ bugs.</a:t>
            </a:r>
          </a:p>
          <a:p>
            <a:pPr eaLnBrk="1" hangingPunct="1"/>
            <a:r>
              <a:rPr lang="en-US" sz="2600" b="1" dirty="0"/>
              <a:t>Hardware</a:t>
            </a:r>
          </a:p>
          <a:p>
            <a:pPr lvl="1" eaLnBrk="1" hangingPunct="1"/>
            <a:r>
              <a:rPr lang="en-US" sz="2400" dirty="0"/>
              <a:t>Send bad data to device, try to use devices that are busy or aren’t there, …</a:t>
            </a:r>
          </a:p>
          <a:p>
            <a:pPr eaLnBrk="1" hangingPunct="1"/>
            <a:endParaRPr lang="en-US" sz="2600" dirty="0"/>
          </a:p>
        </p:txBody>
      </p:sp>
    </p:spTree>
    <p:extLst>
      <p:ext uri="{BB962C8B-B14F-4D97-AF65-F5344CB8AC3E}">
        <p14:creationId xmlns:p14="http://schemas.microsoft.com/office/powerpoint/2010/main" val="1255655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63">
                                            <p:txEl>
                                              <p:pRg st="4" end="4"/>
                                            </p:txEl>
                                          </p:spTgt>
                                        </p:tgtEl>
                                        <p:attrNameLst>
                                          <p:attrName>style.visibility</p:attrName>
                                        </p:attrNameLst>
                                      </p:cBhvr>
                                      <p:to>
                                        <p:strVal val="visible"/>
                                      </p:to>
                                    </p:set>
                                    <p:anim calcmode="lin" valueType="num">
                                      <p:cBhvr additive="base">
                                        <p:cTn id="7" dur="500" fill="hold"/>
                                        <p:tgtEl>
                                          <p:spTgt spid="9216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6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2163">
                                            <p:txEl>
                                              <p:pRg st="5" end="5"/>
                                            </p:txEl>
                                          </p:spTgt>
                                        </p:tgtEl>
                                        <p:attrNameLst>
                                          <p:attrName>style.visibility</p:attrName>
                                        </p:attrNameLst>
                                      </p:cBhvr>
                                      <p:to>
                                        <p:strVal val="visible"/>
                                      </p:to>
                                    </p:set>
                                    <p:anim calcmode="lin" valueType="num">
                                      <p:cBhvr additive="base">
                                        <p:cTn id="11" dur="500" fill="hold"/>
                                        <p:tgtEl>
                                          <p:spTgt spid="9216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216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a:noFill/>
        </p:spPr>
        <p:txBody>
          <a:bodyPr/>
          <a:lstStyle/>
          <a:p>
            <a:fld id="{5C0BFCE3-BAC3-4BD4-9B0B-9892D647FB82}" type="slidenum">
              <a:rPr lang="en-US" smtClean="0"/>
              <a:pPr/>
              <a:t>13</a:t>
            </a:fld>
            <a:endParaRPr lang="en-US"/>
          </a:p>
        </p:txBody>
      </p:sp>
      <p:sp>
        <p:nvSpPr>
          <p:cNvPr id="59395" name="Rectangle 2"/>
          <p:cNvSpPr>
            <a:spLocks noGrp="1" noChangeArrowheads="1"/>
          </p:cNvSpPr>
          <p:nvPr>
            <p:ph type="title"/>
          </p:nvPr>
        </p:nvSpPr>
        <p:spPr>
          <a:xfrm>
            <a:off x="609600" y="206375"/>
            <a:ext cx="7696200" cy="533400"/>
          </a:xfrm>
        </p:spPr>
        <p:txBody>
          <a:bodyPr>
            <a:normAutofit fontScale="90000"/>
          </a:bodyPr>
          <a:lstStyle/>
          <a:p>
            <a:pPr eaLnBrk="1" hangingPunct="1"/>
            <a:r>
              <a:rPr lang="en-US" sz="3500" dirty="0"/>
              <a:t>Categories of Software Errors - cont</a:t>
            </a:r>
          </a:p>
        </p:txBody>
      </p:sp>
      <p:sp>
        <p:nvSpPr>
          <p:cNvPr id="153603" name="Rectangle 3"/>
          <p:cNvSpPr>
            <a:spLocks noGrp="1" noChangeArrowheads="1"/>
          </p:cNvSpPr>
          <p:nvPr>
            <p:ph type="body" idx="1"/>
          </p:nvPr>
        </p:nvSpPr>
        <p:spPr/>
        <p:txBody>
          <a:bodyPr>
            <a:normAutofit/>
          </a:bodyPr>
          <a:lstStyle/>
          <a:p>
            <a:pPr eaLnBrk="1" hangingPunct="1">
              <a:lnSpc>
                <a:spcPct val="90000"/>
              </a:lnSpc>
            </a:pPr>
            <a:r>
              <a:rPr lang="en-US" sz="2600" b="1" dirty="0"/>
              <a:t>Load conditions – misbehave when overloaded</a:t>
            </a:r>
          </a:p>
          <a:p>
            <a:pPr lvl="1" eaLnBrk="1" hangingPunct="1">
              <a:lnSpc>
                <a:spcPct val="90000"/>
              </a:lnSpc>
            </a:pPr>
            <a:r>
              <a:rPr lang="en-US" sz="2400" dirty="0"/>
              <a:t>Program may fail under </a:t>
            </a:r>
          </a:p>
          <a:p>
            <a:pPr lvl="2" eaLnBrk="1" hangingPunct="1">
              <a:lnSpc>
                <a:spcPct val="90000"/>
              </a:lnSpc>
            </a:pPr>
            <a:r>
              <a:rPr lang="en-US" sz="2100" dirty="0"/>
              <a:t>a high volume (much work over a long period) or</a:t>
            </a:r>
          </a:p>
          <a:p>
            <a:pPr lvl="2" eaLnBrk="1" hangingPunct="1">
              <a:lnSpc>
                <a:spcPct val="90000"/>
              </a:lnSpc>
            </a:pPr>
            <a:r>
              <a:rPr lang="en-US" sz="2100" dirty="0"/>
              <a:t>a high stress (maximum load at one time)</a:t>
            </a:r>
          </a:p>
          <a:p>
            <a:pPr lvl="1" eaLnBrk="1" hangingPunct="1">
              <a:lnSpc>
                <a:spcPct val="90000"/>
              </a:lnSpc>
            </a:pPr>
            <a:r>
              <a:rPr lang="en-US" sz="2400" dirty="0"/>
              <a:t>runs out of memory and other resources, tries to share memory or CPU time with other programs</a:t>
            </a:r>
          </a:p>
          <a:p>
            <a:pPr lvl="1" eaLnBrk="1" hangingPunct="1">
              <a:lnSpc>
                <a:spcPct val="90000"/>
              </a:lnSpc>
            </a:pPr>
            <a:r>
              <a:rPr lang="en-US" sz="2400" dirty="0"/>
              <a:t>Issues are whether the program can meet its stated limits and how horribly it dies when the limits are exceeded</a:t>
            </a:r>
          </a:p>
          <a:p>
            <a:pPr eaLnBrk="1" hangingPunct="1">
              <a:lnSpc>
                <a:spcPct val="90000"/>
              </a:lnSpc>
            </a:pPr>
            <a:r>
              <a:rPr lang="en-US" sz="2600" b="1" dirty="0"/>
              <a:t>Source and Version Control</a:t>
            </a:r>
          </a:p>
          <a:p>
            <a:pPr lvl="1" eaLnBrk="1" hangingPunct="1">
              <a:lnSpc>
                <a:spcPct val="90000"/>
              </a:lnSpc>
            </a:pPr>
            <a:r>
              <a:rPr lang="en-US" sz="2400" dirty="0"/>
              <a:t>Old programs reappear if the programmer links an old version of one subroutine with the latest version of the rest of the program</a:t>
            </a:r>
            <a:endParaRPr lang="en-US" sz="2200" dirty="0"/>
          </a:p>
        </p:txBody>
      </p:sp>
    </p:spTree>
    <p:extLst>
      <p:ext uri="{BB962C8B-B14F-4D97-AF65-F5344CB8AC3E}">
        <p14:creationId xmlns:p14="http://schemas.microsoft.com/office/powerpoint/2010/main" val="3207130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3603">
                                            <p:txEl>
                                              <p:pRg st="6" end="6"/>
                                            </p:txEl>
                                          </p:spTgt>
                                        </p:tgtEl>
                                        <p:attrNameLst>
                                          <p:attrName>style.visibility</p:attrName>
                                        </p:attrNameLst>
                                      </p:cBhvr>
                                      <p:to>
                                        <p:strVal val="visible"/>
                                      </p:to>
                                    </p:set>
                                    <p:anim calcmode="lin" valueType="num">
                                      <p:cBhvr additive="base">
                                        <p:cTn id="7" dur="500" fill="hold"/>
                                        <p:tgtEl>
                                          <p:spTgt spid="15360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0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3603">
                                            <p:txEl>
                                              <p:pRg st="7" end="7"/>
                                            </p:txEl>
                                          </p:spTgt>
                                        </p:tgtEl>
                                        <p:attrNameLst>
                                          <p:attrName>style.visibility</p:attrName>
                                        </p:attrNameLst>
                                      </p:cBhvr>
                                      <p:to>
                                        <p:strVal val="visible"/>
                                      </p:to>
                                    </p:set>
                                    <p:anim calcmode="lin" valueType="num">
                                      <p:cBhvr additive="base">
                                        <p:cTn id="11" dur="500" fill="hold"/>
                                        <p:tgtEl>
                                          <p:spTgt spid="15360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360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p:spPr>
        <p:txBody>
          <a:bodyPr/>
          <a:lstStyle/>
          <a:p>
            <a:fld id="{DA2A0BE2-04FE-437E-A221-5DA88EC2EF3D}" type="slidenum">
              <a:rPr lang="en-US" smtClean="0"/>
              <a:pPr/>
              <a:t>14</a:t>
            </a:fld>
            <a:endParaRPr lang="en-US"/>
          </a:p>
        </p:txBody>
      </p:sp>
      <p:sp>
        <p:nvSpPr>
          <p:cNvPr id="52227" name="Rectangle 2"/>
          <p:cNvSpPr>
            <a:spLocks noGrp="1" noChangeArrowheads="1"/>
          </p:cNvSpPr>
          <p:nvPr>
            <p:ph type="title"/>
          </p:nvPr>
        </p:nvSpPr>
        <p:spPr>
          <a:xfrm>
            <a:off x="745155" y="-76200"/>
            <a:ext cx="8229600" cy="1066800"/>
          </a:xfrm>
        </p:spPr>
        <p:txBody>
          <a:bodyPr/>
          <a:lstStyle/>
          <a:p>
            <a:pPr eaLnBrk="1" hangingPunct="1"/>
            <a:r>
              <a:rPr lang="en-US" sz="3800" dirty="0"/>
              <a:t>Why Are Defects Hard to Find?</a:t>
            </a:r>
          </a:p>
        </p:txBody>
      </p:sp>
      <p:sp>
        <p:nvSpPr>
          <p:cNvPr id="112643" name="Rectangle 3"/>
          <p:cNvSpPr>
            <a:spLocks noGrp="1" noChangeArrowheads="1"/>
          </p:cNvSpPr>
          <p:nvPr>
            <p:ph type="body" idx="1"/>
          </p:nvPr>
        </p:nvSpPr>
        <p:spPr>
          <a:xfrm>
            <a:off x="685800" y="1143000"/>
            <a:ext cx="8001000" cy="4724400"/>
          </a:xfrm>
        </p:spPr>
        <p:txBody>
          <a:bodyPr/>
          <a:lstStyle/>
          <a:p>
            <a:pPr eaLnBrk="1" hangingPunct="1"/>
            <a:r>
              <a:rPr lang="en-US" sz="2600" b="1" dirty="0"/>
              <a:t>Some reasons defects go undetected</a:t>
            </a:r>
          </a:p>
          <a:p>
            <a:pPr lvl="1" eaLnBrk="1" hangingPunct="1"/>
            <a:r>
              <a:rPr lang="en-US" sz="2400" i="1" dirty="0">
                <a:solidFill>
                  <a:schemeClr val="hlink"/>
                </a:solidFill>
              </a:rPr>
              <a:t>Not looking</a:t>
            </a:r>
          </a:p>
          <a:p>
            <a:pPr lvl="2" eaLnBrk="1" hangingPunct="1"/>
            <a:r>
              <a:rPr lang="en-US" sz="2400" dirty="0"/>
              <a:t>Tests often are not performed because a particular test condition was unknown; </a:t>
            </a:r>
          </a:p>
          <a:p>
            <a:pPr lvl="2" eaLnBrk="1" hangingPunct="1"/>
            <a:r>
              <a:rPr lang="en-US" sz="2400" dirty="0"/>
              <a:t>Some parts go untested because developers assume changes do not affect them</a:t>
            </a:r>
          </a:p>
          <a:p>
            <a:pPr lvl="1" eaLnBrk="1" hangingPunct="1"/>
            <a:r>
              <a:rPr lang="en-US" sz="2400" i="1" dirty="0">
                <a:solidFill>
                  <a:schemeClr val="hlink"/>
                </a:solidFill>
              </a:rPr>
              <a:t>Looking, but not seeing </a:t>
            </a:r>
          </a:p>
          <a:p>
            <a:pPr lvl="2" eaLnBrk="1" hangingPunct="1"/>
            <a:r>
              <a:rPr lang="en-US" sz="2400" dirty="0"/>
              <a:t>developers become so familiar with their system that they overlook details </a:t>
            </a:r>
          </a:p>
          <a:p>
            <a:pPr lvl="2" eaLnBrk="1" hangingPunct="1"/>
            <a:r>
              <a:rPr lang="en-US" sz="2400" dirty="0"/>
              <a:t>This is why used to provide independent </a:t>
            </a:r>
            <a:r>
              <a:rPr lang="en-US" sz="2400" dirty="0" err="1"/>
              <a:t>v&amp;v</a:t>
            </a:r>
            <a:r>
              <a:rPr lang="en-US" sz="2400" dirty="0"/>
              <a:t> is a fresh viewpoint</a:t>
            </a:r>
          </a:p>
        </p:txBody>
      </p:sp>
      <p:sp>
        <p:nvSpPr>
          <p:cNvPr id="52229" name="Text Box 4"/>
          <p:cNvSpPr txBox="1">
            <a:spLocks noChangeArrowheads="1"/>
          </p:cNvSpPr>
          <p:nvPr/>
        </p:nvSpPr>
        <p:spPr bwMode="auto">
          <a:xfrm>
            <a:off x="152400" y="6445250"/>
            <a:ext cx="6324600" cy="336550"/>
          </a:xfrm>
          <a:prstGeom prst="rect">
            <a:avLst/>
          </a:prstGeom>
          <a:noFill/>
          <a:ln w="9525">
            <a:noFill/>
            <a:miter lim="800000"/>
            <a:headEnd/>
            <a:tailEnd/>
          </a:ln>
        </p:spPr>
        <p:txBody>
          <a:bodyPr>
            <a:spAutoFit/>
          </a:bodyPr>
          <a:lstStyle/>
          <a:p>
            <a:pPr>
              <a:spcBef>
                <a:spcPct val="50000"/>
              </a:spcBef>
            </a:pPr>
            <a:r>
              <a:rPr lang="en-US" sz="1600">
                <a:solidFill>
                  <a:schemeClr val="tx2"/>
                </a:solidFill>
              </a:rPr>
              <a:t>From Mosley and Posey. </a:t>
            </a:r>
            <a:r>
              <a:rPr lang="en-US" sz="1600" i="1">
                <a:solidFill>
                  <a:schemeClr val="tx2"/>
                </a:solidFill>
              </a:rPr>
              <a:t>Just Enough Software Test Automation</a:t>
            </a:r>
          </a:p>
        </p:txBody>
      </p:sp>
    </p:spTree>
    <p:extLst>
      <p:ext uri="{BB962C8B-B14F-4D97-AF65-F5344CB8AC3E}">
        <p14:creationId xmlns:p14="http://schemas.microsoft.com/office/powerpoint/2010/main" val="191759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43">
                                            <p:txEl>
                                              <p:pRg st="1" end="1"/>
                                            </p:txEl>
                                          </p:spTgt>
                                        </p:tgtEl>
                                        <p:attrNameLst>
                                          <p:attrName>style.visibility</p:attrName>
                                        </p:attrNameLst>
                                      </p:cBhvr>
                                      <p:to>
                                        <p:strVal val="visible"/>
                                      </p:to>
                                    </p:set>
                                    <p:anim calcmode="lin" valueType="num">
                                      <p:cBhvr additive="base">
                                        <p:cTn id="7" dur="500" fill="hold"/>
                                        <p:tgtEl>
                                          <p:spTgt spid="11264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4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2643">
                                            <p:txEl>
                                              <p:pRg st="2" end="2"/>
                                            </p:txEl>
                                          </p:spTgt>
                                        </p:tgtEl>
                                        <p:attrNameLst>
                                          <p:attrName>style.visibility</p:attrName>
                                        </p:attrNameLst>
                                      </p:cBhvr>
                                      <p:to>
                                        <p:strVal val="visible"/>
                                      </p:to>
                                    </p:set>
                                    <p:anim calcmode="lin" valueType="num">
                                      <p:cBhvr additive="base">
                                        <p:cTn id="11" dur="500" fill="hold"/>
                                        <p:tgtEl>
                                          <p:spTgt spid="11264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264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2643">
                                            <p:txEl>
                                              <p:pRg st="3" end="3"/>
                                            </p:txEl>
                                          </p:spTgt>
                                        </p:tgtEl>
                                        <p:attrNameLst>
                                          <p:attrName>style.visibility</p:attrName>
                                        </p:attrNameLst>
                                      </p:cBhvr>
                                      <p:to>
                                        <p:strVal val="visible"/>
                                      </p:to>
                                    </p:set>
                                    <p:anim calcmode="lin" valueType="num">
                                      <p:cBhvr additive="base">
                                        <p:cTn id="15" dur="500" fill="hold"/>
                                        <p:tgtEl>
                                          <p:spTgt spid="11264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26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12643">
                                            <p:txEl>
                                              <p:pRg st="4" end="4"/>
                                            </p:txEl>
                                          </p:spTgt>
                                        </p:tgtEl>
                                        <p:attrNameLst>
                                          <p:attrName>style.visibility</p:attrName>
                                        </p:attrNameLst>
                                      </p:cBhvr>
                                      <p:to>
                                        <p:strVal val="visible"/>
                                      </p:to>
                                    </p:set>
                                    <p:anim calcmode="lin" valueType="num">
                                      <p:cBhvr additive="base">
                                        <p:cTn id="21" dur="500" fill="hold"/>
                                        <p:tgtEl>
                                          <p:spTgt spid="11264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264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12643">
                                            <p:txEl>
                                              <p:pRg st="5" end="5"/>
                                            </p:txEl>
                                          </p:spTgt>
                                        </p:tgtEl>
                                        <p:attrNameLst>
                                          <p:attrName>style.visibility</p:attrName>
                                        </p:attrNameLst>
                                      </p:cBhvr>
                                      <p:to>
                                        <p:strVal val="visible"/>
                                      </p:to>
                                    </p:set>
                                    <p:anim calcmode="lin" valueType="num">
                                      <p:cBhvr additive="base">
                                        <p:cTn id="25" dur="500" fill="hold"/>
                                        <p:tgtEl>
                                          <p:spTgt spid="11264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264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12643">
                                            <p:txEl>
                                              <p:pRg st="6" end="6"/>
                                            </p:txEl>
                                          </p:spTgt>
                                        </p:tgtEl>
                                        <p:attrNameLst>
                                          <p:attrName>style.visibility</p:attrName>
                                        </p:attrNameLst>
                                      </p:cBhvr>
                                      <p:to>
                                        <p:strVal val="visible"/>
                                      </p:to>
                                    </p:set>
                                    <p:anim calcmode="lin" valueType="num">
                                      <p:cBhvr additive="base">
                                        <p:cTn id="29" dur="500" fill="hold"/>
                                        <p:tgtEl>
                                          <p:spTgt spid="11264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264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8" name="Rectangle 53257">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8" y="0"/>
            <a:ext cx="9141492"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251" name="Rectangle 2"/>
          <p:cNvSpPr>
            <a:spLocks noGrp="1" noChangeArrowheads="1"/>
          </p:cNvSpPr>
          <p:nvPr>
            <p:ph type="title"/>
          </p:nvPr>
        </p:nvSpPr>
        <p:spPr>
          <a:xfrm>
            <a:off x="3727581" y="484632"/>
            <a:ext cx="5047708" cy="1609344"/>
          </a:xfrm>
          <a:ln>
            <a:noFill/>
          </a:ln>
        </p:spPr>
        <p:txBody>
          <a:bodyPr>
            <a:normAutofit/>
          </a:bodyPr>
          <a:lstStyle/>
          <a:p>
            <a:pPr eaLnBrk="1" hangingPunct="1"/>
            <a:r>
              <a:rPr lang="en-US"/>
              <a:t>Why Are Defects Hard to Find? - cont</a:t>
            </a:r>
          </a:p>
        </p:txBody>
      </p:sp>
      <p:pic>
        <p:nvPicPr>
          <p:cNvPr id="53254" name="Picture 53253" descr="Computer script on a screen">
            <a:extLst>
              <a:ext uri="{FF2B5EF4-FFF2-40B4-BE49-F238E27FC236}">
                <a16:creationId xmlns:a16="http://schemas.microsoft.com/office/drawing/2014/main" id="{0D6188A0-B9F6-8924-A099-FF4ADB7A92BC}"/>
              </a:ext>
            </a:extLst>
          </p:cNvPr>
          <p:cNvPicPr>
            <a:picLocks noChangeAspect="1"/>
          </p:cNvPicPr>
          <p:nvPr/>
        </p:nvPicPr>
        <p:blipFill rotWithShape="1">
          <a:blip r:embed="rId4"/>
          <a:srcRect l="13153" r="52926" b="-1"/>
          <a:stretch/>
        </p:blipFill>
        <p:spPr>
          <a:xfrm>
            <a:off x="2508" y="10"/>
            <a:ext cx="3485044" cy="6857990"/>
          </a:xfrm>
          <a:prstGeom prst="rect">
            <a:avLst/>
          </a:prstGeom>
        </p:spPr>
      </p:pic>
      <p:sp>
        <p:nvSpPr>
          <p:cNvPr id="53252" name="Rectangle 3"/>
          <p:cNvSpPr>
            <a:spLocks noGrp="1" noChangeArrowheads="1"/>
          </p:cNvSpPr>
          <p:nvPr>
            <p:ph type="body" idx="1"/>
          </p:nvPr>
        </p:nvSpPr>
        <p:spPr>
          <a:xfrm>
            <a:off x="3727581" y="2121407"/>
            <a:ext cx="5413911" cy="4059301"/>
          </a:xfrm>
        </p:spPr>
        <p:txBody>
          <a:bodyPr>
            <a:normAutofit fontScale="92500" lnSpcReduction="10000"/>
          </a:bodyPr>
          <a:lstStyle/>
          <a:p>
            <a:pPr eaLnBrk="1" hangingPunct="1">
              <a:spcBef>
                <a:spcPct val="10000"/>
              </a:spcBef>
            </a:pPr>
            <a:r>
              <a:rPr lang="en-US" sz="2400" b="1" dirty="0"/>
              <a:t>Defects arise from various circumstances </a:t>
            </a:r>
          </a:p>
          <a:p>
            <a:pPr lvl="1" eaLnBrk="1" hangingPunct="1">
              <a:spcBef>
                <a:spcPct val="10000"/>
              </a:spcBef>
            </a:pPr>
            <a:r>
              <a:rPr lang="en-US" sz="2400" dirty="0"/>
              <a:t>Developers improperly interpret requirements</a:t>
            </a:r>
          </a:p>
          <a:p>
            <a:pPr lvl="1" eaLnBrk="1" hangingPunct="1">
              <a:spcBef>
                <a:spcPct val="10000"/>
              </a:spcBef>
            </a:pPr>
            <a:r>
              <a:rPr lang="en-US" sz="2400" dirty="0"/>
              <a:t>Users specify the wrong requirements</a:t>
            </a:r>
          </a:p>
          <a:p>
            <a:pPr lvl="1" eaLnBrk="1" hangingPunct="1">
              <a:spcBef>
                <a:spcPct val="10000"/>
              </a:spcBef>
            </a:pPr>
            <a:r>
              <a:rPr lang="en-US" sz="2400" dirty="0"/>
              <a:t>The requirements are incorrectly recorded</a:t>
            </a:r>
          </a:p>
          <a:p>
            <a:pPr lvl="1" eaLnBrk="1" hangingPunct="1">
              <a:spcBef>
                <a:spcPct val="10000"/>
              </a:spcBef>
            </a:pPr>
            <a:r>
              <a:rPr lang="en-US" sz="2400" dirty="0"/>
              <a:t>The design specifications are incorrect</a:t>
            </a:r>
          </a:p>
          <a:p>
            <a:pPr lvl="1" eaLnBrk="1" hangingPunct="1">
              <a:spcBef>
                <a:spcPct val="10000"/>
              </a:spcBef>
            </a:pPr>
            <a:r>
              <a:rPr lang="en-US" sz="2400" dirty="0"/>
              <a:t>There are errors in program coding</a:t>
            </a:r>
          </a:p>
          <a:p>
            <a:pPr lvl="1" eaLnBrk="1" hangingPunct="1">
              <a:spcBef>
                <a:spcPct val="10000"/>
              </a:spcBef>
            </a:pPr>
            <a:r>
              <a:rPr lang="en-US" sz="2400" dirty="0"/>
              <a:t>There are data entry errors</a:t>
            </a:r>
          </a:p>
          <a:p>
            <a:pPr lvl="1" eaLnBrk="1" hangingPunct="1">
              <a:spcBef>
                <a:spcPct val="10000"/>
              </a:spcBef>
            </a:pPr>
            <a:r>
              <a:rPr lang="en-US" sz="2400" dirty="0"/>
              <a:t>There are testing errors</a:t>
            </a:r>
          </a:p>
          <a:p>
            <a:pPr lvl="1" eaLnBrk="1" hangingPunct="1">
              <a:spcBef>
                <a:spcPct val="10000"/>
              </a:spcBef>
            </a:pPr>
            <a:r>
              <a:rPr lang="en-US" sz="2400" dirty="0"/>
              <a:t>There are mistakes in error correction</a:t>
            </a:r>
          </a:p>
          <a:p>
            <a:pPr lvl="1" eaLnBrk="1" hangingPunct="1">
              <a:spcBef>
                <a:spcPct val="10000"/>
              </a:spcBef>
            </a:pPr>
            <a:r>
              <a:rPr lang="en-US" sz="2400" dirty="0"/>
              <a:t>The corrected condition causes another defect</a:t>
            </a:r>
          </a:p>
          <a:p>
            <a:pPr eaLnBrk="1" hangingPunct="1"/>
            <a:endParaRPr lang="en-US" sz="2400" dirty="0"/>
          </a:p>
        </p:txBody>
      </p:sp>
      <p:grpSp>
        <p:nvGrpSpPr>
          <p:cNvPr id="53260" name="Group 53259">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53261" name="Oval 53260">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53262" name="Oval 53261">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53250" name="Slide Number Placeholder 5"/>
          <p:cNvSpPr>
            <a:spLocks noGrp="1"/>
          </p:cNvSpPr>
          <p:nvPr>
            <p:ph type="sldNum" sz="quarter" idx="12"/>
          </p:nvPr>
        </p:nvSpPr>
        <p:spPr>
          <a:xfrm>
            <a:off x="8483346" y="6272784"/>
            <a:ext cx="480060" cy="365125"/>
          </a:xfrm>
        </p:spPr>
        <p:txBody>
          <a:bodyPr>
            <a:normAutofit/>
          </a:bodyPr>
          <a:lstStyle/>
          <a:p>
            <a:pPr>
              <a:spcAft>
                <a:spcPts val="600"/>
              </a:spcAft>
            </a:pPr>
            <a:fld id="{E3A2F1CC-6251-49AE-9B5D-4856F4B7780D}" type="slidenum">
              <a:rPr lang="en-US" smtClean="0"/>
              <a:pPr>
                <a:spcAft>
                  <a:spcPts val="600"/>
                </a:spcAft>
              </a:pPr>
              <a:t>15</a:t>
            </a:fld>
            <a:endParaRPr lang="en-US"/>
          </a:p>
        </p:txBody>
      </p:sp>
    </p:spTree>
    <p:extLst>
      <p:ext uri="{BB962C8B-B14F-4D97-AF65-F5344CB8AC3E}">
        <p14:creationId xmlns:p14="http://schemas.microsoft.com/office/powerpoint/2010/main" val="463374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Slide Number Placeholder 5"/>
          <p:cNvSpPr>
            <a:spLocks noGrp="1"/>
          </p:cNvSpPr>
          <p:nvPr>
            <p:ph type="sldNum" sz="quarter" idx="12"/>
          </p:nvPr>
        </p:nvSpPr>
        <p:spPr>
          <a:noFill/>
        </p:spPr>
        <p:txBody>
          <a:bodyPr/>
          <a:lstStyle/>
          <a:p>
            <a:fld id="{2D22AE0E-EF67-4C55-93AC-032DD37B30B9}" type="slidenum">
              <a:rPr lang="en-US" smtClean="0"/>
              <a:pPr/>
              <a:t>16</a:t>
            </a:fld>
            <a:endParaRPr lang="en-US"/>
          </a:p>
        </p:txBody>
      </p:sp>
      <p:sp>
        <p:nvSpPr>
          <p:cNvPr id="64515" name="Rectangle 2"/>
          <p:cNvSpPr>
            <a:spLocks noGrp="1" noChangeArrowheads="1"/>
          </p:cNvSpPr>
          <p:nvPr>
            <p:ph type="title"/>
          </p:nvPr>
        </p:nvSpPr>
        <p:spPr>
          <a:xfrm>
            <a:off x="914400" y="0"/>
            <a:ext cx="8229600" cy="1066800"/>
          </a:xfrm>
        </p:spPr>
        <p:txBody>
          <a:bodyPr>
            <a:normAutofit/>
          </a:bodyPr>
          <a:lstStyle/>
          <a:p>
            <a:pPr eaLnBrk="1" hangingPunct="1"/>
            <a:r>
              <a:rPr lang="en-US" sz="3800" dirty="0"/>
              <a:t>Defect Rate and Development Process</a:t>
            </a:r>
          </a:p>
        </p:txBody>
      </p:sp>
      <p:sp>
        <p:nvSpPr>
          <p:cNvPr id="154627" name="Rectangle 3"/>
          <p:cNvSpPr>
            <a:spLocks noGrp="1" noChangeArrowheads="1"/>
          </p:cNvSpPr>
          <p:nvPr>
            <p:ph type="body" idx="1"/>
          </p:nvPr>
        </p:nvSpPr>
        <p:spPr>
          <a:xfrm>
            <a:off x="685800" y="1143000"/>
            <a:ext cx="8153400" cy="4987925"/>
          </a:xfrm>
        </p:spPr>
        <p:txBody>
          <a:bodyPr/>
          <a:lstStyle/>
          <a:p>
            <a:pPr eaLnBrk="1" hangingPunct="1"/>
            <a:r>
              <a:rPr lang="en-US" sz="2400"/>
              <a:t>60% of all defects in the requirements phase are due to missing requirements.</a:t>
            </a:r>
          </a:p>
          <a:p>
            <a:pPr eaLnBrk="1" hangingPunct="1">
              <a:spcBef>
                <a:spcPct val="40000"/>
              </a:spcBef>
            </a:pPr>
            <a:r>
              <a:rPr lang="en-US" sz="2400"/>
              <a:t>For immature process, 6 defects/1000LOC not unusual.</a:t>
            </a:r>
          </a:p>
          <a:p>
            <a:pPr eaLnBrk="1" hangingPunct="1">
              <a:spcBef>
                <a:spcPct val="40000"/>
              </a:spcBef>
            </a:pPr>
            <a:r>
              <a:rPr lang="en-US" sz="2400"/>
              <a:t>Leading commercial software developers - one defect per 1000-30,000 LOC </a:t>
            </a:r>
          </a:p>
          <a:p>
            <a:pPr lvl="1" eaLnBrk="1" hangingPunct="1"/>
            <a:r>
              <a:rPr lang="en-US" sz="2400"/>
              <a:t>Windows XP: 40M LOC (2001)</a:t>
            </a:r>
          </a:p>
          <a:p>
            <a:pPr lvl="1" eaLnBrk="1" hangingPunct="1"/>
            <a:r>
              <a:rPr lang="en-US" sz="2400"/>
              <a:t>Windows Vista Beta 2: 50M LOC (2005)</a:t>
            </a:r>
          </a:p>
          <a:p>
            <a:pPr eaLnBrk="1" hangingPunct="1">
              <a:spcBef>
                <a:spcPct val="40000"/>
              </a:spcBef>
            </a:pPr>
            <a:r>
              <a:rPr lang="en-US" sz="2400"/>
              <a:t>The study helps define defect expectations </a:t>
            </a:r>
          </a:p>
          <a:p>
            <a:pPr lvl="1" eaLnBrk="1" hangingPunct="1">
              <a:spcBef>
                <a:spcPct val="40000"/>
              </a:spcBef>
            </a:pPr>
            <a:r>
              <a:rPr lang="en-US" sz="2200"/>
              <a:t>Any time a process is used, defects of approximately the same type and frequency will occur</a:t>
            </a:r>
          </a:p>
        </p:txBody>
      </p:sp>
    </p:spTree>
    <p:extLst>
      <p:ext uri="{BB962C8B-B14F-4D97-AF65-F5344CB8AC3E}">
        <p14:creationId xmlns:p14="http://schemas.microsoft.com/office/powerpoint/2010/main" val="3940844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4627">
                                            <p:txEl>
                                              <p:pRg st="1" end="1"/>
                                            </p:txEl>
                                          </p:spTgt>
                                        </p:tgtEl>
                                        <p:attrNameLst>
                                          <p:attrName>style.visibility</p:attrName>
                                        </p:attrNameLst>
                                      </p:cBhvr>
                                      <p:to>
                                        <p:strVal val="visible"/>
                                      </p:to>
                                    </p:set>
                                    <p:anim calcmode="lin" valueType="num">
                                      <p:cBhvr additive="base">
                                        <p:cTn id="7" dur="500" fill="hold"/>
                                        <p:tgtEl>
                                          <p:spTgt spid="15462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46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4627">
                                            <p:txEl>
                                              <p:pRg st="2" end="2"/>
                                            </p:txEl>
                                          </p:spTgt>
                                        </p:tgtEl>
                                        <p:attrNameLst>
                                          <p:attrName>style.visibility</p:attrName>
                                        </p:attrNameLst>
                                      </p:cBhvr>
                                      <p:to>
                                        <p:strVal val="visible"/>
                                      </p:to>
                                    </p:set>
                                    <p:anim calcmode="lin" valueType="num">
                                      <p:cBhvr additive="base">
                                        <p:cTn id="13" dur="500" fill="hold"/>
                                        <p:tgtEl>
                                          <p:spTgt spid="15462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46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4627">
                                            <p:txEl>
                                              <p:pRg st="3" end="3"/>
                                            </p:txEl>
                                          </p:spTgt>
                                        </p:tgtEl>
                                        <p:attrNameLst>
                                          <p:attrName>style.visibility</p:attrName>
                                        </p:attrNameLst>
                                      </p:cBhvr>
                                      <p:to>
                                        <p:strVal val="visible"/>
                                      </p:to>
                                    </p:set>
                                    <p:anim calcmode="lin" valueType="num">
                                      <p:cBhvr additive="base">
                                        <p:cTn id="19" dur="500" fill="hold"/>
                                        <p:tgtEl>
                                          <p:spTgt spid="15462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46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4627">
                                            <p:txEl>
                                              <p:pRg st="4" end="4"/>
                                            </p:txEl>
                                          </p:spTgt>
                                        </p:tgtEl>
                                        <p:attrNameLst>
                                          <p:attrName>style.visibility</p:attrName>
                                        </p:attrNameLst>
                                      </p:cBhvr>
                                      <p:to>
                                        <p:strVal val="visible"/>
                                      </p:to>
                                    </p:set>
                                    <p:anim calcmode="lin" valueType="num">
                                      <p:cBhvr additive="base">
                                        <p:cTn id="25" dur="500" fill="hold"/>
                                        <p:tgtEl>
                                          <p:spTgt spid="15462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462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4627">
                                            <p:txEl>
                                              <p:pRg st="5" end="5"/>
                                            </p:txEl>
                                          </p:spTgt>
                                        </p:tgtEl>
                                        <p:attrNameLst>
                                          <p:attrName>style.visibility</p:attrName>
                                        </p:attrNameLst>
                                      </p:cBhvr>
                                      <p:to>
                                        <p:strVal val="visible"/>
                                      </p:to>
                                    </p:set>
                                    <p:anim calcmode="lin" valueType="num">
                                      <p:cBhvr additive="base">
                                        <p:cTn id="31" dur="500" fill="hold"/>
                                        <p:tgtEl>
                                          <p:spTgt spid="15462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462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4627">
                                            <p:txEl>
                                              <p:pRg st="6" end="6"/>
                                            </p:txEl>
                                          </p:spTgt>
                                        </p:tgtEl>
                                        <p:attrNameLst>
                                          <p:attrName>style.visibility</p:attrName>
                                        </p:attrNameLst>
                                      </p:cBhvr>
                                      <p:to>
                                        <p:strVal val="visible"/>
                                      </p:to>
                                    </p:set>
                                    <p:anim calcmode="lin" valueType="num">
                                      <p:cBhvr additive="base">
                                        <p:cTn id="37" dur="500" fill="hold"/>
                                        <p:tgtEl>
                                          <p:spTgt spid="15462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462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683" name="Rectangle 113682">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685" name="Rectangle 113684">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464119"/>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3687" name="Rectangle 113686">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601952"/>
            <a:ext cx="7667244"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3689" name="Rectangle 113688">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2038655"/>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5539" name="Rectangle 2"/>
          <p:cNvSpPr>
            <a:spLocks noGrp="1" noChangeArrowheads="1"/>
          </p:cNvSpPr>
          <p:nvPr>
            <p:ph type="title"/>
          </p:nvPr>
        </p:nvSpPr>
        <p:spPr>
          <a:xfrm>
            <a:off x="802386" y="484632"/>
            <a:ext cx="7543800" cy="1609344"/>
          </a:xfrm>
        </p:spPr>
        <p:txBody>
          <a:bodyPr>
            <a:normAutofit/>
          </a:bodyPr>
          <a:lstStyle/>
          <a:p>
            <a:pPr eaLnBrk="1" hangingPunct="1"/>
            <a:r>
              <a:rPr lang="en-US"/>
              <a:t>Quality Assurance vs Testing</a:t>
            </a:r>
          </a:p>
        </p:txBody>
      </p:sp>
      <p:sp>
        <p:nvSpPr>
          <p:cNvPr id="113667" name="Rectangle 3"/>
          <p:cNvSpPr>
            <a:spLocks noGrp="1" noChangeArrowheads="1"/>
          </p:cNvSpPr>
          <p:nvPr>
            <p:ph type="body" idx="1"/>
          </p:nvPr>
        </p:nvSpPr>
        <p:spPr>
          <a:xfrm>
            <a:off x="802386" y="2320412"/>
            <a:ext cx="7543800" cy="3851787"/>
          </a:xfrm>
        </p:spPr>
        <p:txBody>
          <a:bodyPr>
            <a:normAutofit/>
          </a:bodyPr>
          <a:lstStyle/>
          <a:p>
            <a:pPr eaLnBrk="1" hangingPunct="1"/>
            <a:r>
              <a:rPr lang="en-US" b="1" dirty="0"/>
              <a:t>Quality Assurance - Preventing Bugs</a:t>
            </a:r>
          </a:p>
          <a:p>
            <a:pPr lvl="1" eaLnBrk="1" hangingPunct="1"/>
            <a:r>
              <a:rPr lang="en-US" dirty="0"/>
              <a:t>The earlier in the process a bug is discovered and corrected, the cheaper the correction. </a:t>
            </a:r>
          </a:p>
          <a:p>
            <a:pPr lvl="1" eaLnBrk="1" hangingPunct="1"/>
            <a:r>
              <a:rPr lang="en-US" i="1" dirty="0"/>
              <a:t>Testing Isn’t Everything</a:t>
            </a:r>
          </a:p>
          <a:p>
            <a:pPr eaLnBrk="1" hangingPunct="1"/>
            <a:r>
              <a:rPr lang="en-US" b="1" dirty="0"/>
              <a:t>Non-testing Activities</a:t>
            </a:r>
          </a:p>
          <a:p>
            <a:pPr lvl="1" eaLnBrk="1" hangingPunct="1"/>
            <a:r>
              <a:rPr lang="en-US" dirty="0"/>
              <a:t>Prototyping – incomplete implementation that mimics the behavior we think the users need.</a:t>
            </a:r>
          </a:p>
          <a:p>
            <a:pPr lvl="1" eaLnBrk="1" hangingPunct="1"/>
            <a:r>
              <a:rPr lang="en-US" dirty="0"/>
              <a:t>Requirement analysis – checking the requirements for consistency, testability and feasibility. Cannot expect users to provide valid req. who are not trained to do so.</a:t>
            </a:r>
          </a:p>
          <a:p>
            <a:pPr lvl="1" eaLnBrk="1" hangingPunct="1"/>
            <a:r>
              <a:rPr lang="en-US" dirty="0"/>
              <a:t>Formal analysis, possibly mathematical</a:t>
            </a:r>
          </a:p>
          <a:p>
            <a:pPr lvl="1" eaLnBrk="1" hangingPunct="1"/>
            <a:r>
              <a:rPr lang="en-US" dirty="0"/>
              <a:t>Design – ill-considered design may destroy the best req.</a:t>
            </a:r>
          </a:p>
          <a:p>
            <a:pPr lvl="1" eaLnBrk="1" hangingPunct="1"/>
            <a:r>
              <a:rPr lang="en-US" dirty="0"/>
              <a:t>Formal inspection – a process without formal inspection is seriously flawed and depends too much on testing.</a:t>
            </a:r>
          </a:p>
        </p:txBody>
      </p:sp>
      <p:sp>
        <p:nvSpPr>
          <p:cNvPr id="113691" name="Oval 113690">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3693" name="Oval 113692">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65538" name="Slide Number Placeholder 5"/>
          <p:cNvSpPr>
            <a:spLocks noGrp="1"/>
          </p:cNvSpPr>
          <p:nvPr>
            <p:ph type="sldNum" sz="quarter" idx="12"/>
          </p:nvPr>
        </p:nvSpPr>
        <p:spPr>
          <a:xfrm>
            <a:off x="8483346" y="6272784"/>
            <a:ext cx="480060" cy="365125"/>
          </a:xfrm>
        </p:spPr>
        <p:txBody>
          <a:bodyPr>
            <a:normAutofit/>
          </a:bodyPr>
          <a:lstStyle/>
          <a:p>
            <a:pPr>
              <a:spcAft>
                <a:spcPts val="600"/>
              </a:spcAft>
            </a:pPr>
            <a:fld id="{BA00E744-A5EF-410C-B625-BE28CEC1C39F}" type="slidenum">
              <a:rPr lang="en-US"/>
              <a:pPr>
                <a:spcAft>
                  <a:spcPts val="600"/>
                </a:spcAft>
              </a:pPr>
              <a:t>17</a:t>
            </a:fld>
            <a:endParaRPr lang="en-US"/>
          </a:p>
        </p:txBody>
      </p:sp>
    </p:spTree>
    <p:extLst>
      <p:ext uri="{BB962C8B-B14F-4D97-AF65-F5344CB8AC3E}">
        <p14:creationId xmlns:p14="http://schemas.microsoft.com/office/powerpoint/2010/main" val="3635420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anim calcmode="lin" valueType="num">
                                      <p:cBhvr additive="base">
                                        <p:cTn id="7" dur="500" fill="hold"/>
                                        <p:tgtEl>
                                          <p:spTgt spid="1136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366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3667">
                                            <p:txEl>
                                              <p:pRg st="1" end="1"/>
                                            </p:txEl>
                                          </p:spTgt>
                                        </p:tgtEl>
                                        <p:attrNameLst>
                                          <p:attrName>style.visibility</p:attrName>
                                        </p:attrNameLst>
                                      </p:cBhvr>
                                      <p:to>
                                        <p:strVal val="visible"/>
                                      </p:to>
                                    </p:set>
                                    <p:anim calcmode="lin" valueType="num">
                                      <p:cBhvr additive="base">
                                        <p:cTn id="11" dur="500" fill="hold"/>
                                        <p:tgtEl>
                                          <p:spTgt spid="11366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36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3667">
                                            <p:txEl>
                                              <p:pRg st="2" end="2"/>
                                            </p:txEl>
                                          </p:spTgt>
                                        </p:tgtEl>
                                        <p:attrNameLst>
                                          <p:attrName>style.visibility</p:attrName>
                                        </p:attrNameLst>
                                      </p:cBhvr>
                                      <p:to>
                                        <p:strVal val="visible"/>
                                      </p:to>
                                    </p:set>
                                    <p:anim calcmode="lin" valueType="num">
                                      <p:cBhvr additive="base">
                                        <p:cTn id="17" dur="500" fill="hold"/>
                                        <p:tgtEl>
                                          <p:spTgt spid="11366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36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13667">
                                            <p:txEl>
                                              <p:pRg st="3" end="3"/>
                                            </p:txEl>
                                          </p:spTgt>
                                        </p:tgtEl>
                                        <p:attrNameLst>
                                          <p:attrName>style.visibility</p:attrName>
                                        </p:attrNameLst>
                                      </p:cBhvr>
                                      <p:to>
                                        <p:strVal val="visible"/>
                                      </p:to>
                                    </p:set>
                                    <p:anim calcmode="lin" valueType="num">
                                      <p:cBhvr additive="base">
                                        <p:cTn id="23" dur="500" fill="hold"/>
                                        <p:tgtEl>
                                          <p:spTgt spid="113667">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3667">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13667">
                                            <p:txEl>
                                              <p:pRg st="4" end="4"/>
                                            </p:txEl>
                                          </p:spTgt>
                                        </p:tgtEl>
                                        <p:attrNameLst>
                                          <p:attrName>style.visibility</p:attrName>
                                        </p:attrNameLst>
                                      </p:cBhvr>
                                      <p:to>
                                        <p:strVal val="visible"/>
                                      </p:to>
                                    </p:set>
                                    <p:anim calcmode="lin" valueType="num">
                                      <p:cBhvr additive="base">
                                        <p:cTn id="27" dur="500" fill="hold"/>
                                        <p:tgtEl>
                                          <p:spTgt spid="11366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36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13667">
                                            <p:txEl>
                                              <p:pRg st="5" end="5"/>
                                            </p:txEl>
                                          </p:spTgt>
                                        </p:tgtEl>
                                        <p:attrNameLst>
                                          <p:attrName>style.visibility</p:attrName>
                                        </p:attrNameLst>
                                      </p:cBhvr>
                                      <p:to>
                                        <p:strVal val="visible"/>
                                      </p:to>
                                    </p:set>
                                    <p:anim calcmode="lin" valueType="num">
                                      <p:cBhvr additive="base">
                                        <p:cTn id="33" dur="500" fill="hold"/>
                                        <p:tgtEl>
                                          <p:spTgt spid="113667">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136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13667">
                                            <p:txEl>
                                              <p:pRg st="6" end="6"/>
                                            </p:txEl>
                                          </p:spTgt>
                                        </p:tgtEl>
                                        <p:attrNameLst>
                                          <p:attrName>style.visibility</p:attrName>
                                        </p:attrNameLst>
                                      </p:cBhvr>
                                      <p:to>
                                        <p:strVal val="visible"/>
                                      </p:to>
                                    </p:set>
                                    <p:anim calcmode="lin" valueType="num">
                                      <p:cBhvr additive="base">
                                        <p:cTn id="39" dur="500" fill="hold"/>
                                        <p:tgtEl>
                                          <p:spTgt spid="113667">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1366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13667">
                                            <p:txEl>
                                              <p:pRg st="7" end="7"/>
                                            </p:txEl>
                                          </p:spTgt>
                                        </p:tgtEl>
                                        <p:attrNameLst>
                                          <p:attrName>style.visibility</p:attrName>
                                        </p:attrNameLst>
                                      </p:cBhvr>
                                      <p:to>
                                        <p:strVal val="visible"/>
                                      </p:to>
                                    </p:set>
                                    <p:anim calcmode="lin" valueType="num">
                                      <p:cBhvr additive="base">
                                        <p:cTn id="45" dur="500" fill="hold"/>
                                        <p:tgtEl>
                                          <p:spTgt spid="11366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1366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13667">
                                            <p:txEl>
                                              <p:pRg st="8" end="8"/>
                                            </p:txEl>
                                          </p:spTgt>
                                        </p:tgtEl>
                                        <p:attrNameLst>
                                          <p:attrName>style.visibility</p:attrName>
                                        </p:attrNameLst>
                                      </p:cBhvr>
                                      <p:to>
                                        <p:strVal val="visible"/>
                                      </p:to>
                                    </p:set>
                                    <p:anim calcmode="lin" valueType="num">
                                      <p:cBhvr additive="base">
                                        <p:cTn id="51" dur="500" fill="hold"/>
                                        <p:tgtEl>
                                          <p:spTgt spid="113667">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1366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r>
              <a:rPr lang="en-US" dirty="0"/>
              <a:t>Set of </a:t>
            </a:r>
            <a:r>
              <a:rPr lang="en-US" b="1" dirty="0"/>
              <a:t>If we start testing the program for different input what can we really say?</a:t>
            </a:r>
            <a:endParaRPr lang="en-CA" dirty="0"/>
          </a:p>
          <a:p>
            <a:endParaRPr lang="en-US" dirty="0"/>
          </a:p>
          <a:p>
            <a:endParaRPr lang="en-US" dirty="0"/>
          </a:p>
          <a:p>
            <a:endParaRPr lang="en-US" dirty="0"/>
          </a:p>
          <a:p>
            <a:endParaRPr lang="en-US" dirty="0"/>
          </a:p>
          <a:p>
            <a:endParaRPr lang="en-US" dirty="0"/>
          </a:p>
          <a:p>
            <a:endParaRPr lang="en-US" dirty="0"/>
          </a:p>
          <a:p>
            <a:r>
              <a:rPr lang="en-US" dirty="0"/>
              <a:t>Can we show that a program is correct? </a:t>
            </a:r>
          </a:p>
          <a:p>
            <a:pPr marL="0" indent="0" defTabSz="182563">
              <a:buNone/>
            </a:pPr>
            <a:r>
              <a:rPr lang="en-US" dirty="0"/>
              <a:t>	=&gt; No, only can show that the program works for the specific inputs we tested the 						   program.</a:t>
            </a:r>
          </a:p>
          <a:p>
            <a:r>
              <a:rPr lang="en-US" dirty="0"/>
              <a:t>If we test it only on one input =&gt; program is correct for that input</a:t>
            </a:r>
            <a:endParaRPr lang="en-CA" dirty="0"/>
          </a:p>
          <a:p>
            <a:r>
              <a:rPr lang="en-US" dirty="0"/>
              <a:t>If we test it for 10000 different input: The program is correct for the 10.000 input.</a:t>
            </a:r>
            <a:endParaRPr lang="en-CA" dirty="0"/>
          </a:p>
          <a:p>
            <a:pPr marL="0" indent="0">
              <a:buNone/>
            </a:pPr>
            <a:r>
              <a:rPr lang="en-US" dirty="0"/>
              <a:t>However possible inputs might be close too infinity …..</a:t>
            </a:r>
            <a:endParaRPr lang="en-CA" dirty="0"/>
          </a:p>
        </p:txBody>
      </p:sp>
      <p:sp>
        <p:nvSpPr>
          <p:cNvPr id="4" name="Date Placeholder 3"/>
          <p:cNvSpPr>
            <a:spLocks noGrp="1"/>
          </p:cNvSpPr>
          <p:nvPr>
            <p:ph type="dt" sz="half" idx="10"/>
          </p:nvPr>
        </p:nvSpPr>
        <p:spPr/>
        <p:txBody>
          <a:bodyPr/>
          <a:lstStyle/>
          <a:p>
            <a:fld id="{9A2B4F1D-0CA0-4319-8DD8-D7CE08A1B3CD}" type="datetime1">
              <a:rPr lang="en-US" smtClean="0"/>
              <a:pPr/>
              <a:t>10/25/2023</a:t>
            </a:fld>
            <a:endParaRPr lang="en-US" dirty="0"/>
          </a:p>
        </p:txBody>
      </p:sp>
      <p:sp>
        <p:nvSpPr>
          <p:cNvPr id="6" name="Slide Number Placeholder 5"/>
          <p:cNvSpPr>
            <a:spLocks noGrp="1"/>
          </p:cNvSpPr>
          <p:nvPr>
            <p:ph type="sldNum" sz="quarter" idx="12"/>
          </p:nvPr>
        </p:nvSpPr>
        <p:spPr/>
        <p:txBody>
          <a:bodyPr/>
          <a:lstStyle/>
          <a:p>
            <a:fld id="{F3C499D3-B5CB-4FD9-8C71-8574F4BAFCC3}" type="slidenum">
              <a:rPr lang="en-US" smtClean="0"/>
              <a:pPr/>
              <a:t>18</a:t>
            </a:fld>
            <a:endParaRPr lang="en-US"/>
          </a:p>
        </p:txBody>
      </p:sp>
      <p:pic>
        <p:nvPicPr>
          <p:cNvPr id="7" name="Picture 6" descr="D:\Concordia\Scans\Implementation\Testing 1.gif"/>
          <p:cNvPicPr/>
          <p:nvPr/>
        </p:nvPicPr>
        <p:blipFill>
          <a:blip r:embed="rId2" cstate="print"/>
          <a:srcRect/>
          <a:stretch>
            <a:fillRect/>
          </a:stretch>
        </p:blipFill>
        <p:spPr bwMode="auto">
          <a:xfrm>
            <a:off x="381000" y="1676400"/>
            <a:ext cx="5481955" cy="2203450"/>
          </a:xfrm>
          <a:prstGeom prst="rect">
            <a:avLst/>
          </a:prstGeom>
          <a:noFill/>
          <a:ln w="9525">
            <a:noFill/>
            <a:miter lim="800000"/>
            <a:headEnd/>
            <a:tailEnd/>
          </a:ln>
        </p:spPr>
      </p:pic>
    </p:spTree>
    <p:extLst>
      <p:ext uri="{BB962C8B-B14F-4D97-AF65-F5344CB8AC3E}">
        <p14:creationId xmlns:p14="http://schemas.microsoft.com/office/powerpoint/2010/main" val="48921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r>
              <a:rPr lang="en-US" b="1" dirty="0"/>
              <a:t>Assume that that the goal is to show that the program works correctly.</a:t>
            </a:r>
            <a:endParaRPr lang="en-CA" dirty="0"/>
          </a:p>
          <a:p>
            <a:r>
              <a:rPr lang="en-US" dirty="0"/>
              <a:t>Example: You are giving a demo – for which program inputs are you going to show that the program is working correctly – for the ones you know, you tested. </a:t>
            </a:r>
          </a:p>
          <a:p>
            <a:r>
              <a:rPr lang="en-US" dirty="0"/>
              <a:t>You will avoid the ones which are not working or the ones you have not tested</a:t>
            </a:r>
            <a:endParaRPr lang="en-CA" dirty="0"/>
          </a:p>
          <a:p>
            <a:pPr marL="0" indent="0">
              <a:buNone/>
            </a:pPr>
            <a:endParaRPr lang="en-CA" dirty="0"/>
          </a:p>
        </p:txBody>
      </p:sp>
      <p:sp>
        <p:nvSpPr>
          <p:cNvPr id="4" name="Date Placeholder 3"/>
          <p:cNvSpPr>
            <a:spLocks noGrp="1"/>
          </p:cNvSpPr>
          <p:nvPr>
            <p:ph type="dt" sz="half" idx="10"/>
          </p:nvPr>
        </p:nvSpPr>
        <p:spPr/>
        <p:txBody>
          <a:bodyPr/>
          <a:lstStyle/>
          <a:p>
            <a:fld id="{9A2B4F1D-0CA0-4319-8DD8-D7CE08A1B3CD}" type="datetime1">
              <a:rPr lang="en-US" smtClean="0"/>
              <a:pPr/>
              <a:t>10/25/2023</a:t>
            </a:fld>
            <a:endParaRPr lang="en-US" dirty="0"/>
          </a:p>
        </p:txBody>
      </p:sp>
      <p:sp>
        <p:nvSpPr>
          <p:cNvPr id="6" name="Slide Number Placeholder 5"/>
          <p:cNvSpPr>
            <a:spLocks noGrp="1"/>
          </p:cNvSpPr>
          <p:nvPr>
            <p:ph type="sldNum" sz="quarter" idx="12"/>
          </p:nvPr>
        </p:nvSpPr>
        <p:spPr/>
        <p:txBody>
          <a:bodyPr/>
          <a:lstStyle/>
          <a:p>
            <a:fld id="{F3C499D3-B5CB-4FD9-8C71-8574F4BAFCC3}" type="slidenum">
              <a:rPr lang="en-US" smtClean="0"/>
              <a:pPr/>
              <a:t>19</a:t>
            </a:fld>
            <a:endParaRPr lang="en-US"/>
          </a:p>
        </p:txBody>
      </p:sp>
      <p:pic>
        <p:nvPicPr>
          <p:cNvPr id="583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748" t="15228" b="6805"/>
          <a:stretch/>
        </p:blipFill>
        <p:spPr bwMode="auto">
          <a:xfrm>
            <a:off x="609600" y="2659804"/>
            <a:ext cx="6096000" cy="2081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228600" y="5029200"/>
            <a:ext cx="8763000" cy="1200329"/>
          </a:xfrm>
          <a:prstGeom prst="rect">
            <a:avLst/>
          </a:prstGeom>
        </p:spPr>
        <p:txBody>
          <a:bodyPr wrap="square">
            <a:spAutoFit/>
          </a:bodyPr>
          <a:lstStyle/>
          <a:p>
            <a:r>
              <a:rPr lang="en-CA" b="1" dirty="0"/>
              <a:t>What is now the final goal of testing?</a:t>
            </a:r>
          </a:p>
          <a:p>
            <a:pPr marL="285750" indent="-285750">
              <a:buFont typeface="Arial" panose="020B0604020202020204" pitchFamily="34" charset="0"/>
              <a:buChar char="•"/>
            </a:pPr>
            <a:r>
              <a:rPr lang="en-CA" dirty="0"/>
              <a:t>To have confidence in the software.  How can we increase our confidence in the software?</a:t>
            </a:r>
          </a:p>
          <a:p>
            <a:pPr marL="285750" indent="-285750">
              <a:buFont typeface="Arial" panose="020B0604020202020204" pitchFamily="34" charset="0"/>
              <a:buChar char="•"/>
            </a:pPr>
            <a:r>
              <a:rPr lang="en-CA" dirty="0"/>
              <a:t>Through each successful test case our confidence for the software is growing.</a:t>
            </a:r>
          </a:p>
        </p:txBody>
      </p:sp>
    </p:spTree>
    <p:extLst>
      <p:ext uri="{BB962C8B-B14F-4D97-AF65-F5344CB8AC3E}">
        <p14:creationId xmlns:p14="http://schemas.microsoft.com/office/powerpoint/2010/main" val="3840505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a:t>Terminology</a:t>
            </a:r>
          </a:p>
        </p:txBody>
      </p:sp>
      <p:graphicFrame>
        <p:nvGraphicFramePr>
          <p:cNvPr id="166929" name="Rectangle 3">
            <a:extLst>
              <a:ext uri="{FF2B5EF4-FFF2-40B4-BE49-F238E27FC236}">
                <a16:creationId xmlns:a16="http://schemas.microsoft.com/office/drawing/2014/main" id="{84A54ED8-B202-BB09-E79E-9AE174E6E6EC}"/>
              </a:ext>
            </a:extLst>
          </p:cNvPr>
          <p:cNvGraphicFramePr>
            <a:graphicFrameLocks noGrp="1"/>
          </p:cNvGraphicFramePr>
          <p:nvPr>
            <p:ph idx="1"/>
          </p:nvPr>
        </p:nvGraphicFramePr>
        <p:xfrm>
          <a:off x="304800" y="1143000"/>
          <a:ext cx="8658606"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3800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4DDCD7D-6F73-4C0E-AAB5-B67753EFF0B9}"/>
              </a:ext>
            </a:extLst>
          </p:cNvPr>
          <p:cNvSpPr>
            <a:spLocks noGrp="1"/>
          </p:cNvSpPr>
          <p:nvPr>
            <p:ph type="dt" sz="half" idx="10"/>
          </p:nvPr>
        </p:nvSpPr>
        <p:spPr/>
        <p:txBody>
          <a:bodyPr/>
          <a:lstStyle/>
          <a:p>
            <a:fld id="{9A2B4F1D-0CA0-4319-8DD8-D7CE08A1B3CD}" type="datetime1">
              <a:rPr lang="en-US" smtClean="0"/>
              <a:pPr/>
              <a:t>10/25/2023</a:t>
            </a:fld>
            <a:endParaRPr lang="en-US" dirty="0"/>
          </a:p>
        </p:txBody>
      </p:sp>
      <p:sp>
        <p:nvSpPr>
          <p:cNvPr id="6" name="Slide Number Placeholder 5">
            <a:extLst>
              <a:ext uri="{FF2B5EF4-FFF2-40B4-BE49-F238E27FC236}">
                <a16:creationId xmlns:a16="http://schemas.microsoft.com/office/drawing/2014/main" id="{5C557979-4681-452E-AC07-80ADCE7034C7}"/>
              </a:ext>
            </a:extLst>
          </p:cNvPr>
          <p:cNvSpPr>
            <a:spLocks noGrp="1"/>
          </p:cNvSpPr>
          <p:nvPr>
            <p:ph type="sldNum" sz="quarter" idx="12"/>
          </p:nvPr>
        </p:nvSpPr>
        <p:spPr/>
        <p:txBody>
          <a:bodyPr/>
          <a:lstStyle/>
          <a:p>
            <a:fld id="{F3C499D3-B5CB-4FD9-8C71-8574F4BAFCC3}" type="slidenum">
              <a:rPr lang="en-US" smtClean="0"/>
              <a:pPr/>
              <a:t>20</a:t>
            </a:fld>
            <a:endParaRPr lang="en-US"/>
          </a:p>
        </p:txBody>
      </p:sp>
      <p:sp>
        <p:nvSpPr>
          <p:cNvPr id="7" name="TextBox 6">
            <a:extLst>
              <a:ext uri="{FF2B5EF4-FFF2-40B4-BE49-F238E27FC236}">
                <a16:creationId xmlns:a16="http://schemas.microsoft.com/office/drawing/2014/main" id="{FA6B8B27-8F78-4733-A8A7-94A3EA75C1DA}"/>
              </a:ext>
            </a:extLst>
          </p:cNvPr>
          <p:cNvSpPr txBox="1"/>
          <p:nvPr/>
        </p:nvSpPr>
        <p:spPr>
          <a:xfrm>
            <a:off x="914400" y="1752600"/>
            <a:ext cx="7162800" cy="1569660"/>
          </a:xfrm>
          <a:prstGeom prst="rect">
            <a:avLst/>
          </a:prstGeom>
          <a:noFill/>
        </p:spPr>
        <p:txBody>
          <a:bodyPr wrap="square" rtlCol="0">
            <a:spAutoFit/>
          </a:bodyPr>
          <a:lstStyle/>
          <a:p>
            <a:pPr algn="ctr"/>
            <a:r>
              <a:rPr lang="en-CA" sz="3200" dirty="0"/>
              <a:t>Before we continue: </a:t>
            </a:r>
            <a:br>
              <a:rPr lang="en-CA" sz="3200" dirty="0"/>
            </a:br>
            <a:br>
              <a:rPr lang="en-CA" sz="3200" dirty="0"/>
            </a:br>
            <a:r>
              <a:rPr lang="en-CA" sz="3200" b="1" dirty="0"/>
              <a:t>Some more testing terminology </a:t>
            </a:r>
          </a:p>
        </p:txBody>
      </p:sp>
    </p:spTree>
    <p:extLst>
      <p:ext uri="{BB962C8B-B14F-4D97-AF65-F5344CB8AC3E}">
        <p14:creationId xmlns:p14="http://schemas.microsoft.com/office/powerpoint/2010/main" val="3703842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en-US"/>
              <a:t>Two approaches	</a:t>
            </a:r>
          </a:p>
        </p:txBody>
      </p:sp>
      <p:sp>
        <p:nvSpPr>
          <p:cNvPr id="167939" name="Rectangle 3"/>
          <p:cNvSpPr>
            <a:spLocks noGrp="1" noChangeArrowheads="1"/>
          </p:cNvSpPr>
          <p:nvPr>
            <p:ph idx="1"/>
          </p:nvPr>
        </p:nvSpPr>
        <p:spPr>
          <a:xfrm>
            <a:off x="457200" y="1524000"/>
            <a:ext cx="8229600" cy="4525963"/>
          </a:xfrm>
        </p:spPr>
        <p:txBody>
          <a:bodyPr>
            <a:normAutofit/>
          </a:bodyPr>
          <a:lstStyle/>
          <a:p>
            <a:pPr>
              <a:lnSpc>
                <a:spcPct val="90000"/>
              </a:lnSpc>
            </a:pPr>
            <a:r>
              <a:rPr lang="en-US" b="1" u="sng" dirty="0"/>
              <a:t>Proving</a:t>
            </a:r>
            <a:r>
              <a:rPr lang="en-US" dirty="0"/>
              <a:t> that the code contains </a:t>
            </a:r>
            <a:r>
              <a:rPr lang="en-US" b="1" u="sng" dirty="0"/>
              <a:t>no fault</a:t>
            </a:r>
            <a:r>
              <a:rPr lang="en-US" dirty="0"/>
              <a:t>. </a:t>
            </a:r>
          </a:p>
          <a:p>
            <a:pPr lvl="1">
              <a:lnSpc>
                <a:spcPct val="90000"/>
              </a:lnSpc>
            </a:pPr>
            <a:r>
              <a:rPr lang="en-US" dirty="0"/>
              <a:t>Implies a formal definition of all the components of the software, and building a formal proof that the system is failure-proof. </a:t>
            </a:r>
          </a:p>
          <a:p>
            <a:pPr lvl="1">
              <a:lnSpc>
                <a:spcPct val="90000"/>
              </a:lnSpc>
            </a:pPr>
            <a:r>
              <a:rPr lang="en-US" dirty="0"/>
              <a:t>Not used much, though considerable research has been and is still done in this area. </a:t>
            </a:r>
          </a:p>
          <a:p>
            <a:pPr lvl="1">
              <a:lnSpc>
                <a:spcPct val="90000"/>
              </a:lnSpc>
            </a:pPr>
            <a:r>
              <a:rPr lang="en-US" dirty="0"/>
              <a:t>UK requires certification for certain critical applications</a:t>
            </a:r>
          </a:p>
          <a:p>
            <a:pPr>
              <a:lnSpc>
                <a:spcPct val="90000"/>
              </a:lnSpc>
            </a:pPr>
            <a:r>
              <a:rPr lang="en-US" dirty="0"/>
              <a:t>Perform tests </a:t>
            </a:r>
            <a:r>
              <a:rPr lang="en-US" b="1" u="sng" dirty="0"/>
              <a:t>designed to find faults</a:t>
            </a:r>
          </a:p>
          <a:p>
            <a:pPr lvl="1">
              <a:lnSpc>
                <a:spcPct val="90000"/>
              </a:lnSpc>
            </a:pPr>
            <a:r>
              <a:rPr lang="en-US" i="1" dirty="0"/>
              <a:t>“testing can reveal only the presence of faults, not their absence”</a:t>
            </a:r>
            <a:r>
              <a:rPr lang="en-US" dirty="0"/>
              <a:t> (</a:t>
            </a:r>
            <a:r>
              <a:rPr lang="en-US" dirty="0" err="1"/>
              <a:t>Dijkstra</a:t>
            </a:r>
            <a:r>
              <a:rPr lang="en-US" dirty="0"/>
              <a:t>)</a:t>
            </a:r>
          </a:p>
          <a:p>
            <a:pPr lvl="1">
              <a:lnSpc>
                <a:spcPct val="90000"/>
              </a:lnSpc>
            </a:pPr>
            <a:r>
              <a:rPr lang="en-US" dirty="0"/>
              <a:t>Different techniques can be used to help develop appropriate test sets.</a:t>
            </a:r>
          </a:p>
        </p:txBody>
      </p:sp>
    </p:spTree>
    <p:extLst>
      <p:ext uri="{BB962C8B-B14F-4D97-AF65-F5344CB8AC3E}">
        <p14:creationId xmlns:p14="http://schemas.microsoft.com/office/powerpoint/2010/main" val="32053036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noFill/>
          <a:ln/>
        </p:spPr>
        <p:txBody>
          <a:bodyPr/>
          <a:lstStyle/>
          <a:p>
            <a:r>
              <a:rPr lang="en-US"/>
              <a:t>Static and dynamic testing</a:t>
            </a:r>
          </a:p>
        </p:txBody>
      </p:sp>
      <p:sp>
        <p:nvSpPr>
          <p:cNvPr id="12290" name="Rectangle 2"/>
          <p:cNvSpPr>
            <a:spLocks noGrp="1" noChangeArrowheads="1"/>
          </p:cNvSpPr>
          <p:nvPr>
            <p:ph idx="1"/>
          </p:nvPr>
        </p:nvSpPr>
        <p:spPr>
          <a:xfrm>
            <a:off x="918226" y="1759115"/>
            <a:ext cx="7804921" cy="4130097"/>
          </a:xfrm>
          <a:noFill/>
          <a:ln/>
        </p:spPr>
        <p:txBody>
          <a:bodyPr>
            <a:normAutofit/>
          </a:bodyPr>
          <a:lstStyle/>
          <a:p>
            <a:r>
              <a:rPr lang="en-US" sz="2200" i="1" u="sng" dirty="0"/>
              <a:t>Static testing</a:t>
            </a:r>
            <a:r>
              <a:rPr lang="en-US" sz="2200" dirty="0"/>
              <a:t>  </a:t>
            </a:r>
          </a:p>
          <a:p>
            <a:pPr lvl="1"/>
            <a:r>
              <a:rPr lang="en-US" sz="2200" dirty="0"/>
              <a:t>Concerned with analysis of the static system representation (program &amp; documentation) to discover problems</a:t>
            </a:r>
          </a:p>
          <a:p>
            <a:r>
              <a:rPr lang="en-US" sz="2200" i="1" u="sng" dirty="0"/>
              <a:t>Dynamic testing</a:t>
            </a:r>
            <a:r>
              <a:rPr lang="en-US" sz="2200" dirty="0"/>
              <a:t> </a:t>
            </a:r>
          </a:p>
          <a:p>
            <a:pPr lvl="1"/>
            <a:r>
              <a:rPr lang="en-US" sz="2200" dirty="0"/>
              <a:t>Concerned with exercising and observing product behavior</a:t>
            </a:r>
          </a:p>
        </p:txBody>
      </p:sp>
    </p:spTree>
    <p:extLst>
      <p:ext uri="{BB962C8B-B14F-4D97-AF65-F5344CB8AC3E}">
        <p14:creationId xmlns:p14="http://schemas.microsoft.com/office/powerpoint/2010/main" val="2315921418"/>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a:noFill/>
          <a:ln/>
        </p:spPr>
        <p:txBody>
          <a:bodyPr/>
          <a:lstStyle/>
          <a:p>
            <a:r>
              <a:rPr lang="en-US"/>
              <a:t>Static testing</a:t>
            </a:r>
          </a:p>
        </p:txBody>
      </p:sp>
      <p:sp>
        <p:nvSpPr>
          <p:cNvPr id="228355" name="Rectangle 3"/>
          <p:cNvSpPr>
            <a:spLocks noGrp="1" noChangeArrowheads="1"/>
          </p:cNvSpPr>
          <p:nvPr>
            <p:ph idx="1"/>
          </p:nvPr>
        </p:nvSpPr>
        <p:spPr>
          <a:noFill/>
          <a:ln/>
        </p:spPr>
        <p:txBody>
          <a:bodyPr>
            <a:normAutofit/>
          </a:bodyPr>
          <a:lstStyle/>
          <a:p>
            <a:pPr>
              <a:lnSpc>
                <a:spcPct val="90000"/>
              </a:lnSpc>
            </a:pPr>
            <a:r>
              <a:rPr lang="en-US" sz="2000" dirty="0"/>
              <a:t>Involves analysis of source text by humans or software</a:t>
            </a:r>
          </a:p>
          <a:p>
            <a:pPr>
              <a:lnSpc>
                <a:spcPct val="90000"/>
              </a:lnSpc>
            </a:pPr>
            <a:r>
              <a:rPr lang="en-US" sz="2000" dirty="0"/>
              <a:t>Can be carried out on ANY documents produced as part of the software process</a:t>
            </a:r>
          </a:p>
          <a:p>
            <a:pPr>
              <a:lnSpc>
                <a:spcPct val="90000"/>
              </a:lnSpc>
            </a:pPr>
            <a:r>
              <a:rPr lang="en-US" sz="2000" dirty="0"/>
              <a:t>Discovers errors early in the software process</a:t>
            </a:r>
          </a:p>
          <a:p>
            <a:pPr>
              <a:lnSpc>
                <a:spcPct val="90000"/>
              </a:lnSpc>
            </a:pPr>
            <a:r>
              <a:rPr lang="en-US" sz="2000" dirty="0"/>
              <a:t>Usually more cost-effective than testing for defect detection at the unit and module level</a:t>
            </a:r>
          </a:p>
          <a:p>
            <a:pPr>
              <a:lnSpc>
                <a:spcPct val="90000"/>
              </a:lnSpc>
            </a:pPr>
            <a:r>
              <a:rPr lang="en-US" sz="2000" dirty="0"/>
              <a:t>Allows defect detection to be combined with other quality checks</a:t>
            </a:r>
          </a:p>
          <a:p>
            <a:pPr>
              <a:lnSpc>
                <a:spcPct val="90000"/>
              </a:lnSpc>
            </a:pPr>
            <a:endParaRPr lang="en-US" sz="2000" dirty="0"/>
          </a:p>
          <a:p>
            <a:pPr marL="0" indent="0">
              <a:lnSpc>
                <a:spcPct val="90000"/>
              </a:lnSpc>
              <a:buNone/>
            </a:pPr>
            <a:r>
              <a:rPr lang="en-US" sz="2000" b="1" dirty="0"/>
              <a:t>Note:</a:t>
            </a:r>
          </a:p>
          <a:p>
            <a:r>
              <a:rPr lang="en-US" sz="2000" dirty="0"/>
              <a:t>More than 60% of program errors can be detected by informal program inspections</a:t>
            </a:r>
          </a:p>
          <a:p>
            <a:r>
              <a:rPr lang="en-US" sz="2000" dirty="0"/>
              <a:t>More than 90% of program errors may be detectable using more formal program verification</a:t>
            </a:r>
          </a:p>
          <a:p>
            <a:pPr marL="0" indent="0">
              <a:lnSpc>
                <a:spcPct val="90000"/>
              </a:lnSpc>
              <a:buNone/>
            </a:pPr>
            <a:endParaRPr lang="en-US" sz="2000" dirty="0"/>
          </a:p>
        </p:txBody>
      </p:sp>
    </p:spTree>
    <p:extLst>
      <p:ext uri="{BB962C8B-B14F-4D97-AF65-F5344CB8AC3E}">
        <p14:creationId xmlns:p14="http://schemas.microsoft.com/office/powerpoint/2010/main" val="1838639538"/>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noFill/>
          <a:ln/>
        </p:spPr>
        <p:txBody>
          <a:bodyPr/>
          <a:lstStyle/>
          <a:p>
            <a:r>
              <a:rPr lang="en-US"/>
              <a:t>Dynamic testing</a:t>
            </a:r>
          </a:p>
        </p:txBody>
      </p:sp>
      <p:sp>
        <p:nvSpPr>
          <p:cNvPr id="192515" name="Rectangle 3"/>
          <p:cNvSpPr>
            <a:spLocks noGrp="1" noChangeArrowheads="1"/>
          </p:cNvSpPr>
          <p:nvPr>
            <p:ph idx="1"/>
          </p:nvPr>
        </p:nvSpPr>
        <p:spPr>
          <a:noFill/>
          <a:ln/>
        </p:spPr>
        <p:txBody>
          <a:bodyPr/>
          <a:lstStyle/>
          <a:p>
            <a:r>
              <a:rPr lang="en-US" sz="2400" dirty="0"/>
              <a:t>The objective of dynamic testing is to discover defects in </a:t>
            </a:r>
            <a:r>
              <a:rPr lang="en-US" sz="2400" u="sng" dirty="0"/>
              <a:t>running</a:t>
            </a:r>
            <a:r>
              <a:rPr lang="en-US" sz="2400" dirty="0"/>
              <a:t> systems</a:t>
            </a:r>
          </a:p>
          <a:p>
            <a:r>
              <a:rPr lang="en-US" sz="2400" dirty="0"/>
              <a:t>A successful defect test is a test which causes a program to behave in an anomalous way</a:t>
            </a:r>
          </a:p>
          <a:p>
            <a:r>
              <a:rPr lang="en-US" sz="2400" dirty="0"/>
              <a:t>Such tests show the presence not the absence of defects</a:t>
            </a:r>
          </a:p>
          <a:p>
            <a:r>
              <a:rPr lang="en-US" sz="2400" dirty="0"/>
              <a:t>Only validation technique for non-functional requirements</a:t>
            </a:r>
          </a:p>
          <a:p>
            <a:r>
              <a:rPr lang="en-US" sz="2400" dirty="0"/>
              <a:t>Should be used in conjunction with static testing</a:t>
            </a:r>
          </a:p>
        </p:txBody>
      </p:sp>
    </p:spTree>
    <p:extLst>
      <p:ext uri="{BB962C8B-B14F-4D97-AF65-F5344CB8AC3E}">
        <p14:creationId xmlns:p14="http://schemas.microsoft.com/office/powerpoint/2010/main" val="17070375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noFill/>
          <a:ln/>
        </p:spPr>
        <p:txBody>
          <a:bodyPr/>
          <a:lstStyle/>
          <a:p>
            <a:r>
              <a:rPr lang="en-US"/>
              <a:t>The dynamic testing process</a:t>
            </a:r>
          </a:p>
        </p:txBody>
      </p:sp>
      <p:pic>
        <p:nvPicPr>
          <p:cNvPr id="195587" name="Picture 3"/>
          <p:cNvPicPr>
            <a:picLocks noChangeArrowheads="1"/>
          </p:cNvPicPr>
          <p:nvPr/>
        </p:nvPicPr>
        <p:blipFill>
          <a:blip r:embed="rId2" cstate="print"/>
          <a:srcRect/>
          <a:stretch>
            <a:fillRect/>
          </a:stretch>
        </p:blipFill>
        <p:spPr bwMode="auto">
          <a:xfrm>
            <a:off x="235933" y="2536695"/>
            <a:ext cx="8437795" cy="2345487"/>
          </a:xfrm>
          <a:prstGeom prst="rect">
            <a:avLst/>
          </a:prstGeom>
          <a:noFill/>
          <a:ln w="12700">
            <a:noFill/>
            <a:miter lim="800000"/>
            <a:headEnd/>
            <a:tailEnd/>
          </a:ln>
          <a:effectLst/>
        </p:spPr>
      </p:pic>
    </p:spTree>
    <p:extLst>
      <p:ext uri="{BB962C8B-B14F-4D97-AF65-F5344CB8AC3E}">
        <p14:creationId xmlns:p14="http://schemas.microsoft.com/office/powerpoint/2010/main" val="234422951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990600" y="152400"/>
            <a:ext cx="7296390" cy="559284"/>
          </a:xfrm>
          <a:noFill/>
          <a:ln/>
        </p:spPr>
        <p:txBody>
          <a:bodyPr lIns="90840" rIns="90840" anchor="ctr">
            <a:normAutofit fontScale="90000"/>
          </a:bodyPr>
          <a:lstStyle/>
          <a:p>
            <a:r>
              <a:rPr lang="en-US" dirty="0"/>
              <a:t>Exhaustive Testing</a:t>
            </a:r>
          </a:p>
        </p:txBody>
      </p:sp>
      <p:sp>
        <p:nvSpPr>
          <p:cNvPr id="261123" name="Line 3"/>
          <p:cNvSpPr>
            <a:spLocks noChangeShapeType="1"/>
          </p:cNvSpPr>
          <p:nvPr/>
        </p:nvSpPr>
        <p:spPr bwMode="auto">
          <a:xfrm>
            <a:off x="2767431" y="4024932"/>
            <a:ext cx="0" cy="200769"/>
          </a:xfrm>
          <a:prstGeom prst="line">
            <a:avLst/>
          </a:prstGeom>
          <a:noFill/>
          <a:ln w="25400">
            <a:solidFill>
              <a:schemeClr val="tx1"/>
            </a:solidFill>
            <a:round/>
            <a:headEnd/>
            <a:tailEnd/>
          </a:ln>
          <a:effectLst/>
        </p:spPr>
        <p:txBody>
          <a:bodyPr wrap="none" lIns="91797" tIns="45898" rIns="91797" bIns="45898" anchor="ctr"/>
          <a:lstStyle/>
          <a:p>
            <a:endParaRPr lang="en-US"/>
          </a:p>
        </p:txBody>
      </p:sp>
      <p:grpSp>
        <p:nvGrpSpPr>
          <p:cNvPr id="2" name="Group 4"/>
          <p:cNvGrpSpPr>
            <a:grpSpLocks/>
          </p:cNvGrpSpPr>
          <p:nvPr/>
        </p:nvGrpSpPr>
        <p:grpSpPr bwMode="auto">
          <a:xfrm>
            <a:off x="4436499" y="1453183"/>
            <a:ext cx="65359" cy="202362"/>
            <a:chOff x="2808" y="640"/>
            <a:chExt cx="41" cy="113"/>
          </a:xfrm>
        </p:grpSpPr>
        <p:sp>
          <p:nvSpPr>
            <p:cNvPr id="261125" name="Freeform 5"/>
            <p:cNvSpPr>
              <a:spLocks/>
            </p:cNvSpPr>
            <p:nvPr/>
          </p:nvSpPr>
          <p:spPr bwMode="auto">
            <a:xfrm>
              <a:off x="2808" y="664"/>
              <a:ext cx="41" cy="89"/>
            </a:xfrm>
            <a:custGeom>
              <a:avLst/>
              <a:gdLst/>
              <a:ahLst/>
              <a:cxnLst>
                <a:cxn ang="0">
                  <a:pos x="20" y="88"/>
                </a:cxn>
                <a:cxn ang="0">
                  <a:pos x="0" y="0"/>
                </a:cxn>
                <a:cxn ang="0">
                  <a:pos x="20" y="0"/>
                </a:cxn>
                <a:cxn ang="0">
                  <a:pos x="40" y="0"/>
                </a:cxn>
                <a:cxn ang="0">
                  <a:pos x="20" y="88"/>
                </a:cxn>
              </a:cxnLst>
              <a:rect l="0" t="0" r="r" b="b"/>
              <a:pathLst>
                <a:path w="41" h="89">
                  <a:moveTo>
                    <a:pt x="20" y="88"/>
                  </a:moveTo>
                  <a:lnTo>
                    <a:pt x="0" y="0"/>
                  </a:lnTo>
                  <a:lnTo>
                    <a:pt x="20" y="0"/>
                  </a:lnTo>
                  <a:lnTo>
                    <a:pt x="40" y="0"/>
                  </a:lnTo>
                  <a:lnTo>
                    <a:pt x="20" y="88"/>
                  </a:lnTo>
                </a:path>
              </a:pathLst>
            </a:custGeom>
            <a:solidFill>
              <a:srgbClr val="000000"/>
            </a:solidFill>
            <a:ln w="25400" cap="rnd" cmpd="sng">
              <a:solidFill>
                <a:schemeClr val="tx1"/>
              </a:solidFill>
              <a:prstDash val="solid"/>
              <a:round/>
              <a:headEnd type="none" w="med" len="med"/>
              <a:tailEnd type="triangle" w="med" len="med"/>
            </a:ln>
            <a:effectLst/>
          </p:spPr>
          <p:txBody>
            <a:bodyPr/>
            <a:lstStyle/>
            <a:p>
              <a:endParaRPr lang="en-US"/>
            </a:p>
          </p:txBody>
        </p:sp>
        <p:sp>
          <p:nvSpPr>
            <p:cNvPr id="261126" name="Line 6"/>
            <p:cNvSpPr>
              <a:spLocks noChangeShapeType="1"/>
            </p:cNvSpPr>
            <p:nvPr/>
          </p:nvSpPr>
          <p:spPr bwMode="auto">
            <a:xfrm>
              <a:off x="2836" y="640"/>
              <a:ext cx="0" cy="16"/>
            </a:xfrm>
            <a:prstGeom prst="line">
              <a:avLst/>
            </a:prstGeom>
            <a:noFill/>
            <a:ln w="25400">
              <a:solidFill>
                <a:schemeClr val="tx1"/>
              </a:solidFill>
              <a:round/>
              <a:headEnd/>
              <a:tailEnd/>
            </a:ln>
            <a:effectLst/>
          </p:spPr>
          <p:txBody>
            <a:bodyPr wrap="none" anchor="ctr"/>
            <a:lstStyle/>
            <a:p>
              <a:endParaRPr lang="en-US"/>
            </a:p>
          </p:txBody>
        </p:sp>
      </p:grpSp>
      <p:sp>
        <p:nvSpPr>
          <p:cNvPr id="261127" name="Line 7"/>
          <p:cNvSpPr>
            <a:spLocks noChangeShapeType="1"/>
          </p:cNvSpPr>
          <p:nvPr/>
        </p:nvSpPr>
        <p:spPr bwMode="auto">
          <a:xfrm>
            <a:off x="4481134" y="1424501"/>
            <a:ext cx="0" cy="100385"/>
          </a:xfrm>
          <a:prstGeom prst="line">
            <a:avLst/>
          </a:prstGeom>
          <a:noFill/>
          <a:ln w="25400">
            <a:solidFill>
              <a:schemeClr val="tx1"/>
            </a:solidFill>
            <a:round/>
            <a:headEnd/>
            <a:tailEnd/>
          </a:ln>
          <a:effectLst/>
        </p:spPr>
        <p:txBody>
          <a:bodyPr wrap="none" lIns="91797" tIns="45898" rIns="91797" bIns="45898" anchor="ctr"/>
          <a:lstStyle/>
          <a:p>
            <a:endParaRPr lang="en-US"/>
          </a:p>
        </p:txBody>
      </p:sp>
      <p:sp>
        <p:nvSpPr>
          <p:cNvPr id="261128" name="Rectangle 8"/>
          <p:cNvSpPr>
            <a:spLocks noChangeArrowheads="1"/>
          </p:cNvSpPr>
          <p:nvPr/>
        </p:nvSpPr>
        <p:spPr bwMode="auto">
          <a:xfrm>
            <a:off x="4208536" y="1682632"/>
            <a:ext cx="545197" cy="256538"/>
          </a:xfrm>
          <a:prstGeom prst="rect">
            <a:avLst/>
          </a:prstGeom>
          <a:solidFill>
            <a:schemeClr val="accent2"/>
          </a:solidFill>
          <a:ln w="25400">
            <a:solidFill>
              <a:schemeClr val="tx1"/>
            </a:solidFill>
            <a:miter lim="800000"/>
            <a:headEnd/>
            <a:tailEnd/>
          </a:ln>
          <a:effectLst/>
        </p:spPr>
        <p:txBody>
          <a:bodyPr wrap="none" lIns="91797" tIns="45898" rIns="91797" bIns="45898" anchor="ctr"/>
          <a:lstStyle/>
          <a:p>
            <a:endParaRPr lang="en-US"/>
          </a:p>
        </p:txBody>
      </p:sp>
      <p:grpSp>
        <p:nvGrpSpPr>
          <p:cNvPr id="3" name="Group 9"/>
          <p:cNvGrpSpPr>
            <a:grpSpLocks/>
          </p:cNvGrpSpPr>
          <p:nvPr/>
        </p:nvGrpSpPr>
        <p:grpSpPr bwMode="auto">
          <a:xfrm>
            <a:off x="4766485" y="1754336"/>
            <a:ext cx="1524000" cy="73296"/>
            <a:chOff x="3016" y="808"/>
            <a:chExt cx="960" cy="41"/>
          </a:xfrm>
        </p:grpSpPr>
        <p:sp>
          <p:nvSpPr>
            <p:cNvPr id="261130" name="Freeform 10"/>
            <p:cNvSpPr>
              <a:spLocks/>
            </p:cNvSpPr>
            <p:nvPr/>
          </p:nvSpPr>
          <p:spPr bwMode="auto">
            <a:xfrm>
              <a:off x="3016" y="808"/>
              <a:ext cx="89" cy="41"/>
            </a:xfrm>
            <a:custGeom>
              <a:avLst/>
              <a:gdLst/>
              <a:ahLst/>
              <a:cxnLst>
                <a:cxn ang="0">
                  <a:pos x="0" y="20"/>
                </a:cxn>
                <a:cxn ang="0">
                  <a:pos x="88" y="0"/>
                </a:cxn>
                <a:cxn ang="0">
                  <a:pos x="88" y="20"/>
                </a:cxn>
                <a:cxn ang="0">
                  <a:pos x="88" y="40"/>
                </a:cxn>
                <a:cxn ang="0">
                  <a:pos x="0" y="20"/>
                </a:cxn>
              </a:cxnLst>
              <a:rect l="0" t="0" r="r" b="b"/>
              <a:pathLst>
                <a:path w="89" h="41">
                  <a:moveTo>
                    <a:pt x="0" y="20"/>
                  </a:moveTo>
                  <a:lnTo>
                    <a:pt x="88" y="0"/>
                  </a:lnTo>
                  <a:lnTo>
                    <a:pt x="88" y="20"/>
                  </a:lnTo>
                  <a:lnTo>
                    <a:pt x="88" y="40"/>
                  </a:lnTo>
                  <a:lnTo>
                    <a:pt x="0" y="20"/>
                  </a:lnTo>
                </a:path>
              </a:pathLst>
            </a:custGeom>
            <a:solidFill>
              <a:srgbClr val="000000"/>
            </a:solidFill>
            <a:ln w="25400" cap="rnd" cmpd="sng">
              <a:solidFill>
                <a:schemeClr val="tx1"/>
              </a:solidFill>
              <a:prstDash val="solid"/>
              <a:round/>
              <a:headEnd type="none" w="med" len="med"/>
              <a:tailEnd type="triangle" w="med" len="med"/>
            </a:ln>
            <a:effectLst/>
          </p:spPr>
          <p:txBody>
            <a:bodyPr/>
            <a:lstStyle/>
            <a:p>
              <a:endParaRPr lang="en-US"/>
            </a:p>
          </p:txBody>
        </p:sp>
        <p:sp>
          <p:nvSpPr>
            <p:cNvPr id="261131" name="Line 11"/>
            <p:cNvSpPr>
              <a:spLocks noChangeShapeType="1"/>
            </p:cNvSpPr>
            <p:nvPr/>
          </p:nvSpPr>
          <p:spPr bwMode="auto">
            <a:xfrm>
              <a:off x="3120" y="836"/>
              <a:ext cx="856" cy="0"/>
            </a:xfrm>
            <a:prstGeom prst="line">
              <a:avLst/>
            </a:prstGeom>
            <a:noFill/>
            <a:ln w="25400">
              <a:solidFill>
                <a:schemeClr val="tx1"/>
              </a:solidFill>
              <a:round/>
              <a:headEnd/>
              <a:tailEnd/>
            </a:ln>
            <a:effectLst/>
          </p:spPr>
          <p:txBody>
            <a:bodyPr wrap="none" anchor="ctr"/>
            <a:lstStyle/>
            <a:p>
              <a:endParaRPr lang="en-US"/>
            </a:p>
          </p:txBody>
        </p:sp>
      </p:grpSp>
      <p:sp>
        <p:nvSpPr>
          <p:cNvPr id="261132" name="Line 12"/>
          <p:cNvSpPr>
            <a:spLocks noChangeShapeType="1"/>
          </p:cNvSpPr>
          <p:nvPr/>
        </p:nvSpPr>
        <p:spPr bwMode="auto">
          <a:xfrm>
            <a:off x="4481134" y="1967852"/>
            <a:ext cx="0" cy="172087"/>
          </a:xfrm>
          <a:prstGeom prst="line">
            <a:avLst/>
          </a:prstGeom>
          <a:noFill/>
          <a:ln w="25400">
            <a:solidFill>
              <a:schemeClr val="tx1"/>
            </a:solidFill>
            <a:round/>
            <a:headEnd/>
            <a:tailEnd/>
          </a:ln>
          <a:effectLst/>
        </p:spPr>
        <p:txBody>
          <a:bodyPr wrap="none" lIns="91797" tIns="45898" rIns="91797" bIns="45898" anchor="ctr"/>
          <a:lstStyle/>
          <a:p>
            <a:endParaRPr lang="en-US"/>
          </a:p>
        </p:txBody>
      </p:sp>
      <p:sp>
        <p:nvSpPr>
          <p:cNvPr id="261133" name="Freeform 13"/>
          <p:cNvSpPr>
            <a:spLocks/>
          </p:cNvSpPr>
          <p:nvPr/>
        </p:nvSpPr>
        <p:spPr bwMode="auto">
          <a:xfrm>
            <a:off x="4310561" y="2154279"/>
            <a:ext cx="344335" cy="186428"/>
          </a:xfrm>
          <a:custGeom>
            <a:avLst/>
            <a:gdLst/>
            <a:ahLst/>
            <a:cxnLst>
              <a:cxn ang="0">
                <a:pos x="0" y="104"/>
              </a:cxn>
              <a:cxn ang="0">
                <a:pos x="104" y="0"/>
              </a:cxn>
              <a:cxn ang="0">
                <a:pos x="216" y="104"/>
              </a:cxn>
            </a:cxnLst>
            <a:rect l="0" t="0" r="r" b="b"/>
            <a:pathLst>
              <a:path w="217" h="105">
                <a:moveTo>
                  <a:pt x="0" y="104"/>
                </a:moveTo>
                <a:lnTo>
                  <a:pt x="104" y="0"/>
                </a:lnTo>
                <a:lnTo>
                  <a:pt x="216" y="104"/>
                </a:lnTo>
              </a:path>
            </a:pathLst>
          </a:custGeom>
          <a:noFill/>
          <a:ln w="25400" cap="rnd" cmpd="sng">
            <a:solidFill>
              <a:schemeClr val="tx1"/>
            </a:solidFill>
            <a:prstDash val="solid"/>
            <a:round/>
            <a:headEnd type="none" w="med" len="med"/>
            <a:tailEnd type="none" w="med" len="med"/>
          </a:ln>
          <a:effectLst/>
        </p:spPr>
        <p:txBody>
          <a:bodyPr lIns="91797" tIns="45898" rIns="91797" bIns="45898"/>
          <a:lstStyle/>
          <a:p>
            <a:endParaRPr lang="en-US"/>
          </a:p>
        </p:txBody>
      </p:sp>
      <p:sp>
        <p:nvSpPr>
          <p:cNvPr id="261134" name="Freeform 14"/>
          <p:cNvSpPr>
            <a:spLocks/>
          </p:cNvSpPr>
          <p:nvPr/>
        </p:nvSpPr>
        <p:spPr bwMode="auto">
          <a:xfrm>
            <a:off x="4310561" y="2154279"/>
            <a:ext cx="344335" cy="186428"/>
          </a:xfrm>
          <a:custGeom>
            <a:avLst/>
            <a:gdLst/>
            <a:ahLst/>
            <a:cxnLst>
              <a:cxn ang="0">
                <a:pos x="0" y="104"/>
              </a:cxn>
              <a:cxn ang="0">
                <a:pos x="104" y="0"/>
              </a:cxn>
              <a:cxn ang="0">
                <a:pos x="216" y="104"/>
              </a:cxn>
            </a:cxnLst>
            <a:rect l="0" t="0" r="r" b="b"/>
            <a:pathLst>
              <a:path w="217" h="105">
                <a:moveTo>
                  <a:pt x="0" y="104"/>
                </a:moveTo>
                <a:lnTo>
                  <a:pt x="104" y="0"/>
                </a:lnTo>
                <a:lnTo>
                  <a:pt x="216" y="104"/>
                </a:lnTo>
              </a:path>
            </a:pathLst>
          </a:custGeom>
          <a:noFill/>
          <a:ln w="25400" cap="rnd" cmpd="sng">
            <a:solidFill>
              <a:schemeClr val="tx1"/>
            </a:solidFill>
            <a:prstDash val="solid"/>
            <a:round/>
            <a:headEnd type="none" w="med" len="med"/>
            <a:tailEnd type="none" w="med" len="med"/>
          </a:ln>
          <a:effectLst/>
        </p:spPr>
        <p:txBody>
          <a:bodyPr lIns="91797" tIns="45898" rIns="91797" bIns="45898"/>
          <a:lstStyle/>
          <a:p>
            <a:endParaRPr lang="en-US"/>
          </a:p>
        </p:txBody>
      </p:sp>
      <p:sp>
        <p:nvSpPr>
          <p:cNvPr id="261135" name="Line 15"/>
          <p:cNvSpPr>
            <a:spLocks noChangeShapeType="1"/>
          </p:cNvSpPr>
          <p:nvPr/>
        </p:nvSpPr>
        <p:spPr bwMode="auto">
          <a:xfrm flipH="1">
            <a:off x="3599574" y="2347081"/>
            <a:ext cx="672728" cy="0"/>
          </a:xfrm>
          <a:prstGeom prst="line">
            <a:avLst/>
          </a:prstGeom>
          <a:noFill/>
          <a:ln w="25400">
            <a:solidFill>
              <a:schemeClr val="tx1"/>
            </a:solidFill>
            <a:round/>
            <a:headEnd/>
            <a:tailEnd/>
          </a:ln>
          <a:effectLst/>
        </p:spPr>
        <p:txBody>
          <a:bodyPr wrap="none" lIns="91797" tIns="45898" rIns="91797" bIns="45898" anchor="ctr"/>
          <a:lstStyle/>
          <a:p>
            <a:endParaRPr lang="en-US"/>
          </a:p>
        </p:txBody>
      </p:sp>
      <p:sp>
        <p:nvSpPr>
          <p:cNvPr id="261136" name="Freeform 16"/>
          <p:cNvSpPr>
            <a:spLocks/>
          </p:cNvSpPr>
          <p:nvPr/>
        </p:nvSpPr>
        <p:spPr bwMode="auto">
          <a:xfrm>
            <a:off x="3421029" y="2539882"/>
            <a:ext cx="344335" cy="186428"/>
          </a:xfrm>
          <a:custGeom>
            <a:avLst/>
            <a:gdLst/>
            <a:ahLst/>
            <a:cxnLst>
              <a:cxn ang="0">
                <a:pos x="0" y="104"/>
              </a:cxn>
              <a:cxn ang="0">
                <a:pos x="104" y="0"/>
              </a:cxn>
              <a:cxn ang="0">
                <a:pos x="216" y="104"/>
              </a:cxn>
            </a:cxnLst>
            <a:rect l="0" t="0" r="r" b="b"/>
            <a:pathLst>
              <a:path w="217" h="105">
                <a:moveTo>
                  <a:pt x="0" y="104"/>
                </a:moveTo>
                <a:lnTo>
                  <a:pt x="104" y="0"/>
                </a:lnTo>
                <a:lnTo>
                  <a:pt x="216" y="104"/>
                </a:lnTo>
              </a:path>
            </a:pathLst>
          </a:custGeom>
          <a:noFill/>
          <a:ln w="25400" cap="rnd" cmpd="sng">
            <a:solidFill>
              <a:schemeClr val="tx1"/>
            </a:solidFill>
            <a:prstDash val="solid"/>
            <a:round/>
            <a:headEnd type="none" w="med" len="med"/>
            <a:tailEnd type="none" w="med" len="med"/>
          </a:ln>
          <a:effectLst/>
        </p:spPr>
        <p:txBody>
          <a:bodyPr lIns="91797" tIns="45898" rIns="91797" bIns="45898"/>
          <a:lstStyle/>
          <a:p>
            <a:endParaRPr lang="en-US"/>
          </a:p>
        </p:txBody>
      </p:sp>
      <p:sp>
        <p:nvSpPr>
          <p:cNvPr id="261137" name="Freeform 17"/>
          <p:cNvSpPr>
            <a:spLocks/>
          </p:cNvSpPr>
          <p:nvPr/>
        </p:nvSpPr>
        <p:spPr bwMode="auto">
          <a:xfrm>
            <a:off x="3421029" y="2539882"/>
            <a:ext cx="344335" cy="186428"/>
          </a:xfrm>
          <a:custGeom>
            <a:avLst/>
            <a:gdLst/>
            <a:ahLst/>
            <a:cxnLst>
              <a:cxn ang="0">
                <a:pos x="0" y="104"/>
              </a:cxn>
              <a:cxn ang="0">
                <a:pos x="104" y="0"/>
              </a:cxn>
              <a:cxn ang="0">
                <a:pos x="216" y="104"/>
              </a:cxn>
            </a:cxnLst>
            <a:rect l="0" t="0" r="r" b="b"/>
            <a:pathLst>
              <a:path w="217" h="105">
                <a:moveTo>
                  <a:pt x="0" y="104"/>
                </a:moveTo>
                <a:lnTo>
                  <a:pt x="104" y="0"/>
                </a:lnTo>
                <a:lnTo>
                  <a:pt x="216" y="104"/>
                </a:lnTo>
              </a:path>
            </a:pathLst>
          </a:custGeom>
          <a:noFill/>
          <a:ln w="25400" cap="rnd" cmpd="sng">
            <a:solidFill>
              <a:schemeClr val="tx1"/>
            </a:solidFill>
            <a:prstDash val="solid"/>
            <a:round/>
            <a:headEnd type="none" w="med" len="med"/>
            <a:tailEnd type="none" w="med" len="med"/>
          </a:ln>
          <a:effectLst/>
        </p:spPr>
        <p:txBody>
          <a:bodyPr lIns="91797" tIns="45898" rIns="91797" bIns="45898"/>
          <a:lstStyle/>
          <a:p>
            <a:endParaRPr lang="en-US"/>
          </a:p>
        </p:txBody>
      </p:sp>
      <p:sp>
        <p:nvSpPr>
          <p:cNvPr id="261138" name="Line 18"/>
          <p:cNvSpPr>
            <a:spLocks noChangeShapeType="1"/>
          </p:cNvSpPr>
          <p:nvPr/>
        </p:nvSpPr>
        <p:spPr bwMode="auto">
          <a:xfrm flipH="1">
            <a:off x="2824821" y="2732684"/>
            <a:ext cx="596209" cy="0"/>
          </a:xfrm>
          <a:prstGeom prst="line">
            <a:avLst/>
          </a:prstGeom>
          <a:noFill/>
          <a:ln w="25400">
            <a:solidFill>
              <a:schemeClr val="tx1"/>
            </a:solidFill>
            <a:round/>
            <a:headEnd/>
            <a:tailEnd/>
          </a:ln>
          <a:effectLst/>
        </p:spPr>
        <p:txBody>
          <a:bodyPr wrap="none" lIns="91797" tIns="45898" rIns="91797" bIns="45898" anchor="ctr"/>
          <a:lstStyle/>
          <a:p>
            <a:endParaRPr lang="en-US"/>
          </a:p>
        </p:txBody>
      </p:sp>
      <p:sp>
        <p:nvSpPr>
          <p:cNvPr id="261139" name="Line 19"/>
          <p:cNvSpPr>
            <a:spLocks noChangeShapeType="1"/>
          </p:cNvSpPr>
          <p:nvPr/>
        </p:nvSpPr>
        <p:spPr bwMode="auto">
          <a:xfrm>
            <a:off x="4666055" y="2347081"/>
            <a:ext cx="1002715" cy="0"/>
          </a:xfrm>
          <a:prstGeom prst="line">
            <a:avLst/>
          </a:prstGeom>
          <a:noFill/>
          <a:ln w="25400">
            <a:solidFill>
              <a:schemeClr val="tx1"/>
            </a:solidFill>
            <a:round/>
            <a:headEnd/>
            <a:tailEnd/>
          </a:ln>
          <a:effectLst/>
        </p:spPr>
        <p:txBody>
          <a:bodyPr wrap="none" lIns="91797" tIns="45898" rIns="91797" bIns="45898" anchor="ctr"/>
          <a:lstStyle/>
          <a:p>
            <a:endParaRPr lang="en-US"/>
          </a:p>
        </p:txBody>
      </p:sp>
      <p:sp>
        <p:nvSpPr>
          <p:cNvPr id="261140" name="Line 20"/>
          <p:cNvSpPr>
            <a:spLocks noChangeShapeType="1"/>
          </p:cNvSpPr>
          <p:nvPr/>
        </p:nvSpPr>
        <p:spPr bwMode="auto">
          <a:xfrm flipV="1">
            <a:off x="3593197" y="2339114"/>
            <a:ext cx="0" cy="200769"/>
          </a:xfrm>
          <a:prstGeom prst="line">
            <a:avLst/>
          </a:prstGeom>
          <a:noFill/>
          <a:ln w="25400">
            <a:solidFill>
              <a:schemeClr val="tx1"/>
            </a:solidFill>
            <a:round/>
            <a:headEnd/>
            <a:tailEnd/>
          </a:ln>
          <a:effectLst/>
        </p:spPr>
        <p:txBody>
          <a:bodyPr wrap="none" lIns="91797" tIns="45898" rIns="91797" bIns="45898" anchor="ctr"/>
          <a:lstStyle/>
          <a:p>
            <a:endParaRPr lang="en-US"/>
          </a:p>
        </p:txBody>
      </p:sp>
      <p:sp>
        <p:nvSpPr>
          <p:cNvPr id="261141" name="Rectangle 21"/>
          <p:cNvSpPr>
            <a:spLocks noChangeArrowheads="1"/>
          </p:cNvSpPr>
          <p:nvPr/>
        </p:nvSpPr>
        <p:spPr bwMode="auto">
          <a:xfrm>
            <a:off x="5402549" y="2654607"/>
            <a:ext cx="545197" cy="256538"/>
          </a:xfrm>
          <a:prstGeom prst="rect">
            <a:avLst/>
          </a:prstGeom>
          <a:solidFill>
            <a:schemeClr val="accent2"/>
          </a:solidFill>
          <a:ln w="25400">
            <a:solidFill>
              <a:schemeClr val="tx1"/>
            </a:solidFill>
            <a:miter lim="800000"/>
            <a:headEnd/>
            <a:tailEnd/>
          </a:ln>
          <a:effectLst/>
        </p:spPr>
        <p:txBody>
          <a:bodyPr wrap="none" lIns="91797" tIns="45898" rIns="91797" bIns="45898" anchor="ctr"/>
          <a:lstStyle/>
          <a:p>
            <a:endParaRPr lang="en-US"/>
          </a:p>
        </p:txBody>
      </p:sp>
      <p:sp>
        <p:nvSpPr>
          <p:cNvPr id="261142" name="Line 22"/>
          <p:cNvSpPr>
            <a:spLocks noChangeShapeType="1"/>
          </p:cNvSpPr>
          <p:nvPr/>
        </p:nvSpPr>
        <p:spPr bwMode="auto">
          <a:xfrm flipV="1">
            <a:off x="5687900" y="2339114"/>
            <a:ext cx="0" cy="301153"/>
          </a:xfrm>
          <a:prstGeom prst="line">
            <a:avLst/>
          </a:prstGeom>
          <a:noFill/>
          <a:ln w="25400">
            <a:solidFill>
              <a:schemeClr val="tx1"/>
            </a:solidFill>
            <a:round/>
            <a:headEnd/>
            <a:tailEnd/>
          </a:ln>
          <a:effectLst/>
        </p:spPr>
        <p:txBody>
          <a:bodyPr wrap="none" lIns="91797" tIns="45898" rIns="91797" bIns="45898" anchor="ctr"/>
          <a:lstStyle/>
          <a:p>
            <a:endParaRPr lang="en-US"/>
          </a:p>
        </p:txBody>
      </p:sp>
      <p:sp>
        <p:nvSpPr>
          <p:cNvPr id="261143" name="Line 23"/>
          <p:cNvSpPr>
            <a:spLocks noChangeShapeType="1"/>
          </p:cNvSpPr>
          <p:nvPr/>
        </p:nvSpPr>
        <p:spPr bwMode="auto">
          <a:xfrm>
            <a:off x="2831197" y="2739058"/>
            <a:ext cx="0" cy="200769"/>
          </a:xfrm>
          <a:prstGeom prst="line">
            <a:avLst/>
          </a:prstGeom>
          <a:noFill/>
          <a:ln w="25400">
            <a:solidFill>
              <a:schemeClr val="tx1"/>
            </a:solidFill>
            <a:round/>
            <a:headEnd/>
            <a:tailEnd/>
          </a:ln>
          <a:effectLst/>
        </p:spPr>
        <p:txBody>
          <a:bodyPr wrap="none" lIns="91797" tIns="45898" rIns="91797" bIns="45898" anchor="ctr"/>
          <a:lstStyle/>
          <a:p>
            <a:endParaRPr lang="en-US"/>
          </a:p>
        </p:txBody>
      </p:sp>
      <p:sp>
        <p:nvSpPr>
          <p:cNvPr id="261144" name="Freeform 24"/>
          <p:cNvSpPr>
            <a:spLocks/>
          </p:cNvSpPr>
          <p:nvPr/>
        </p:nvSpPr>
        <p:spPr bwMode="auto">
          <a:xfrm>
            <a:off x="2646276" y="2954167"/>
            <a:ext cx="344335" cy="200769"/>
          </a:xfrm>
          <a:custGeom>
            <a:avLst/>
            <a:gdLst/>
            <a:ahLst/>
            <a:cxnLst>
              <a:cxn ang="0">
                <a:pos x="0" y="112"/>
              </a:cxn>
              <a:cxn ang="0">
                <a:pos x="112" y="0"/>
              </a:cxn>
              <a:cxn ang="0">
                <a:pos x="216" y="112"/>
              </a:cxn>
            </a:cxnLst>
            <a:rect l="0" t="0" r="r" b="b"/>
            <a:pathLst>
              <a:path w="217" h="113">
                <a:moveTo>
                  <a:pt x="0" y="112"/>
                </a:moveTo>
                <a:lnTo>
                  <a:pt x="112" y="0"/>
                </a:lnTo>
                <a:lnTo>
                  <a:pt x="216" y="112"/>
                </a:lnTo>
              </a:path>
            </a:pathLst>
          </a:custGeom>
          <a:noFill/>
          <a:ln w="25400" cap="rnd" cmpd="sng">
            <a:solidFill>
              <a:schemeClr val="tx1"/>
            </a:solidFill>
            <a:prstDash val="solid"/>
            <a:round/>
            <a:headEnd type="none" w="med" len="med"/>
            <a:tailEnd type="none" w="med" len="med"/>
          </a:ln>
          <a:effectLst/>
        </p:spPr>
        <p:txBody>
          <a:bodyPr lIns="91797" tIns="45898" rIns="91797" bIns="45898"/>
          <a:lstStyle/>
          <a:p>
            <a:endParaRPr lang="en-US"/>
          </a:p>
        </p:txBody>
      </p:sp>
      <p:sp>
        <p:nvSpPr>
          <p:cNvPr id="261145" name="Freeform 25"/>
          <p:cNvSpPr>
            <a:spLocks/>
          </p:cNvSpPr>
          <p:nvPr/>
        </p:nvSpPr>
        <p:spPr bwMode="auto">
          <a:xfrm>
            <a:off x="2646276" y="2954167"/>
            <a:ext cx="522879" cy="200769"/>
          </a:xfrm>
          <a:custGeom>
            <a:avLst/>
            <a:gdLst/>
            <a:ahLst/>
            <a:cxnLst>
              <a:cxn ang="0">
                <a:pos x="0" y="112"/>
              </a:cxn>
              <a:cxn ang="0">
                <a:pos x="112" y="0"/>
              </a:cxn>
              <a:cxn ang="0">
                <a:pos x="216" y="112"/>
              </a:cxn>
              <a:cxn ang="0">
                <a:pos x="328" y="112"/>
              </a:cxn>
            </a:cxnLst>
            <a:rect l="0" t="0" r="r" b="b"/>
            <a:pathLst>
              <a:path w="329" h="113">
                <a:moveTo>
                  <a:pt x="0" y="112"/>
                </a:moveTo>
                <a:lnTo>
                  <a:pt x="112" y="0"/>
                </a:lnTo>
                <a:lnTo>
                  <a:pt x="216" y="112"/>
                </a:lnTo>
                <a:lnTo>
                  <a:pt x="328" y="112"/>
                </a:lnTo>
              </a:path>
            </a:pathLst>
          </a:custGeom>
          <a:noFill/>
          <a:ln w="25400" cap="rnd" cmpd="sng">
            <a:solidFill>
              <a:schemeClr val="tx1"/>
            </a:solidFill>
            <a:prstDash val="solid"/>
            <a:round/>
            <a:headEnd type="none" w="med" len="med"/>
            <a:tailEnd type="none" w="med" len="med"/>
          </a:ln>
          <a:effectLst/>
        </p:spPr>
        <p:txBody>
          <a:bodyPr lIns="91797" tIns="45898" rIns="91797" bIns="45898"/>
          <a:lstStyle/>
          <a:p>
            <a:endParaRPr lang="en-US"/>
          </a:p>
        </p:txBody>
      </p:sp>
      <p:sp>
        <p:nvSpPr>
          <p:cNvPr id="261146" name="Freeform 26"/>
          <p:cNvSpPr>
            <a:spLocks/>
          </p:cNvSpPr>
          <p:nvPr/>
        </p:nvSpPr>
        <p:spPr bwMode="auto">
          <a:xfrm>
            <a:off x="2392808" y="3153342"/>
            <a:ext cx="229556" cy="317086"/>
          </a:xfrm>
          <a:custGeom>
            <a:avLst/>
            <a:gdLst/>
            <a:ahLst/>
            <a:cxnLst>
              <a:cxn ang="0">
                <a:pos x="144" y="0"/>
              </a:cxn>
              <a:cxn ang="0">
                <a:pos x="0" y="0"/>
              </a:cxn>
              <a:cxn ang="0">
                <a:pos x="0" y="176"/>
              </a:cxn>
            </a:cxnLst>
            <a:rect l="0" t="0" r="r" b="b"/>
            <a:pathLst>
              <a:path w="145" h="177">
                <a:moveTo>
                  <a:pt x="144" y="0"/>
                </a:moveTo>
                <a:lnTo>
                  <a:pt x="0" y="0"/>
                </a:lnTo>
                <a:lnTo>
                  <a:pt x="0" y="176"/>
                </a:lnTo>
              </a:path>
            </a:pathLst>
          </a:custGeom>
          <a:noFill/>
          <a:ln w="25400" cap="rnd" cmpd="sng">
            <a:solidFill>
              <a:schemeClr val="tx1"/>
            </a:solidFill>
            <a:prstDash val="solid"/>
            <a:round/>
            <a:headEnd type="none" w="med" len="med"/>
            <a:tailEnd type="none" w="med" len="med"/>
          </a:ln>
          <a:effectLst/>
        </p:spPr>
        <p:txBody>
          <a:bodyPr lIns="91797" tIns="45898" rIns="91797" bIns="45898"/>
          <a:lstStyle/>
          <a:p>
            <a:endParaRPr lang="en-US"/>
          </a:p>
        </p:txBody>
      </p:sp>
      <p:sp>
        <p:nvSpPr>
          <p:cNvPr id="261147" name="Line 27"/>
          <p:cNvSpPr>
            <a:spLocks noChangeShapeType="1"/>
          </p:cNvSpPr>
          <p:nvPr/>
        </p:nvSpPr>
        <p:spPr bwMode="auto">
          <a:xfrm>
            <a:off x="3173938" y="3167682"/>
            <a:ext cx="0" cy="286812"/>
          </a:xfrm>
          <a:prstGeom prst="line">
            <a:avLst/>
          </a:prstGeom>
          <a:noFill/>
          <a:ln w="25400">
            <a:solidFill>
              <a:schemeClr val="tx1"/>
            </a:solidFill>
            <a:round/>
            <a:headEnd/>
            <a:tailEnd/>
          </a:ln>
          <a:effectLst/>
        </p:spPr>
        <p:txBody>
          <a:bodyPr wrap="none" lIns="91797" tIns="45898" rIns="91797" bIns="45898" anchor="ctr"/>
          <a:lstStyle/>
          <a:p>
            <a:endParaRPr lang="en-US"/>
          </a:p>
        </p:txBody>
      </p:sp>
      <p:sp>
        <p:nvSpPr>
          <p:cNvPr id="261148" name="Rectangle 28"/>
          <p:cNvSpPr>
            <a:spLocks noChangeArrowheads="1"/>
          </p:cNvSpPr>
          <p:nvPr/>
        </p:nvSpPr>
        <p:spPr bwMode="auto">
          <a:xfrm>
            <a:off x="2886992" y="3511858"/>
            <a:ext cx="546790" cy="270878"/>
          </a:xfrm>
          <a:prstGeom prst="rect">
            <a:avLst/>
          </a:prstGeom>
          <a:solidFill>
            <a:schemeClr val="accent2"/>
          </a:solidFill>
          <a:ln w="25400">
            <a:solidFill>
              <a:schemeClr val="tx1"/>
            </a:solidFill>
            <a:miter lim="800000"/>
            <a:headEnd/>
            <a:tailEnd/>
          </a:ln>
          <a:effectLst/>
        </p:spPr>
        <p:txBody>
          <a:bodyPr wrap="none" lIns="91797" tIns="45898" rIns="91797" bIns="45898" anchor="ctr"/>
          <a:lstStyle/>
          <a:p>
            <a:endParaRPr lang="en-US"/>
          </a:p>
        </p:txBody>
      </p:sp>
      <p:sp>
        <p:nvSpPr>
          <p:cNvPr id="261149" name="Rectangle 29"/>
          <p:cNvSpPr>
            <a:spLocks noChangeArrowheads="1"/>
          </p:cNvSpPr>
          <p:nvPr/>
        </p:nvSpPr>
        <p:spPr bwMode="auto">
          <a:xfrm>
            <a:off x="2124992" y="3511858"/>
            <a:ext cx="534037" cy="270878"/>
          </a:xfrm>
          <a:prstGeom prst="rect">
            <a:avLst/>
          </a:prstGeom>
          <a:solidFill>
            <a:schemeClr val="accent2"/>
          </a:solidFill>
          <a:ln w="25400">
            <a:solidFill>
              <a:schemeClr val="tx1"/>
            </a:solidFill>
            <a:miter lim="800000"/>
            <a:headEnd/>
            <a:tailEnd/>
          </a:ln>
          <a:effectLst/>
        </p:spPr>
        <p:txBody>
          <a:bodyPr wrap="none" lIns="91797" tIns="45898" rIns="91797" bIns="45898" anchor="ctr"/>
          <a:lstStyle/>
          <a:p>
            <a:endParaRPr lang="en-US"/>
          </a:p>
        </p:txBody>
      </p:sp>
      <p:sp>
        <p:nvSpPr>
          <p:cNvPr id="261150" name="Line 30"/>
          <p:cNvSpPr>
            <a:spLocks noChangeShapeType="1"/>
          </p:cNvSpPr>
          <p:nvPr/>
        </p:nvSpPr>
        <p:spPr bwMode="auto">
          <a:xfrm>
            <a:off x="2399185" y="3811416"/>
            <a:ext cx="0" cy="184835"/>
          </a:xfrm>
          <a:prstGeom prst="line">
            <a:avLst/>
          </a:prstGeom>
          <a:noFill/>
          <a:ln w="25400">
            <a:solidFill>
              <a:schemeClr val="tx1"/>
            </a:solidFill>
            <a:round/>
            <a:headEnd/>
            <a:tailEnd/>
          </a:ln>
          <a:effectLst/>
        </p:spPr>
        <p:txBody>
          <a:bodyPr wrap="none" lIns="91797" tIns="45898" rIns="91797" bIns="45898" anchor="ctr"/>
          <a:lstStyle/>
          <a:p>
            <a:endParaRPr lang="en-US"/>
          </a:p>
        </p:txBody>
      </p:sp>
      <p:sp>
        <p:nvSpPr>
          <p:cNvPr id="261151" name="Line 31"/>
          <p:cNvSpPr>
            <a:spLocks noChangeShapeType="1"/>
          </p:cNvSpPr>
          <p:nvPr/>
        </p:nvSpPr>
        <p:spPr bwMode="auto">
          <a:xfrm>
            <a:off x="3173938" y="3811416"/>
            <a:ext cx="0" cy="184835"/>
          </a:xfrm>
          <a:prstGeom prst="line">
            <a:avLst/>
          </a:prstGeom>
          <a:noFill/>
          <a:ln w="25400">
            <a:solidFill>
              <a:schemeClr val="tx1"/>
            </a:solidFill>
            <a:round/>
            <a:headEnd/>
            <a:tailEnd/>
          </a:ln>
          <a:effectLst/>
        </p:spPr>
        <p:txBody>
          <a:bodyPr wrap="none" lIns="91797" tIns="45898" rIns="91797" bIns="45898" anchor="ctr"/>
          <a:lstStyle/>
          <a:p>
            <a:endParaRPr lang="en-US"/>
          </a:p>
        </p:txBody>
      </p:sp>
      <p:sp>
        <p:nvSpPr>
          <p:cNvPr id="261152" name="Line 32"/>
          <p:cNvSpPr>
            <a:spLocks noChangeShapeType="1"/>
          </p:cNvSpPr>
          <p:nvPr/>
        </p:nvSpPr>
        <p:spPr bwMode="auto">
          <a:xfrm>
            <a:off x="2405562" y="4018559"/>
            <a:ext cx="749247" cy="0"/>
          </a:xfrm>
          <a:prstGeom prst="line">
            <a:avLst/>
          </a:prstGeom>
          <a:noFill/>
          <a:ln w="25400">
            <a:solidFill>
              <a:schemeClr val="tx1"/>
            </a:solidFill>
            <a:round/>
            <a:headEnd/>
            <a:tailEnd/>
          </a:ln>
          <a:effectLst/>
        </p:spPr>
        <p:txBody>
          <a:bodyPr wrap="none" lIns="91797" tIns="45898" rIns="91797" bIns="45898" anchor="ctr"/>
          <a:lstStyle/>
          <a:p>
            <a:endParaRPr lang="en-US"/>
          </a:p>
        </p:txBody>
      </p:sp>
      <p:sp>
        <p:nvSpPr>
          <p:cNvPr id="261153" name="Line 33"/>
          <p:cNvSpPr>
            <a:spLocks noChangeShapeType="1"/>
          </p:cNvSpPr>
          <p:nvPr/>
        </p:nvSpPr>
        <p:spPr bwMode="auto">
          <a:xfrm>
            <a:off x="3776523" y="2732684"/>
            <a:ext cx="572297" cy="0"/>
          </a:xfrm>
          <a:prstGeom prst="line">
            <a:avLst/>
          </a:prstGeom>
          <a:noFill/>
          <a:ln w="25400">
            <a:solidFill>
              <a:schemeClr val="tx1"/>
            </a:solidFill>
            <a:round/>
            <a:headEnd/>
            <a:tailEnd/>
          </a:ln>
          <a:effectLst/>
        </p:spPr>
        <p:txBody>
          <a:bodyPr wrap="none" lIns="91797" tIns="45898" rIns="91797" bIns="45898" anchor="ctr"/>
          <a:lstStyle/>
          <a:p>
            <a:endParaRPr lang="en-US"/>
          </a:p>
        </p:txBody>
      </p:sp>
      <p:sp>
        <p:nvSpPr>
          <p:cNvPr id="261154" name="Freeform 34"/>
          <p:cNvSpPr>
            <a:spLocks/>
          </p:cNvSpPr>
          <p:nvPr/>
        </p:nvSpPr>
        <p:spPr bwMode="auto">
          <a:xfrm>
            <a:off x="4195782" y="2954167"/>
            <a:ext cx="344335" cy="200769"/>
          </a:xfrm>
          <a:custGeom>
            <a:avLst/>
            <a:gdLst/>
            <a:ahLst/>
            <a:cxnLst>
              <a:cxn ang="0">
                <a:pos x="0" y="112"/>
              </a:cxn>
              <a:cxn ang="0">
                <a:pos x="104" y="0"/>
              </a:cxn>
              <a:cxn ang="0">
                <a:pos x="216" y="112"/>
              </a:cxn>
            </a:cxnLst>
            <a:rect l="0" t="0" r="r" b="b"/>
            <a:pathLst>
              <a:path w="217" h="113">
                <a:moveTo>
                  <a:pt x="0" y="112"/>
                </a:moveTo>
                <a:lnTo>
                  <a:pt x="104" y="0"/>
                </a:lnTo>
                <a:lnTo>
                  <a:pt x="216" y="112"/>
                </a:lnTo>
              </a:path>
            </a:pathLst>
          </a:custGeom>
          <a:noFill/>
          <a:ln w="25400" cap="rnd" cmpd="sng">
            <a:solidFill>
              <a:schemeClr val="tx1"/>
            </a:solidFill>
            <a:prstDash val="solid"/>
            <a:round/>
            <a:headEnd type="none" w="med" len="med"/>
            <a:tailEnd type="none" w="med" len="med"/>
          </a:ln>
          <a:effectLst/>
        </p:spPr>
        <p:txBody>
          <a:bodyPr lIns="91797" tIns="45898" rIns="91797" bIns="45898"/>
          <a:lstStyle/>
          <a:p>
            <a:endParaRPr lang="en-US"/>
          </a:p>
        </p:txBody>
      </p:sp>
      <p:sp>
        <p:nvSpPr>
          <p:cNvPr id="261155" name="Freeform 35"/>
          <p:cNvSpPr>
            <a:spLocks/>
          </p:cNvSpPr>
          <p:nvPr/>
        </p:nvSpPr>
        <p:spPr bwMode="auto">
          <a:xfrm>
            <a:off x="4195782" y="2954167"/>
            <a:ext cx="344335" cy="200769"/>
          </a:xfrm>
          <a:custGeom>
            <a:avLst/>
            <a:gdLst/>
            <a:ahLst/>
            <a:cxnLst>
              <a:cxn ang="0">
                <a:pos x="0" y="112"/>
              </a:cxn>
              <a:cxn ang="0">
                <a:pos x="104" y="0"/>
              </a:cxn>
              <a:cxn ang="0">
                <a:pos x="216" y="112"/>
              </a:cxn>
            </a:cxnLst>
            <a:rect l="0" t="0" r="r" b="b"/>
            <a:pathLst>
              <a:path w="217" h="113">
                <a:moveTo>
                  <a:pt x="0" y="112"/>
                </a:moveTo>
                <a:lnTo>
                  <a:pt x="104" y="0"/>
                </a:lnTo>
                <a:lnTo>
                  <a:pt x="216" y="112"/>
                </a:lnTo>
              </a:path>
            </a:pathLst>
          </a:custGeom>
          <a:noFill/>
          <a:ln w="25400" cap="rnd" cmpd="sng">
            <a:solidFill>
              <a:schemeClr val="tx1"/>
            </a:solidFill>
            <a:prstDash val="solid"/>
            <a:round/>
            <a:headEnd type="none" w="med" len="med"/>
            <a:tailEnd type="none" w="med" len="med"/>
          </a:ln>
          <a:effectLst/>
        </p:spPr>
        <p:txBody>
          <a:bodyPr lIns="91797" tIns="45898" rIns="91797" bIns="45898"/>
          <a:lstStyle/>
          <a:p>
            <a:endParaRPr lang="en-US"/>
          </a:p>
        </p:txBody>
      </p:sp>
      <p:sp>
        <p:nvSpPr>
          <p:cNvPr id="261156" name="Freeform 36"/>
          <p:cNvSpPr>
            <a:spLocks/>
          </p:cNvSpPr>
          <p:nvPr/>
        </p:nvSpPr>
        <p:spPr bwMode="auto">
          <a:xfrm>
            <a:off x="3929561" y="3153342"/>
            <a:ext cx="229556" cy="317086"/>
          </a:xfrm>
          <a:custGeom>
            <a:avLst/>
            <a:gdLst/>
            <a:ahLst/>
            <a:cxnLst>
              <a:cxn ang="0">
                <a:pos x="144" y="0"/>
              </a:cxn>
              <a:cxn ang="0">
                <a:pos x="0" y="0"/>
              </a:cxn>
              <a:cxn ang="0">
                <a:pos x="0" y="176"/>
              </a:cxn>
            </a:cxnLst>
            <a:rect l="0" t="0" r="r" b="b"/>
            <a:pathLst>
              <a:path w="145" h="177">
                <a:moveTo>
                  <a:pt x="144" y="0"/>
                </a:moveTo>
                <a:lnTo>
                  <a:pt x="0" y="0"/>
                </a:lnTo>
                <a:lnTo>
                  <a:pt x="0" y="176"/>
                </a:lnTo>
              </a:path>
            </a:pathLst>
          </a:custGeom>
          <a:noFill/>
          <a:ln w="25400" cap="rnd" cmpd="sng">
            <a:solidFill>
              <a:schemeClr val="tx1"/>
            </a:solidFill>
            <a:prstDash val="solid"/>
            <a:round/>
            <a:headEnd type="none" w="med" len="med"/>
            <a:tailEnd type="none" w="med" len="med"/>
          </a:ln>
          <a:effectLst/>
        </p:spPr>
        <p:txBody>
          <a:bodyPr lIns="91797" tIns="45898" rIns="91797" bIns="45898"/>
          <a:lstStyle/>
          <a:p>
            <a:endParaRPr lang="en-US"/>
          </a:p>
        </p:txBody>
      </p:sp>
      <p:sp>
        <p:nvSpPr>
          <p:cNvPr id="261157" name="Line 37"/>
          <p:cNvSpPr>
            <a:spLocks noChangeShapeType="1"/>
          </p:cNvSpPr>
          <p:nvPr/>
        </p:nvSpPr>
        <p:spPr bwMode="auto">
          <a:xfrm>
            <a:off x="4710691" y="3167682"/>
            <a:ext cx="0" cy="286812"/>
          </a:xfrm>
          <a:prstGeom prst="line">
            <a:avLst/>
          </a:prstGeom>
          <a:noFill/>
          <a:ln w="25400">
            <a:solidFill>
              <a:schemeClr val="tx1"/>
            </a:solidFill>
            <a:round/>
            <a:headEnd/>
            <a:tailEnd/>
          </a:ln>
          <a:effectLst/>
        </p:spPr>
        <p:txBody>
          <a:bodyPr wrap="none" lIns="91797" tIns="45898" rIns="91797" bIns="45898" anchor="ctr"/>
          <a:lstStyle/>
          <a:p>
            <a:endParaRPr lang="en-US"/>
          </a:p>
        </p:txBody>
      </p:sp>
      <p:sp>
        <p:nvSpPr>
          <p:cNvPr id="261158" name="Rectangle 38"/>
          <p:cNvSpPr>
            <a:spLocks noChangeArrowheads="1"/>
          </p:cNvSpPr>
          <p:nvPr/>
        </p:nvSpPr>
        <p:spPr bwMode="auto">
          <a:xfrm>
            <a:off x="4436499" y="3511858"/>
            <a:ext cx="546790" cy="270878"/>
          </a:xfrm>
          <a:prstGeom prst="rect">
            <a:avLst/>
          </a:prstGeom>
          <a:solidFill>
            <a:schemeClr val="accent2"/>
          </a:solidFill>
          <a:ln w="25400">
            <a:solidFill>
              <a:schemeClr val="tx1"/>
            </a:solidFill>
            <a:miter lim="800000"/>
            <a:headEnd/>
            <a:tailEnd/>
          </a:ln>
          <a:effectLst/>
        </p:spPr>
        <p:txBody>
          <a:bodyPr wrap="none" lIns="91797" tIns="45898" rIns="91797" bIns="45898" anchor="ctr"/>
          <a:lstStyle/>
          <a:p>
            <a:endParaRPr lang="en-US"/>
          </a:p>
        </p:txBody>
      </p:sp>
      <p:sp>
        <p:nvSpPr>
          <p:cNvPr id="261159" name="Rectangle 39"/>
          <p:cNvSpPr>
            <a:spLocks noChangeArrowheads="1"/>
          </p:cNvSpPr>
          <p:nvPr/>
        </p:nvSpPr>
        <p:spPr bwMode="auto">
          <a:xfrm>
            <a:off x="3661745" y="3511858"/>
            <a:ext cx="546790" cy="270878"/>
          </a:xfrm>
          <a:prstGeom prst="rect">
            <a:avLst/>
          </a:prstGeom>
          <a:solidFill>
            <a:schemeClr val="accent2"/>
          </a:solidFill>
          <a:ln w="25400">
            <a:solidFill>
              <a:schemeClr val="tx1"/>
            </a:solidFill>
            <a:miter lim="800000"/>
            <a:headEnd/>
            <a:tailEnd/>
          </a:ln>
          <a:effectLst/>
        </p:spPr>
        <p:txBody>
          <a:bodyPr wrap="none" lIns="91797" tIns="45898" rIns="91797" bIns="45898" anchor="ctr"/>
          <a:lstStyle/>
          <a:p>
            <a:endParaRPr lang="en-US"/>
          </a:p>
        </p:txBody>
      </p:sp>
      <p:sp>
        <p:nvSpPr>
          <p:cNvPr id="261160" name="Line 40"/>
          <p:cNvSpPr>
            <a:spLocks noChangeShapeType="1"/>
          </p:cNvSpPr>
          <p:nvPr/>
        </p:nvSpPr>
        <p:spPr bwMode="auto">
          <a:xfrm>
            <a:off x="3935938" y="3811416"/>
            <a:ext cx="0" cy="184835"/>
          </a:xfrm>
          <a:prstGeom prst="line">
            <a:avLst/>
          </a:prstGeom>
          <a:noFill/>
          <a:ln w="25400">
            <a:solidFill>
              <a:schemeClr val="tx1"/>
            </a:solidFill>
            <a:round/>
            <a:headEnd/>
            <a:tailEnd/>
          </a:ln>
          <a:effectLst/>
        </p:spPr>
        <p:txBody>
          <a:bodyPr wrap="none" lIns="91797" tIns="45898" rIns="91797" bIns="45898" anchor="ctr"/>
          <a:lstStyle/>
          <a:p>
            <a:endParaRPr lang="en-US"/>
          </a:p>
        </p:txBody>
      </p:sp>
      <p:sp>
        <p:nvSpPr>
          <p:cNvPr id="261161" name="Line 41"/>
          <p:cNvSpPr>
            <a:spLocks noChangeShapeType="1"/>
          </p:cNvSpPr>
          <p:nvPr/>
        </p:nvSpPr>
        <p:spPr bwMode="auto">
          <a:xfrm>
            <a:off x="4710691" y="3811416"/>
            <a:ext cx="0" cy="184835"/>
          </a:xfrm>
          <a:prstGeom prst="line">
            <a:avLst/>
          </a:prstGeom>
          <a:noFill/>
          <a:ln w="25400">
            <a:solidFill>
              <a:schemeClr val="tx1"/>
            </a:solidFill>
            <a:round/>
            <a:headEnd/>
            <a:tailEnd/>
          </a:ln>
          <a:effectLst/>
        </p:spPr>
        <p:txBody>
          <a:bodyPr wrap="none" lIns="91797" tIns="45898" rIns="91797" bIns="45898" anchor="ctr"/>
          <a:lstStyle/>
          <a:p>
            <a:endParaRPr lang="en-US"/>
          </a:p>
        </p:txBody>
      </p:sp>
      <p:sp>
        <p:nvSpPr>
          <p:cNvPr id="261162" name="Line 42"/>
          <p:cNvSpPr>
            <a:spLocks noChangeShapeType="1"/>
          </p:cNvSpPr>
          <p:nvPr/>
        </p:nvSpPr>
        <p:spPr bwMode="auto">
          <a:xfrm>
            <a:off x="4348821" y="4018559"/>
            <a:ext cx="342741" cy="0"/>
          </a:xfrm>
          <a:prstGeom prst="line">
            <a:avLst/>
          </a:prstGeom>
          <a:noFill/>
          <a:ln w="25400">
            <a:solidFill>
              <a:schemeClr val="tx1"/>
            </a:solidFill>
            <a:round/>
            <a:headEnd/>
            <a:tailEnd/>
          </a:ln>
          <a:effectLst/>
        </p:spPr>
        <p:txBody>
          <a:bodyPr wrap="none" lIns="91797" tIns="45898" rIns="91797" bIns="45898" anchor="ctr"/>
          <a:lstStyle/>
          <a:p>
            <a:endParaRPr lang="en-US"/>
          </a:p>
        </p:txBody>
      </p:sp>
      <p:sp>
        <p:nvSpPr>
          <p:cNvPr id="261163" name="Line 43"/>
          <p:cNvSpPr>
            <a:spLocks noChangeShapeType="1"/>
          </p:cNvSpPr>
          <p:nvPr/>
        </p:nvSpPr>
        <p:spPr bwMode="auto">
          <a:xfrm>
            <a:off x="4366356" y="2739058"/>
            <a:ext cx="0" cy="200769"/>
          </a:xfrm>
          <a:prstGeom prst="line">
            <a:avLst/>
          </a:prstGeom>
          <a:noFill/>
          <a:ln w="25400">
            <a:solidFill>
              <a:schemeClr val="tx1"/>
            </a:solidFill>
            <a:round/>
            <a:headEnd/>
            <a:tailEnd/>
          </a:ln>
          <a:effectLst/>
        </p:spPr>
        <p:txBody>
          <a:bodyPr wrap="none" lIns="91797" tIns="45898" rIns="91797" bIns="45898" anchor="ctr"/>
          <a:lstStyle/>
          <a:p>
            <a:endParaRPr lang="en-US"/>
          </a:p>
        </p:txBody>
      </p:sp>
      <p:sp>
        <p:nvSpPr>
          <p:cNvPr id="261164" name="Line 44"/>
          <p:cNvSpPr>
            <a:spLocks noChangeShapeType="1"/>
          </p:cNvSpPr>
          <p:nvPr/>
        </p:nvSpPr>
        <p:spPr bwMode="auto">
          <a:xfrm>
            <a:off x="3942315" y="4018559"/>
            <a:ext cx="380999" cy="0"/>
          </a:xfrm>
          <a:prstGeom prst="line">
            <a:avLst/>
          </a:prstGeom>
          <a:noFill/>
          <a:ln w="25400">
            <a:solidFill>
              <a:schemeClr val="tx1"/>
            </a:solidFill>
            <a:round/>
            <a:headEnd/>
            <a:tailEnd/>
          </a:ln>
          <a:effectLst/>
        </p:spPr>
        <p:txBody>
          <a:bodyPr wrap="none" lIns="91797" tIns="45898" rIns="91797" bIns="45898" anchor="ctr"/>
          <a:lstStyle/>
          <a:p>
            <a:endParaRPr lang="en-US"/>
          </a:p>
        </p:txBody>
      </p:sp>
      <p:sp>
        <p:nvSpPr>
          <p:cNvPr id="261165" name="Oval 45"/>
          <p:cNvSpPr>
            <a:spLocks noChangeArrowheads="1"/>
          </p:cNvSpPr>
          <p:nvPr/>
        </p:nvSpPr>
        <p:spPr bwMode="auto">
          <a:xfrm>
            <a:off x="4285055" y="3996252"/>
            <a:ext cx="38259" cy="43022"/>
          </a:xfrm>
          <a:prstGeom prst="ellipse">
            <a:avLst/>
          </a:prstGeom>
          <a:solidFill>
            <a:srgbClr val="000000"/>
          </a:solidFill>
          <a:ln w="25400">
            <a:solidFill>
              <a:schemeClr val="tx1"/>
            </a:solidFill>
            <a:round/>
            <a:headEnd/>
            <a:tailEnd/>
          </a:ln>
          <a:effectLst/>
        </p:spPr>
        <p:txBody>
          <a:bodyPr wrap="none" lIns="91797" tIns="45898" rIns="91797" bIns="45898" anchor="ctr"/>
          <a:lstStyle/>
          <a:p>
            <a:endParaRPr lang="en-US"/>
          </a:p>
        </p:txBody>
      </p:sp>
      <p:sp>
        <p:nvSpPr>
          <p:cNvPr id="261166" name="Oval 46"/>
          <p:cNvSpPr>
            <a:spLocks noChangeArrowheads="1"/>
          </p:cNvSpPr>
          <p:nvPr/>
        </p:nvSpPr>
        <p:spPr bwMode="auto">
          <a:xfrm>
            <a:off x="2748301" y="3996252"/>
            <a:ext cx="25506" cy="43022"/>
          </a:xfrm>
          <a:prstGeom prst="ellipse">
            <a:avLst/>
          </a:prstGeom>
          <a:solidFill>
            <a:srgbClr val="000000"/>
          </a:solidFill>
          <a:ln w="25400">
            <a:solidFill>
              <a:schemeClr val="tx1"/>
            </a:solidFill>
            <a:round/>
            <a:headEnd/>
            <a:tailEnd/>
          </a:ln>
          <a:effectLst/>
        </p:spPr>
        <p:txBody>
          <a:bodyPr wrap="none" lIns="91797" tIns="45898" rIns="91797" bIns="45898" anchor="ctr"/>
          <a:lstStyle/>
          <a:p>
            <a:endParaRPr lang="en-US"/>
          </a:p>
        </p:txBody>
      </p:sp>
      <p:sp>
        <p:nvSpPr>
          <p:cNvPr id="261167" name="Line 47"/>
          <p:cNvSpPr>
            <a:spLocks noChangeShapeType="1"/>
          </p:cNvSpPr>
          <p:nvPr/>
        </p:nvSpPr>
        <p:spPr bwMode="auto">
          <a:xfrm>
            <a:off x="4316937" y="4024932"/>
            <a:ext cx="0" cy="200769"/>
          </a:xfrm>
          <a:prstGeom prst="line">
            <a:avLst/>
          </a:prstGeom>
          <a:noFill/>
          <a:ln w="25400">
            <a:solidFill>
              <a:schemeClr val="tx1"/>
            </a:solidFill>
            <a:round/>
            <a:headEnd/>
            <a:tailEnd/>
          </a:ln>
          <a:effectLst/>
        </p:spPr>
        <p:txBody>
          <a:bodyPr wrap="none" lIns="91797" tIns="45898" rIns="91797" bIns="45898" anchor="ctr"/>
          <a:lstStyle/>
          <a:p>
            <a:endParaRPr lang="en-US"/>
          </a:p>
        </p:txBody>
      </p:sp>
      <p:sp>
        <p:nvSpPr>
          <p:cNvPr id="261168" name="Line 48"/>
          <p:cNvSpPr>
            <a:spLocks noChangeShapeType="1"/>
          </p:cNvSpPr>
          <p:nvPr/>
        </p:nvSpPr>
        <p:spPr bwMode="auto">
          <a:xfrm flipH="1">
            <a:off x="3648992" y="4246415"/>
            <a:ext cx="623309" cy="0"/>
          </a:xfrm>
          <a:prstGeom prst="line">
            <a:avLst/>
          </a:prstGeom>
          <a:noFill/>
          <a:ln w="25400">
            <a:solidFill>
              <a:schemeClr val="tx1"/>
            </a:solidFill>
            <a:round/>
            <a:headEnd/>
            <a:tailEnd/>
          </a:ln>
          <a:effectLst/>
        </p:spPr>
        <p:txBody>
          <a:bodyPr wrap="none" lIns="91797" tIns="45898" rIns="91797" bIns="45898" anchor="ctr"/>
          <a:lstStyle/>
          <a:p>
            <a:endParaRPr lang="en-US"/>
          </a:p>
        </p:txBody>
      </p:sp>
      <p:sp>
        <p:nvSpPr>
          <p:cNvPr id="261169" name="Line 49"/>
          <p:cNvSpPr>
            <a:spLocks noChangeShapeType="1"/>
          </p:cNvSpPr>
          <p:nvPr/>
        </p:nvSpPr>
        <p:spPr bwMode="auto">
          <a:xfrm>
            <a:off x="2773808" y="4246415"/>
            <a:ext cx="836925" cy="0"/>
          </a:xfrm>
          <a:prstGeom prst="line">
            <a:avLst/>
          </a:prstGeom>
          <a:noFill/>
          <a:ln w="25400">
            <a:solidFill>
              <a:schemeClr val="tx1"/>
            </a:solidFill>
            <a:round/>
            <a:headEnd/>
            <a:tailEnd/>
          </a:ln>
          <a:effectLst/>
        </p:spPr>
        <p:txBody>
          <a:bodyPr wrap="none" lIns="91797" tIns="45898" rIns="91797" bIns="45898" anchor="ctr"/>
          <a:lstStyle/>
          <a:p>
            <a:endParaRPr lang="en-US"/>
          </a:p>
        </p:txBody>
      </p:sp>
      <p:sp>
        <p:nvSpPr>
          <p:cNvPr id="261170" name="Oval 50"/>
          <p:cNvSpPr>
            <a:spLocks noChangeArrowheads="1"/>
          </p:cNvSpPr>
          <p:nvPr/>
        </p:nvSpPr>
        <p:spPr bwMode="auto">
          <a:xfrm>
            <a:off x="3599574" y="4225701"/>
            <a:ext cx="36666" cy="28681"/>
          </a:xfrm>
          <a:prstGeom prst="ellipse">
            <a:avLst/>
          </a:prstGeom>
          <a:solidFill>
            <a:srgbClr val="000000"/>
          </a:solidFill>
          <a:ln w="25400">
            <a:solidFill>
              <a:schemeClr val="tx1"/>
            </a:solidFill>
            <a:round/>
            <a:headEnd/>
            <a:tailEnd/>
          </a:ln>
          <a:effectLst/>
        </p:spPr>
        <p:txBody>
          <a:bodyPr wrap="none" lIns="91797" tIns="45898" rIns="91797" bIns="45898" anchor="ctr"/>
          <a:lstStyle/>
          <a:p>
            <a:endParaRPr lang="en-US"/>
          </a:p>
        </p:txBody>
      </p:sp>
      <p:sp>
        <p:nvSpPr>
          <p:cNvPr id="261171" name="Freeform 51"/>
          <p:cNvSpPr>
            <a:spLocks/>
          </p:cNvSpPr>
          <p:nvPr/>
        </p:nvSpPr>
        <p:spPr bwMode="auto">
          <a:xfrm>
            <a:off x="3623486" y="4268723"/>
            <a:ext cx="535632" cy="229450"/>
          </a:xfrm>
          <a:custGeom>
            <a:avLst/>
            <a:gdLst/>
            <a:ahLst/>
            <a:cxnLst>
              <a:cxn ang="0">
                <a:pos x="0" y="0"/>
              </a:cxn>
              <a:cxn ang="0">
                <a:pos x="0" y="128"/>
              </a:cxn>
              <a:cxn ang="0">
                <a:pos x="336" y="128"/>
              </a:cxn>
            </a:cxnLst>
            <a:rect l="0" t="0" r="r" b="b"/>
            <a:pathLst>
              <a:path w="337" h="129">
                <a:moveTo>
                  <a:pt x="0" y="0"/>
                </a:moveTo>
                <a:lnTo>
                  <a:pt x="0" y="128"/>
                </a:lnTo>
                <a:lnTo>
                  <a:pt x="336" y="128"/>
                </a:lnTo>
              </a:path>
            </a:pathLst>
          </a:custGeom>
          <a:noFill/>
          <a:ln w="25400" cap="rnd" cmpd="sng">
            <a:solidFill>
              <a:schemeClr val="tx1"/>
            </a:solidFill>
            <a:prstDash val="solid"/>
            <a:round/>
            <a:headEnd type="none" w="med" len="med"/>
            <a:tailEnd type="none" w="med" len="med"/>
          </a:ln>
          <a:effectLst/>
        </p:spPr>
        <p:txBody>
          <a:bodyPr lIns="91797" tIns="45898" rIns="91797" bIns="45898"/>
          <a:lstStyle/>
          <a:p>
            <a:endParaRPr lang="en-US"/>
          </a:p>
        </p:txBody>
      </p:sp>
      <p:sp>
        <p:nvSpPr>
          <p:cNvPr id="261172" name="Oval 52"/>
          <p:cNvSpPr>
            <a:spLocks noChangeArrowheads="1"/>
          </p:cNvSpPr>
          <p:nvPr/>
        </p:nvSpPr>
        <p:spPr bwMode="auto">
          <a:xfrm>
            <a:off x="4144770" y="4482240"/>
            <a:ext cx="38259" cy="28681"/>
          </a:xfrm>
          <a:prstGeom prst="ellipse">
            <a:avLst/>
          </a:prstGeom>
          <a:solidFill>
            <a:srgbClr val="000000"/>
          </a:solidFill>
          <a:ln w="25400">
            <a:solidFill>
              <a:schemeClr val="tx1"/>
            </a:solidFill>
            <a:round/>
            <a:headEnd/>
            <a:tailEnd/>
          </a:ln>
          <a:effectLst/>
        </p:spPr>
        <p:txBody>
          <a:bodyPr wrap="none" lIns="91797" tIns="45898" rIns="91797" bIns="45898" anchor="ctr"/>
          <a:lstStyle/>
          <a:p>
            <a:endParaRPr lang="en-US"/>
          </a:p>
        </p:txBody>
      </p:sp>
      <p:sp>
        <p:nvSpPr>
          <p:cNvPr id="261173" name="Line 53"/>
          <p:cNvSpPr>
            <a:spLocks noChangeShapeType="1"/>
          </p:cNvSpPr>
          <p:nvPr/>
        </p:nvSpPr>
        <p:spPr bwMode="auto">
          <a:xfrm>
            <a:off x="5687900" y="2939826"/>
            <a:ext cx="0" cy="1542413"/>
          </a:xfrm>
          <a:prstGeom prst="line">
            <a:avLst/>
          </a:prstGeom>
          <a:noFill/>
          <a:ln w="25400">
            <a:solidFill>
              <a:schemeClr val="tx1"/>
            </a:solidFill>
            <a:round/>
            <a:headEnd/>
            <a:tailEnd/>
          </a:ln>
          <a:effectLst/>
        </p:spPr>
        <p:txBody>
          <a:bodyPr wrap="none" lIns="91797" tIns="45898" rIns="91797" bIns="45898" anchor="ctr"/>
          <a:lstStyle/>
          <a:p>
            <a:endParaRPr lang="en-US"/>
          </a:p>
        </p:txBody>
      </p:sp>
      <p:sp>
        <p:nvSpPr>
          <p:cNvPr id="261174" name="Line 54"/>
          <p:cNvSpPr>
            <a:spLocks noChangeShapeType="1"/>
          </p:cNvSpPr>
          <p:nvPr/>
        </p:nvSpPr>
        <p:spPr bwMode="auto">
          <a:xfrm>
            <a:off x="4208536" y="4504547"/>
            <a:ext cx="1460234" cy="0"/>
          </a:xfrm>
          <a:prstGeom prst="line">
            <a:avLst/>
          </a:prstGeom>
          <a:noFill/>
          <a:ln w="25400">
            <a:solidFill>
              <a:schemeClr val="tx1"/>
            </a:solidFill>
            <a:round/>
            <a:headEnd/>
            <a:tailEnd/>
          </a:ln>
          <a:effectLst/>
        </p:spPr>
        <p:txBody>
          <a:bodyPr wrap="none" lIns="91797" tIns="45898" rIns="91797" bIns="45898" anchor="ctr"/>
          <a:lstStyle/>
          <a:p>
            <a:endParaRPr lang="en-US"/>
          </a:p>
        </p:txBody>
      </p:sp>
      <p:sp>
        <p:nvSpPr>
          <p:cNvPr id="261175" name="Freeform 55"/>
          <p:cNvSpPr>
            <a:spLocks/>
          </p:cNvSpPr>
          <p:nvPr/>
        </p:nvSpPr>
        <p:spPr bwMode="auto">
          <a:xfrm>
            <a:off x="3991732" y="4754710"/>
            <a:ext cx="345929" cy="200769"/>
          </a:xfrm>
          <a:custGeom>
            <a:avLst/>
            <a:gdLst/>
            <a:ahLst/>
            <a:cxnLst>
              <a:cxn ang="0">
                <a:pos x="0" y="112"/>
              </a:cxn>
              <a:cxn ang="0">
                <a:pos x="104" y="0"/>
              </a:cxn>
              <a:cxn ang="0">
                <a:pos x="216" y="112"/>
              </a:cxn>
            </a:cxnLst>
            <a:rect l="0" t="0" r="r" b="b"/>
            <a:pathLst>
              <a:path w="217" h="113">
                <a:moveTo>
                  <a:pt x="0" y="112"/>
                </a:moveTo>
                <a:lnTo>
                  <a:pt x="104" y="0"/>
                </a:lnTo>
                <a:lnTo>
                  <a:pt x="216" y="112"/>
                </a:lnTo>
              </a:path>
            </a:pathLst>
          </a:custGeom>
          <a:noFill/>
          <a:ln w="25400" cap="rnd" cmpd="sng">
            <a:solidFill>
              <a:schemeClr val="tx1"/>
            </a:solidFill>
            <a:prstDash val="solid"/>
            <a:round/>
            <a:headEnd type="none" w="med" len="med"/>
            <a:tailEnd type="none" w="med" len="med"/>
          </a:ln>
          <a:effectLst/>
        </p:spPr>
        <p:txBody>
          <a:bodyPr lIns="91797" tIns="45898" rIns="91797" bIns="45898"/>
          <a:lstStyle/>
          <a:p>
            <a:endParaRPr lang="en-US"/>
          </a:p>
        </p:txBody>
      </p:sp>
      <p:sp>
        <p:nvSpPr>
          <p:cNvPr id="261176" name="Freeform 56"/>
          <p:cNvSpPr>
            <a:spLocks/>
          </p:cNvSpPr>
          <p:nvPr/>
        </p:nvSpPr>
        <p:spPr bwMode="auto">
          <a:xfrm>
            <a:off x="3991732" y="4754710"/>
            <a:ext cx="345929" cy="200769"/>
          </a:xfrm>
          <a:custGeom>
            <a:avLst/>
            <a:gdLst/>
            <a:ahLst/>
            <a:cxnLst>
              <a:cxn ang="0">
                <a:pos x="0" y="112"/>
              </a:cxn>
              <a:cxn ang="0">
                <a:pos x="104" y="0"/>
              </a:cxn>
              <a:cxn ang="0">
                <a:pos x="216" y="112"/>
              </a:cxn>
            </a:cxnLst>
            <a:rect l="0" t="0" r="r" b="b"/>
            <a:pathLst>
              <a:path w="217" h="113">
                <a:moveTo>
                  <a:pt x="0" y="112"/>
                </a:moveTo>
                <a:lnTo>
                  <a:pt x="104" y="0"/>
                </a:lnTo>
                <a:lnTo>
                  <a:pt x="216" y="112"/>
                </a:lnTo>
              </a:path>
            </a:pathLst>
          </a:custGeom>
          <a:noFill/>
          <a:ln w="25400" cap="rnd" cmpd="sng">
            <a:solidFill>
              <a:schemeClr val="tx1"/>
            </a:solidFill>
            <a:prstDash val="solid"/>
            <a:round/>
            <a:headEnd type="none" w="med" len="med"/>
            <a:tailEnd type="none" w="med" len="med"/>
          </a:ln>
          <a:effectLst/>
        </p:spPr>
        <p:txBody>
          <a:bodyPr lIns="91797" tIns="45898" rIns="91797" bIns="45898"/>
          <a:lstStyle/>
          <a:p>
            <a:endParaRPr lang="en-US"/>
          </a:p>
        </p:txBody>
      </p:sp>
      <p:sp>
        <p:nvSpPr>
          <p:cNvPr id="261177" name="Line 57"/>
          <p:cNvSpPr>
            <a:spLocks noChangeShapeType="1"/>
          </p:cNvSpPr>
          <p:nvPr/>
        </p:nvSpPr>
        <p:spPr bwMode="auto">
          <a:xfrm flipV="1">
            <a:off x="4163900" y="4496580"/>
            <a:ext cx="0" cy="258131"/>
          </a:xfrm>
          <a:prstGeom prst="line">
            <a:avLst/>
          </a:prstGeom>
          <a:noFill/>
          <a:ln w="25400">
            <a:solidFill>
              <a:schemeClr val="tx1"/>
            </a:solidFill>
            <a:round/>
            <a:headEnd/>
            <a:tailEnd/>
          </a:ln>
          <a:effectLst/>
        </p:spPr>
        <p:txBody>
          <a:bodyPr wrap="none" lIns="91797" tIns="45898" rIns="91797" bIns="45898" anchor="ctr"/>
          <a:lstStyle/>
          <a:p>
            <a:endParaRPr lang="en-US"/>
          </a:p>
        </p:txBody>
      </p:sp>
      <p:sp>
        <p:nvSpPr>
          <p:cNvPr id="261178" name="Freeform 58"/>
          <p:cNvSpPr>
            <a:spLocks/>
          </p:cNvSpPr>
          <p:nvPr/>
        </p:nvSpPr>
        <p:spPr bwMode="auto">
          <a:xfrm>
            <a:off x="4336068" y="1797357"/>
            <a:ext cx="1968766" cy="3158122"/>
          </a:xfrm>
          <a:custGeom>
            <a:avLst/>
            <a:gdLst/>
            <a:ahLst/>
            <a:cxnLst>
              <a:cxn ang="0">
                <a:pos x="0" y="1768"/>
              </a:cxn>
              <a:cxn ang="0">
                <a:pos x="1240" y="1768"/>
              </a:cxn>
              <a:cxn ang="0">
                <a:pos x="1240" y="0"/>
              </a:cxn>
            </a:cxnLst>
            <a:rect l="0" t="0" r="r" b="b"/>
            <a:pathLst>
              <a:path w="1241" h="1769">
                <a:moveTo>
                  <a:pt x="0" y="1768"/>
                </a:moveTo>
                <a:lnTo>
                  <a:pt x="1240" y="1768"/>
                </a:lnTo>
                <a:lnTo>
                  <a:pt x="1240" y="0"/>
                </a:lnTo>
              </a:path>
            </a:pathLst>
          </a:custGeom>
          <a:noFill/>
          <a:ln w="25400" cap="rnd" cmpd="sng">
            <a:solidFill>
              <a:schemeClr val="tx1"/>
            </a:solidFill>
            <a:prstDash val="solid"/>
            <a:round/>
            <a:headEnd type="none" w="med" len="med"/>
            <a:tailEnd type="none" w="med" len="med"/>
          </a:ln>
          <a:effectLst/>
        </p:spPr>
        <p:txBody>
          <a:bodyPr lIns="91797" tIns="45898" rIns="91797" bIns="45898"/>
          <a:lstStyle/>
          <a:p>
            <a:endParaRPr lang="en-US"/>
          </a:p>
        </p:txBody>
      </p:sp>
      <p:grpSp>
        <p:nvGrpSpPr>
          <p:cNvPr id="4" name="Group 59"/>
          <p:cNvGrpSpPr>
            <a:grpSpLocks/>
          </p:cNvGrpSpPr>
          <p:nvPr/>
        </p:nvGrpSpPr>
        <p:grpSpPr bwMode="auto">
          <a:xfrm>
            <a:off x="4119264" y="5154654"/>
            <a:ext cx="65360" cy="229450"/>
            <a:chOff x="2608" y="2712"/>
            <a:chExt cx="41" cy="129"/>
          </a:xfrm>
        </p:grpSpPr>
        <p:sp>
          <p:nvSpPr>
            <p:cNvPr id="261180" name="Freeform 60"/>
            <p:cNvSpPr>
              <a:spLocks/>
            </p:cNvSpPr>
            <p:nvPr/>
          </p:nvSpPr>
          <p:spPr bwMode="auto">
            <a:xfrm>
              <a:off x="2608" y="2752"/>
              <a:ext cx="41" cy="89"/>
            </a:xfrm>
            <a:custGeom>
              <a:avLst/>
              <a:gdLst/>
              <a:ahLst/>
              <a:cxnLst>
                <a:cxn ang="0">
                  <a:pos x="20" y="88"/>
                </a:cxn>
                <a:cxn ang="0">
                  <a:pos x="0" y="0"/>
                </a:cxn>
                <a:cxn ang="0">
                  <a:pos x="20" y="0"/>
                </a:cxn>
                <a:cxn ang="0">
                  <a:pos x="40" y="0"/>
                </a:cxn>
                <a:cxn ang="0">
                  <a:pos x="20" y="88"/>
                </a:cxn>
              </a:cxnLst>
              <a:rect l="0" t="0" r="r" b="b"/>
              <a:pathLst>
                <a:path w="41" h="89">
                  <a:moveTo>
                    <a:pt x="20" y="88"/>
                  </a:moveTo>
                  <a:lnTo>
                    <a:pt x="0" y="0"/>
                  </a:lnTo>
                  <a:lnTo>
                    <a:pt x="20" y="0"/>
                  </a:lnTo>
                  <a:lnTo>
                    <a:pt x="40" y="0"/>
                  </a:lnTo>
                  <a:lnTo>
                    <a:pt x="20" y="88"/>
                  </a:lnTo>
                </a:path>
              </a:pathLst>
            </a:custGeom>
            <a:solidFill>
              <a:srgbClr val="000000"/>
            </a:solidFill>
            <a:ln w="25400" cap="rnd" cmpd="sng">
              <a:solidFill>
                <a:schemeClr val="tx1"/>
              </a:solidFill>
              <a:prstDash val="solid"/>
              <a:round/>
              <a:headEnd type="none" w="med" len="med"/>
              <a:tailEnd type="triangle" w="med" len="med"/>
            </a:ln>
            <a:effectLst/>
          </p:spPr>
          <p:txBody>
            <a:bodyPr/>
            <a:lstStyle/>
            <a:p>
              <a:endParaRPr lang="en-US"/>
            </a:p>
          </p:txBody>
        </p:sp>
        <p:sp>
          <p:nvSpPr>
            <p:cNvPr id="261181" name="Line 61"/>
            <p:cNvSpPr>
              <a:spLocks noChangeShapeType="1"/>
            </p:cNvSpPr>
            <p:nvPr/>
          </p:nvSpPr>
          <p:spPr bwMode="auto">
            <a:xfrm>
              <a:off x="2636" y="2712"/>
              <a:ext cx="0" cy="32"/>
            </a:xfrm>
            <a:prstGeom prst="line">
              <a:avLst/>
            </a:prstGeom>
            <a:noFill/>
            <a:ln w="25400">
              <a:solidFill>
                <a:schemeClr val="tx1"/>
              </a:solidFill>
              <a:round/>
              <a:headEnd/>
              <a:tailEnd/>
            </a:ln>
            <a:effectLst/>
          </p:spPr>
          <p:txBody>
            <a:bodyPr wrap="none" anchor="ctr"/>
            <a:lstStyle/>
            <a:p>
              <a:endParaRPr lang="en-US"/>
            </a:p>
          </p:txBody>
        </p:sp>
      </p:grpSp>
      <p:sp>
        <p:nvSpPr>
          <p:cNvPr id="261182" name="Line 62"/>
          <p:cNvSpPr>
            <a:spLocks noChangeShapeType="1"/>
          </p:cNvSpPr>
          <p:nvPr/>
        </p:nvSpPr>
        <p:spPr bwMode="auto">
          <a:xfrm flipV="1">
            <a:off x="4163900" y="5140313"/>
            <a:ext cx="0" cy="127472"/>
          </a:xfrm>
          <a:prstGeom prst="line">
            <a:avLst/>
          </a:prstGeom>
          <a:noFill/>
          <a:ln w="25400">
            <a:solidFill>
              <a:schemeClr val="tx1"/>
            </a:solidFill>
            <a:round/>
            <a:headEnd/>
            <a:tailEnd/>
          </a:ln>
          <a:effectLst/>
        </p:spPr>
        <p:txBody>
          <a:bodyPr wrap="none" lIns="91797" tIns="45898" rIns="91797" bIns="45898" anchor="ctr"/>
          <a:lstStyle/>
          <a:p>
            <a:endParaRPr lang="en-US"/>
          </a:p>
        </p:txBody>
      </p:sp>
      <p:sp>
        <p:nvSpPr>
          <p:cNvPr id="261183" name="Rectangle 63"/>
          <p:cNvSpPr>
            <a:spLocks noChangeArrowheads="1"/>
          </p:cNvSpPr>
          <p:nvPr/>
        </p:nvSpPr>
        <p:spPr bwMode="auto">
          <a:xfrm>
            <a:off x="6288892" y="3900647"/>
            <a:ext cx="1399657" cy="364889"/>
          </a:xfrm>
          <a:prstGeom prst="rect">
            <a:avLst/>
          </a:prstGeom>
          <a:noFill/>
          <a:ln w="25400">
            <a:noFill/>
            <a:miter lim="800000"/>
            <a:headEnd/>
            <a:tailEnd/>
          </a:ln>
          <a:effectLst/>
        </p:spPr>
        <p:txBody>
          <a:bodyPr wrap="none" lIns="90840" tIns="44623" rIns="90840" bIns="44623">
            <a:spAutoFit/>
          </a:bodyPr>
          <a:lstStyle/>
          <a:p>
            <a:r>
              <a:rPr lang="en-US" sz="1800" dirty="0">
                <a:effectLst>
                  <a:outerShdw blurRad="38100" dist="38100" dir="2700000" algn="tl">
                    <a:srgbClr val="C0C0C0"/>
                  </a:outerShdw>
                </a:effectLst>
                <a:latin typeface="Helvetica" charset="0"/>
              </a:rPr>
              <a:t>loop &lt; 20 X</a:t>
            </a:r>
          </a:p>
        </p:txBody>
      </p:sp>
      <p:sp>
        <p:nvSpPr>
          <p:cNvPr id="261184" name="Freeform 64"/>
          <p:cNvSpPr>
            <a:spLocks/>
          </p:cNvSpPr>
          <p:nvPr/>
        </p:nvSpPr>
        <p:spPr bwMode="auto">
          <a:xfrm>
            <a:off x="4310561" y="2339114"/>
            <a:ext cx="344335" cy="202362"/>
          </a:xfrm>
          <a:custGeom>
            <a:avLst/>
            <a:gdLst/>
            <a:ahLst/>
            <a:cxnLst>
              <a:cxn ang="0">
                <a:pos x="0" y="0"/>
              </a:cxn>
              <a:cxn ang="0">
                <a:pos x="104" y="112"/>
              </a:cxn>
              <a:cxn ang="0">
                <a:pos x="216" y="0"/>
              </a:cxn>
            </a:cxnLst>
            <a:rect l="0" t="0" r="r" b="b"/>
            <a:pathLst>
              <a:path w="217" h="113">
                <a:moveTo>
                  <a:pt x="0" y="0"/>
                </a:moveTo>
                <a:lnTo>
                  <a:pt x="104" y="112"/>
                </a:lnTo>
                <a:lnTo>
                  <a:pt x="216" y="0"/>
                </a:lnTo>
              </a:path>
            </a:pathLst>
          </a:custGeom>
          <a:noFill/>
          <a:ln w="25400" cap="rnd" cmpd="sng">
            <a:solidFill>
              <a:schemeClr val="tx1"/>
            </a:solidFill>
            <a:prstDash val="solid"/>
            <a:round/>
            <a:headEnd type="none" w="med" len="med"/>
            <a:tailEnd type="none" w="med" len="med"/>
          </a:ln>
          <a:effectLst/>
        </p:spPr>
        <p:txBody>
          <a:bodyPr lIns="91797" tIns="45898" rIns="91797" bIns="45898"/>
          <a:lstStyle/>
          <a:p>
            <a:endParaRPr lang="en-US"/>
          </a:p>
        </p:txBody>
      </p:sp>
      <p:sp>
        <p:nvSpPr>
          <p:cNvPr id="261185" name="Freeform 65"/>
          <p:cNvSpPr>
            <a:spLocks/>
          </p:cNvSpPr>
          <p:nvPr/>
        </p:nvSpPr>
        <p:spPr bwMode="auto">
          <a:xfrm>
            <a:off x="4310561" y="2339114"/>
            <a:ext cx="344335" cy="202362"/>
          </a:xfrm>
          <a:custGeom>
            <a:avLst/>
            <a:gdLst/>
            <a:ahLst/>
            <a:cxnLst>
              <a:cxn ang="0">
                <a:pos x="0" y="0"/>
              </a:cxn>
              <a:cxn ang="0">
                <a:pos x="104" y="112"/>
              </a:cxn>
              <a:cxn ang="0">
                <a:pos x="216" y="0"/>
              </a:cxn>
            </a:cxnLst>
            <a:rect l="0" t="0" r="r" b="b"/>
            <a:pathLst>
              <a:path w="217" h="113">
                <a:moveTo>
                  <a:pt x="0" y="0"/>
                </a:moveTo>
                <a:lnTo>
                  <a:pt x="104" y="112"/>
                </a:lnTo>
                <a:lnTo>
                  <a:pt x="216" y="0"/>
                </a:lnTo>
              </a:path>
            </a:pathLst>
          </a:custGeom>
          <a:noFill/>
          <a:ln w="25400" cap="rnd" cmpd="sng">
            <a:solidFill>
              <a:schemeClr val="tx1"/>
            </a:solidFill>
            <a:prstDash val="solid"/>
            <a:round/>
            <a:headEnd type="none" w="med" len="med"/>
            <a:tailEnd type="none" w="med" len="med"/>
          </a:ln>
          <a:effectLst/>
        </p:spPr>
        <p:txBody>
          <a:bodyPr lIns="91797" tIns="45898" rIns="91797" bIns="45898"/>
          <a:lstStyle/>
          <a:p>
            <a:endParaRPr lang="en-US"/>
          </a:p>
        </p:txBody>
      </p:sp>
      <p:sp>
        <p:nvSpPr>
          <p:cNvPr id="261186" name="Freeform 66"/>
          <p:cNvSpPr>
            <a:spLocks/>
          </p:cNvSpPr>
          <p:nvPr/>
        </p:nvSpPr>
        <p:spPr bwMode="auto">
          <a:xfrm>
            <a:off x="3421029" y="2724717"/>
            <a:ext cx="344335" cy="202362"/>
          </a:xfrm>
          <a:custGeom>
            <a:avLst/>
            <a:gdLst/>
            <a:ahLst/>
            <a:cxnLst>
              <a:cxn ang="0">
                <a:pos x="0" y="0"/>
              </a:cxn>
              <a:cxn ang="0">
                <a:pos x="104" y="112"/>
              </a:cxn>
              <a:cxn ang="0">
                <a:pos x="216" y="0"/>
              </a:cxn>
            </a:cxnLst>
            <a:rect l="0" t="0" r="r" b="b"/>
            <a:pathLst>
              <a:path w="217" h="113">
                <a:moveTo>
                  <a:pt x="0" y="0"/>
                </a:moveTo>
                <a:lnTo>
                  <a:pt x="104" y="112"/>
                </a:lnTo>
                <a:lnTo>
                  <a:pt x="216" y="0"/>
                </a:lnTo>
              </a:path>
            </a:pathLst>
          </a:custGeom>
          <a:noFill/>
          <a:ln w="25400" cap="rnd" cmpd="sng">
            <a:solidFill>
              <a:schemeClr val="tx1"/>
            </a:solidFill>
            <a:prstDash val="solid"/>
            <a:round/>
            <a:headEnd type="none" w="med" len="med"/>
            <a:tailEnd type="none" w="med" len="med"/>
          </a:ln>
          <a:effectLst/>
        </p:spPr>
        <p:txBody>
          <a:bodyPr lIns="91797" tIns="45898" rIns="91797" bIns="45898"/>
          <a:lstStyle/>
          <a:p>
            <a:endParaRPr lang="en-US"/>
          </a:p>
        </p:txBody>
      </p:sp>
      <p:sp>
        <p:nvSpPr>
          <p:cNvPr id="261187" name="Freeform 67"/>
          <p:cNvSpPr>
            <a:spLocks/>
          </p:cNvSpPr>
          <p:nvPr/>
        </p:nvSpPr>
        <p:spPr bwMode="auto">
          <a:xfrm>
            <a:off x="3421029" y="2724717"/>
            <a:ext cx="344335" cy="202362"/>
          </a:xfrm>
          <a:custGeom>
            <a:avLst/>
            <a:gdLst/>
            <a:ahLst/>
            <a:cxnLst>
              <a:cxn ang="0">
                <a:pos x="0" y="0"/>
              </a:cxn>
              <a:cxn ang="0">
                <a:pos x="104" y="112"/>
              </a:cxn>
              <a:cxn ang="0">
                <a:pos x="216" y="0"/>
              </a:cxn>
            </a:cxnLst>
            <a:rect l="0" t="0" r="r" b="b"/>
            <a:pathLst>
              <a:path w="217" h="113">
                <a:moveTo>
                  <a:pt x="0" y="0"/>
                </a:moveTo>
                <a:lnTo>
                  <a:pt x="104" y="112"/>
                </a:lnTo>
                <a:lnTo>
                  <a:pt x="216" y="0"/>
                </a:lnTo>
              </a:path>
            </a:pathLst>
          </a:custGeom>
          <a:noFill/>
          <a:ln w="25400" cap="rnd" cmpd="sng">
            <a:solidFill>
              <a:schemeClr val="tx1"/>
            </a:solidFill>
            <a:prstDash val="solid"/>
            <a:round/>
            <a:headEnd type="none" w="med" len="med"/>
            <a:tailEnd type="none" w="med" len="med"/>
          </a:ln>
          <a:effectLst/>
        </p:spPr>
        <p:txBody>
          <a:bodyPr lIns="91797" tIns="45898" rIns="91797" bIns="45898"/>
          <a:lstStyle/>
          <a:p>
            <a:endParaRPr lang="en-US"/>
          </a:p>
        </p:txBody>
      </p:sp>
      <p:sp>
        <p:nvSpPr>
          <p:cNvPr id="261188" name="Freeform 68"/>
          <p:cNvSpPr>
            <a:spLocks/>
          </p:cNvSpPr>
          <p:nvPr/>
        </p:nvSpPr>
        <p:spPr bwMode="auto">
          <a:xfrm>
            <a:off x="2646276" y="3153343"/>
            <a:ext cx="344335" cy="188021"/>
          </a:xfrm>
          <a:custGeom>
            <a:avLst/>
            <a:gdLst/>
            <a:ahLst/>
            <a:cxnLst>
              <a:cxn ang="0">
                <a:pos x="0" y="0"/>
              </a:cxn>
              <a:cxn ang="0">
                <a:pos x="112" y="104"/>
              </a:cxn>
              <a:cxn ang="0">
                <a:pos x="216" y="0"/>
              </a:cxn>
            </a:cxnLst>
            <a:rect l="0" t="0" r="r" b="b"/>
            <a:pathLst>
              <a:path w="217" h="105">
                <a:moveTo>
                  <a:pt x="0" y="0"/>
                </a:moveTo>
                <a:lnTo>
                  <a:pt x="112" y="104"/>
                </a:lnTo>
                <a:lnTo>
                  <a:pt x="216" y="0"/>
                </a:lnTo>
              </a:path>
            </a:pathLst>
          </a:custGeom>
          <a:noFill/>
          <a:ln w="25400" cap="rnd" cmpd="sng">
            <a:solidFill>
              <a:schemeClr val="tx1"/>
            </a:solidFill>
            <a:prstDash val="solid"/>
            <a:round/>
            <a:headEnd type="none" w="med" len="med"/>
            <a:tailEnd type="none" w="med" len="med"/>
          </a:ln>
          <a:effectLst/>
        </p:spPr>
        <p:txBody>
          <a:bodyPr lIns="91797" tIns="45898" rIns="91797" bIns="45898"/>
          <a:lstStyle/>
          <a:p>
            <a:endParaRPr lang="en-US"/>
          </a:p>
        </p:txBody>
      </p:sp>
      <p:sp>
        <p:nvSpPr>
          <p:cNvPr id="261189" name="Freeform 69"/>
          <p:cNvSpPr>
            <a:spLocks/>
          </p:cNvSpPr>
          <p:nvPr/>
        </p:nvSpPr>
        <p:spPr bwMode="auto">
          <a:xfrm>
            <a:off x="2646276" y="3153343"/>
            <a:ext cx="344335" cy="188021"/>
          </a:xfrm>
          <a:custGeom>
            <a:avLst/>
            <a:gdLst/>
            <a:ahLst/>
            <a:cxnLst>
              <a:cxn ang="0">
                <a:pos x="0" y="0"/>
              </a:cxn>
              <a:cxn ang="0">
                <a:pos x="112" y="104"/>
              </a:cxn>
              <a:cxn ang="0">
                <a:pos x="216" y="0"/>
              </a:cxn>
            </a:cxnLst>
            <a:rect l="0" t="0" r="r" b="b"/>
            <a:pathLst>
              <a:path w="217" h="105">
                <a:moveTo>
                  <a:pt x="0" y="0"/>
                </a:moveTo>
                <a:lnTo>
                  <a:pt x="112" y="104"/>
                </a:lnTo>
                <a:lnTo>
                  <a:pt x="216" y="0"/>
                </a:lnTo>
              </a:path>
            </a:pathLst>
          </a:custGeom>
          <a:noFill/>
          <a:ln w="25400" cap="rnd" cmpd="sng">
            <a:solidFill>
              <a:schemeClr val="tx1"/>
            </a:solidFill>
            <a:prstDash val="solid"/>
            <a:round/>
            <a:headEnd type="none" w="med" len="med"/>
            <a:tailEnd type="none" w="med" len="med"/>
          </a:ln>
          <a:effectLst/>
        </p:spPr>
        <p:txBody>
          <a:bodyPr lIns="91797" tIns="45898" rIns="91797" bIns="45898"/>
          <a:lstStyle/>
          <a:p>
            <a:endParaRPr lang="en-US"/>
          </a:p>
        </p:txBody>
      </p:sp>
      <p:sp>
        <p:nvSpPr>
          <p:cNvPr id="261190" name="Freeform 70"/>
          <p:cNvSpPr>
            <a:spLocks/>
          </p:cNvSpPr>
          <p:nvPr/>
        </p:nvSpPr>
        <p:spPr bwMode="auto">
          <a:xfrm>
            <a:off x="4195782" y="3153343"/>
            <a:ext cx="344335" cy="188021"/>
          </a:xfrm>
          <a:custGeom>
            <a:avLst/>
            <a:gdLst/>
            <a:ahLst/>
            <a:cxnLst>
              <a:cxn ang="0">
                <a:pos x="0" y="0"/>
              </a:cxn>
              <a:cxn ang="0">
                <a:pos x="104" y="104"/>
              </a:cxn>
              <a:cxn ang="0">
                <a:pos x="216" y="0"/>
              </a:cxn>
            </a:cxnLst>
            <a:rect l="0" t="0" r="r" b="b"/>
            <a:pathLst>
              <a:path w="217" h="105">
                <a:moveTo>
                  <a:pt x="0" y="0"/>
                </a:moveTo>
                <a:lnTo>
                  <a:pt x="104" y="104"/>
                </a:lnTo>
                <a:lnTo>
                  <a:pt x="216" y="0"/>
                </a:lnTo>
              </a:path>
            </a:pathLst>
          </a:custGeom>
          <a:noFill/>
          <a:ln w="25400" cap="rnd" cmpd="sng">
            <a:solidFill>
              <a:schemeClr val="tx1"/>
            </a:solidFill>
            <a:prstDash val="solid"/>
            <a:round/>
            <a:headEnd type="none" w="med" len="med"/>
            <a:tailEnd type="none" w="med" len="med"/>
          </a:ln>
          <a:effectLst/>
        </p:spPr>
        <p:txBody>
          <a:bodyPr lIns="91797" tIns="45898" rIns="91797" bIns="45898"/>
          <a:lstStyle/>
          <a:p>
            <a:endParaRPr lang="en-US"/>
          </a:p>
        </p:txBody>
      </p:sp>
      <p:sp>
        <p:nvSpPr>
          <p:cNvPr id="261191" name="Freeform 71"/>
          <p:cNvSpPr>
            <a:spLocks/>
          </p:cNvSpPr>
          <p:nvPr/>
        </p:nvSpPr>
        <p:spPr bwMode="auto">
          <a:xfrm>
            <a:off x="4195782" y="3153343"/>
            <a:ext cx="344335" cy="188021"/>
          </a:xfrm>
          <a:custGeom>
            <a:avLst/>
            <a:gdLst/>
            <a:ahLst/>
            <a:cxnLst>
              <a:cxn ang="0">
                <a:pos x="0" y="0"/>
              </a:cxn>
              <a:cxn ang="0">
                <a:pos x="104" y="104"/>
              </a:cxn>
              <a:cxn ang="0">
                <a:pos x="216" y="0"/>
              </a:cxn>
            </a:cxnLst>
            <a:rect l="0" t="0" r="r" b="b"/>
            <a:pathLst>
              <a:path w="217" h="105">
                <a:moveTo>
                  <a:pt x="0" y="0"/>
                </a:moveTo>
                <a:lnTo>
                  <a:pt x="104" y="104"/>
                </a:lnTo>
                <a:lnTo>
                  <a:pt x="216" y="0"/>
                </a:lnTo>
              </a:path>
            </a:pathLst>
          </a:custGeom>
          <a:noFill/>
          <a:ln w="25400" cap="rnd" cmpd="sng">
            <a:solidFill>
              <a:schemeClr val="tx1"/>
            </a:solidFill>
            <a:prstDash val="solid"/>
            <a:round/>
            <a:headEnd type="none" w="med" len="med"/>
            <a:tailEnd type="none" w="med" len="med"/>
          </a:ln>
          <a:effectLst/>
        </p:spPr>
        <p:txBody>
          <a:bodyPr lIns="91797" tIns="45898" rIns="91797" bIns="45898"/>
          <a:lstStyle/>
          <a:p>
            <a:endParaRPr lang="en-US"/>
          </a:p>
        </p:txBody>
      </p:sp>
      <p:sp>
        <p:nvSpPr>
          <p:cNvPr id="261192" name="Freeform 72"/>
          <p:cNvSpPr>
            <a:spLocks/>
          </p:cNvSpPr>
          <p:nvPr/>
        </p:nvSpPr>
        <p:spPr bwMode="auto">
          <a:xfrm>
            <a:off x="3991732" y="4953886"/>
            <a:ext cx="345929" cy="188021"/>
          </a:xfrm>
          <a:custGeom>
            <a:avLst/>
            <a:gdLst/>
            <a:ahLst/>
            <a:cxnLst>
              <a:cxn ang="0">
                <a:pos x="0" y="0"/>
              </a:cxn>
              <a:cxn ang="0">
                <a:pos x="104" y="104"/>
              </a:cxn>
              <a:cxn ang="0">
                <a:pos x="216" y="0"/>
              </a:cxn>
            </a:cxnLst>
            <a:rect l="0" t="0" r="r" b="b"/>
            <a:pathLst>
              <a:path w="217" h="105">
                <a:moveTo>
                  <a:pt x="0" y="0"/>
                </a:moveTo>
                <a:lnTo>
                  <a:pt x="104" y="104"/>
                </a:lnTo>
                <a:lnTo>
                  <a:pt x="216" y="0"/>
                </a:lnTo>
              </a:path>
            </a:pathLst>
          </a:custGeom>
          <a:noFill/>
          <a:ln w="25400" cap="rnd" cmpd="sng">
            <a:solidFill>
              <a:schemeClr val="tx1"/>
            </a:solidFill>
            <a:prstDash val="solid"/>
            <a:round/>
            <a:headEnd type="none" w="med" len="med"/>
            <a:tailEnd type="none" w="med" len="med"/>
          </a:ln>
          <a:effectLst/>
        </p:spPr>
        <p:txBody>
          <a:bodyPr lIns="91797" tIns="45898" rIns="91797" bIns="45898"/>
          <a:lstStyle/>
          <a:p>
            <a:endParaRPr lang="en-US"/>
          </a:p>
        </p:txBody>
      </p:sp>
      <p:sp>
        <p:nvSpPr>
          <p:cNvPr id="261193" name="Freeform 73"/>
          <p:cNvSpPr>
            <a:spLocks/>
          </p:cNvSpPr>
          <p:nvPr/>
        </p:nvSpPr>
        <p:spPr bwMode="auto">
          <a:xfrm>
            <a:off x="3991732" y="4953886"/>
            <a:ext cx="345929" cy="188021"/>
          </a:xfrm>
          <a:custGeom>
            <a:avLst/>
            <a:gdLst/>
            <a:ahLst/>
            <a:cxnLst>
              <a:cxn ang="0">
                <a:pos x="0" y="0"/>
              </a:cxn>
              <a:cxn ang="0">
                <a:pos x="104" y="104"/>
              </a:cxn>
              <a:cxn ang="0">
                <a:pos x="216" y="0"/>
              </a:cxn>
            </a:cxnLst>
            <a:rect l="0" t="0" r="r" b="b"/>
            <a:pathLst>
              <a:path w="217" h="105">
                <a:moveTo>
                  <a:pt x="0" y="0"/>
                </a:moveTo>
                <a:lnTo>
                  <a:pt x="104" y="104"/>
                </a:lnTo>
                <a:lnTo>
                  <a:pt x="216" y="0"/>
                </a:lnTo>
              </a:path>
            </a:pathLst>
          </a:custGeom>
          <a:noFill/>
          <a:ln w="25400" cap="rnd" cmpd="sng">
            <a:solidFill>
              <a:schemeClr val="tx1"/>
            </a:solidFill>
            <a:prstDash val="solid"/>
            <a:round/>
            <a:headEnd type="none" w="med" len="med"/>
            <a:tailEnd type="none" w="med" len="med"/>
          </a:ln>
          <a:effectLst/>
        </p:spPr>
        <p:txBody>
          <a:bodyPr lIns="91797" tIns="45898" rIns="91797" bIns="45898"/>
          <a:lstStyle/>
          <a:p>
            <a:endParaRPr lang="en-US"/>
          </a:p>
        </p:txBody>
      </p:sp>
      <p:sp>
        <p:nvSpPr>
          <p:cNvPr id="261194" name="Line 74"/>
          <p:cNvSpPr>
            <a:spLocks noChangeShapeType="1"/>
          </p:cNvSpPr>
          <p:nvPr/>
        </p:nvSpPr>
        <p:spPr bwMode="auto">
          <a:xfrm>
            <a:off x="4551277" y="3161309"/>
            <a:ext cx="114778" cy="0"/>
          </a:xfrm>
          <a:prstGeom prst="line">
            <a:avLst/>
          </a:prstGeom>
          <a:noFill/>
          <a:ln w="25400">
            <a:solidFill>
              <a:schemeClr val="tx1"/>
            </a:solidFill>
            <a:round/>
            <a:headEnd/>
            <a:tailEnd/>
          </a:ln>
          <a:effectLst/>
        </p:spPr>
        <p:txBody>
          <a:bodyPr wrap="none" lIns="91797" tIns="45898" rIns="91797" bIns="45898" anchor="ctr"/>
          <a:lstStyle/>
          <a:p>
            <a:endParaRPr lang="en-US"/>
          </a:p>
        </p:txBody>
      </p:sp>
      <p:sp>
        <p:nvSpPr>
          <p:cNvPr id="261195" name="Rectangle 75"/>
          <p:cNvSpPr>
            <a:spLocks noChangeArrowheads="1"/>
          </p:cNvSpPr>
          <p:nvPr/>
        </p:nvSpPr>
        <p:spPr bwMode="auto">
          <a:xfrm>
            <a:off x="1767905" y="5658170"/>
            <a:ext cx="5372259" cy="640547"/>
          </a:xfrm>
          <a:prstGeom prst="rect">
            <a:avLst/>
          </a:prstGeom>
          <a:noFill/>
          <a:ln w="25400">
            <a:noFill/>
            <a:miter lim="800000"/>
            <a:headEnd/>
            <a:tailEnd/>
          </a:ln>
          <a:effectLst/>
        </p:spPr>
        <p:txBody>
          <a:bodyPr wrap="none" lIns="90840" tIns="44623" rIns="90840" bIns="44623">
            <a:spAutoFit/>
          </a:bodyPr>
          <a:lstStyle/>
          <a:p>
            <a:r>
              <a:rPr lang="en-US" sz="1800" dirty="0">
                <a:effectLst>
                  <a:outerShdw blurRad="38100" dist="38100" dir="2700000" algn="tl">
                    <a:srgbClr val="C0C0C0"/>
                  </a:outerShdw>
                </a:effectLst>
                <a:latin typeface="Helvetica" charset="0"/>
              </a:rPr>
              <a:t>There are 10   possible paths! If we execute one</a:t>
            </a:r>
          </a:p>
          <a:p>
            <a:endParaRPr lang="en-US" sz="1800" dirty="0">
              <a:effectLst>
                <a:outerShdw blurRad="38100" dist="38100" dir="2700000" algn="tl">
                  <a:srgbClr val="C0C0C0"/>
                </a:outerShdw>
              </a:effectLst>
              <a:latin typeface="Helvetica" charset="0"/>
            </a:endParaRPr>
          </a:p>
        </p:txBody>
      </p:sp>
      <p:sp>
        <p:nvSpPr>
          <p:cNvPr id="261196" name="Rectangle 76"/>
          <p:cNvSpPr>
            <a:spLocks noChangeArrowheads="1"/>
          </p:cNvSpPr>
          <p:nvPr/>
        </p:nvSpPr>
        <p:spPr bwMode="auto">
          <a:xfrm>
            <a:off x="1767905" y="5914707"/>
            <a:ext cx="5436025" cy="640547"/>
          </a:xfrm>
          <a:prstGeom prst="rect">
            <a:avLst/>
          </a:prstGeom>
          <a:noFill/>
          <a:ln w="25400">
            <a:noFill/>
            <a:miter lim="800000"/>
            <a:headEnd/>
            <a:tailEnd/>
          </a:ln>
          <a:effectLst/>
        </p:spPr>
        <p:txBody>
          <a:bodyPr wrap="none" lIns="90840" tIns="44623" rIns="90840" bIns="44623">
            <a:spAutoFit/>
          </a:bodyPr>
          <a:lstStyle/>
          <a:p>
            <a:r>
              <a:rPr lang="en-US" sz="1800" dirty="0">
                <a:effectLst>
                  <a:outerShdw blurRad="38100" dist="38100" dir="2700000" algn="tl">
                    <a:srgbClr val="C0C0C0"/>
                  </a:outerShdw>
                </a:effectLst>
                <a:latin typeface="Helvetica" charset="0"/>
              </a:rPr>
              <a:t>test per millisecond, it would take 3,170 years to</a:t>
            </a:r>
          </a:p>
          <a:p>
            <a:endParaRPr lang="en-US" sz="1800" dirty="0">
              <a:effectLst>
                <a:outerShdw blurRad="38100" dist="38100" dir="2700000" algn="tl">
                  <a:srgbClr val="C0C0C0"/>
                </a:outerShdw>
              </a:effectLst>
              <a:latin typeface="Helvetica" charset="0"/>
            </a:endParaRPr>
          </a:p>
        </p:txBody>
      </p:sp>
      <p:sp>
        <p:nvSpPr>
          <p:cNvPr id="261197" name="Rectangle 77"/>
          <p:cNvSpPr>
            <a:spLocks noChangeArrowheads="1"/>
          </p:cNvSpPr>
          <p:nvPr/>
        </p:nvSpPr>
        <p:spPr bwMode="auto">
          <a:xfrm>
            <a:off x="1767905" y="6172838"/>
            <a:ext cx="2209481" cy="364889"/>
          </a:xfrm>
          <a:prstGeom prst="rect">
            <a:avLst/>
          </a:prstGeom>
          <a:noFill/>
          <a:ln w="25400">
            <a:noFill/>
            <a:miter lim="800000"/>
            <a:headEnd/>
            <a:tailEnd/>
          </a:ln>
          <a:effectLst/>
        </p:spPr>
        <p:txBody>
          <a:bodyPr wrap="none" lIns="90840" tIns="44623" rIns="90840" bIns="44623">
            <a:spAutoFit/>
          </a:bodyPr>
          <a:lstStyle/>
          <a:p>
            <a:r>
              <a:rPr lang="en-US" sz="1800" dirty="0">
                <a:effectLst>
                  <a:outerShdw blurRad="38100" dist="38100" dir="2700000" algn="tl">
                    <a:srgbClr val="C0C0C0"/>
                  </a:outerShdw>
                </a:effectLst>
                <a:latin typeface="Helvetica" charset="0"/>
              </a:rPr>
              <a:t>test this program!!</a:t>
            </a:r>
          </a:p>
        </p:txBody>
      </p:sp>
      <p:sp>
        <p:nvSpPr>
          <p:cNvPr id="261198" name="Rectangle 78"/>
          <p:cNvSpPr>
            <a:spLocks noChangeArrowheads="1"/>
          </p:cNvSpPr>
          <p:nvPr/>
        </p:nvSpPr>
        <p:spPr bwMode="auto">
          <a:xfrm>
            <a:off x="3063942" y="5553005"/>
            <a:ext cx="379406" cy="302746"/>
          </a:xfrm>
          <a:prstGeom prst="rect">
            <a:avLst/>
          </a:prstGeom>
          <a:noFill/>
          <a:ln w="25400">
            <a:noFill/>
            <a:miter lim="800000"/>
            <a:headEnd/>
            <a:tailEnd/>
          </a:ln>
          <a:effectLst/>
        </p:spPr>
        <p:txBody>
          <a:bodyPr wrap="none" lIns="90840" tIns="44623" rIns="90840" bIns="44623">
            <a:spAutoFit/>
          </a:bodyPr>
          <a:lstStyle/>
          <a:p>
            <a:r>
              <a:rPr lang="en-US" sz="1400" dirty="0">
                <a:effectLst>
                  <a:outerShdw blurRad="38100" dist="38100" dir="2700000" algn="tl">
                    <a:srgbClr val="C0C0C0"/>
                  </a:outerShdw>
                </a:effectLst>
                <a:latin typeface="Helvetica" charset="0"/>
              </a:rPr>
              <a:t>14</a:t>
            </a:r>
          </a:p>
        </p:txBody>
      </p:sp>
      <p:sp>
        <p:nvSpPr>
          <p:cNvPr id="261199" name="AutoShape 79"/>
          <p:cNvSpPr>
            <a:spLocks noChangeArrowheads="1"/>
          </p:cNvSpPr>
          <p:nvPr/>
        </p:nvSpPr>
        <p:spPr bwMode="auto">
          <a:xfrm>
            <a:off x="4259549" y="2111258"/>
            <a:ext cx="419260" cy="428624"/>
          </a:xfrm>
          <a:prstGeom prst="diamond">
            <a:avLst/>
          </a:prstGeom>
          <a:solidFill>
            <a:schemeClr val="tx2"/>
          </a:solidFill>
          <a:ln w="25400">
            <a:noFill/>
            <a:miter lim="800000"/>
            <a:headEnd/>
            <a:tailEnd/>
          </a:ln>
          <a:effectLst/>
        </p:spPr>
        <p:txBody>
          <a:bodyPr wrap="none" lIns="91797" tIns="45898" rIns="91797" bIns="45898" anchor="ctr"/>
          <a:lstStyle/>
          <a:p>
            <a:endParaRPr lang="en-US"/>
          </a:p>
        </p:txBody>
      </p:sp>
      <p:sp>
        <p:nvSpPr>
          <p:cNvPr id="261200" name="AutoShape 80"/>
          <p:cNvSpPr>
            <a:spLocks noChangeArrowheads="1"/>
          </p:cNvSpPr>
          <p:nvPr/>
        </p:nvSpPr>
        <p:spPr bwMode="auto">
          <a:xfrm>
            <a:off x="3370017" y="2511200"/>
            <a:ext cx="419260" cy="428626"/>
          </a:xfrm>
          <a:prstGeom prst="diamond">
            <a:avLst/>
          </a:prstGeom>
          <a:solidFill>
            <a:schemeClr val="tx2"/>
          </a:solidFill>
          <a:ln w="25400">
            <a:noFill/>
            <a:miter lim="800000"/>
            <a:headEnd/>
            <a:tailEnd/>
          </a:ln>
          <a:effectLst/>
        </p:spPr>
        <p:txBody>
          <a:bodyPr wrap="none" lIns="91797" tIns="45898" rIns="91797" bIns="45898" anchor="ctr"/>
          <a:lstStyle/>
          <a:p>
            <a:endParaRPr lang="en-US"/>
          </a:p>
        </p:txBody>
      </p:sp>
      <p:sp>
        <p:nvSpPr>
          <p:cNvPr id="261201" name="AutoShape 81"/>
          <p:cNvSpPr>
            <a:spLocks noChangeArrowheads="1"/>
          </p:cNvSpPr>
          <p:nvPr/>
        </p:nvSpPr>
        <p:spPr bwMode="auto">
          <a:xfrm>
            <a:off x="2595264" y="2925485"/>
            <a:ext cx="419260" cy="428626"/>
          </a:xfrm>
          <a:prstGeom prst="diamond">
            <a:avLst/>
          </a:prstGeom>
          <a:solidFill>
            <a:schemeClr val="tx2"/>
          </a:solidFill>
          <a:ln w="25400">
            <a:noFill/>
            <a:miter lim="800000"/>
            <a:headEnd/>
            <a:tailEnd/>
          </a:ln>
          <a:effectLst/>
        </p:spPr>
        <p:txBody>
          <a:bodyPr wrap="none" lIns="91797" tIns="45898" rIns="91797" bIns="45898" anchor="ctr"/>
          <a:lstStyle/>
          <a:p>
            <a:endParaRPr lang="en-US"/>
          </a:p>
        </p:txBody>
      </p:sp>
      <p:sp>
        <p:nvSpPr>
          <p:cNvPr id="261202" name="AutoShape 82"/>
          <p:cNvSpPr>
            <a:spLocks noChangeArrowheads="1"/>
          </p:cNvSpPr>
          <p:nvPr/>
        </p:nvSpPr>
        <p:spPr bwMode="auto">
          <a:xfrm>
            <a:off x="4144770" y="2925485"/>
            <a:ext cx="419260" cy="428626"/>
          </a:xfrm>
          <a:prstGeom prst="diamond">
            <a:avLst/>
          </a:prstGeom>
          <a:solidFill>
            <a:schemeClr val="tx2"/>
          </a:solidFill>
          <a:ln w="25400">
            <a:noFill/>
            <a:miter lim="800000"/>
            <a:headEnd/>
            <a:tailEnd/>
          </a:ln>
          <a:effectLst/>
        </p:spPr>
        <p:txBody>
          <a:bodyPr wrap="none" lIns="91797" tIns="45898" rIns="91797" bIns="45898" anchor="ctr"/>
          <a:lstStyle/>
          <a:p>
            <a:endParaRPr lang="en-US"/>
          </a:p>
        </p:txBody>
      </p:sp>
      <p:sp>
        <p:nvSpPr>
          <p:cNvPr id="261203" name="AutoShape 83"/>
          <p:cNvSpPr>
            <a:spLocks noChangeArrowheads="1"/>
          </p:cNvSpPr>
          <p:nvPr/>
        </p:nvSpPr>
        <p:spPr bwMode="auto">
          <a:xfrm>
            <a:off x="3929561" y="4726029"/>
            <a:ext cx="419259" cy="428626"/>
          </a:xfrm>
          <a:prstGeom prst="diamond">
            <a:avLst/>
          </a:prstGeom>
          <a:solidFill>
            <a:schemeClr val="tx2"/>
          </a:solidFill>
          <a:ln w="25400">
            <a:noFill/>
            <a:miter lim="800000"/>
            <a:headEnd/>
            <a:tailEnd/>
          </a:ln>
          <a:effectLst/>
        </p:spPr>
        <p:txBody>
          <a:bodyPr wrap="none" lIns="91797" tIns="45898" rIns="91797" bIns="45898" anchor="ctr"/>
          <a:lstStyle/>
          <a:p>
            <a:endParaRPr lang="en-US"/>
          </a:p>
        </p:txBody>
      </p:sp>
    </p:spTree>
    <p:extLst>
      <p:ext uri="{BB962C8B-B14F-4D97-AF65-F5344CB8AC3E}">
        <p14:creationId xmlns:p14="http://schemas.microsoft.com/office/powerpoint/2010/main" val="126342904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229557" y="384647"/>
            <a:ext cx="7113063" cy="301153"/>
          </a:xfrm>
          <a:noFill/>
          <a:ln/>
        </p:spPr>
        <p:txBody>
          <a:bodyPr lIns="90840" rIns="90840" anchor="ctr">
            <a:normAutofit fontScale="90000"/>
          </a:bodyPr>
          <a:lstStyle/>
          <a:p>
            <a:r>
              <a:rPr lang="en-US" dirty="0"/>
              <a:t>Selective Testing</a:t>
            </a:r>
          </a:p>
        </p:txBody>
      </p:sp>
      <p:sp>
        <p:nvSpPr>
          <p:cNvPr id="262147" name="Line 3"/>
          <p:cNvSpPr>
            <a:spLocks noChangeShapeType="1"/>
          </p:cNvSpPr>
          <p:nvPr/>
        </p:nvSpPr>
        <p:spPr bwMode="auto">
          <a:xfrm>
            <a:off x="2724390" y="4343613"/>
            <a:ext cx="0" cy="170494"/>
          </a:xfrm>
          <a:prstGeom prst="line">
            <a:avLst/>
          </a:prstGeom>
          <a:noFill/>
          <a:ln w="50800">
            <a:solidFill>
              <a:schemeClr val="bg2"/>
            </a:solidFill>
            <a:round/>
            <a:headEnd/>
            <a:tailEnd/>
          </a:ln>
          <a:effectLst/>
        </p:spPr>
        <p:txBody>
          <a:bodyPr wrap="none" lIns="91797" tIns="45898" rIns="91797" bIns="45898" anchor="ctr"/>
          <a:lstStyle/>
          <a:p>
            <a:endParaRPr lang="en-US"/>
          </a:p>
        </p:txBody>
      </p:sp>
      <p:sp>
        <p:nvSpPr>
          <p:cNvPr id="262148" name="Line 4"/>
          <p:cNvSpPr>
            <a:spLocks noChangeShapeType="1"/>
          </p:cNvSpPr>
          <p:nvPr/>
        </p:nvSpPr>
        <p:spPr bwMode="auto">
          <a:xfrm>
            <a:off x="4447657" y="1653951"/>
            <a:ext cx="0" cy="262912"/>
          </a:xfrm>
          <a:prstGeom prst="line">
            <a:avLst/>
          </a:prstGeom>
          <a:noFill/>
          <a:ln w="25400">
            <a:solidFill>
              <a:schemeClr val="bg2"/>
            </a:solidFill>
            <a:round/>
            <a:headEnd/>
            <a:tailEnd/>
          </a:ln>
          <a:effectLst/>
        </p:spPr>
        <p:txBody>
          <a:bodyPr wrap="none" lIns="91797" tIns="45898" rIns="91797" bIns="45898" anchor="ctr"/>
          <a:lstStyle/>
          <a:p>
            <a:endParaRPr lang="en-US"/>
          </a:p>
        </p:txBody>
      </p:sp>
      <p:sp>
        <p:nvSpPr>
          <p:cNvPr id="262149" name="Rectangle 5"/>
          <p:cNvSpPr>
            <a:spLocks noChangeArrowheads="1"/>
          </p:cNvSpPr>
          <p:nvPr/>
        </p:nvSpPr>
        <p:spPr bwMode="auto">
          <a:xfrm>
            <a:off x="4165494" y="1985379"/>
            <a:ext cx="546790" cy="258131"/>
          </a:xfrm>
          <a:prstGeom prst="rect">
            <a:avLst/>
          </a:prstGeom>
          <a:solidFill>
            <a:schemeClr val="accent2"/>
          </a:solidFill>
          <a:ln w="25400">
            <a:solidFill>
              <a:schemeClr val="tx1"/>
            </a:solidFill>
            <a:miter lim="800000"/>
            <a:headEnd/>
            <a:tailEnd/>
          </a:ln>
          <a:effectLst/>
        </p:spPr>
        <p:txBody>
          <a:bodyPr wrap="none" lIns="91797" tIns="45898" rIns="91797" bIns="45898" anchor="ctr"/>
          <a:lstStyle/>
          <a:p>
            <a:endParaRPr lang="en-US"/>
          </a:p>
        </p:txBody>
      </p:sp>
      <p:grpSp>
        <p:nvGrpSpPr>
          <p:cNvPr id="2" name="Group 6"/>
          <p:cNvGrpSpPr>
            <a:grpSpLocks/>
          </p:cNvGrpSpPr>
          <p:nvPr/>
        </p:nvGrpSpPr>
        <p:grpSpPr bwMode="auto">
          <a:xfrm>
            <a:off x="4725038" y="2057083"/>
            <a:ext cx="1524000" cy="73296"/>
            <a:chOff x="2976" y="1152"/>
            <a:chExt cx="960" cy="41"/>
          </a:xfrm>
        </p:grpSpPr>
        <p:sp>
          <p:nvSpPr>
            <p:cNvPr id="262151" name="Freeform 7"/>
            <p:cNvSpPr>
              <a:spLocks/>
            </p:cNvSpPr>
            <p:nvPr/>
          </p:nvSpPr>
          <p:spPr bwMode="auto">
            <a:xfrm>
              <a:off x="2976" y="1152"/>
              <a:ext cx="89" cy="41"/>
            </a:xfrm>
            <a:custGeom>
              <a:avLst/>
              <a:gdLst/>
              <a:ahLst/>
              <a:cxnLst>
                <a:cxn ang="0">
                  <a:pos x="0" y="20"/>
                </a:cxn>
                <a:cxn ang="0">
                  <a:pos x="88" y="0"/>
                </a:cxn>
                <a:cxn ang="0">
                  <a:pos x="88" y="20"/>
                </a:cxn>
                <a:cxn ang="0">
                  <a:pos x="88" y="40"/>
                </a:cxn>
                <a:cxn ang="0">
                  <a:pos x="0" y="20"/>
                </a:cxn>
              </a:cxnLst>
              <a:rect l="0" t="0" r="r" b="b"/>
              <a:pathLst>
                <a:path w="89" h="41">
                  <a:moveTo>
                    <a:pt x="0" y="20"/>
                  </a:moveTo>
                  <a:lnTo>
                    <a:pt x="88" y="0"/>
                  </a:lnTo>
                  <a:lnTo>
                    <a:pt x="88" y="20"/>
                  </a:lnTo>
                  <a:lnTo>
                    <a:pt x="88" y="40"/>
                  </a:lnTo>
                  <a:lnTo>
                    <a:pt x="0" y="20"/>
                  </a:lnTo>
                </a:path>
              </a:pathLst>
            </a:custGeom>
            <a:solidFill>
              <a:srgbClr val="000000"/>
            </a:solidFill>
            <a:ln w="25400" cap="rnd" cmpd="sng">
              <a:solidFill>
                <a:schemeClr val="tx1"/>
              </a:solidFill>
              <a:prstDash val="solid"/>
              <a:round/>
              <a:headEnd type="none" w="med" len="med"/>
              <a:tailEnd type="triangle" w="med" len="med"/>
            </a:ln>
            <a:effectLst/>
          </p:spPr>
          <p:txBody>
            <a:bodyPr/>
            <a:lstStyle/>
            <a:p>
              <a:endParaRPr lang="en-US"/>
            </a:p>
          </p:txBody>
        </p:sp>
        <p:sp>
          <p:nvSpPr>
            <p:cNvPr id="262152" name="Line 8"/>
            <p:cNvSpPr>
              <a:spLocks noChangeShapeType="1"/>
            </p:cNvSpPr>
            <p:nvPr/>
          </p:nvSpPr>
          <p:spPr bwMode="auto">
            <a:xfrm>
              <a:off x="3080" y="1180"/>
              <a:ext cx="856" cy="0"/>
            </a:xfrm>
            <a:prstGeom prst="line">
              <a:avLst/>
            </a:prstGeom>
            <a:noFill/>
            <a:ln w="25400">
              <a:solidFill>
                <a:schemeClr val="tx1"/>
              </a:solidFill>
              <a:round/>
              <a:headEnd/>
              <a:tailEnd/>
            </a:ln>
            <a:effectLst/>
          </p:spPr>
          <p:txBody>
            <a:bodyPr wrap="none" anchor="ctr"/>
            <a:lstStyle/>
            <a:p>
              <a:endParaRPr lang="en-US"/>
            </a:p>
          </p:txBody>
        </p:sp>
      </p:grpSp>
      <p:sp>
        <p:nvSpPr>
          <p:cNvPr id="262153" name="Line 9"/>
          <p:cNvSpPr>
            <a:spLocks noChangeShapeType="1"/>
          </p:cNvSpPr>
          <p:nvPr/>
        </p:nvSpPr>
        <p:spPr bwMode="auto">
          <a:xfrm>
            <a:off x="4438092" y="2286532"/>
            <a:ext cx="0" cy="141812"/>
          </a:xfrm>
          <a:prstGeom prst="line">
            <a:avLst/>
          </a:prstGeom>
          <a:noFill/>
          <a:ln w="50800">
            <a:solidFill>
              <a:schemeClr val="bg2"/>
            </a:solidFill>
            <a:round/>
            <a:headEnd/>
            <a:tailEnd/>
          </a:ln>
          <a:effectLst/>
        </p:spPr>
        <p:txBody>
          <a:bodyPr wrap="none" lIns="91797" tIns="45898" rIns="91797" bIns="45898" anchor="ctr"/>
          <a:lstStyle/>
          <a:p>
            <a:endParaRPr lang="en-US"/>
          </a:p>
        </p:txBody>
      </p:sp>
      <p:sp>
        <p:nvSpPr>
          <p:cNvPr id="262154" name="Freeform 10"/>
          <p:cNvSpPr>
            <a:spLocks/>
          </p:cNvSpPr>
          <p:nvPr/>
        </p:nvSpPr>
        <p:spPr bwMode="auto">
          <a:xfrm>
            <a:off x="4267519" y="2457026"/>
            <a:ext cx="344335" cy="188021"/>
          </a:xfrm>
          <a:custGeom>
            <a:avLst/>
            <a:gdLst/>
            <a:ahLst/>
            <a:cxnLst>
              <a:cxn ang="0">
                <a:pos x="0" y="104"/>
              </a:cxn>
              <a:cxn ang="0">
                <a:pos x="104" y="0"/>
              </a:cxn>
              <a:cxn ang="0">
                <a:pos x="216" y="104"/>
              </a:cxn>
            </a:cxnLst>
            <a:rect l="0" t="0" r="r" b="b"/>
            <a:pathLst>
              <a:path w="217" h="105">
                <a:moveTo>
                  <a:pt x="0" y="104"/>
                </a:moveTo>
                <a:lnTo>
                  <a:pt x="104" y="0"/>
                </a:lnTo>
                <a:lnTo>
                  <a:pt x="216" y="104"/>
                </a:lnTo>
              </a:path>
            </a:pathLst>
          </a:custGeom>
          <a:noFill/>
          <a:ln w="25400" cap="rnd" cmpd="sng">
            <a:solidFill>
              <a:schemeClr val="tx1"/>
            </a:solidFill>
            <a:prstDash val="solid"/>
            <a:round/>
            <a:headEnd type="none" w="med" len="med"/>
            <a:tailEnd type="none" w="med" len="med"/>
          </a:ln>
          <a:effectLst/>
        </p:spPr>
        <p:txBody>
          <a:bodyPr lIns="91797" tIns="45898" rIns="91797" bIns="45898"/>
          <a:lstStyle/>
          <a:p>
            <a:endParaRPr lang="en-US"/>
          </a:p>
        </p:txBody>
      </p:sp>
      <p:sp>
        <p:nvSpPr>
          <p:cNvPr id="262155" name="Freeform 11"/>
          <p:cNvSpPr>
            <a:spLocks/>
          </p:cNvSpPr>
          <p:nvPr/>
        </p:nvSpPr>
        <p:spPr bwMode="auto">
          <a:xfrm>
            <a:off x="4267519" y="2457026"/>
            <a:ext cx="344335" cy="188021"/>
          </a:xfrm>
          <a:custGeom>
            <a:avLst/>
            <a:gdLst/>
            <a:ahLst/>
            <a:cxnLst>
              <a:cxn ang="0">
                <a:pos x="0" y="104"/>
              </a:cxn>
              <a:cxn ang="0">
                <a:pos x="104" y="0"/>
              </a:cxn>
              <a:cxn ang="0">
                <a:pos x="216" y="104"/>
              </a:cxn>
            </a:cxnLst>
            <a:rect l="0" t="0" r="r" b="b"/>
            <a:pathLst>
              <a:path w="217" h="105">
                <a:moveTo>
                  <a:pt x="0" y="104"/>
                </a:moveTo>
                <a:lnTo>
                  <a:pt x="104" y="0"/>
                </a:lnTo>
                <a:lnTo>
                  <a:pt x="216" y="104"/>
                </a:lnTo>
              </a:path>
            </a:pathLst>
          </a:custGeom>
          <a:noFill/>
          <a:ln w="25400" cap="rnd" cmpd="sng">
            <a:solidFill>
              <a:schemeClr val="tx1"/>
            </a:solidFill>
            <a:prstDash val="solid"/>
            <a:round/>
            <a:headEnd type="none" w="med" len="med"/>
            <a:tailEnd type="none" w="med" len="med"/>
          </a:ln>
          <a:effectLst/>
        </p:spPr>
        <p:txBody>
          <a:bodyPr lIns="91797" tIns="45898" rIns="91797" bIns="45898"/>
          <a:lstStyle/>
          <a:p>
            <a:endParaRPr lang="en-US"/>
          </a:p>
        </p:txBody>
      </p:sp>
      <p:sp>
        <p:nvSpPr>
          <p:cNvPr id="262156" name="Line 12"/>
          <p:cNvSpPr>
            <a:spLocks noChangeShapeType="1"/>
          </p:cNvSpPr>
          <p:nvPr/>
        </p:nvSpPr>
        <p:spPr bwMode="auto">
          <a:xfrm flipH="1">
            <a:off x="3556532" y="2649827"/>
            <a:ext cx="672728" cy="0"/>
          </a:xfrm>
          <a:prstGeom prst="line">
            <a:avLst/>
          </a:prstGeom>
          <a:noFill/>
          <a:ln w="50800">
            <a:solidFill>
              <a:schemeClr val="bg2"/>
            </a:solidFill>
            <a:round/>
            <a:headEnd/>
            <a:tailEnd/>
          </a:ln>
          <a:effectLst/>
        </p:spPr>
        <p:txBody>
          <a:bodyPr wrap="none" lIns="91797" tIns="45898" rIns="91797" bIns="45898" anchor="ctr"/>
          <a:lstStyle/>
          <a:p>
            <a:endParaRPr lang="en-US"/>
          </a:p>
        </p:txBody>
      </p:sp>
      <p:sp>
        <p:nvSpPr>
          <p:cNvPr id="262157" name="Freeform 13"/>
          <p:cNvSpPr>
            <a:spLocks/>
          </p:cNvSpPr>
          <p:nvPr/>
        </p:nvSpPr>
        <p:spPr bwMode="auto">
          <a:xfrm>
            <a:off x="3377988" y="2842629"/>
            <a:ext cx="344335" cy="188021"/>
          </a:xfrm>
          <a:custGeom>
            <a:avLst/>
            <a:gdLst/>
            <a:ahLst/>
            <a:cxnLst>
              <a:cxn ang="0">
                <a:pos x="0" y="104"/>
              </a:cxn>
              <a:cxn ang="0">
                <a:pos x="104" y="0"/>
              </a:cxn>
              <a:cxn ang="0">
                <a:pos x="216" y="104"/>
              </a:cxn>
            </a:cxnLst>
            <a:rect l="0" t="0" r="r" b="b"/>
            <a:pathLst>
              <a:path w="217" h="105">
                <a:moveTo>
                  <a:pt x="0" y="104"/>
                </a:moveTo>
                <a:lnTo>
                  <a:pt x="104" y="0"/>
                </a:lnTo>
                <a:lnTo>
                  <a:pt x="216" y="104"/>
                </a:lnTo>
              </a:path>
            </a:pathLst>
          </a:custGeom>
          <a:noFill/>
          <a:ln w="25400" cap="rnd" cmpd="sng">
            <a:solidFill>
              <a:schemeClr val="tx1"/>
            </a:solidFill>
            <a:prstDash val="solid"/>
            <a:round/>
            <a:headEnd type="none" w="med" len="med"/>
            <a:tailEnd type="none" w="med" len="med"/>
          </a:ln>
          <a:effectLst/>
        </p:spPr>
        <p:txBody>
          <a:bodyPr lIns="91797" tIns="45898" rIns="91797" bIns="45898"/>
          <a:lstStyle/>
          <a:p>
            <a:endParaRPr lang="en-US"/>
          </a:p>
        </p:txBody>
      </p:sp>
      <p:sp>
        <p:nvSpPr>
          <p:cNvPr id="262158" name="Freeform 14"/>
          <p:cNvSpPr>
            <a:spLocks/>
          </p:cNvSpPr>
          <p:nvPr/>
        </p:nvSpPr>
        <p:spPr bwMode="auto">
          <a:xfrm>
            <a:off x="3377988" y="2842629"/>
            <a:ext cx="344335" cy="188021"/>
          </a:xfrm>
          <a:custGeom>
            <a:avLst/>
            <a:gdLst/>
            <a:ahLst/>
            <a:cxnLst>
              <a:cxn ang="0">
                <a:pos x="0" y="104"/>
              </a:cxn>
              <a:cxn ang="0">
                <a:pos x="104" y="0"/>
              </a:cxn>
              <a:cxn ang="0">
                <a:pos x="216" y="104"/>
              </a:cxn>
            </a:cxnLst>
            <a:rect l="0" t="0" r="r" b="b"/>
            <a:pathLst>
              <a:path w="217" h="105">
                <a:moveTo>
                  <a:pt x="0" y="104"/>
                </a:moveTo>
                <a:lnTo>
                  <a:pt x="104" y="0"/>
                </a:lnTo>
                <a:lnTo>
                  <a:pt x="216" y="104"/>
                </a:lnTo>
              </a:path>
            </a:pathLst>
          </a:custGeom>
          <a:noFill/>
          <a:ln w="25400" cap="rnd" cmpd="sng">
            <a:solidFill>
              <a:schemeClr val="tx1"/>
            </a:solidFill>
            <a:prstDash val="solid"/>
            <a:round/>
            <a:headEnd type="none" w="med" len="med"/>
            <a:tailEnd type="none" w="med" len="med"/>
          </a:ln>
          <a:effectLst/>
        </p:spPr>
        <p:txBody>
          <a:bodyPr lIns="91797" tIns="45898" rIns="91797" bIns="45898"/>
          <a:lstStyle/>
          <a:p>
            <a:endParaRPr lang="en-US"/>
          </a:p>
        </p:txBody>
      </p:sp>
      <p:sp>
        <p:nvSpPr>
          <p:cNvPr id="262159" name="Line 15"/>
          <p:cNvSpPr>
            <a:spLocks noChangeShapeType="1"/>
          </p:cNvSpPr>
          <p:nvPr/>
        </p:nvSpPr>
        <p:spPr bwMode="auto">
          <a:xfrm flipH="1">
            <a:off x="2781779" y="3035430"/>
            <a:ext cx="596209" cy="0"/>
          </a:xfrm>
          <a:prstGeom prst="line">
            <a:avLst/>
          </a:prstGeom>
          <a:noFill/>
          <a:ln w="50800">
            <a:solidFill>
              <a:schemeClr val="bg2"/>
            </a:solidFill>
            <a:round/>
            <a:headEnd/>
            <a:tailEnd/>
          </a:ln>
          <a:effectLst/>
        </p:spPr>
        <p:txBody>
          <a:bodyPr wrap="none" lIns="91797" tIns="45898" rIns="91797" bIns="45898" anchor="ctr"/>
          <a:lstStyle/>
          <a:p>
            <a:endParaRPr lang="en-US"/>
          </a:p>
        </p:txBody>
      </p:sp>
      <p:sp>
        <p:nvSpPr>
          <p:cNvPr id="262160" name="Line 16"/>
          <p:cNvSpPr>
            <a:spLocks noChangeShapeType="1"/>
          </p:cNvSpPr>
          <p:nvPr/>
        </p:nvSpPr>
        <p:spPr bwMode="auto">
          <a:xfrm>
            <a:off x="4623013" y="2649827"/>
            <a:ext cx="1002716" cy="0"/>
          </a:xfrm>
          <a:prstGeom prst="line">
            <a:avLst/>
          </a:prstGeom>
          <a:noFill/>
          <a:ln w="25400">
            <a:solidFill>
              <a:schemeClr val="tx1"/>
            </a:solidFill>
            <a:round/>
            <a:headEnd/>
            <a:tailEnd/>
          </a:ln>
          <a:effectLst/>
        </p:spPr>
        <p:txBody>
          <a:bodyPr wrap="none" lIns="91797" tIns="45898" rIns="91797" bIns="45898" anchor="ctr"/>
          <a:lstStyle/>
          <a:p>
            <a:endParaRPr lang="en-US"/>
          </a:p>
        </p:txBody>
      </p:sp>
      <p:sp>
        <p:nvSpPr>
          <p:cNvPr id="262161" name="Line 17"/>
          <p:cNvSpPr>
            <a:spLocks noChangeShapeType="1"/>
          </p:cNvSpPr>
          <p:nvPr/>
        </p:nvSpPr>
        <p:spPr bwMode="auto">
          <a:xfrm flipV="1">
            <a:off x="3550155" y="2643454"/>
            <a:ext cx="0" cy="199175"/>
          </a:xfrm>
          <a:prstGeom prst="line">
            <a:avLst/>
          </a:prstGeom>
          <a:noFill/>
          <a:ln w="50800">
            <a:solidFill>
              <a:schemeClr val="bg2"/>
            </a:solidFill>
            <a:round/>
            <a:headEnd/>
            <a:tailEnd/>
          </a:ln>
          <a:effectLst/>
        </p:spPr>
        <p:txBody>
          <a:bodyPr wrap="none" lIns="91797" tIns="45898" rIns="91797" bIns="45898" anchor="ctr"/>
          <a:lstStyle/>
          <a:p>
            <a:endParaRPr lang="en-US"/>
          </a:p>
        </p:txBody>
      </p:sp>
      <p:sp>
        <p:nvSpPr>
          <p:cNvPr id="262162" name="Rectangle 18"/>
          <p:cNvSpPr>
            <a:spLocks noChangeArrowheads="1"/>
          </p:cNvSpPr>
          <p:nvPr/>
        </p:nvSpPr>
        <p:spPr bwMode="auto">
          <a:xfrm>
            <a:off x="5359507" y="2957353"/>
            <a:ext cx="546791" cy="256538"/>
          </a:xfrm>
          <a:prstGeom prst="rect">
            <a:avLst/>
          </a:prstGeom>
          <a:solidFill>
            <a:schemeClr val="accent2"/>
          </a:solidFill>
          <a:ln w="25400">
            <a:solidFill>
              <a:schemeClr val="tx1"/>
            </a:solidFill>
            <a:miter lim="800000"/>
            <a:headEnd/>
            <a:tailEnd/>
          </a:ln>
          <a:effectLst/>
        </p:spPr>
        <p:txBody>
          <a:bodyPr wrap="none" lIns="91797" tIns="45898" rIns="91797" bIns="45898" anchor="ctr"/>
          <a:lstStyle/>
          <a:p>
            <a:endParaRPr lang="en-US"/>
          </a:p>
        </p:txBody>
      </p:sp>
      <p:sp>
        <p:nvSpPr>
          <p:cNvPr id="262163" name="Line 19"/>
          <p:cNvSpPr>
            <a:spLocks noChangeShapeType="1"/>
          </p:cNvSpPr>
          <p:nvPr/>
        </p:nvSpPr>
        <p:spPr bwMode="auto">
          <a:xfrm flipV="1">
            <a:off x="5644858" y="2643454"/>
            <a:ext cx="0" cy="299559"/>
          </a:xfrm>
          <a:prstGeom prst="line">
            <a:avLst/>
          </a:prstGeom>
          <a:noFill/>
          <a:ln w="25400">
            <a:solidFill>
              <a:schemeClr val="tx1"/>
            </a:solidFill>
            <a:round/>
            <a:headEnd/>
            <a:tailEnd/>
          </a:ln>
          <a:effectLst/>
        </p:spPr>
        <p:txBody>
          <a:bodyPr wrap="none" lIns="91797" tIns="45898" rIns="91797" bIns="45898" anchor="ctr"/>
          <a:lstStyle/>
          <a:p>
            <a:endParaRPr lang="en-US"/>
          </a:p>
        </p:txBody>
      </p:sp>
      <p:sp>
        <p:nvSpPr>
          <p:cNvPr id="262164" name="Line 20"/>
          <p:cNvSpPr>
            <a:spLocks noChangeShapeType="1"/>
          </p:cNvSpPr>
          <p:nvPr/>
        </p:nvSpPr>
        <p:spPr bwMode="auto">
          <a:xfrm>
            <a:off x="2788155" y="3057738"/>
            <a:ext cx="0" cy="170493"/>
          </a:xfrm>
          <a:prstGeom prst="line">
            <a:avLst/>
          </a:prstGeom>
          <a:noFill/>
          <a:ln w="50800">
            <a:solidFill>
              <a:schemeClr val="bg2"/>
            </a:solidFill>
            <a:round/>
            <a:headEnd/>
            <a:tailEnd/>
          </a:ln>
          <a:effectLst/>
        </p:spPr>
        <p:txBody>
          <a:bodyPr wrap="none" lIns="91797" tIns="45898" rIns="91797" bIns="45898" anchor="ctr"/>
          <a:lstStyle/>
          <a:p>
            <a:endParaRPr lang="en-US"/>
          </a:p>
        </p:txBody>
      </p:sp>
      <p:sp>
        <p:nvSpPr>
          <p:cNvPr id="262165" name="Freeform 21"/>
          <p:cNvSpPr>
            <a:spLocks/>
          </p:cNvSpPr>
          <p:nvPr/>
        </p:nvSpPr>
        <p:spPr bwMode="auto">
          <a:xfrm>
            <a:off x="2603235" y="3256913"/>
            <a:ext cx="344335" cy="202362"/>
          </a:xfrm>
          <a:custGeom>
            <a:avLst/>
            <a:gdLst/>
            <a:ahLst/>
            <a:cxnLst>
              <a:cxn ang="0">
                <a:pos x="0" y="112"/>
              </a:cxn>
              <a:cxn ang="0">
                <a:pos x="112" y="0"/>
              </a:cxn>
              <a:cxn ang="0">
                <a:pos x="216" y="112"/>
              </a:cxn>
            </a:cxnLst>
            <a:rect l="0" t="0" r="r" b="b"/>
            <a:pathLst>
              <a:path w="217" h="113">
                <a:moveTo>
                  <a:pt x="0" y="112"/>
                </a:moveTo>
                <a:lnTo>
                  <a:pt x="112" y="0"/>
                </a:lnTo>
                <a:lnTo>
                  <a:pt x="216" y="112"/>
                </a:lnTo>
              </a:path>
            </a:pathLst>
          </a:custGeom>
          <a:noFill/>
          <a:ln w="25400" cap="rnd" cmpd="sng">
            <a:solidFill>
              <a:schemeClr val="tx1"/>
            </a:solidFill>
            <a:prstDash val="solid"/>
            <a:round/>
            <a:headEnd type="none" w="med" len="med"/>
            <a:tailEnd type="none" w="med" len="med"/>
          </a:ln>
          <a:effectLst/>
        </p:spPr>
        <p:txBody>
          <a:bodyPr lIns="91797" tIns="45898" rIns="91797" bIns="45898"/>
          <a:lstStyle/>
          <a:p>
            <a:endParaRPr lang="en-US"/>
          </a:p>
        </p:txBody>
      </p:sp>
      <p:sp>
        <p:nvSpPr>
          <p:cNvPr id="262166" name="Freeform 22"/>
          <p:cNvSpPr>
            <a:spLocks/>
          </p:cNvSpPr>
          <p:nvPr/>
        </p:nvSpPr>
        <p:spPr bwMode="auto">
          <a:xfrm>
            <a:off x="2603235" y="3256913"/>
            <a:ext cx="522879" cy="202362"/>
          </a:xfrm>
          <a:custGeom>
            <a:avLst/>
            <a:gdLst/>
            <a:ahLst/>
            <a:cxnLst>
              <a:cxn ang="0">
                <a:pos x="0" y="112"/>
              </a:cxn>
              <a:cxn ang="0">
                <a:pos x="112" y="0"/>
              </a:cxn>
              <a:cxn ang="0">
                <a:pos x="216" y="112"/>
              </a:cxn>
              <a:cxn ang="0">
                <a:pos x="328" y="112"/>
              </a:cxn>
            </a:cxnLst>
            <a:rect l="0" t="0" r="r" b="b"/>
            <a:pathLst>
              <a:path w="329" h="113">
                <a:moveTo>
                  <a:pt x="0" y="112"/>
                </a:moveTo>
                <a:lnTo>
                  <a:pt x="112" y="0"/>
                </a:lnTo>
                <a:lnTo>
                  <a:pt x="216" y="112"/>
                </a:lnTo>
                <a:lnTo>
                  <a:pt x="328" y="112"/>
                </a:lnTo>
              </a:path>
            </a:pathLst>
          </a:custGeom>
          <a:noFill/>
          <a:ln w="25400" cap="rnd" cmpd="sng">
            <a:solidFill>
              <a:schemeClr val="tx1"/>
            </a:solidFill>
            <a:prstDash val="solid"/>
            <a:round/>
            <a:headEnd type="none" w="med" len="med"/>
            <a:tailEnd type="none" w="med" len="med"/>
          </a:ln>
          <a:effectLst/>
        </p:spPr>
        <p:txBody>
          <a:bodyPr lIns="91797" tIns="45898" rIns="91797" bIns="45898"/>
          <a:lstStyle/>
          <a:p>
            <a:endParaRPr lang="en-US"/>
          </a:p>
        </p:txBody>
      </p:sp>
      <p:sp>
        <p:nvSpPr>
          <p:cNvPr id="262167" name="Freeform 23"/>
          <p:cNvSpPr>
            <a:spLocks/>
          </p:cNvSpPr>
          <p:nvPr/>
        </p:nvSpPr>
        <p:spPr bwMode="auto">
          <a:xfrm>
            <a:off x="2349766" y="3457682"/>
            <a:ext cx="229556" cy="315493"/>
          </a:xfrm>
          <a:custGeom>
            <a:avLst/>
            <a:gdLst/>
            <a:ahLst/>
            <a:cxnLst>
              <a:cxn ang="0">
                <a:pos x="144" y="0"/>
              </a:cxn>
              <a:cxn ang="0">
                <a:pos x="0" y="0"/>
              </a:cxn>
              <a:cxn ang="0">
                <a:pos x="0" y="176"/>
              </a:cxn>
            </a:cxnLst>
            <a:rect l="0" t="0" r="r" b="b"/>
            <a:pathLst>
              <a:path w="145" h="177">
                <a:moveTo>
                  <a:pt x="144" y="0"/>
                </a:moveTo>
                <a:lnTo>
                  <a:pt x="0" y="0"/>
                </a:lnTo>
                <a:lnTo>
                  <a:pt x="0" y="176"/>
                </a:lnTo>
              </a:path>
            </a:pathLst>
          </a:custGeom>
          <a:noFill/>
          <a:ln w="50800" cap="rnd" cmpd="sng">
            <a:solidFill>
              <a:schemeClr val="bg2"/>
            </a:solidFill>
            <a:prstDash val="solid"/>
            <a:round/>
            <a:headEnd type="none" w="med" len="med"/>
            <a:tailEnd type="none" w="med" len="med"/>
          </a:ln>
          <a:effectLst/>
        </p:spPr>
        <p:txBody>
          <a:bodyPr lIns="91797" tIns="45898" rIns="91797" bIns="45898"/>
          <a:lstStyle/>
          <a:p>
            <a:endParaRPr lang="en-US"/>
          </a:p>
        </p:txBody>
      </p:sp>
      <p:sp>
        <p:nvSpPr>
          <p:cNvPr id="262168" name="Line 24"/>
          <p:cNvSpPr>
            <a:spLocks noChangeShapeType="1"/>
          </p:cNvSpPr>
          <p:nvPr/>
        </p:nvSpPr>
        <p:spPr bwMode="auto">
          <a:xfrm>
            <a:off x="3130895" y="3472023"/>
            <a:ext cx="0" cy="285218"/>
          </a:xfrm>
          <a:prstGeom prst="line">
            <a:avLst/>
          </a:prstGeom>
          <a:noFill/>
          <a:ln w="25400">
            <a:solidFill>
              <a:schemeClr val="tx1"/>
            </a:solidFill>
            <a:round/>
            <a:headEnd/>
            <a:tailEnd/>
          </a:ln>
          <a:effectLst/>
        </p:spPr>
        <p:txBody>
          <a:bodyPr wrap="none" lIns="91797" tIns="45898" rIns="91797" bIns="45898" anchor="ctr"/>
          <a:lstStyle/>
          <a:p>
            <a:endParaRPr lang="en-US"/>
          </a:p>
        </p:txBody>
      </p:sp>
      <p:sp>
        <p:nvSpPr>
          <p:cNvPr id="262169" name="Rectangle 25"/>
          <p:cNvSpPr>
            <a:spLocks noChangeArrowheads="1"/>
          </p:cNvSpPr>
          <p:nvPr/>
        </p:nvSpPr>
        <p:spPr bwMode="auto">
          <a:xfrm>
            <a:off x="2845545" y="3814604"/>
            <a:ext cx="545197" cy="270878"/>
          </a:xfrm>
          <a:prstGeom prst="rect">
            <a:avLst/>
          </a:prstGeom>
          <a:solidFill>
            <a:schemeClr val="accent2"/>
          </a:solidFill>
          <a:ln w="25400">
            <a:solidFill>
              <a:schemeClr val="tx1"/>
            </a:solidFill>
            <a:miter lim="800000"/>
            <a:headEnd/>
            <a:tailEnd/>
          </a:ln>
          <a:effectLst/>
        </p:spPr>
        <p:txBody>
          <a:bodyPr wrap="none" lIns="91797" tIns="45898" rIns="91797" bIns="45898" anchor="ctr"/>
          <a:lstStyle/>
          <a:p>
            <a:endParaRPr lang="en-US"/>
          </a:p>
        </p:txBody>
      </p:sp>
      <p:sp>
        <p:nvSpPr>
          <p:cNvPr id="262170" name="Rectangle 26"/>
          <p:cNvSpPr>
            <a:spLocks noChangeArrowheads="1"/>
          </p:cNvSpPr>
          <p:nvPr/>
        </p:nvSpPr>
        <p:spPr bwMode="auto">
          <a:xfrm>
            <a:off x="2083545" y="3814604"/>
            <a:ext cx="532444" cy="270878"/>
          </a:xfrm>
          <a:prstGeom prst="rect">
            <a:avLst/>
          </a:prstGeom>
          <a:solidFill>
            <a:schemeClr val="accent2"/>
          </a:solidFill>
          <a:ln w="25400">
            <a:solidFill>
              <a:schemeClr val="tx1"/>
            </a:solidFill>
            <a:miter lim="800000"/>
            <a:headEnd/>
            <a:tailEnd/>
          </a:ln>
          <a:effectLst/>
        </p:spPr>
        <p:txBody>
          <a:bodyPr wrap="none" lIns="91797" tIns="45898" rIns="91797" bIns="45898" anchor="ctr"/>
          <a:lstStyle/>
          <a:p>
            <a:endParaRPr lang="en-US"/>
          </a:p>
        </p:txBody>
      </p:sp>
      <p:sp>
        <p:nvSpPr>
          <p:cNvPr id="262171" name="Line 27"/>
          <p:cNvSpPr>
            <a:spLocks noChangeShapeType="1"/>
          </p:cNvSpPr>
          <p:nvPr/>
        </p:nvSpPr>
        <p:spPr bwMode="auto">
          <a:xfrm>
            <a:off x="2356142" y="4114163"/>
            <a:ext cx="0" cy="186428"/>
          </a:xfrm>
          <a:prstGeom prst="line">
            <a:avLst/>
          </a:prstGeom>
          <a:noFill/>
          <a:ln w="25400">
            <a:solidFill>
              <a:schemeClr val="bg2"/>
            </a:solidFill>
            <a:round/>
            <a:headEnd/>
            <a:tailEnd/>
          </a:ln>
          <a:effectLst/>
        </p:spPr>
        <p:txBody>
          <a:bodyPr wrap="none" lIns="91797" tIns="45898" rIns="91797" bIns="45898" anchor="ctr"/>
          <a:lstStyle/>
          <a:p>
            <a:endParaRPr lang="en-US"/>
          </a:p>
        </p:txBody>
      </p:sp>
      <p:sp>
        <p:nvSpPr>
          <p:cNvPr id="262172" name="Line 28"/>
          <p:cNvSpPr>
            <a:spLocks noChangeShapeType="1"/>
          </p:cNvSpPr>
          <p:nvPr/>
        </p:nvSpPr>
        <p:spPr bwMode="auto">
          <a:xfrm>
            <a:off x="3130895" y="4114163"/>
            <a:ext cx="0" cy="186428"/>
          </a:xfrm>
          <a:prstGeom prst="line">
            <a:avLst/>
          </a:prstGeom>
          <a:noFill/>
          <a:ln w="25400">
            <a:solidFill>
              <a:schemeClr val="tx1"/>
            </a:solidFill>
            <a:round/>
            <a:headEnd/>
            <a:tailEnd/>
          </a:ln>
          <a:effectLst/>
        </p:spPr>
        <p:txBody>
          <a:bodyPr wrap="none" lIns="91797" tIns="45898" rIns="91797" bIns="45898" anchor="ctr"/>
          <a:lstStyle/>
          <a:p>
            <a:endParaRPr lang="en-US"/>
          </a:p>
        </p:txBody>
      </p:sp>
      <p:sp>
        <p:nvSpPr>
          <p:cNvPr id="262173" name="Line 29"/>
          <p:cNvSpPr>
            <a:spLocks noChangeShapeType="1"/>
          </p:cNvSpPr>
          <p:nvPr/>
        </p:nvSpPr>
        <p:spPr bwMode="auto">
          <a:xfrm>
            <a:off x="3733481" y="3035430"/>
            <a:ext cx="572298" cy="0"/>
          </a:xfrm>
          <a:prstGeom prst="line">
            <a:avLst/>
          </a:prstGeom>
          <a:noFill/>
          <a:ln w="25400">
            <a:solidFill>
              <a:schemeClr val="tx1"/>
            </a:solidFill>
            <a:round/>
            <a:headEnd/>
            <a:tailEnd/>
          </a:ln>
          <a:effectLst/>
        </p:spPr>
        <p:txBody>
          <a:bodyPr wrap="none" lIns="91797" tIns="45898" rIns="91797" bIns="45898" anchor="ctr"/>
          <a:lstStyle/>
          <a:p>
            <a:endParaRPr lang="en-US"/>
          </a:p>
        </p:txBody>
      </p:sp>
      <p:sp>
        <p:nvSpPr>
          <p:cNvPr id="262174" name="Freeform 30"/>
          <p:cNvSpPr>
            <a:spLocks/>
          </p:cNvSpPr>
          <p:nvPr/>
        </p:nvSpPr>
        <p:spPr bwMode="auto">
          <a:xfrm>
            <a:off x="4152741" y="3256913"/>
            <a:ext cx="344335" cy="202362"/>
          </a:xfrm>
          <a:custGeom>
            <a:avLst/>
            <a:gdLst/>
            <a:ahLst/>
            <a:cxnLst>
              <a:cxn ang="0">
                <a:pos x="0" y="112"/>
              </a:cxn>
              <a:cxn ang="0">
                <a:pos x="104" y="0"/>
              </a:cxn>
              <a:cxn ang="0">
                <a:pos x="216" y="112"/>
              </a:cxn>
            </a:cxnLst>
            <a:rect l="0" t="0" r="r" b="b"/>
            <a:pathLst>
              <a:path w="217" h="113">
                <a:moveTo>
                  <a:pt x="0" y="112"/>
                </a:moveTo>
                <a:lnTo>
                  <a:pt x="104" y="0"/>
                </a:lnTo>
                <a:lnTo>
                  <a:pt x="216" y="112"/>
                </a:lnTo>
              </a:path>
            </a:pathLst>
          </a:custGeom>
          <a:noFill/>
          <a:ln w="25400" cap="rnd" cmpd="sng">
            <a:solidFill>
              <a:schemeClr val="tx1"/>
            </a:solidFill>
            <a:prstDash val="solid"/>
            <a:round/>
            <a:headEnd type="none" w="med" len="med"/>
            <a:tailEnd type="none" w="med" len="med"/>
          </a:ln>
          <a:effectLst/>
        </p:spPr>
        <p:txBody>
          <a:bodyPr lIns="91797" tIns="45898" rIns="91797" bIns="45898"/>
          <a:lstStyle/>
          <a:p>
            <a:endParaRPr lang="en-US"/>
          </a:p>
        </p:txBody>
      </p:sp>
      <p:sp>
        <p:nvSpPr>
          <p:cNvPr id="262175" name="Freeform 31"/>
          <p:cNvSpPr>
            <a:spLocks/>
          </p:cNvSpPr>
          <p:nvPr/>
        </p:nvSpPr>
        <p:spPr bwMode="auto">
          <a:xfrm>
            <a:off x="4152741" y="3256913"/>
            <a:ext cx="344335" cy="202362"/>
          </a:xfrm>
          <a:custGeom>
            <a:avLst/>
            <a:gdLst/>
            <a:ahLst/>
            <a:cxnLst>
              <a:cxn ang="0">
                <a:pos x="0" y="112"/>
              </a:cxn>
              <a:cxn ang="0">
                <a:pos x="104" y="0"/>
              </a:cxn>
              <a:cxn ang="0">
                <a:pos x="216" y="112"/>
              </a:cxn>
            </a:cxnLst>
            <a:rect l="0" t="0" r="r" b="b"/>
            <a:pathLst>
              <a:path w="217" h="113">
                <a:moveTo>
                  <a:pt x="0" y="112"/>
                </a:moveTo>
                <a:lnTo>
                  <a:pt x="104" y="0"/>
                </a:lnTo>
                <a:lnTo>
                  <a:pt x="216" y="112"/>
                </a:lnTo>
              </a:path>
            </a:pathLst>
          </a:custGeom>
          <a:noFill/>
          <a:ln w="25400" cap="rnd" cmpd="sng">
            <a:solidFill>
              <a:schemeClr val="tx1"/>
            </a:solidFill>
            <a:prstDash val="solid"/>
            <a:round/>
            <a:headEnd type="none" w="med" len="med"/>
            <a:tailEnd type="none" w="med" len="med"/>
          </a:ln>
          <a:effectLst/>
        </p:spPr>
        <p:txBody>
          <a:bodyPr lIns="91797" tIns="45898" rIns="91797" bIns="45898"/>
          <a:lstStyle/>
          <a:p>
            <a:endParaRPr lang="en-US"/>
          </a:p>
        </p:txBody>
      </p:sp>
      <p:sp>
        <p:nvSpPr>
          <p:cNvPr id="262176" name="Freeform 32"/>
          <p:cNvSpPr>
            <a:spLocks/>
          </p:cNvSpPr>
          <p:nvPr/>
        </p:nvSpPr>
        <p:spPr bwMode="auto">
          <a:xfrm>
            <a:off x="3886519" y="3457682"/>
            <a:ext cx="229556" cy="315493"/>
          </a:xfrm>
          <a:custGeom>
            <a:avLst/>
            <a:gdLst/>
            <a:ahLst/>
            <a:cxnLst>
              <a:cxn ang="0">
                <a:pos x="144" y="0"/>
              </a:cxn>
              <a:cxn ang="0">
                <a:pos x="0" y="0"/>
              </a:cxn>
              <a:cxn ang="0">
                <a:pos x="0" y="176"/>
              </a:cxn>
            </a:cxnLst>
            <a:rect l="0" t="0" r="r" b="b"/>
            <a:pathLst>
              <a:path w="145" h="177">
                <a:moveTo>
                  <a:pt x="144" y="0"/>
                </a:moveTo>
                <a:lnTo>
                  <a:pt x="0" y="0"/>
                </a:lnTo>
                <a:lnTo>
                  <a:pt x="0" y="176"/>
                </a:lnTo>
              </a:path>
            </a:pathLst>
          </a:custGeom>
          <a:noFill/>
          <a:ln w="25400" cap="rnd" cmpd="sng">
            <a:solidFill>
              <a:schemeClr val="tx1"/>
            </a:solidFill>
            <a:prstDash val="solid"/>
            <a:round/>
            <a:headEnd type="none" w="med" len="med"/>
            <a:tailEnd type="none" w="med" len="med"/>
          </a:ln>
          <a:effectLst/>
        </p:spPr>
        <p:txBody>
          <a:bodyPr lIns="91797" tIns="45898" rIns="91797" bIns="45898"/>
          <a:lstStyle/>
          <a:p>
            <a:endParaRPr lang="en-US"/>
          </a:p>
        </p:txBody>
      </p:sp>
      <p:sp>
        <p:nvSpPr>
          <p:cNvPr id="262177" name="Line 33"/>
          <p:cNvSpPr>
            <a:spLocks noChangeShapeType="1"/>
          </p:cNvSpPr>
          <p:nvPr/>
        </p:nvSpPr>
        <p:spPr bwMode="auto">
          <a:xfrm>
            <a:off x="4667649" y="3472023"/>
            <a:ext cx="0" cy="285218"/>
          </a:xfrm>
          <a:prstGeom prst="line">
            <a:avLst/>
          </a:prstGeom>
          <a:noFill/>
          <a:ln w="25400">
            <a:solidFill>
              <a:schemeClr val="tx1"/>
            </a:solidFill>
            <a:round/>
            <a:headEnd/>
            <a:tailEnd/>
          </a:ln>
          <a:effectLst/>
        </p:spPr>
        <p:txBody>
          <a:bodyPr wrap="none" lIns="91797" tIns="45898" rIns="91797" bIns="45898" anchor="ctr"/>
          <a:lstStyle/>
          <a:p>
            <a:endParaRPr lang="en-US"/>
          </a:p>
        </p:txBody>
      </p:sp>
      <p:sp>
        <p:nvSpPr>
          <p:cNvPr id="262178" name="Rectangle 34"/>
          <p:cNvSpPr>
            <a:spLocks noChangeArrowheads="1"/>
          </p:cNvSpPr>
          <p:nvPr/>
        </p:nvSpPr>
        <p:spPr bwMode="auto">
          <a:xfrm>
            <a:off x="4393457" y="3814604"/>
            <a:ext cx="546791" cy="270878"/>
          </a:xfrm>
          <a:prstGeom prst="rect">
            <a:avLst/>
          </a:prstGeom>
          <a:solidFill>
            <a:schemeClr val="accent2"/>
          </a:solidFill>
          <a:ln w="25400">
            <a:solidFill>
              <a:schemeClr val="tx1"/>
            </a:solidFill>
            <a:miter lim="800000"/>
            <a:headEnd/>
            <a:tailEnd/>
          </a:ln>
          <a:effectLst/>
        </p:spPr>
        <p:txBody>
          <a:bodyPr wrap="none" lIns="91797" tIns="45898" rIns="91797" bIns="45898" anchor="ctr"/>
          <a:lstStyle/>
          <a:p>
            <a:endParaRPr lang="en-US"/>
          </a:p>
        </p:txBody>
      </p:sp>
      <p:sp>
        <p:nvSpPr>
          <p:cNvPr id="262179" name="Rectangle 35"/>
          <p:cNvSpPr>
            <a:spLocks noChangeArrowheads="1"/>
          </p:cNvSpPr>
          <p:nvPr/>
        </p:nvSpPr>
        <p:spPr bwMode="auto">
          <a:xfrm>
            <a:off x="3620298" y="3814604"/>
            <a:ext cx="545197" cy="270878"/>
          </a:xfrm>
          <a:prstGeom prst="rect">
            <a:avLst/>
          </a:prstGeom>
          <a:solidFill>
            <a:schemeClr val="accent2"/>
          </a:solidFill>
          <a:ln w="25400">
            <a:solidFill>
              <a:schemeClr val="tx1"/>
            </a:solidFill>
            <a:miter lim="800000"/>
            <a:headEnd/>
            <a:tailEnd/>
          </a:ln>
          <a:effectLst/>
        </p:spPr>
        <p:txBody>
          <a:bodyPr wrap="none" lIns="91797" tIns="45898" rIns="91797" bIns="45898" anchor="ctr"/>
          <a:lstStyle/>
          <a:p>
            <a:endParaRPr lang="en-US"/>
          </a:p>
        </p:txBody>
      </p:sp>
      <p:sp>
        <p:nvSpPr>
          <p:cNvPr id="262180" name="Line 36"/>
          <p:cNvSpPr>
            <a:spLocks noChangeShapeType="1"/>
          </p:cNvSpPr>
          <p:nvPr/>
        </p:nvSpPr>
        <p:spPr bwMode="auto">
          <a:xfrm>
            <a:off x="3892895" y="4114163"/>
            <a:ext cx="0" cy="186428"/>
          </a:xfrm>
          <a:prstGeom prst="line">
            <a:avLst/>
          </a:prstGeom>
          <a:noFill/>
          <a:ln w="25400">
            <a:solidFill>
              <a:schemeClr val="tx1"/>
            </a:solidFill>
            <a:round/>
            <a:headEnd/>
            <a:tailEnd/>
          </a:ln>
          <a:effectLst/>
        </p:spPr>
        <p:txBody>
          <a:bodyPr wrap="none" lIns="91797" tIns="45898" rIns="91797" bIns="45898" anchor="ctr"/>
          <a:lstStyle/>
          <a:p>
            <a:endParaRPr lang="en-US"/>
          </a:p>
        </p:txBody>
      </p:sp>
      <p:sp>
        <p:nvSpPr>
          <p:cNvPr id="262181" name="Line 37"/>
          <p:cNvSpPr>
            <a:spLocks noChangeShapeType="1"/>
          </p:cNvSpPr>
          <p:nvPr/>
        </p:nvSpPr>
        <p:spPr bwMode="auto">
          <a:xfrm>
            <a:off x="4667649" y="4114163"/>
            <a:ext cx="0" cy="186428"/>
          </a:xfrm>
          <a:prstGeom prst="line">
            <a:avLst/>
          </a:prstGeom>
          <a:noFill/>
          <a:ln w="25400">
            <a:solidFill>
              <a:schemeClr val="tx1"/>
            </a:solidFill>
            <a:round/>
            <a:headEnd/>
            <a:tailEnd/>
          </a:ln>
          <a:effectLst/>
        </p:spPr>
        <p:txBody>
          <a:bodyPr wrap="none" lIns="91797" tIns="45898" rIns="91797" bIns="45898" anchor="ctr"/>
          <a:lstStyle/>
          <a:p>
            <a:endParaRPr lang="en-US"/>
          </a:p>
        </p:txBody>
      </p:sp>
      <p:sp>
        <p:nvSpPr>
          <p:cNvPr id="262182" name="Line 38"/>
          <p:cNvSpPr>
            <a:spLocks noChangeShapeType="1"/>
          </p:cNvSpPr>
          <p:nvPr/>
        </p:nvSpPr>
        <p:spPr bwMode="auto">
          <a:xfrm>
            <a:off x="4305779" y="4321305"/>
            <a:ext cx="342740" cy="0"/>
          </a:xfrm>
          <a:prstGeom prst="line">
            <a:avLst/>
          </a:prstGeom>
          <a:noFill/>
          <a:ln w="25400">
            <a:solidFill>
              <a:schemeClr val="tx1"/>
            </a:solidFill>
            <a:round/>
            <a:headEnd/>
            <a:tailEnd/>
          </a:ln>
          <a:effectLst/>
        </p:spPr>
        <p:txBody>
          <a:bodyPr wrap="none" lIns="91797" tIns="45898" rIns="91797" bIns="45898" anchor="ctr"/>
          <a:lstStyle/>
          <a:p>
            <a:endParaRPr lang="en-US"/>
          </a:p>
        </p:txBody>
      </p:sp>
      <p:sp>
        <p:nvSpPr>
          <p:cNvPr id="262183" name="Line 39"/>
          <p:cNvSpPr>
            <a:spLocks noChangeShapeType="1"/>
          </p:cNvSpPr>
          <p:nvPr/>
        </p:nvSpPr>
        <p:spPr bwMode="auto">
          <a:xfrm>
            <a:off x="4324908" y="3043397"/>
            <a:ext cx="0" cy="199176"/>
          </a:xfrm>
          <a:prstGeom prst="line">
            <a:avLst/>
          </a:prstGeom>
          <a:noFill/>
          <a:ln w="25400">
            <a:solidFill>
              <a:schemeClr val="tx1"/>
            </a:solidFill>
            <a:round/>
            <a:headEnd/>
            <a:tailEnd/>
          </a:ln>
          <a:effectLst/>
        </p:spPr>
        <p:txBody>
          <a:bodyPr wrap="none" lIns="91797" tIns="45898" rIns="91797" bIns="45898" anchor="ctr"/>
          <a:lstStyle/>
          <a:p>
            <a:endParaRPr lang="en-US"/>
          </a:p>
        </p:txBody>
      </p:sp>
      <p:sp>
        <p:nvSpPr>
          <p:cNvPr id="262184" name="Line 40"/>
          <p:cNvSpPr>
            <a:spLocks noChangeShapeType="1"/>
          </p:cNvSpPr>
          <p:nvPr/>
        </p:nvSpPr>
        <p:spPr bwMode="auto">
          <a:xfrm>
            <a:off x="3899272" y="4321305"/>
            <a:ext cx="381001" cy="0"/>
          </a:xfrm>
          <a:prstGeom prst="line">
            <a:avLst/>
          </a:prstGeom>
          <a:noFill/>
          <a:ln w="25400">
            <a:solidFill>
              <a:schemeClr val="tx1"/>
            </a:solidFill>
            <a:round/>
            <a:headEnd/>
            <a:tailEnd/>
          </a:ln>
          <a:effectLst/>
        </p:spPr>
        <p:txBody>
          <a:bodyPr wrap="none" lIns="91797" tIns="45898" rIns="91797" bIns="45898" anchor="ctr"/>
          <a:lstStyle/>
          <a:p>
            <a:endParaRPr lang="en-US"/>
          </a:p>
        </p:txBody>
      </p:sp>
      <p:sp>
        <p:nvSpPr>
          <p:cNvPr id="262185" name="Oval 41"/>
          <p:cNvSpPr>
            <a:spLocks noChangeArrowheads="1"/>
          </p:cNvSpPr>
          <p:nvPr/>
        </p:nvSpPr>
        <p:spPr bwMode="auto">
          <a:xfrm>
            <a:off x="4242013" y="4300591"/>
            <a:ext cx="38259" cy="43021"/>
          </a:xfrm>
          <a:prstGeom prst="ellipse">
            <a:avLst/>
          </a:prstGeom>
          <a:solidFill>
            <a:srgbClr val="000000"/>
          </a:solidFill>
          <a:ln w="25400">
            <a:solidFill>
              <a:schemeClr val="tx1"/>
            </a:solidFill>
            <a:round/>
            <a:headEnd/>
            <a:tailEnd/>
          </a:ln>
          <a:effectLst/>
        </p:spPr>
        <p:txBody>
          <a:bodyPr wrap="none" lIns="91797" tIns="45898" rIns="91797" bIns="45898" anchor="ctr"/>
          <a:lstStyle/>
          <a:p>
            <a:endParaRPr lang="en-US"/>
          </a:p>
        </p:txBody>
      </p:sp>
      <p:sp>
        <p:nvSpPr>
          <p:cNvPr id="262186" name="Oval 42"/>
          <p:cNvSpPr>
            <a:spLocks noChangeArrowheads="1"/>
          </p:cNvSpPr>
          <p:nvPr/>
        </p:nvSpPr>
        <p:spPr bwMode="auto">
          <a:xfrm>
            <a:off x="2705260" y="4300591"/>
            <a:ext cx="25506" cy="43021"/>
          </a:xfrm>
          <a:prstGeom prst="ellipse">
            <a:avLst/>
          </a:prstGeom>
          <a:solidFill>
            <a:srgbClr val="000000"/>
          </a:solidFill>
          <a:ln w="25400">
            <a:solidFill>
              <a:schemeClr val="tx1"/>
            </a:solidFill>
            <a:round/>
            <a:headEnd/>
            <a:tailEnd/>
          </a:ln>
          <a:effectLst/>
        </p:spPr>
        <p:txBody>
          <a:bodyPr wrap="none" lIns="91797" tIns="45898" rIns="91797" bIns="45898" anchor="ctr"/>
          <a:lstStyle/>
          <a:p>
            <a:endParaRPr lang="en-US"/>
          </a:p>
        </p:txBody>
      </p:sp>
      <p:sp>
        <p:nvSpPr>
          <p:cNvPr id="262187" name="Line 43"/>
          <p:cNvSpPr>
            <a:spLocks noChangeShapeType="1"/>
          </p:cNvSpPr>
          <p:nvPr/>
        </p:nvSpPr>
        <p:spPr bwMode="auto">
          <a:xfrm>
            <a:off x="4273896" y="4329273"/>
            <a:ext cx="0" cy="199175"/>
          </a:xfrm>
          <a:prstGeom prst="line">
            <a:avLst/>
          </a:prstGeom>
          <a:noFill/>
          <a:ln w="25400">
            <a:solidFill>
              <a:schemeClr val="tx1"/>
            </a:solidFill>
            <a:round/>
            <a:headEnd/>
            <a:tailEnd/>
          </a:ln>
          <a:effectLst/>
        </p:spPr>
        <p:txBody>
          <a:bodyPr wrap="none" lIns="91797" tIns="45898" rIns="91797" bIns="45898" anchor="ctr"/>
          <a:lstStyle/>
          <a:p>
            <a:endParaRPr lang="en-US"/>
          </a:p>
        </p:txBody>
      </p:sp>
      <p:sp>
        <p:nvSpPr>
          <p:cNvPr id="262188" name="Line 44"/>
          <p:cNvSpPr>
            <a:spLocks noChangeShapeType="1"/>
          </p:cNvSpPr>
          <p:nvPr/>
        </p:nvSpPr>
        <p:spPr bwMode="auto">
          <a:xfrm flipH="1">
            <a:off x="3607545" y="4550755"/>
            <a:ext cx="621715" cy="0"/>
          </a:xfrm>
          <a:prstGeom prst="line">
            <a:avLst/>
          </a:prstGeom>
          <a:noFill/>
          <a:ln w="25400">
            <a:solidFill>
              <a:schemeClr val="tx1"/>
            </a:solidFill>
            <a:round/>
            <a:headEnd/>
            <a:tailEnd/>
          </a:ln>
          <a:effectLst/>
        </p:spPr>
        <p:txBody>
          <a:bodyPr wrap="none" lIns="91797" tIns="45898" rIns="91797" bIns="45898" anchor="ctr"/>
          <a:lstStyle/>
          <a:p>
            <a:endParaRPr lang="en-US"/>
          </a:p>
        </p:txBody>
      </p:sp>
      <p:sp>
        <p:nvSpPr>
          <p:cNvPr id="262189" name="Line 45"/>
          <p:cNvSpPr>
            <a:spLocks noChangeShapeType="1"/>
          </p:cNvSpPr>
          <p:nvPr/>
        </p:nvSpPr>
        <p:spPr bwMode="auto">
          <a:xfrm>
            <a:off x="2743520" y="4550755"/>
            <a:ext cx="813013" cy="0"/>
          </a:xfrm>
          <a:prstGeom prst="line">
            <a:avLst/>
          </a:prstGeom>
          <a:noFill/>
          <a:ln w="50800">
            <a:solidFill>
              <a:schemeClr val="bg2"/>
            </a:solidFill>
            <a:round/>
            <a:headEnd/>
            <a:tailEnd/>
          </a:ln>
          <a:effectLst/>
        </p:spPr>
        <p:txBody>
          <a:bodyPr wrap="none" lIns="91797" tIns="45898" rIns="91797" bIns="45898" anchor="ctr"/>
          <a:lstStyle/>
          <a:p>
            <a:endParaRPr lang="en-US"/>
          </a:p>
        </p:txBody>
      </p:sp>
      <p:sp>
        <p:nvSpPr>
          <p:cNvPr id="262190" name="Oval 46"/>
          <p:cNvSpPr>
            <a:spLocks noChangeArrowheads="1"/>
          </p:cNvSpPr>
          <p:nvPr/>
        </p:nvSpPr>
        <p:spPr bwMode="auto">
          <a:xfrm>
            <a:off x="3556532" y="4528448"/>
            <a:ext cx="38259" cy="28681"/>
          </a:xfrm>
          <a:prstGeom prst="ellipse">
            <a:avLst/>
          </a:prstGeom>
          <a:solidFill>
            <a:srgbClr val="000000"/>
          </a:solidFill>
          <a:ln w="25400">
            <a:solidFill>
              <a:schemeClr val="tx1"/>
            </a:solidFill>
            <a:round/>
            <a:headEnd/>
            <a:tailEnd/>
          </a:ln>
          <a:effectLst/>
        </p:spPr>
        <p:txBody>
          <a:bodyPr wrap="none" lIns="91797" tIns="45898" rIns="91797" bIns="45898" anchor="ctr"/>
          <a:lstStyle/>
          <a:p>
            <a:endParaRPr lang="en-US"/>
          </a:p>
        </p:txBody>
      </p:sp>
      <p:sp>
        <p:nvSpPr>
          <p:cNvPr id="262191" name="Freeform 47"/>
          <p:cNvSpPr>
            <a:spLocks/>
          </p:cNvSpPr>
          <p:nvPr/>
        </p:nvSpPr>
        <p:spPr bwMode="auto">
          <a:xfrm>
            <a:off x="3582038" y="4571470"/>
            <a:ext cx="534037" cy="231043"/>
          </a:xfrm>
          <a:custGeom>
            <a:avLst/>
            <a:gdLst/>
            <a:ahLst/>
            <a:cxnLst>
              <a:cxn ang="0">
                <a:pos x="0" y="0"/>
              </a:cxn>
              <a:cxn ang="0">
                <a:pos x="0" y="128"/>
              </a:cxn>
              <a:cxn ang="0">
                <a:pos x="336" y="128"/>
              </a:cxn>
            </a:cxnLst>
            <a:rect l="0" t="0" r="r" b="b"/>
            <a:pathLst>
              <a:path w="337" h="129">
                <a:moveTo>
                  <a:pt x="0" y="0"/>
                </a:moveTo>
                <a:lnTo>
                  <a:pt x="0" y="128"/>
                </a:lnTo>
                <a:lnTo>
                  <a:pt x="336" y="128"/>
                </a:lnTo>
              </a:path>
            </a:pathLst>
          </a:custGeom>
          <a:noFill/>
          <a:ln w="50800" cap="rnd" cmpd="sng">
            <a:solidFill>
              <a:schemeClr val="bg2"/>
            </a:solidFill>
            <a:prstDash val="solid"/>
            <a:round/>
            <a:headEnd type="none" w="med" len="med"/>
            <a:tailEnd type="none" w="med" len="med"/>
          </a:ln>
          <a:effectLst/>
        </p:spPr>
        <p:txBody>
          <a:bodyPr lIns="91797" tIns="45898" rIns="91797" bIns="45898"/>
          <a:lstStyle/>
          <a:p>
            <a:endParaRPr lang="en-US"/>
          </a:p>
        </p:txBody>
      </p:sp>
      <p:sp>
        <p:nvSpPr>
          <p:cNvPr id="262192" name="Oval 48"/>
          <p:cNvSpPr>
            <a:spLocks noChangeArrowheads="1"/>
          </p:cNvSpPr>
          <p:nvPr/>
        </p:nvSpPr>
        <p:spPr bwMode="auto">
          <a:xfrm>
            <a:off x="4101729" y="4786579"/>
            <a:ext cx="38259" cy="28681"/>
          </a:xfrm>
          <a:prstGeom prst="ellipse">
            <a:avLst/>
          </a:prstGeom>
          <a:solidFill>
            <a:srgbClr val="000000"/>
          </a:solidFill>
          <a:ln w="25400">
            <a:solidFill>
              <a:schemeClr val="tx1"/>
            </a:solidFill>
            <a:round/>
            <a:headEnd/>
            <a:tailEnd/>
          </a:ln>
          <a:effectLst/>
        </p:spPr>
        <p:txBody>
          <a:bodyPr wrap="none" lIns="91797" tIns="45898" rIns="91797" bIns="45898" anchor="ctr"/>
          <a:lstStyle/>
          <a:p>
            <a:endParaRPr lang="en-US"/>
          </a:p>
        </p:txBody>
      </p:sp>
      <p:sp>
        <p:nvSpPr>
          <p:cNvPr id="262193" name="Line 49"/>
          <p:cNvSpPr>
            <a:spLocks noChangeShapeType="1"/>
          </p:cNvSpPr>
          <p:nvPr/>
        </p:nvSpPr>
        <p:spPr bwMode="auto">
          <a:xfrm>
            <a:off x="5644858" y="3242573"/>
            <a:ext cx="0" cy="1544006"/>
          </a:xfrm>
          <a:prstGeom prst="line">
            <a:avLst/>
          </a:prstGeom>
          <a:noFill/>
          <a:ln w="25400">
            <a:solidFill>
              <a:schemeClr val="tx1"/>
            </a:solidFill>
            <a:round/>
            <a:headEnd/>
            <a:tailEnd/>
          </a:ln>
          <a:effectLst/>
        </p:spPr>
        <p:txBody>
          <a:bodyPr wrap="none" lIns="91797" tIns="45898" rIns="91797" bIns="45898" anchor="ctr"/>
          <a:lstStyle/>
          <a:p>
            <a:endParaRPr lang="en-US"/>
          </a:p>
        </p:txBody>
      </p:sp>
      <p:sp>
        <p:nvSpPr>
          <p:cNvPr id="262194" name="Line 50"/>
          <p:cNvSpPr>
            <a:spLocks noChangeShapeType="1"/>
          </p:cNvSpPr>
          <p:nvPr/>
        </p:nvSpPr>
        <p:spPr bwMode="auto">
          <a:xfrm>
            <a:off x="4165494" y="4807293"/>
            <a:ext cx="1460234" cy="0"/>
          </a:xfrm>
          <a:prstGeom prst="line">
            <a:avLst/>
          </a:prstGeom>
          <a:noFill/>
          <a:ln w="25400">
            <a:solidFill>
              <a:schemeClr val="tx1"/>
            </a:solidFill>
            <a:round/>
            <a:headEnd/>
            <a:tailEnd/>
          </a:ln>
          <a:effectLst/>
        </p:spPr>
        <p:txBody>
          <a:bodyPr wrap="none" lIns="91797" tIns="45898" rIns="91797" bIns="45898" anchor="ctr"/>
          <a:lstStyle/>
          <a:p>
            <a:endParaRPr lang="en-US"/>
          </a:p>
        </p:txBody>
      </p:sp>
      <p:sp>
        <p:nvSpPr>
          <p:cNvPr id="262195" name="Freeform 51"/>
          <p:cNvSpPr>
            <a:spLocks/>
          </p:cNvSpPr>
          <p:nvPr/>
        </p:nvSpPr>
        <p:spPr bwMode="auto">
          <a:xfrm>
            <a:off x="3950284" y="5057457"/>
            <a:ext cx="344335" cy="202362"/>
          </a:xfrm>
          <a:custGeom>
            <a:avLst/>
            <a:gdLst/>
            <a:ahLst/>
            <a:cxnLst>
              <a:cxn ang="0">
                <a:pos x="0" y="112"/>
              </a:cxn>
              <a:cxn ang="0">
                <a:pos x="104" y="0"/>
              </a:cxn>
              <a:cxn ang="0">
                <a:pos x="216" y="112"/>
              </a:cxn>
            </a:cxnLst>
            <a:rect l="0" t="0" r="r" b="b"/>
            <a:pathLst>
              <a:path w="217" h="113">
                <a:moveTo>
                  <a:pt x="0" y="112"/>
                </a:moveTo>
                <a:lnTo>
                  <a:pt x="104" y="0"/>
                </a:lnTo>
                <a:lnTo>
                  <a:pt x="216" y="112"/>
                </a:lnTo>
              </a:path>
            </a:pathLst>
          </a:custGeom>
          <a:noFill/>
          <a:ln w="25400" cap="rnd" cmpd="sng">
            <a:solidFill>
              <a:schemeClr val="tx1"/>
            </a:solidFill>
            <a:prstDash val="solid"/>
            <a:round/>
            <a:headEnd type="none" w="med" len="med"/>
            <a:tailEnd type="none" w="med" len="med"/>
          </a:ln>
          <a:effectLst/>
        </p:spPr>
        <p:txBody>
          <a:bodyPr lIns="91797" tIns="45898" rIns="91797" bIns="45898"/>
          <a:lstStyle/>
          <a:p>
            <a:endParaRPr lang="en-US"/>
          </a:p>
        </p:txBody>
      </p:sp>
      <p:sp>
        <p:nvSpPr>
          <p:cNvPr id="262196" name="Freeform 52"/>
          <p:cNvSpPr>
            <a:spLocks/>
          </p:cNvSpPr>
          <p:nvPr/>
        </p:nvSpPr>
        <p:spPr bwMode="auto">
          <a:xfrm>
            <a:off x="3950284" y="5057457"/>
            <a:ext cx="344335" cy="202362"/>
          </a:xfrm>
          <a:custGeom>
            <a:avLst/>
            <a:gdLst/>
            <a:ahLst/>
            <a:cxnLst>
              <a:cxn ang="0">
                <a:pos x="0" y="112"/>
              </a:cxn>
              <a:cxn ang="0">
                <a:pos x="104" y="0"/>
              </a:cxn>
              <a:cxn ang="0">
                <a:pos x="216" y="112"/>
              </a:cxn>
            </a:cxnLst>
            <a:rect l="0" t="0" r="r" b="b"/>
            <a:pathLst>
              <a:path w="217" h="113">
                <a:moveTo>
                  <a:pt x="0" y="112"/>
                </a:moveTo>
                <a:lnTo>
                  <a:pt x="104" y="0"/>
                </a:lnTo>
                <a:lnTo>
                  <a:pt x="216" y="112"/>
                </a:lnTo>
              </a:path>
            </a:pathLst>
          </a:custGeom>
          <a:noFill/>
          <a:ln w="25400" cap="rnd" cmpd="sng">
            <a:solidFill>
              <a:schemeClr val="tx1"/>
            </a:solidFill>
            <a:prstDash val="solid"/>
            <a:round/>
            <a:headEnd type="none" w="med" len="med"/>
            <a:tailEnd type="none" w="med" len="med"/>
          </a:ln>
          <a:effectLst/>
        </p:spPr>
        <p:txBody>
          <a:bodyPr lIns="91797" tIns="45898" rIns="91797" bIns="45898"/>
          <a:lstStyle/>
          <a:p>
            <a:endParaRPr lang="en-US"/>
          </a:p>
        </p:txBody>
      </p:sp>
      <p:sp>
        <p:nvSpPr>
          <p:cNvPr id="262197" name="Line 53"/>
          <p:cNvSpPr>
            <a:spLocks noChangeShapeType="1"/>
          </p:cNvSpPr>
          <p:nvPr/>
        </p:nvSpPr>
        <p:spPr bwMode="auto">
          <a:xfrm flipV="1">
            <a:off x="4120858" y="4800920"/>
            <a:ext cx="0" cy="256537"/>
          </a:xfrm>
          <a:prstGeom prst="line">
            <a:avLst/>
          </a:prstGeom>
          <a:noFill/>
          <a:ln w="50800">
            <a:solidFill>
              <a:schemeClr val="bg2"/>
            </a:solidFill>
            <a:round/>
            <a:headEnd/>
            <a:tailEnd/>
          </a:ln>
          <a:effectLst/>
        </p:spPr>
        <p:txBody>
          <a:bodyPr wrap="none" lIns="91797" tIns="45898" rIns="91797" bIns="45898" anchor="ctr"/>
          <a:lstStyle/>
          <a:p>
            <a:endParaRPr lang="en-US"/>
          </a:p>
        </p:txBody>
      </p:sp>
      <p:sp>
        <p:nvSpPr>
          <p:cNvPr id="262198" name="Freeform 54"/>
          <p:cNvSpPr>
            <a:spLocks/>
          </p:cNvSpPr>
          <p:nvPr/>
        </p:nvSpPr>
        <p:spPr bwMode="auto">
          <a:xfrm>
            <a:off x="4293026" y="2100103"/>
            <a:ext cx="1970360" cy="3159716"/>
          </a:xfrm>
          <a:custGeom>
            <a:avLst/>
            <a:gdLst/>
            <a:ahLst/>
            <a:cxnLst>
              <a:cxn ang="0">
                <a:pos x="0" y="1768"/>
              </a:cxn>
              <a:cxn ang="0">
                <a:pos x="1240" y="1768"/>
              </a:cxn>
              <a:cxn ang="0">
                <a:pos x="1240" y="0"/>
              </a:cxn>
            </a:cxnLst>
            <a:rect l="0" t="0" r="r" b="b"/>
            <a:pathLst>
              <a:path w="1241" h="1769">
                <a:moveTo>
                  <a:pt x="0" y="1768"/>
                </a:moveTo>
                <a:lnTo>
                  <a:pt x="1240" y="1768"/>
                </a:lnTo>
                <a:lnTo>
                  <a:pt x="1240" y="0"/>
                </a:lnTo>
              </a:path>
            </a:pathLst>
          </a:custGeom>
          <a:noFill/>
          <a:ln w="25400" cap="rnd" cmpd="sng">
            <a:solidFill>
              <a:schemeClr val="tx1"/>
            </a:solidFill>
            <a:prstDash val="solid"/>
            <a:round/>
            <a:headEnd type="none" w="med" len="med"/>
            <a:tailEnd type="none" w="med" len="med"/>
          </a:ln>
          <a:effectLst/>
        </p:spPr>
        <p:txBody>
          <a:bodyPr lIns="91797" tIns="45898" rIns="91797" bIns="45898"/>
          <a:lstStyle/>
          <a:p>
            <a:endParaRPr lang="en-US"/>
          </a:p>
        </p:txBody>
      </p:sp>
      <p:grpSp>
        <p:nvGrpSpPr>
          <p:cNvPr id="3" name="Group 55"/>
          <p:cNvGrpSpPr>
            <a:grpSpLocks/>
          </p:cNvGrpSpPr>
          <p:nvPr/>
        </p:nvGrpSpPr>
        <p:grpSpPr bwMode="auto">
          <a:xfrm>
            <a:off x="4076223" y="5457401"/>
            <a:ext cx="65359" cy="231043"/>
            <a:chOff x="2568" y="3056"/>
            <a:chExt cx="41" cy="129"/>
          </a:xfrm>
        </p:grpSpPr>
        <p:sp>
          <p:nvSpPr>
            <p:cNvPr id="262200" name="Freeform 56"/>
            <p:cNvSpPr>
              <a:spLocks/>
            </p:cNvSpPr>
            <p:nvPr/>
          </p:nvSpPr>
          <p:spPr bwMode="auto">
            <a:xfrm>
              <a:off x="2568" y="3096"/>
              <a:ext cx="41" cy="89"/>
            </a:xfrm>
            <a:custGeom>
              <a:avLst/>
              <a:gdLst/>
              <a:ahLst/>
              <a:cxnLst>
                <a:cxn ang="0">
                  <a:pos x="20" y="88"/>
                </a:cxn>
                <a:cxn ang="0">
                  <a:pos x="0" y="0"/>
                </a:cxn>
                <a:cxn ang="0">
                  <a:pos x="20" y="0"/>
                </a:cxn>
                <a:cxn ang="0">
                  <a:pos x="40" y="0"/>
                </a:cxn>
                <a:cxn ang="0">
                  <a:pos x="20" y="88"/>
                </a:cxn>
              </a:cxnLst>
              <a:rect l="0" t="0" r="r" b="b"/>
              <a:pathLst>
                <a:path w="41" h="89">
                  <a:moveTo>
                    <a:pt x="20" y="88"/>
                  </a:moveTo>
                  <a:lnTo>
                    <a:pt x="0" y="0"/>
                  </a:lnTo>
                  <a:lnTo>
                    <a:pt x="20" y="0"/>
                  </a:lnTo>
                  <a:lnTo>
                    <a:pt x="40" y="0"/>
                  </a:lnTo>
                  <a:lnTo>
                    <a:pt x="20" y="88"/>
                  </a:lnTo>
                </a:path>
              </a:pathLst>
            </a:custGeom>
            <a:solidFill>
              <a:srgbClr val="000000"/>
            </a:solidFill>
            <a:ln w="25400" cap="rnd" cmpd="sng">
              <a:solidFill>
                <a:schemeClr val="tx1"/>
              </a:solidFill>
              <a:prstDash val="solid"/>
              <a:round/>
              <a:headEnd type="none" w="med" len="med"/>
              <a:tailEnd type="triangle" w="med" len="med"/>
            </a:ln>
            <a:effectLst/>
          </p:spPr>
          <p:txBody>
            <a:bodyPr/>
            <a:lstStyle/>
            <a:p>
              <a:endParaRPr lang="en-US"/>
            </a:p>
          </p:txBody>
        </p:sp>
        <p:sp>
          <p:nvSpPr>
            <p:cNvPr id="262201" name="Line 57"/>
            <p:cNvSpPr>
              <a:spLocks noChangeShapeType="1"/>
            </p:cNvSpPr>
            <p:nvPr/>
          </p:nvSpPr>
          <p:spPr bwMode="auto">
            <a:xfrm>
              <a:off x="2596" y="3056"/>
              <a:ext cx="0" cy="32"/>
            </a:xfrm>
            <a:prstGeom prst="line">
              <a:avLst/>
            </a:prstGeom>
            <a:noFill/>
            <a:ln w="25400">
              <a:solidFill>
                <a:schemeClr val="tx1"/>
              </a:solidFill>
              <a:round/>
              <a:headEnd/>
              <a:tailEnd/>
            </a:ln>
            <a:effectLst/>
          </p:spPr>
          <p:txBody>
            <a:bodyPr wrap="none" anchor="ctr"/>
            <a:lstStyle/>
            <a:p>
              <a:endParaRPr lang="en-US"/>
            </a:p>
          </p:txBody>
        </p:sp>
      </p:grpSp>
      <p:sp>
        <p:nvSpPr>
          <p:cNvPr id="262202" name="Line 58"/>
          <p:cNvSpPr>
            <a:spLocks noChangeShapeType="1"/>
          </p:cNvSpPr>
          <p:nvPr/>
        </p:nvSpPr>
        <p:spPr bwMode="auto">
          <a:xfrm flipV="1">
            <a:off x="4120858" y="5443059"/>
            <a:ext cx="0" cy="129066"/>
          </a:xfrm>
          <a:prstGeom prst="line">
            <a:avLst/>
          </a:prstGeom>
          <a:noFill/>
          <a:ln w="50800">
            <a:solidFill>
              <a:schemeClr val="bg2"/>
            </a:solidFill>
            <a:round/>
            <a:headEnd/>
            <a:tailEnd/>
          </a:ln>
          <a:effectLst/>
        </p:spPr>
        <p:txBody>
          <a:bodyPr wrap="none" lIns="91797" tIns="45898" rIns="91797" bIns="45898" anchor="ctr"/>
          <a:lstStyle/>
          <a:p>
            <a:endParaRPr lang="en-US"/>
          </a:p>
        </p:txBody>
      </p:sp>
      <p:sp>
        <p:nvSpPr>
          <p:cNvPr id="262203" name="Rectangle 59"/>
          <p:cNvSpPr>
            <a:spLocks noChangeArrowheads="1"/>
          </p:cNvSpPr>
          <p:nvPr/>
        </p:nvSpPr>
        <p:spPr bwMode="auto">
          <a:xfrm>
            <a:off x="6247444" y="4203393"/>
            <a:ext cx="1399657" cy="364889"/>
          </a:xfrm>
          <a:prstGeom prst="rect">
            <a:avLst/>
          </a:prstGeom>
          <a:noFill/>
          <a:ln w="25400">
            <a:noFill/>
            <a:miter lim="800000"/>
            <a:headEnd/>
            <a:tailEnd/>
          </a:ln>
          <a:effectLst/>
        </p:spPr>
        <p:txBody>
          <a:bodyPr wrap="none" lIns="90840" tIns="44623" rIns="90840" bIns="44623">
            <a:spAutoFit/>
          </a:bodyPr>
          <a:lstStyle/>
          <a:p>
            <a:r>
              <a:rPr lang="en-US" sz="1800" dirty="0">
                <a:solidFill>
                  <a:schemeClr val="bg1"/>
                </a:solidFill>
                <a:effectLst>
                  <a:outerShdw blurRad="38100" dist="38100" dir="2700000" algn="tl">
                    <a:srgbClr val="C0C0C0"/>
                  </a:outerShdw>
                </a:effectLst>
                <a:latin typeface="Helvetica" charset="0"/>
              </a:rPr>
              <a:t>loop &lt; 20 X</a:t>
            </a:r>
          </a:p>
        </p:txBody>
      </p:sp>
      <p:sp>
        <p:nvSpPr>
          <p:cNvPr id="262204" name="Freeform 60"/>
          <p:cNvSpPr>
            <a:spLocks/>
          </p:cNvSpPr>
          <p:nvPr/>
        </p:nvSpPr>
        <p:spPr bwMode="auto">
          <a:xfrm>
            <a:off x="4267519" y="2643454"/>
            <a:ext cx="344335" cy="200769"/>
          </a:xfrm>
          <a:custGeom>
            <a:avLst/>
            <a:gdLst/>
            <a:ahLst/>
            <a:cxnLst>
              <a:cxn ang="0">
                <a:pos x="0" y="0"/>
              </a:cxn>
              <a:cxn ang="0">
                <a:pos x="104" y="112"/>
              </a:cxn>
              <a:cxn ang="0">
                <a:pos x="216" y="0"/>
              </a:cxn>
            </a:cxnLst>
            <a:rect l="0" t="0" r="r" b="b"/>
            <a:pathLst>
              <a:path w="217" h="113">
                <a:moveTo>
                  <a:pt x="0" y="0"/>
                </a:moveTo>
                <a:lnTo>
                  <a:pt x="104" y="112"/>
                </a:lnTo>
                <a:lnTo>
                  <a:pt x="216" y="0"/>
                </a:lnTo>
              </a:path>
            </a:pathLst>
          </a:custGeom>
          <a:noFill/>
          <a:ln w="25400" cap="rnd" cmpd="sng">
            <a:solidFill>
              <a:schemeClr val="tx1"/>
            </a:solidFill>
            <a:prstDash val="solid"/>
            <a:round/>
            <a:headEnd type="none" w="med" len="med"/>
            <a:tailEnd type="none" w="med" len="med"/>
          </a:ln>
          <a:effectLst/>
        </p:spPr>
        <p:txBody>
          <a:bodyPr lIns="91797" tIns="45898" rIns="91797" bIns="45898"/>
          <a:lstStyle/>
          <a:p>
            <a:endParaRPr lang="en-US"/>
          </a:p>
        </p:txBody>
      </p:sp>
      <p:sp>
        <p:nvSpPr>
          <p:cNvPr id="262205" name="Freeform 61"/>
          <p:cNvSpPr>
            <a:spLocks/>
          </p:cNvSpPr>
          <p:nvPr/>
        </p:nvSpPr>
        <p:spPr bwMode="auto">
          <a:xfrm>
            <a:off x="4267519" y="2643454"/>
            <a:ext cx="344335" cy="200769"/>
          </a:xfrm>
          <a:custGeom>
            <a:avLst/>
            <a:gdLst/>
            <a:ahLst/>
            <a:cxnLst>
              <a:cxn ang="0">
                <a:pos x="0" y="0"/>
              </a:cxn>
              <a:cxn ang="0">
                <a:pos x="104" y="112"/>
              </a:cxn>
              <a:cxn ang="0">
                <a:pos x="216" y="0"/>
              </a:cxn>
            </a:cxnLst>
            <a:rect l="0" t="0" r="r" b="b"/>
            <a:pathLst>
              <a:path w="217" h="113">
                <a:moveTo>
                  <a:pt x="0" y="0"/>
                </a:moveTo>
                <a:lnTo>
                  <a:pt x="104" y="112"/>
                </a:lnTo>
                <a:lnTo>
                  <a:pt x="216" y="0"/>
                </a:lnTo>
              </a:path>
            </a:pathLst>
          </a:custGeom>
          <a:noFill/>
          <a:ln w="25400" cap="rnd" cmpd="sng">
            <a:solidFill>
              <a:schemeClr val="tx1"/>
            </a:solidFill>
            <a:prstDash val="solid"/>
            <a:round/>
            <a:headEnd type="none" w="med" len="med"/>
            <a:tailEnd type="none" w="med" len="med"/>
          </a:ln>
          <a:effectLst/>
        </p:spPr>
        <p:txBody>
          <a:bodyPr lIns="91797" tIns="45898" rIns="91797" bIns="45898"/>
          <a:lstStyle/>
          <a:p>
            <a:endParaRPr lang="en-US"/>
          </a:p>
        </p:txBody>
      </p:sp>
      <p:sp>
        <p:nvSpPr>
          <p:cNvPr id="262206" name="Freeform 62"/>
          <p:cNvSpPr>
            <a:spLocks/>
          </p:cNvSpPr>
          <p:nvPr/>
        </p:nvSpPr>
        <p:spPr bwMode="auto">
          <a:xfrm>
            <a:off x="3377988" y="3029057"/>
            <a:ext cx="344335" cy="202361"/>
          </a:xfrm>
          <a:custGeom>
            <a:avLst/>
            <a:gdLst/>
            <a:ahLst/>
            <a:cxnLst>
              <a:cxn ang="0">
                <a:pos x="0" y="0"/>
              </a:cxn>
              <a:cxn ang="0">
                <a:pos x="104" y="112"/>
              </a:cxn>
              <a:cxn ang="0">
                <a:pos x="216" y="0"/>
              </a:cxn>
            </a:cxnLst>
            <a:rect l="0" t="0" r="r" b="b"/>
            <a:pathLst>
              <a:path w="217" h="113">
                <a:moveTo>
                  <a:pt x="0" y="0"/>
                </a:moveTo>
                <a:lnTo>
                  <a:pt x="104" y="112"/>
                </a:lnTo>
                <a:lnTo>
                  <a:pt x="216" y="0"/>
                </a:lnTo>
              </a:path>
            </a:pathLst>
          </a:custGeom>
          <a:noFill/>
          <a:ln w="25400" cap="rnd" cmpd="sng">
            <a:solidFill>
              <a:schemeClr val="tx1"/>
            </a:solidFill>
            <a:prstDash val="solid"/>
            <a:round/>
            <a:headEnd type="none" w="med" len="med"/>
            <a:tailEnd type="none" w="med" len="med"/>
          </a:ln>
          <a:effectLst/>
        </p:spPr>
        <p:txBody>
          <a:bodyPr lIns="91797" tIns="45898" rIns="91797" bIns="45898"/>
          <a:lstStyle/>
          <a:p>
            <a:endParaRPr lang="en-US"/>
          </a:p>
        </p:txBody>
      </p:sp>
      <p:sp>
        <p:nvSpPr>
          <p:cNvPr id="262207" name="Freeform 63"/>
          <p:cNvSpPr>
            <a:spLocks/>
          </p:cNvSpPr>
          <p:nvPr/>
        </p:nvSpPr>
        <p:spPr bwMode="auto">
          <a:xfrm>
            <a:off x="3377988" y="3029057"/>
            <a:ext cx="344335" cy="202361"/>
          </a:xfrm>
          <a:custGeom>
            <a:avLst/>
            <a:gdLst/>
            <a:ahLst/>
            <a:cxnLst>
              <a:cxn ang="0">
                <a:pos x="0" y="0"/>
              </a:cxn>
              <a:cxn ang="0">
                <a:pos x="104" y="112"/>
              </a:cxn>
              <a:cxn ang="0">
                <a:pos x="216" y="0"/>
              </a:cxn>
            </a:cxnLst>
            <a:rect l="0" t="0" r="r" b="b"/>
            <a:pathLst>
              <a:path w="217" h="113">
                <a:moveTo>
                  <a:pt x="0" y="0"/>
                </a:moveTo>
                <a:lnTo>
                  <a:pt x="104" y="112"/>
                </a:lnTo>
                <a:lnTo>
                  <a:pt x="216" y="0"/>
                </a:lnTo>
              </a:path>
            </a:pathLst>
          </a:custGeom>
          <a:noFill/>
          <a:ln w="25400" cap="rnd" cmpd="sng">
            <a:solidFill>
              <a:schemeClr val="tx1"/>
            </a:solidFill>
            <a:prstDash val="solid"/>
            <a:round/>
            <a:headEnd type="none" w="med" len="med"/>
            <a:tailEnd type="none" w="med" len="med"/>
          </a:ln>
          <a:effectLst/>
        </p:spPr>
        <p:txBody>
          <a:bodyPr lIns="91797" tIns="45898" rIns="91797" bIns="45898"/>
          <a:lstStyle/>
          <a:p>
            <a:endParaRPr lang="en-US"/>
          </a:p>
        </p:txBody>
      </p:sp>
      <p:sp>
        <p:nvSpPr>
          <p:cNvPr id="262208" name="Freeform 64"/>
          <p:cNvSpPr>
            <a:spLocks/>
          </p:cNvSpPr>
          <p:nvPr/>
        </p:nvSpPr>
        <p:spPr bwMode="auto">
          <a:xfrm>
            <a:off x="2603235" y="3457682"/>
            <a:ext cx="344335" cy="188021"/>
          </a:xfrm>
          <a:custGeom>
            <a:avLst/>
            <a:gdLst/>
            <a:ahLst/>
            <a:cxnLst>
              <a:cxn ang="0">
                <a:pos x="0" y="0"/>
              </a:cxn>
              <a:cxn ang="0">
                <a:pos x="112" y="104"/>
              </a:cxn>
              <a:cxn ang="0">
                <a:pos x="216" y="0"/>
              </a:cxn>
            </a:cxnLst>
            <a:rect l="0" t="0" r="r" b="b"/>
            <a:pathLst>
              <a:path w="217" h="105">
                <a:moveTo>
                  <a:pt x="0" y="0"/>
                </a:moveTo>
                <a:lnTo>
                  <a:pt x="112" y="104"/>
                </a:lnTo>
                <a:lnTo>
                  <a:pt x="216" y="0"/>
                </a:lnTo>
              </a:path>
            </a:pathLst>
          </a:custGeom>
          <a:noFill/>
          <a:ln w="25400" cap="rnd" cmpd="sng">
            <a:solidFill>
              <a:schemeClr val="tx1"/>
            </a:solidFill>
            <a:prstDash val="solid"/>
            <a:round/>
            <a:headEnd type="none" w="med" len="med"/>
            <a:tailEnd type="none" w="med" len="med"/>
          </a:ln>
          <a:effectLst/>
        </p:spPr>
        <p:txBody>
          <a:bodyPr lIns="91797" tIns="45898" rIns="91797" bIns="45898"/>
          <a:lstStyle/>
          <a:p>
            <a:endParaRPr lang="en-US"/>
          </a:p>
        </p:txBody>
      </p:sp>
      <p:sp>
        <p:nvSpPr>
          <p:cNvPr id="262209" name="Freeform 65"/>
          <p:cNvSpPr>
            <a:spLocks/>
          </p:cNvSpPr>
          <p:nvPr/>
        </p:nvSpPr>
        <p:spPr bwMode="auto">
          <a:xfrm>
            <a:off x="2603235" y="3457682"/>
            <a:ext cx="344335" cy="188021"/>
          </a:xfrm>
          <a:custGeom>
            <a:avLst/>
            <a:gdLst/>
            <a:ahLst/>
            <a:cxnLst>
              <a:cxn ang="0">
                <a:pos x="0" y="0"/>
              </a:cxn>
              <a:cxn ang="0">
                <a:pos x="112" y="104"/>
              </a:cxn>
              <a:cxn ang="0">
                <a:pos x="216" y="0"/>
              </a:cxn>
            </a:cxnLst>
            <a:rect l="0" t="0" r="r" b="b"/>
            <a:pathLst>
              <a:path w="217" h="105">
                <a:moveTo>
                  <a:pt x="0" y="0"/>
                </a:moveTo>
                <a:lnTo>
                  <a:pt x="112" y="104"/>
                </a:lnTo>
                <a:lnTo>
                  <a:pt x="216" y="0"/>
                </a:lnTo>
              </a:path>
            </a:pathLst>
          </a:custGeom>
          <a:noFill/>
          <a:ln w="25400" cap="rnd" cmpd="sng">
            <a:solidFill>
              <a:schemeClr val="tx1"/>
            </a:solidFill>
            <a:prstDash val="solid"/>
            <a:round/>
            <a:headEnd type="none" w="med" len="med"/>
            <a:tailEnd type="none" w="med" len="med"/>
          </a:ln>
          <a:effectLst/>
        </p:spPr>
        <p:txBody>
          <a:bodyPr lIns="91797" tIns="45898" rIns="91797" bIns="45898"/>
          <a:lstStyle/>
          <a:p>
            <a:endParaRPr lang="en-US"/>
          </a:p>
        </p:txBody>
      </p:sp>
      <p:sp>
        <p:nvSpPr>
          <p:cNvPr id="262210" name="Freeform 66"/>
          <p:cNvSpPr>
            <a:spLocks/>
          </p:cNvSpPr>
          <p:nvPr/>
        </p:nvSpPr>
        <p:spPr bwMode="auto">
          <a:xfrm>
            <a:off x="4152741" y="3457682"/>
            <a:ext cx="344335" cy="188021"/>
          </a:xfrm>
          <a:custGeom>
            <a:avLst/>
            <a:gdLst/>
            <a:ahLst/>
            <a:cxnLst>
              <a:cxn ang="0">
                <a:pos x="0" y="0"/>
              </a:cxn>
              <a:cxn ang="0">
                <a:pos x="104" y="104"/>
              </a:cxn>
              <a:cxn ang="0">
                <a:pos x="216" y="0"/>
              </a:cxn>
            </a:cxnLst>
            <a:rect l="0" t="0" r="r" b="b"/>
            <a:pathLst>
              <a:path w="217" h="105">
                <a:moveTo>
                  <a:pt x="0" y="0"/>
                </a:moveTo>
                <a:lnTo>
                  <a:pt x="104" y="104"/>
                </a:lnTo>
                <a:lnTo>
                  <a:pt x="216" y="0"/>
                </a:lnTo>
              </a:path>
            </a:pathLst>
          </a:custGeom>
          <a:noFill/>
          <a:ln w="25400" cap="rnd" cmpd="sng">
            <a:solidFill>
              <a:schemeClr val="tx1"/>
            </a:solidFill>
            <a:prstDash val="solid"/>
            <a:round/>
            <a:headEnd type="none" w="med" len="med"/>
            <a:tailEnd type="none" w="med" len="med"/>
          </a:ln>
          <a:effectLst/>
        </p:spPr>
        <p:txBody>
          <a:bodyPr lIns="91797" tIns="45898" rIns="91797" bIns="45898"/>
          <a:lstStyle/>
          <a:p>
            <a:endParaRPr lang="en-US"/>
          </a:p>
        </p:txBody>
      </p:sp>
      <p:sp>
        <p:nvSpPr>
          <p:cNvPr id="262211" name="Freeform 67"/>
          <p:cNvSpPr>
            <a:spLocks/>
          </p:cNvSpPr>
          <p:nvPr/>
        </p:nvSpPr>
        <p:spPr bwMode="auto">
          <a:xfrm>
            <a:off x="4152741" y="3457682"/>
            <a:ext cx="344335" cy="188021"/>
          </a:xfrm>
          <a:custGeom>
            <a:avLst/>
            <a:gdLst/>
            <a:ahLst/>
            <a:cxnLst>
              <a:cxn ang="0">
                <a:pos x="0" y="0"/>
              </a:cxn>
              <a:cxn ang="0">
                <a:pos x="104" y="104"/>
              </a:cxn>
              <a:cxn ang="0">
                <a:pos x="216" y="0"/>
              </a:cxn>
            </a:cxnLst>
            <a:rect l="0" t="0" r="r" b="b"/>
            <a:pathLst>
              <a:path w="217" h="105">
                <a:moveTo>
                  <a:pt x="0" y="0"/>
                </a:moveTo>
                <a:lnTo>
                  <a:pt x="104" y="104"/>
                </a:lnTo>
                <a:lnTo>
                  <a:pt x="216" y="0"/>
                </a:lnTo>
              </a:path>
            </a:pathLst>
          </a:custGeom>
          <a:noFill/>
          <a:ln w="25400" cap="rnd" cmpd="sng">
            <a:solidFill>
              <a:schemeClr val="tx1"/>
            </a:solidFill>
            <a:prstDash val="solid"/>
            <a:round/>
            <a:headEnd type="none" w="med" len="med"/>
            <a:tailEnd type="none" w="med" len="med"/>
          </a:ln>
          <a:effectLst/>
        </p:spPr>
        <p:txBody>
          <a:bodyPr lIns="91797" tIns="45898" rIns="91797" bIns="45898"/>
          <a:lstStyle/>
          <a:p>
            <a:endParaRPr lang="en-US"/>
          </a:p>
        </p:txBody>
      </p:sp>
      <p:sp>
        <p:nvSpPr>
          <p:cNvPr id="262212" name="Freeform 68"/>
          <p:cNvSpPr>
            <a:spLocks/>
          </p:cNvSpPr>
          <p:nvPr/>
        </p:nvSpPr>
        <p:spPr bwMode="auto">
          <a:xfrm>
            <a:off x="3950284" y="5258225"/>
            <a:ext cx="344335" cy="186428"/>
          </a:xfrm>
          <a:custGeom>
            <a:avLst/>
            <a:gdLst/>
            <a:ahLst/>
            <a:cxnLst>
              <a:cxn ang="0">
                <a:pos x="0" y="0"/>
              </a:cxn>
              <a:cxn ang="0">
                <a:pos x="104" y="104"/>
              </a:cxn>
              <a:cxn ang="0">
                <a:pos x="216" y="0"/>
              </a:cxn>
            </a:cxnLst>
            <a:rect l="0" t="0" r="r" b="b"/>
            <a:pathLst>
              <a:path w="217" h="105">
                <a:moveTo>
                  <a:pt x="0" y="0"/>
                </a:moveTo>
                <a:lnTo>
                  <a:pt x="104" y="104"/>
                </a:lnTo>
                <a:lnTo>
                  <a:pt x="216" y="0"/>
                </a:lnTo>
              </a:path>
            </a:pathLst>
          </a:custGeom>
          <a:noFill/>
          <a:ln w="25400" cap="rnd" cmpd="sng">
            <a:solidFill>
              <a:schemeClr val="tx1"/>
            </a:solidFill>
            <a:prstDash val="solid"/>
            <a:round/>
            <a:headEnd type="none" w="med" len="med"/>
            <a:tailEnd type="none" w="med" len="med"/>
          </a:ln>
          <a:effectLst/>
        </p:spPr>
        <p:txBody>
          <a:bodyPr lIns="91797" tIns="45898" rIns="91797" bIns="45898"/>
          <a:lstStyle/>
          <a:p>
            <a:endParaRPr lang="en-US"/>
          </a:p>
        </p:txBody>
      </p:sp>
      <p:sp>
        <p:nvSpPr>
          <p:cNvPr id="262213" name="Freeform 69"/>
          <p:cNvSpPr>
            <a:spLocks/>
          </p:cNvSpPr>
          <p:nvPr/>
        </p:nvSpPr>
        <p:spPr bwMode="auto">
          <a:xfrm>
            <a:off x="3950284" y="5258225"/>
            <a:ext cx="344335" cy="186428"/>
          </a:xfrm>
          <a:custGeom>
            <a:avLst/>
            <a:gdLst/>
            <a:ahLst/>
            <a:cxnLst>
              <a:cxn ang="0">
                <a:pos x="0" y="0"/>
              </a:cxn>
              <a:cxn ang="0">
                <a:pos x="104" y="104"/>
              </a:cxn>
              <a:cxn ang="0">
                <a:pos x="216" y="0"/>
              </a:cxn>
            </a:cxnLst>
            <a:rect l="0" t="0" r="r" b="b"/>
            <a:pathLst>
              <a:path w="217" h="105">
                <a:moveTo>
                  <a:pt x="0" y="0"/>
                </a:moveTo>
                <a:lnTo>
                  <a:pt x="104" y="104"/>
                </a:lnTo>
                <a:lnTo>
                  <a:pt x="216" y="0"/>
                </a:lnTo>
              </a:path>
            </a:pathLst>
          </a:custGeom>
          <a:noFill/>
          <a:ln w="25400" cap="rnd" cmpd="sng">
            <a:solidFill>
              <a:schemeClr val="tx1"/>
            </a:solidFill>
            <a:prstDash val="solid"/>
            <a:round/>
            <a:headEnd type="none" w="med" len="med"/>
            <a:tailEnd type="none" w="med" len="med"/>
          </a:ln>
          <a:effectLst/>
        </p:spPr>
        <p:txBody>
          <a:bodyPr lIns="91797" tIns="45898" rIns="91797" bIns="45898"/>
          <a:lstStyle/>
          <a:p>
            <a:endParaRPr lang="en-US"/>
          </a:p>
        </p:txBody>
      </p:sp>
      <p:sp>
        <p:nvSpPr>
          <p:cNvPr id="262214" name="Line 70"/>
          <p:cNvSpPr>
            <a:spLocks noChangeShapeType="1"/>
          </p:cNvSpPr>
          <p:nvPr/>
        </p:nvSpPr>
        <p:spPr bwMode="auto">
          <a:xfrm>
            <a:off x="4508234" y="3464055"/>
            <a:ext cx="114778" cy="0"/>
          </a:xfrm>
          <a:prstGeom prst="line">
            <a:avLst/>
          </a:prstGeom>
          <a:noFill/>
          <a:ln w="25400">
            <a:solidFill>
              <a:schemeClr val="tx1"/>
            </a:solidFill>
            <a:round/>
            <a:headEnd/>
            <a:tailEnd/>
          </a:ln>
          <a:effectLst/>
        </p:spPr>
        <p:txBody>
          <a:bodyPr wrap="none" lIns="91797" tIns="45898" rIns="91797" bIns="45898" anchor="ctr"/>
          <a:lstStyle/>
          <a:p>
            <a:endParaRPr lang="en-US"/>
          </a:p>
        </p:txBody>
      </p:sp>
      <p:sp>
        <p:nvSpPr>
          <p:cNvPr id="262215" name="AutoShape 71"/>
          <p:cNvSpPr>
            <a:spLocks noChangeArrowheads="1"/>
          </p:cNvSpPr>
          <p:nvPr/>
        </p:nvSpPr>
        <p:spPr bwMode="auto">
          <a:xfrm>
            <a:off x="4216507" y="2414005"/>
            <a:ext cx="419259" cy="428624"/>
          </a:xfrm>
          <a:prstGeom prst="diamond">
            <a:avLst/>
          </a:prstGeom>
          <a:solidFill>
            <a:schemeClr val="tx2"/>
          </a:solidFill>
          <a:ln w="25400">
            <a:solidFill>
              <a:schemeClr val="bg2"/>
            </a:solidFill>
            <a:miter lim="800000"/>
            <a:headEnd/>
            <a:tailEnd/>
          </a:ln>
          <a:effectLst/>
        </p:spPr>
        <p:txBody>
          <a:bodyPr wrap="none" lIns="91797" tIns="45898" rIns="91797" bIns="45898" anchor="ctr"/>
          <a:lstStyle/>
          <a:p>
            <a:endParaRPr lang="en-US"/>
          </a:p>
        </p:txBody>
      </p:sp>
      <p:sp>
        <p:nvSpPr>
          <p:cNvPr id="262216" name="AutoShape 72"/>
          <p:cNvSpPr>
            <a:spLocks noChangeArrowheads="1"/>
          </p:cNvSpPr>
          <p:nvPr/>
        </p:nvSpPr>
        <p:spPr bwMode="auto">
          <a:xfrm>
            <a:off x="3326975" y="2813947"/>
            <a:ext cx="419259" cy="428626"/>
          </a:xfrm>
          <a:prstGeom prst="diamond">
            <a:avLst/>
          </a:prstGeom>
          <a:solidFill>
            <a:schemeClr val="tx2"/>
          </a:solidFill>
          <a:ln w="25400">
            <a:solidFill>
              <a:schemeClr val="bg2"/>
            </a:solidFill>
            <a:miter lim="800000"/>
            <a:headEnd/>
            <a:tailEnd/>
          </a:ln>
          <a:effectLst/>
        </p:spPr>
        <p:txBody>
          <a:bodyPr wrap="none" lIns="91797" tIns="45898" rIns="91797" bIns="45898" anchor="ctr"/>
          <a:lstStyle/>
          <a:p>
            <a:endParaRPr lang="en-US"/>
          </a:p>
        </p:txBody>
      </p:sp>
      <p:sp>
        <p:nvSpPr>
          <p:cNvPr id="262217" name="AutoShape 73"/>
          <p:cNvSpPr>
            <a:spLocks noChangeArrowheads="1"/>
          </p:cNvSpPr>
          <p:nvPr/>
        </p:nvSpPr>
        <p:spPr bwMode="auto">
          <a:xfrm>
            <a:off x="2552222" y="3228231"/>
            <a:ext cx="419259" cy="428626"/>
          </a:xfrm>
          <a:prstGeom prst="diamond">
            <a:avLst/>
          </a:prstGeom>
          <a:solidFill>
            <a:schemeClr val="tx2"/>
          </a:solidFill>
          <a:ln w="25400">
            <a:solidFill>
              <a:schemeClr val="bg2"/>
            </a:solidFill>
            <a:miter lim="800000"/>
            <a:headEnd/>
            <a:tailEnd/>
          </a:ln>
          <a:effectLst/>
        </p:spPr>
        <p:txBody>
          <a:bodyPr wrap="none" lIns="91797" tIns="45898" rIns="91797" bIns="45898" anchor="ctr"/>
          <a:lstStyle/>
          <a:p>
            <a:endParaRPr lang="en-US"/>
          </a:p>
        </p:txBody>
      </p:sp>
      <p:sp>
        <p:nvSpPr>
          <p:cNvPr id="262218" name="AutoShape 74"/>
          <p:cNvSpPr>
            <a:spLocks noChangeArrowheads="1"/>
          </p:cNvSpPr>
          <p:nvPr/>
        </p:nvSpPr>
        <p:spPr bwMode="auto">
          <a:xfrm>
            <a:off x="4101728" y="3228231"/>
            <a:ext cx="419259" cy="428626"/>
          </a:xfrm>
          <a:prstGeom prst="diamond">
            <a:avLst/>
          </a:prstGeom>
          <a:solidFill>
            <a:schemeClr val="tx2"/>
          </a:solidFill>
          <a:ln w="25400">
            <a:solidFill>
              <a:schemeClr val="tx1"/>
            </a:solidFill>
            <a:miter lim="800000"/>
            <a:headEnd/>
            <a:tailEnd/>
          </a:ln>
          <a:effectLst/>
        </p:spPr>
        <p:txBody>
          <a:bodyPr wrap="none" lIns="91797" tIns="45898" rIns="91797" bIns="45898" anchor="ctr"/>
          <a:lstStyle/>
          <a:p>
            <a:endParaRPr lang="en-US"/>
          </a:p>
        </p:txBody>
      </p:sp>
      <p:sp>
        <p:nvSpPr>
          <p:cNvPr id="262219" name="AutoShape 75"/>
          <p:cNvSpPr>
            <a:spLocks noChangeArrowheads="1"/>
          </p:cNvSpPr>
          <p:nvPr/>
        </p:nvSpPr>
        <p:spPr bwMode="auto">
          <a:xfrm>
            <a:off x="3886519" y="5028775"/>
            <a:ext cx="419260" cy="428626"/>
          </a:xfrm>
          <a:prstGeom prst="diamond">
            <a:avLst/>
          </a:prstGeom>
          <a:solidFill>
            <a:schemeClr val="tx2"/>
          </a:solidFill>
          <a:ln w="25400">
            <a:solidFill>
              <a:schemeClr val="bg2"/>
            </a:solidFill>
            <a:miter lim="800000"/>
            <a:headEnd/>
            <a:tailEnd/>
          </a:ln>
          <a:effectLst/>
        </p:spPr>
        <p:txBody>
          <a:bodyPr wrap="none" lIns="91797" tIns="45898" rIns="91797" bIns="45898" anchor="ctr"/>
          <a:lstStyle/>
          <a:p>
            <a:endParaRPr lang="en-US"/>
          </a:p>
        </p:txBody>
      </p:sp>
      <p:sp>
        <p:nvSpPr>
          <p:cNvPr id="262220" name="Line 76"/>
          <p:cNvSpPr>
            <a:spLocks noChangeShapeType="1"/>
          </p:cNvSpPr>
          <p:nvPr/>
        </p:nvSpPr>
        <p:spPr bwMode="auto">
          <a:xfrm>
            <a:off x="2375272" y="4329272"/>
            <a:ext cx="304482" cy="0"/>
          </a:xfrm>
          <a:prstGeom prst="line">
            <a:avLst/>
          </a:prstGeom>
          <a:noFill/>
          <a:ln w="50800">
            <a:solidFill>
              <a:schemeClr val="bg2"/>
            </a:solidFill>
            <a:round/>
            <a:headEnd/>
            <a:tailEnd/>
          </a:ln>
          <a:effectLst/>
        </p:spPr>
        <p:txBody>
          <a:bodyPr wrap="none" lIns="91797" tIns="45898" rIns="91797" bIns="45898" anchor="ctr"/>
          <a:lstStyle/>
          <a:p>
            <a:endParaRPr lang="en-US"/>
          </a:p>
        </p:txBody>
      </p:sp>
      <p:sp>
        <p:nvSpPr>
          <p:cNvPr id="262221" name="Line 77"/>
          <p:cNvSpPr>
            <a:spLocks noChangeShapeType="1"/>
          </p:cNvSpPr>
          <p:nvPr/>
        </p:nvSpPr>
        <p:spPr bwMode="auto">
          <a:xfrm>
            <a:off x="2769026" y="4329272"/>
            <a:ext cx="329987" cy="0"/>
          </a:xfrm>
          <a:prstGeom prst="line">
            <a:avLst/>
          </a:prstGeom>
          <a:noFill/>
          <a:ln w="25400">
            <a:solidFill>
              <a:schemeClr val="tx1"/>
            </a:solidFill>
            <a:round/>
            <a:headEnd/>
            <a:tailEnd/>
          </a:ln>
          <a:effectLst/>
        </p:spPr>
        <p:txBody>
          <a:bodyPr wrap="none" lIns="91797" tIns="45898" rIns="91797" bIns="45898" anchor="ctr"/>
          <a:lstStyle/>
          <a:p>
            <a:endParaRPr lang="en-US"/>
          </a:p>
        </p:txBody>
      </p:sp>
      <p:sp>
        <p:nvSpPr>
          <p:cNvPr id="262222" name="Rectangle 78"/>
          <p:cNvSpPr>
            <a:spLocks noChangeArrowheads="1"/>
          </p:cNvSpPr>
          <p:nvPr/>
        </p:nvSpPr>
        <p:spPr bwMode="auto">
          <a:xfrm>
            <a:off x="1573419" y="1841973"/>
            <a:ext cx="1517153" cy="336339"/>
          </a:xfrm>
          <a:prstGeom prst="rect">
            <a:avLst/>
          </a:prstGeom>
          <a:noFill/>
          <a:ln w="25400">
            <a:noFill/>
            <a:miter lim="800000"/>
            <a:headEnd/>
            <a:tailEnd/>
          </a:ln>
          <a:effectLst/>
        </p:spPr>
        <p:txBody>
          <a:bodyPr wrap="none" lIns="90840" tIns="44623" rIns="90840" bIns="44623">
            <a:spAutoFit/>
          </a:bodyPr>
          <a:lstStyle/>
          <a:p>
            <a:r>
              <a:rPr lang="en-US" b="1">
                <a:effectLst>
                  <a:outerShdw blurRad="38100" dist="38100" dir="2700000" algn="tl">
                    <a:srgbClr val="C0C0C0"/>
                  </a:outerShdw>
                </a:effectLst>
                <a:latin typeface="Helvetica" charset="0"/>
              </a:rPr>
              <a:t>Selected path</a:t>
            </a:r>
          </a:p>
        </p:txBody>
      </p:sp>
      <p:sp>
        <p:nvSpPr>
          <p:cNvPr id="262223" name="Line 79"/>
          <p:cNvSpPr>
            <a:spLocks noChangeShapeType="1"/>
          </p:cNvSpPr>
          <p:nvPr/>
        </p:nvSpPr>
        <p:spPr bwMode="auto">
          <a:xfrm>
            <a:off x="2453385" y="2348674"/>
            <a:ext cx="567515" cy="583185"/>
          </a:xfrm>
          <a:prstGeom prst="line">
            <a:avLst/>
          </a:prstGeom>
          <a:noFill/>
          <a:ln w="28575">
            <a:solidFill>
              <a:schemeClr val="tx1"/>
            </a:solidFill>
            <a:round/>
            <a:headEnd/>
            <a:tailEnd type="triangle" w="med" len="med"/>
          </a:ln>
          <a:effectLst/>
        </p:spPr>
        <p:txBody>
          <a:bodyPr wrap="none" lIns="91797" tIns="45898" rIns="91797" bIns="45898" anchor="ctr"/>
          <a:lstStyle/>
          <a:p>
            <a:endParaRPr lang="en-US"/>
          </a:p>
        </p:txBody>
      </p:sp>
    </p:spTree>
    <p:extLst>
      <p:ext uri="{BB962C8B-B14F-4D97-AF65-F5344CB8AC3E}">
        <p14:creationId xmlns:p14="http://schemas.microsoft.com/office/powerpoint/2010/main" val="89053265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a:extLst>
              <a:ext uri="{FF2B5EF4-FFF2-40B4-BE49-F238E27FC236}">
                <a16:creationId xmlns:a16="http://schemas.microsoft.com/office/drawing/2014/main" id="{906179C7-1E2D-41B1-B171-E56113B5480F}"/>
              </a:ext>
            </a:extLst>
          </p:cNvPr>
          <p:cNvSpPr>
            <a:spLocks noGrp="1" noChangeArrowheads="1"/>
          </p:cNvSpPr>
          <p:nvPr>
            <p:ph type="title"/>
          </p:nvPr>
        </p:nvSpPr>
        <p:spPr/>
        <p:txBody>
          <a:bodyPr/>
          <a:lstStyle/>
          <a:p>
            <a:pPr eaLnBrk="1" hangingPunct="1"/>
            <a:r>
              <a:rPr lang="en-US" altLang="en-US"/>
              <a:t>Test-First Programming</a:t>
            </a:r>
          </a:p>
        </p:txBody>
      </p:sp>
      <p:sp>
        <p:nvSpPr>
          <p:cNvPr id="81922" name="Rectangle 3">
            <a:extLst>
              <a:ext uri="{FF2B5EF4-FFF2-40B4-BE49-F238E27FC236}">
                <a16:creationId xmlns:a16="http://schemas.microsoft.com/office/drawing/2014/main" id="{E4717B69-0B0A-44C4-AB03-82521363C388}"/>
              </a:ext>
            </a:extLst>
          </p:cNvPr>
          <p:cNvSpPr>
            <a:spLocks noGrp="1" noChangeArrowheads="1"/>
          </p:cNvSpPr>
          <p:nvPr>
            <p:ph type="body" idx="1"/>
          </p:nvPr>
        </p:nvSpPr>
        <p:spPr/>
        <p:txBody>
          <a:bodyPr/>
          <a:lstStyle/>
          <a:p>
            <a:pPr eaLnBrk="1" hangingPunct="1"/>
            <a:r>
              <a:rPr lang="en-US" altLang="en-US" sz="2800"/>
              <a:t>Modern practices emphasize the importance of testing during development</a:t>
            </a:r>
          </a:p>
          <a:p>
            <a:pPr eaLnBrk="1" hangingPunct="1"/>
            <a:r>
              <a:rPr lang="en-US" altLang="en-US" sz="2800"/>
              <a:t>Example: test-first programming</a:t>
            </a:r>
          </a:p>
          <a:p>
            <a:pPr lvl="1" eaLnBrk="1" hangingPunct="1"/>
            <a:r>
              <a:rPr lang="en-US" altLang="en-US" sz="2400"/>
              <a:t>Basic idea: before you start writing any code, first write the tests for this code</a:t>
            </a:r>
          </a:p>
          <a:p>
            <a:pPr lvl="1" eaLnBrk="1" hangingPunct="1"/>
            <a:r>
              <a:rPr lang="en-US" altLang="en-US" sz="2400"/>
              <a:t>Write a little test code, write the corresponding unit code, make sure it passes the tests, and then repeat</a:t>
            </a:r>
          </a:p>
          <a:p>
            <a:pPr lvl="1" eaLnBrk="1" hangingPunct="1"/>
            <a:r>
              <a:rPr lang="en-US" altLang="en-US" sz="2400"/>
              <a:t>What programming methodology uses this approach?</a:t>
            </a:r>
          </a:p>
          <a:p>
            <a:pPr lvl="1" eaLnBrk="1" hangingPunct="1"/>
            <a:r>
              <a:rPr lang="en-US" altLang="en-US" sz="2400"/>
              <a:t>What are the advantages of test-first programming?</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a:extLst>
              <a:ext uri="{FF2B5EF4-FFF2-40B4-BE49-F238E27FC236}">
                <a16:creationId xmlns:a16="http://schemas.microsoft.com/office/drawing/2014/main" id="{77F984A1-2AC0-4588-98E2-6601D8C094B6}"/>
              </a:ext>
            </a:extLst>
          </p:cNvPr>
          <p:cNvSpPr>
            <a:spLocks noGrp="1" noChangeArrowheads="1"/>
          </p:cNvSpPr>
          <p:nvPr>
            <p:ph type="title"/>
          </p:nvPr>
        </p:nvSpPr>
        <p:spPr/>
        <p:txBody>
          <a:bodyPr/>
          <a:lstStyle/>
          <a:p>
            <a:pPr eaLnBrk="1" hangingPunct="1"/>
            <a:r>
              <a:rPr lang="en-US" altLang="en-US" sz="4000"/>
              <a:t>Advantages of Test-First Programming</a:t>
            </a:r>
          </a:p>
        </p:txBody>
      </p:sp>
      <p:sp>
        <p:nvSpPr>
          <p:cNvPr id="83970" name="Rectangle 3">
            <a:extLst>
              <a:ext uri="{FF2B5EF4-FFF2-40B4-BE49-F238E27FC236}">
                <a16:creationId xmlns:a16="http://schemas.microsoft.com/office/drawing/2014/main" id="{952D855C-531D-4F47-8B08-2DB58EEC6037}"/>
              </a:ext>
            </a:extLst>
          </p:cNvPr>
          <p:cNvSpPr>
            <a:spLocks noGrp="1" noChangeArrowheads="1"/>
          </p:cNvSpPr>
          <p:nvPr>
            <p:ph type="body" idx="1"/>
          </p:nvPr>
        </p:nvSpPr>
        <p:spPr/>
        <p:txBody>
          <a:bodyPr/>
          <a:lstStyle/>
          <a:p>
            <a:pPr eaLnBrk="1" hangingPunct="1">
              <a:lnSpc>
                <a:spcPct val="90000"/>
              </a:lnSpc>
            </a:pPr>
            <a:r>
              <a:rPr lang="en-US" altLang="en-US" sz="2800"/>
              <a:t>Developers do not </a:t>
            </a:r>
            <a:r>
              <a:rPr lang="ja-JP" altLang="en-US" sz="2800"/>
              <a:t>“</a:t>
            </a:r>
            <a:r>
              <a:rPr lang="en-US" altLang="ja-JP" sz="2800"/>
              <a:t>skip</a:t>
            </a:r>
            <a:r>
              <a:rPr lang="ja-JP" altLang="en-US" sz="2800"/>
              <a:t>”</a:t>
            </a:r>
            <a:r>
              <a:rPr lang="en-US" altLang="ja-JP" sz="2800"/>
              <a:t> unit testing</a:t>
            </a:r>
          </a:p>
          <a:p>
            <a:pPr eaLnBrk="1" hangingPunct="1">
              <a:lnSpc>
                <a:spcPct val="90000"/>
              </a:lnSpc>
            </a:pPr>
            <a:r>
              <a:rPr lang="en-US" altLang="en-US" sz="2800"/>
              <a:t>Satisfying for the programmer: feeling of accomplishment when the tests pass</a:t>
            </a:r>
          </a:p>
          <a:p>
            <a:pPr eaLnBrk="1" hangingPunct="1">
              <a:lnSpc>
                <a:spcPct val="90000"/>
              </a:lnSpc>
            </a:pPr>
            <a:r>
              <a:rPr lang="en-US" altLang="en-US" sz="2800"/>
              <a:t>Helps clarify interface and behavior before programming</a:t>
            </a:r>
          </a:p>
          <a:p>
            <a:pPr lvl="1" eaLnBrk="1" hangingPunct="1">
              <a:lnSpc>
                <a:spcPct val="90000"/>
              </a:lnSpc>
            </a:pPr>
            <a:r>
              <a:rPr lang="en-US" altLang="en-US" sz="2400"/>
              <a:t>To write tests for something, first you need to understand it well!</a:t>
            </a:r>
          </a:p>
          <a:p>
            <a:pPr eaLnBrk="1" hangingPunct="1">
              <a:lnSpc>
                <a:spcPct val="90000"/>
              </a:lnSpc>
            </a:pPr>
            <a:r>
              <a:rPr lang="en-US" altLang="en-US" sz="2800"/>
              <a:t>Software evolution</a:t>
            </a:r>
          </a:p>
          <a:p>
            <a:pPr lvl="1" eaLnBrk="1" hangingPunct="1">
              <a:lnSpc>
                <a:spcPct val="90000"/>
              </a:lnSpc>
            </a:pPr>
            <a:r>
              <a:rPr lang="en-US" altLang="en-US" sz="2400"/>
              <a:t>After changing existing code, rerun the tests to gain confidence (regression testing)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en-US"/>
              <a:t>Software Failure</a:t>
            </a:r>
          </a:p>
        </p:txBody>
      </p:sp>
      <p:graphicFrame>
        <p:nvGraphicFramePr>
          <p:cNvPr id="165895" name="Rectangle 3">
            <a:extLst>
              <a:ext uri="{FF2B5EF4-FFF2-40B4-BE49-F238E27FC236}">
                <a16:creationId xmlns:a16="http://schemas.microsoft.com/office/drawing/2014/main" id="{3F6253C0-1C9E-17DC-FD31-5EA76DE5F378}"/>
              </a:ext>
            </a:extLst>
          </p:cNvPr>
          <p:cNvGraphicFramePr>
            <a:graphicFrameLocks noGrp="1"/>
          </p:cNvGraphicFramePr>
          <p:nvPr>
            <p:ph idx="1"/>
          </p:nvPr>
        </p:nvGraphicFramePr>
        <p:xfrm>
          <a:off x="304800" y="1143000"/>
          <a:ext cx="8658606"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89458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85800" y="76200"/>
            <a:ext cx="7772400" cy="1143000"/>
          </a:xfrm>
        </p:spPr>
        <p:txBody>
          <a:bodyPr/>
          <a:lstStyle/>
          <a:p>
            <a:pPr eaLnBrk="1" hangingPunct="1"/>
            <a:r>
              <a:rPr lang="en-US"/>
              <a:t>Black Box Testing</a:t>
            </a:r>
          </a:p>
        </p:txBody>
      </p:sp>
      <p:sp>
        <p:nvSpPr>
          <p:cNvPr id="3075" name="Rectangle 3"/>
          <p:cNvSpPr>
            <a:spLocks noGrp="1" noChangeArrowheads="1"/>
          </p:cNvSpPr>
          <p:nvPr>
            <p:ph type="body" idx="1"/>
          </p:nvPr>
        </p:nvSpPr>
        <p:spPr>
          <a:xfrm>
            <a:off x="609600" y="1295400"/>
            <a:ext cx="7848600" cy="4495800"/>
          </a:xfrm>
        </p:spPr>
        <p:txBody>
          <a:bodyPr>
            <a:normAutofit fontScale="92500" lnSpcReduction="20000"/>
          </a:bodyPr>
          <a:lstStyle/>
          <a:p>
            <a:pPr eaLnBrk="1" hangingPunct="1"/>
            <a:r>
              <a:rPr lang="en-US" sz="2600" dirty="0"/>
              <a:t>Testing software against a specification of its external behavior without knowledge of internal implementation details</a:t>
            </a:r>
          </a:p>
          <a:p>
            <a:pPr lvl="1" eaLnBrk="1" hangingPunct="1"/>
            <a:r>
              <a:rPr lang="en-US" sz="2200" dirty="0"/>
              <a:t>Can be applied to software “units” (e.g., classes) or to entire programs</a:t>
            </a:r>
          </a:p>
          <a:p>
            <a:pPr lvl="1" eaLnBrk="1" hangingPunct="1"/>
            <a:r>
              <a:rPr lang="en-US" sz="2200" dirty="0"/>
              <a:t>External behavior is defined in API docs, Functional specs, Requirements specs, etc.</a:t>
            </a:r>
          </a:p>
          <a:p>
            <a:pPr lvl="1" eaLnBrk="1" hangingPunct="1"/>
            <a:endParaRPr lang="en-US" sz="2200" dirty="0"/>
          </a:p>
          <a:p>
            <a:pPr eaLnBrk="1" hangingPunct="1"/>
            <a:r>
              <a:rPr lang="en-US" sz="2600" dirty="0"/>
              <a:t>Because black box testing purposely disregards the program's control structure, attention is focused primarily on the information domain (i.e., data that goes in, data that comes out)</a:t>
            </a:r>
          </a:p>
          <a:p>
            <a:pPr eaLnBrk="1" hangingPunct="1"/>
            <a:endParaRPr lang="en-US" sz="2600" dirty="0"/>
          </a:p>
          <a:p>
            <a:pPr eaLnBrk="1" hangingPunct="1"/>
            <a:r>
              <a:rPr lang="en-US" sz="2600" dirty="0"/>
              <a:t>The Goal: Derive sets of input conditions (test cases) that fully exercise the external functionality</a:t>
            </a:r>
          </a:p>
          <a:p>
            <a:pPr eaLnBrk="1" hangingPunct="1"/>
            <a:endParaRPr lang="en-US" dirty="0"/>
          </a:p>
          <a:p>
            <a:pPr eaLnBrk="1" hangingPunct="1"/>
            <a:endParaRPr lang="en-US" dirty="0"/>
          </a:p>
        </p:txBody>
      </p:sp>
    </p:spTree>
    <p:extLst>
      <p:ext uri="{BB962C8B-B14F-4D97-AF65-F5344CB8AC3E}">
        <p14:creationId xmlns:p14="http://schemas.microsoft.com/office/powerpoint/2010/main" val="16855537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pPr eaLnBrk="1" hangingPunct="1"/>
            <a:r>
              <a:rPr lang="en-US" sz="3600" dirty="0"/>
              <a:t>The Information Domain: </a:t>
            </a:r>
            <a:br>
              <a:rPr lang="en-US" sz="3600" dirty="0"/>
            </a:br>
            <a:r>
              <a:rPr lang="en-US" sz="3600" dirty="0"/>
              <a:t>inputs and outputs</a:t>
            </a:r>
          </a:p>
        </p:txBody>
      </p:sp>
      <p:sp>
        <p:nvSpPr>
          <p:cNvPr id="5123" name="Rectangle 3"/>
          <p:cNvSpPr>
            <a:spLocks noGrp="1" noChangeArrowheads="1"/>
          </p:cNvSpPr>
          <p:nvPr>
            <p:ph idx="1"/>
          </p:nvPr>
        </p:nvSpPr>
        <p:spPr/>
        <p:txBody>
          <a:bodyPr>
            <a:normAutofit/>
          </a:bodyPr>
          <a:lstStyle/>
          <a:p>
            <a:pPr eaLnBrk="1" hangingPunct="1"/>
            <a:r>
              <a:rPr lang="en-US" sz="2400" dirty="0"/>
              <a:t>Inputs</a:t>
            </a:r>
          </a:p>
          <a:p>
            <a:pPr lvl="1" eaLnBrk="1" hangingPunct="1"/>
            <a:r>
              <a:rPr lang="en-US" sz="2000" dirty="0"/>
              <a:t>Individual input values</a:t>
            </a:r>
          </a:p>
          <a:p>
            <a:pPr lvl="2" eaLnBrk="1" hangingPunct="1"/>
            <a:r>
              <a:rPr lang="en-US" sz="1800" dirty="0"/>
              <a:t>Try many different values for each individual input</a:t>
            </a:r>
          </a:p>
          <a:p>
            <a:pPr lvl="2" eaLnBrk="1" hangingPunct="1"/>
            <a:endParaRPr lang="en-US" sz="1800" dirty="0"/>
          </a:p>
          <a:p>
            <a:pPr lvl="1" eaLnBrk="1" hangingPunct="1"/>
            <a:r>
              <a:rPr lang="en-US" sz="2000" dirty="0"/>
              <a:t>Combinations of inputs</a:t>
            </a:r>
          </a:p>
          <a:p>
            <a:pPr lvl="2" eaLnBrk="1" hangingPunct="1"/>
            <a:r>
              <a:rPr lang="en-US" sz="1800" dirty="0"/>
              <a:t>Individual inputs are not independent from each other</a:t>
            </a:r>
          </a:p>
          <a:p>
            <a:pPr lvl="2" eaLnBrk="1" hangingPunct="1"/>
            <a:r>
              <a:rPr lang="en-US" sz="1800" dirty="0"/>
              <a:t>Programs process multiple input values together, not just one at a time</a:t>
            </a:r>
          </a:p>
          <a:p>
            <a:pPr lvl="2" eaLnBrk="1" hangingPunct="1"/>
            <a:r>
              <a:rPr lang="en-US" sz="1800" dirty="0"/>
              <a:t>Try many different combinations of inputs in order to achieve good coverage of the input domain</a:t>
            </a:r>
          </a:p>
          <a:p>
            <a:pPr lvl="1" eaLnBrk="1" hangingPunct="1"/>
            <a:endParaRPr lang="en-US" sz="2000" dirty="0"/>
          </a:p>
          <a:p>
            <a:pPr lvl="1" eaLnBrk="1" hangingPunct="1"/>
            <a:r>
              <a:rPr lang="en-US" sz="2000" dirty="0"/>
              <a:t>Ordering and Timing of inputs</a:t>
            </a:r>
          </a:p>
          <a:p>
            <a:pPr lvl="2" eaLnBrk="1" hangingPunct="1"/>
            <a:r>
              <a:rPr lang="en-US" sz="1800" dirty="0"/>
              <a:t>In addition to the particular combination of input values chosen, the ordering and timing of the inputs can also make a difference</a:t>
            </a:r>
          </a:p>
          <a:p>
            <a:pPr lvl="2" eaLnBrk="1" hangingPunct="1"/>
            <a:endParaRPr lang="en-US" dirty="0"/>
          </a:p>
          <a:p>
            <a:pPr lvl="1" eaLnBrk="1" hangingPunct="1"/>
            <a:endParaRPr lang="en-US" sz="1800" dirty="0"/>
          </a:p>
        </p:txBody>
      </p:sp>
    </p:spTree>
    <p:extLst>
      <p:ext uri="{BB962C8B-B14F-4D97-AF65-F5344CB8AC3E}">
        <p14:creationId xmlns:p14="http://schemas.microsoft.com/office/powerpoint/2010/main" val="3640257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eaLnBrk="1" hangingPunct="1"/>
            <a:r>
              <a:rPr lang="en-US" sz="3600" dirty="0"/>
              <a:t>The Information Domain: </a:t>
            </a:r>
            <a:br>
              <a:rPr lang="en-US" sz="3600" dirty="0"/>
            </a:br>
            <a:r>
              <a:rPr lang="en-US" sz="3600" dirty="0"/>
              <a:t>inputs and outputs</a:t>
            </a:r>
          </a:p>
        </p:txBody>
      </p:sp>
      <p:sp>
        <p:nvSpPr>
          <p:cNvPr id="7171" name="Rectangle 3"/>
          <p:cNvSpPr>
            <a:spLocks noGrp="1" noChangeArrowheads="1"/>
          </p:cNvSpPr>
          <p:nvPr>
            <p:ph type="body" idx="1"/>
          </p:nvPr>
        </p:nvSpPr>
        <p:spPr/>
        <p:txBody>
          <a:bodyPr>
            <a:normAutofit lnSpcReduction="10000"/>
          </a:bodyPr>
          <a:lstStyle/>
          <a:p>
            <a:pPr eaLnBrk="1" hangingPunct="1">
              <a:lnSpc>
                <a:spcPct val="90000"/>
              </a:lnSpc>
            </a:pPr>
            <a:r>
              <a:rPr lang="en-US" sz="2000" dirty="0"/>
              <a:t>Defining the input domain</a:t>
            </a:r>
          </a:p>
          <a:p>
            <a:pPr lvl="1" eaLnBrk="1" hangingPunct="1">
              <a:lnSpc>
                <a:spcPct val="90000"/>
              </a:lnSpc>
            </a:pPr>
            <a:r>
              <a:rPr lang="en-US" sz="2000" dirty="0"/>
              <a:t>Boolean value</a:t>
            </a:r>
          </a:p>
          <a:p>
            <a:pPr lvl="2" eaLnBrk="1" hangingPunct="1">
              <a:lnSpc>
                <a:spcPct val="90000"/>
              </a:lnSpc>
            </a:pPr>
            <a:r>
              <a:rPr lang="en-US" sz="2000" dirty="0"/>
              <a:t>T or F</a:t>
            </a:r>
          </a:p>
          <a:p>
            <a:pPr lvl="1" eaLnBrk="1" hangingPunct="1">
              <a:lnSpc>
                <a:spcPct val="90000"/>
              </a:lnSpc>
            </a:pPr>
            <a:r>
              <a:rPr lang="en-US" sz="2000" dirty="0"/>
              <a:t>Numeric value in a particular range</a:t>
            </a:r>
          </a:p>
          <a:p>
            <a:pPr lvl="2" eaLnBrk="1" hangingPunct="1">
              <a:lnSpc>
                <a:spcPct val="90000"/>
              </a:lnSpc>
            </a:pPr>
            <a:r>
              <a:rPr lang="en-US" sz="2000" dirty="0"/>
              <a:t>99 &lt;= N &lt;= 99</a:t>
            </a:r>
          </a:p>
          <a:p>
            <a:pPr lvl="2" eaLnBrk="1" hangingPunct="1">
              <a:lnSpc>
                <a:spcPct val="90000"/>
              </a:lnSpc>
            </a:pPr>
            <a:r>
              <a:rPr lang="en-US" sz="2000" dirty="0"/>
              <a:t>Integer, Floating point</a:t>
            </a:r>
          </a:p>
          <a:p>
            <a:pPr lvl="1" eaLnBrk="1" hangingPunct="1">
              <a:lnSpc>
                <a:spcPct val="90000"/>
              </a:lnSpc>
            </a:pPr>
            <a:r>
              <a:rPr lang="en-US" sz="2000" dirty="0"/>
              <a:t>One of a fixed set of enumerated values</a:t>
            </a:r>
          </a:p>
          <a:p>
            <a:pPr lvl="2" eaLnBrk="1" hangingPunct="1">
              <a:lnSpc>
                <a:spcPct val="90000"/>
              </a:lnSpc>
            </a:pPr>
            <a:r>
              <a:rPr lang="en-US" sz="2000" dirty="0"/>
              <a:t>{Jan, Feb, Mar, …}</a:t>
            </a:r>
          </a:p>
          <a:p>
            <a:pPr lvl="2" eaLnBrk="1" hangingPunct="1">
              <a:lnSpc>
                <a:spcPct val="90000"/>
              </a:lnSpc>
            </a:pPr>
            <a:r>
              <a:rPr lang="en-US" sz="2000" dirty="0"/>
              <a:t>{Visa, MasterCard, Discover, …}</a:t>
            </a:r>
          </a:p>
          <a:p>
            <a:pPr lvl="1" eaLnBrk="1" hangingPunct="1">
              <a:lnSpc>
                <a:spcPct val="90000"/>
              </a:lnSpc>
            </a:pPr>
            <a:r>
              <a:rPr lang="en-US" sz="2000" dirty="0"/>
              <a:t>Formatted strings</a:t>
            </a:r>
          </a:p>
          <a:p>
            <a:pPr lvl="2" eaLnBrk="1" hangingPunct="1">
              <a:lnSpc>
                <a:spcPct val="90000"/>
              </a:lnSpc>
            </a:pPr>
            <a:r>
              <a:rPr lang="en-US" sz="2000" dirty="0"/>
              <a:t>Phone numbers</a:t>
            </a:r>
          </a:p>
          <a:p>
            <a:pPr lvl="2" eaLnBrk="1" hangingPunct="1">
              <a:lnSpc>
                <a:spcPct val="90000"/>
              </a:lnSpc>
            </a:pPr>
            <a:r>
              <a:rPr lang="en-US" sz="2000" dirty="0"/>
              <a:t>File names</a:t>
            </a:r>
          </a:p>
          <a:p>
            <a:pPr lvl="2" eaLnBrk="1" hangingPunct="1">
              <a:lnSpc>
                <a:spcPct val="90000"/>
              </a:lnSpc>
            </a:pPr>
            <a:r>
              <a:rPr lang="en-US" sz="2000" dirty="0"/>
              <a:t>URLs</a:t>
            </a:r>
          </a:p>
          <a:p>
            <a:pPr lvl="2" eaLnBrk="1" hangingPunct="1">
              <a:lnSpc>
                <a:spcPct val="90000"/>
              </a:lnSpc>
            </a:pPr>
            <a:r>
              <a:rPr lang="en-US" sz="2000" dirty="0"/>
              <a:t>Credit card numbers</a:t>
            </a:r>
          </a:p>
          <a:p>
            <a:pPr lvl="2" eaLnBrk="1" hangingPunct="1">
              <a:lnSpc>
                <a:spcPct val="90000"/>
              </a:lnSpc>
            </a:pPr>
            <a:r>
              <a:rPr lang="en-US" sz="2000" dirty="0"/>
              <a:t>Regular expressions</a:t>
            </a:r>
          </a:p>
        </p:txBody>
      </p:sp>
    </p:spTree>
    <p:extLst>
      <p:ext uri="{BB962C8B-B14F-4D97-AF65-F5344CB8AC3E}">
        <p14:creationId xmlns:p14="http://schemas.microsoft.com/office/powerpoint/2010/main" val="23596143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t>Equivalence Partitioning</a:t>
            </a:r>
          </a:p>
        </p:txBody>
      </p:sp>
      <p:sp>
        <p:nvSpPr>
          <p:cNvPr id="8195" name="Rectangle 3"/>
          <p:cNvSpPr>
            <a:spLocks noGrp="1" noChangeArrowheads="1"/>
          </p:cNvSpPr>
          <p:nvPr>
            <p:ph type="body" idx="1"/>
          </p:nvPr>
        </p:nvSpPr>
        <p:spPr/>
        <p:txBody>
          <a:bodyPr/>
          <a:lstStyle/>
          <a:p>
            <a:pPr eaLnBrk="1" hangingPunct="1"/>
            <a:r>
              <a:rPr lang="en-US" sz="2400" dirty="0"/>
              <a:t>Typically the universe of all possible test cases is so large that you cannot try them all</a:t>
            </a:r>
          </a:p>
          <a:p>
            <a:pPr eaLnBrk="1" hangingPunct="1"/>
            <a:endParaRPr lang="en-US" sz="2400" dirty="0"/>
          </a:p>
          <a:p>
            <a:pPr eaLnBrk="1" hangingPunct="1"/>
            <a:r>
              <a:rPr lang="en-US" sz="2400" dirty="0"/>
              <a:t>You have to select a relatively small number of test cases to actually run</a:t>
            </a:r>
          </a:p>
          <a:p>
            <a:pPr eaLnBrk="1" hangingPunct="1"/>
            <a:endParaRPr lang="en-US" sz="2400" dirty="0"/>
          </a:p>
          <a:p>
            <a:pPr eaLnBrk="1" hangingPunct="1"/>
            <a:r>
              <a:rPr lang="en-US" sz="2400" dirty="0"/>
              <a:t>Which test cases should you choose?</a:t>
            </a:r>
          </a:p>
          <a:p>
            <a:pPr eaLnBrk="1" hangingPunct="1"/>
            <a:endParaRPr lang="en-US" sz="2400" dirty="0"/>
          </a:p>
          <a:p>
            <a:pPr eaLnBrk="1" hangingPunct="1"/>
            <a:r>
              <a:rPr lang="en-US" sz="2400" dirty="0"/>
              <a:t>Equivalence partitioning helps answer this question</a:t>
            </a:r>
          </a:p>
          <a:p>
            <a:pPr eaLnBrk="1" hangingPunct="1"/>
            <a:endParaRPr lang="en-US" dirty="0"/>
          </a:p>
        </p:txBody>
      </p:sp>
    </p:spTree>
    <p:extLst>
      <p:ext uri="{BB962C8B-B14F-4D97-AF65-F5344CB8AC3E}">
        <p14:creationId xmlns:p14="http://schemas.microsoft.com/office/powerpoint/2010/main" val="35966571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lstStyle/>
          <a:p>
            <a:r>
              <a:rPr lang="en-US"/>
              <a:t>Equaivalence partition testing</a:t>
            </a:r>
          </a:p>
        </p:txBody>
      </p:sp>
      <p:sp>
        <p:nvSpPr>
          <p:cNvPr id="270339" name="Rectangle 3"/>
          <p:cNvSpPr>
            <a:spLocks noGrp="1" noChangeArrowheads="1"/>
          </p:cNvSpPr>
          <p:nvPr>
            <p:ph idx="1"/>
          </p:nvPr>
        </p:nvSpPr>
        <p:spPr/>
        <p:txBody>
          <a:bodyPr/>
          <a:lstStyle/>
          <a:p>
            <a:r>
              <a:rPr lang="en-US" sz="2400" dirty="0"/>
              <a:t>The basic idea is: Divide the input domain in sub-domains.</a:t>
            </a:r>
          </a:p>
          <a:p>
            <a:r>
              <a:rPr lang="en-US" sz="2400" dirty="0"/>
              <a:t>Assumption: All inputs in a sub-domain have common properties.</a:t>
            </a:r>
          </a:p>
          <a:p>
            <a:r>
              <a:rPr lang="en-US" sz="2400" dirty="0"/>
              <a:t>How can we identify such </a:t>
            </a:r>
            <a:r>
              <a:rPr lang="en-US" sz="2400" dirty="0" err="1"/>
              <a:t>subdomains</a:t>
            </a:r>
            <a:r>
              <a:rPr lang="en-US" sz="2400" dirty="0"/>
              <a:t>? Based in input conditions in the specification</a:t>
            </a:r>
          </a:p>
          <a:p>
            <a:r>
              <a:rPr lang="en-US" sz="2400" dirty="0"/>
              <a:t>There an equivalence class might be one of the two cases:</a:t>
            </a:r>
          </a:p>
          <a:p>
            <a:pPr lvl="1"/>
            <a:r>
              <a:rPr lang="en-US" sz="1800" dirty="0"/>
              <a:t>Valid equivalence class : Input in this class satisfies the input condition</a:t>
            </a:r>
          </a:p>
          <a:p>
            <a:pPr lvl="1"/>
            <a:r>
              <a:rPr lang="en-US" sz="1800" dirty="0"/>
              <a:t>Invalid equivalence class: Input in this class violates the input condition</a:t>
            </a:r>
          </a:p>
        </p:txBody>
      </p:sp>
    </p:spTree>
    <p:extLst>
      <p:ext uri="{BB962C8B-B14F-4D97-AF65-F5344CB8AC3E}">
        <p14:creationId xmlns:p14="http://schemas.microsoft.com/office/powerpoint/2010/main" val="19120730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6" name="Rectangle 8"/>
          <p:cNvSpPr>
            <a:spLocks noGrp="1" noChangeArrowheads="1"/>
          </p:cNvSpPr>
          <p:nvPr>
            <p:ph type="title"/>
          </p:nvPr>
        </p:nvSpPr>
        <p:spPr/>
        <p:txBody>
          <a:bodyPr/>
          <a:lstStyle/>
          <a:p>
            <a:pPr eaLnBrk="1" hangingPunct="1"/>
            <a:r>
              <a:rPr lang="en-US"/>
              <a:t>Equivalence Partitioning</a:t>
            </a:r>
          </a:p>
        </p:txBody>
      </p:sp>
      <p:sp>
        <p:nvSpPr>
          <p:cNvPr id="10247" name="Rectangle 9"/>
          <p:cNvSpPr>
            <a:spLocks noGrp="1" noChangeArrowheads="1"/>
          </p:cNvSpPr>
          <p:nvPr>
            <p:ph type="body" idx="1"/>
          </p:nvPr>
        </p:nvSpPr>
        <p:spPr>
          <a:xfrm>
            <a:off x="685800" y="1981200"/>
            <a:ext cx="7772400" cy="838200"/>
          </a:xfrm>
        </p:spPr>
        <p:txBody>
          <a:bodyPr/>
          <a:lstStyle/>
          <a:p>
            <a:pPr eaLnBrk="1" hangingPunct="1"/>
            <a:r>
              <a:rPr lang="en-US" dirty="0"/>
              <a:t>First-level partitioning: Valid vs. Invalid test cases</a:t>
            </a:r>
          </a:p>
          <a:p>
            <a:pPr eaLnBrk="1" hangingPunct="1"/>
            <a:endParaRPr lang="en-US" dirty="0"/>
          </a:p>
        </p:txBody>
      </p:sp>
      <p:sp>
        <p:nvSpPr>
          <p:cNvPr id="10" name="Text Box 4"/>
          <p:cNvSpPr txBox="1">
            <a:spLocks noChangeArrowheads="1"/>
          </p:cNvSpPr>
          <p:nvPr/>
        </p:nvSpPr>
        <p:spPr bwMode="auto">
          <a:xfrm>
            <a:off x="3200400" y="3810000"/>
            <a:ext cx="860425" cy="457200"/>
          </a:xfrm>
          <a:prstGeom prst="rect">
            <a:avLst/>
          </a:prstGeom>
          <a:noFill/>
          <a:ln w="9525">
            <a:noFill/>
            <a:miter lim="800000"/>
            <a:headEnd/>
            <a:tailEnd/>
          </a:ln>
        </p:spPr>
        <p:txBody>
          <a:bodyPr wrap="none">
            <a:spAutoFit/>
          </a:bodyPr>
          <a:lstStyle/>
          <a:p>
            <a:r>
              <a:rPr lang="en-US" dirty="0">
                <a:solidFill>
                  <a:schemeClr val="accent6"/>
                </a:solidFill>
              </a:rPr>
              <a:t>Valid</a:t>
            </a:r>
          </a:p>
        </p:txBody>
      </p:sp>
      <p:sp>
        <p:nvSpPr>
          <p:cNvPr id="11" name="Text Box 5"/>
          <p:cNvSpPr txBox="1">
            <a:spLocks noChangeArrowheads="1"/>
          </p:cNvSpPr>
          <p:nvPr/>
        </p:nvSpPr>
        <p:spPr bwMode="auto">
          <a:xfrm>
            <a:off x="4495800" y="3813295"/>
            <a:ext cx="1046163" cy="457200"/>
          </a:xfrm>
          <a:prstGeom prst="rect">
            <a:avLst/>
          </a:prstGeom>
          <a:noFill/>
          <a:ln w="9525">
            <a:noFill/>
            <a:miter lim="800000"/>
            <a:headEnd/>
            <a:tailEnd/>
          </a:ln>
        </p:spPr>
        <p:txBody>
          <a:bodyPr wrap="none">
            <a:spAutoFit/>
          </a:bodyPr>
          <a:lstStyle/>
          <a:p>
            <a:r>
              <a:rPr lang="en-US" dirty="0">
                <a:solidFill>
                  <a:schemeClr val="accent6"/>
                </a:solidFill>
              </a:rPr>
              <a:t>Invalid</a:t>
            </a:r>
          </a:p>
        </p:txBody>
      </p:sp>
      <p:sp>
        <p:nvSpPr>
          <p:cNvPr id="62" name="Oval 2"/>
          <p:cNvSpPr>
            <a:spLocks noChangeArrowheads="1"/>
          </p:cNvSpPr>
          <p:nvPr/>
        </p:nvSpPr>
        <p:spPr bwMode="auto">
          <a:xfrm>
            <a:off x="2590800" y="2667000"/>
            <a:ext cx="4038600" cy="3733800"/>
          </a:xfrm>
          <a:prstGeom prst="ellipse">
            <a:avLst/>
          </a:prstGeom>
          <a:noFill/>
          <a:ln w="25400">
            <a:solidFill>
              <a:schemeClr val="tx1"/>
            </a:solidFill>
            <a:round/>
            <a:headEnd/>
            <a:tailEnd/>
          </a:ln>
        </p:spPr>
        <p:txBody>
          <a:bodyPr wrap="none" anchor="ctr"/>
          <a:lstStyle/>
          <a:p>
            <a:endParaRPr lang="en-US"/>
          </a:p>
        </p:txBody>
      </p:sp>
      <p:sp>
        <p:nvSpPr>
          <p:cNvPr id="63" name="Line 3"/>
          <p:cNvSpPr>
            <a:spLocks noChangeShapeType="1"/>
          </p:cNvSpPr>
          <p:nvPr/>
        </p:nvSpPr>
        <p:spPr bwMode="auto">
          <a:xfrm>
            <a:off x="4267200" y="2667000"/>
            <a:ext cx="0" cy="3733800"/>
          </a:xfrm>
          <a:prstGeom prst="line">
            <a:avLst/>
          </a:prstGeom>
          <a:noFill/>
          <a:ln w="38100">
            <a:solidFill>
              <a:srgbClr val="0070C0"/>
            </a:solidFill>
            <a:round/>
            <a:headEnd/>
            <a:tailEnd/>
          </a:ln>
        </p:spPr>
        <p:txBody>
          <a:bodyPr/>
          <a:lstStyle/>
          <a:p>
            <a:endParaRPr lang="en-US"/>
          </a:p>
        </p:txBody>
      </p:sp>
      <p:sp>
        <p:nvSpPr>
          <p:cNvPr id="64" name="Oval 18"/>
          <p:cNvSpPr>
            <a:spLocks noChangeArrowheads="1"/>
          </p:cNvSpPr>
          <p:nvPr/>
        </p:nvSpPr>
        <p:spPr bwMode="auto">
          <a:xfrm>
            <a:off x="4724400" y="36576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65" name="Oval 19"/>
          <p:cNvSpPr>
            <a:spLocks noChangeArrowheads="1"/>
          </p:cNvSpPr>
          <p:nvPr/>
        </p:nvSpPr>
        <p:spPr bwMode="auto">
          <a:xfrm>
            <a:off x="4495800" y="28956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66" name="Oval 20"/>
          <p:cNvSpPr>
            <a:spLocks noChangeArrowheads="1"/>
          </p:cNvSpPr>
          <p:nvPr/>
        </p:nvSpPr>
        <p:spPr bwMode="auto">
          <a:xfrm>
            <a:off x="5827140" y="3986373"/>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67" name="Oval 21"/>
          <p:cNvSpPr>
            <a:spLocks noChangeArrowheads="1"/>
          </p:cNvSpPr>
          <p:nvPr/>
        </p:nvSpPr>
        <p:spPr bwMode="auto">
          <a:xfrm>
            <a:off x="4800600" y="43434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68" name="Oval 25"/>
          <p:cNvSpPr>
            <a:spLocks noChangeArrowheads="1"/>
          </p:cNvSpPr>
          <p:nvPr/>
        </p:nvSpPr>
        <p:spPr bwMode="auto">
          <a:xfrm>
            <a:off x="3886200" y="29718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69" name="Oval 26"/>
          <p:cNvSpPr>
            <a:spLocks noChangeArrowheads="1"/>
          </p:cNvSpPr>
          <p:nvPr/>
        </p:nvSpPr>
        <p:spPr bwMode="auto">
          <a:xfrm>
            <a:off x="3505200" y="36576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70" name="Oval 27"/>
          <p:cNvSpPr>
            <a:spLocks noChangeArrowheads="1"/>
          </p:cNvSpPr>
          <p:nvPr/>
        </p:nvSpPr>
        <p:spPr bwMode="auto">
          <a:xfrm>
            <a:off x="2819400" y="4508328"/>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71" name="Oval 28"/>
          <p:cNvSpPr>
            <a:spLocks noChangeArrowheads="1"/>
          </p:cNvSpPr>
          <p:nvPr/>
        </p:nvSpPr>
        <p:spPr bwMode="auto">
          <a:xfrm>
            <a:off x="3505200" y="50292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72" name="Oval 29"/>
          <p:cNvSpPr>
            <a:spLocks noChangeArrowheads="1"/>
          </p:cNvSpPr>
          <p:nvPr/>
        </p:nvSpPr>
        <p:spPr bwMode="auto">
          <a:xfrm>
            <a:off x="3581400" y="59436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78" name="Oval 27"/>
          <p:cNvSpPr>
            <a:spLocks noChangeArrowheads="1"/>
          </p:cNvSpPr>
          <p:nvPr/>
        </p:nvSpPr>
        <p:spPr bwMode="auto">
          <a:xfrm flipH="1">
            <a:off x="3709675" y="4390529"/>
            <a:ext cx="73152" cy="76428"/>
          </a:xfrm>
          <a:prstGeom prst="ellipse">
            <a:avLst/>
          </a:prstGeom>
          <a:solidFill>
            <a:schemeClr val="tx1"/>
          </a:solidFill>
          <a:ln w="9525">
            <a:solidFill>
              <a:schemeClr val="tx1"/>
            </a:solidFill>
            <a:round/>
            <a:headEnd/>
            <a:tailEnd/>
          </a:ln>
        </p:spPr>
        <p:txBody>
          <a:bodyPr wrap="none" anchor="ctr"/>
          <a:lstStyle/>
          <a:p>
            <a:endParaRPr lang="en-US"/>
          </a:p>
        </p:txBody>
      </p:sp>
      <p:sp>
        <p:nvSpPr>
          <p:cNvPr id="79" name="Oval 27"/>
          <p:cNvSpPr>
            <a:spLocks noChangeArrowheads="1"/>
          </p:cNvSpPr>
          <p:nvPr/>
        </p:nvSpPr>
        <p:spPr bwMode="auto">
          <a:xfrm>
            <a:off x="3981580" y="4663249"/>
            <a:ext cx="73152" cy="73152"/>
          </a:xfrm>
          <a:prstGeom prst="ellipse">
            <a:avLst/>
          </a:prstGeom>
          <a:solidFill>
            <a:schemeClr val="tx1"/>
          </a:solidFill>
          <a:ln w="9525">
            <a:solidFill>
              <a:schemeClr val="tx1"/>
            </a:solidFill>
            <a:round/>
            <a:headEnd/>
            <a:tailEnd/>
          </a:ln>
        </p:spPr>
        <p:txBody>
          <a:bodyPr wrap="none" anchor="ctr"/>
          <a:lstStyle/>
          <a:p>
            <a:endParaRPr lang="en-US"/>
          </a:p>
        </p:txBody>
      </p:sp>
      <p:sp>
        <p:nvSpPr>
          <p:cNvPr id="81" name="Oval 28"/>
          <p:cNvSpPr>
            <a:spLocks noChangeArrowheads="1"/>
          </p:cNvSpPr>
          <p:nvPr/>
        </p:nvSpPr>
        <p:spPr bwMode="auto">
          <a:xfrm>
            <a:off x="5873783" y="4515440"/>
            <a:ext cx="73152" cy="73152"/>
          </a:xfrm>
          <a:prstGeom prst="ellipse">
            <a:avLst/>
          </a:prstGeom>
          <a:solidFill>
            <a:schemeClr val="tx1"/>
          </a:solidFill>
          <a:ln w="9525">
            <a:solidFill>
              <a:schemeClr val="tx1"/>
            </a:solidFill>
            <a:round/>
            <a:headEnd/>
            <a:tailEnd/>
          </a:ln>
        </p:spPr>
        <p:txBody>
          <a:bodyPr wrap="none" anchor="ctr"/>
          <a:lstStyle/>
          <a:p>
            <a:endParaRPr lang="en-US"/>
          </a:p>
        </p:txBody>
      </p:sp>
      <p:sp>
        <p:nvSpPr>
          <p:cNvPr id="82" name="Oval 28"/>
          <p:cNvSpPr>
            <a:spLocks noChangeArrowheads="1"/>
          </p:cNvSpPr>
          <p:nvPr/>
        </p:nvSpPr>
        <p:spPr bwMode="auto">
          <a:xfrm>
            <a:off x="5633213" y="4991586"/>
            <a:ext cx="73152" cy="73152"/>
          </a:xfrm>
          <a:prstGeom prst="ellipse">
            <a:avLst/>
          </a:prstGeom>
          <a:solidFill>
            <a:schemeClr val="tx1"/>
          </a:solidFill>
          <a:ln w="9525">
            <a:solidFill>
              <a:schemeClr val="tx1"/>
            </a:solidFill>
            <a:round/>
            <a:headEnd/>
            <a:tailEnd/>
          </a:ln>
        </p:spPr>
        <p:txBody>
          <a:bodyPr wrap="none" anchor="ctr"/>
          <a:lstStyle/>
          <a:p>
            <a:endParaRPr lang="en-US"/>
          </a:p>
        </p:txBody>
      </p:sp>
      <p:sp>
        <p:nvSpPr>
          <p:cNvPr id="83" name="Oval 28"/>
          <p:cNvSpPr>
            <a:spLocks noChangeArrowheads="1"/>
          </p:cNvSpPr>
          <p:nvPr/>
        </p:nvSpPr>
        <p:spPr bwMode="auto">
          <a:xfrm>
            <a:off x="6168294" y="4964507"/>
            <a:ext cx="73152" cy="73152"/>
          </a:xfrm>
          <a:prstGeom prst="ellipse">
            <a:avLst/>
          </a:prstGeom>
          <a:solidFill>
            <a:schemeClr val="tx1"/>
          </a:solidFill>
          <a:ln w="9525">
            <a:solidFill>
              <a:schemeClr val="tx1"/>
            </a:solidFill>
            <a:round/>
            <a:headEnd/>
            <a:tailEnd/>
          </a:ln>
        </p:spPr>
        <p:txBody>
          <a:bodyPr wrap="none" anchor="ctr"/>
          <a:lstStyle/>
          <a:p>
            <a:endParaRPr lang="en-US"/>
          </a:p>
        </p:txBody>
      </p:sp>
      <p:sp>
        <p:nvSpPr>
          <p:cNvPr id="85" name="Oval 26"/>
          <p:cNvSpPr>
            <a:spLocks noChangeArrowheads="1"/>
          </p:cNvSpPr>
          <p:nvPr/>
        </p:nvSpPr>
        <p:spPr bwMode="auto">
          <a:xfrm>
            <a:off x="3071117" y="4270495"/>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86" name="Oval 27"/>
          <p:cNvSpPr>
            <a:spLocks noChangeArrowheads="1"/>
          </p:cNvSpPr>
          <p:nvPr/>
        </p:nvSpPr>
        <p:spPr bwMode="auto">
          <a:xfrm>
            <a:off x="2895600" y="4883221"/>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87" name="Oval 27"/>
          <p:cNvSpPr>
            <a:spLocks noChangeArrowheads="1"/>
          </p:cNvSpPr>
          <p:nvPr/>
        </p:nvSpPr>
        <p:spPr bwMode="auto">
          <a:xfrm>
            <a:off x="3553393" y="553092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88" name="Oval 27"/>
          <p:cNvSpPr>
            <a:spLocks noChangeArrowheads="1"/>
          </p:cNvSpPr>
          <p:nvPr/>
        </p:nvSpPr>
        <p:spPr bwMode="auto">
          <a:xfrm>
            <a:off x="4762500" y="5512083"/>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89" name="Oval 27"/>
          <p:cNvSpPr>
            <a:spLocks noChangeArrowheads="1"/>
          </p:cNvSpPr>
          <p:nvPr/>
        </p:nvSpPr>
        <p:spPr bwMode="auto">
          <a:xfrm>
            <a:off x="4606284" y="5057882"/>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90" name="Oval 27"/>
          <p:cNvSpPr>
            <a:spLocks noChangeArrowheads="1"/>
          </p:cNvSpPr>
          <p:nvPr/>
        </p:nvSpPr>
        <p:spPr bwMode="auto">
          <a:xfrm>
            <a:off x="4855824" y="4705818"/>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91" name="Oval 28"/>
          <p:cNvSpPr>
            <a:spLocks noChangeArrowheads="1"/>
          </p:cNvSpPr>
          <p:nvPr/>
        </p:nvSpPr>
        <p:spPr bwMode="auto">
          <a:xfrm>
            <a:off x="5228243" y="3290298"/>
            <a:ext cx="73152" cy="73152"/>
          </a:xfrm>
          <a:prstGeom prst="ellipse">
            <a:avLst/>
          </a:prstGeom>
          <a:solidFill>
            <a:schemeClr val="tx1"/>
          </a:solidFill>
          <a:ln w="9525">
            <a:solidFill>
              <a:schemeClr val="tx1"/>
            </a:solidFill>
            <a:round/>
            <a:headEnd/>
            <a:tailEnd/>
          </a:ln>
        </p:spPr>
        <p:txBody>
          <a:bodyPr wrap="none" anchor="ctr"/>
          <a:lstStyle/>
          <a:p>
            <a:endParaRPr lang="en-US"/>
          </a:p>
        </p:txBody>
      </p:sp>
    </p:spTree>
    <p:extLst>
      <p:ext uri="{BB962C8B-B14F-4D97-AF65-F5344CB8AC3E}">
        <p14:creationId xmlns:p14="http://schemas.microsoft.com/office/powerpoint/2010/main" val="21977447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70" name="Rectangle 6"/>
          <p:cNvSpPr>
            <a:spLocks noGrp="1" noChangeArrowheads="1"/>
          </p:cNvSpPr>
          <p:nvPr>
            <p:ph type="title"/>
          </p:nvPr>
        </p:nvSpPr>
        <p:spPr/>
        <p:txBody>
          <a:bodyPr/>
          <a:lstStyle/>
          <a:p>
            <a:pPr eaLnBrk="1" hangingPunct="1"/>
            <a:r>
              <a:rPr lang="en-US"/>
              <a:t>Equivalence Partitioning</a:t>
            </a:r>
          </a:p>
        </p:txBody>
      </p:sp>
      <p:sp>
        <p:nvSpPr>
          <p:cNvPr id="11271" name="Rectangle 7"/>
          <p:cNvSpPr>
            <a:spLocks noGrp="1" noChangeArrowheads="1"/>
          </p:cNvSpPr>
          <p:nvPr>
            <p:ph type="body" idx="1"/>
          </p:nvPr>
        </p:nvSpPr>
        <p:spPr>
          <a:xfrm>
            <a:off x="685800" y="1981200"/>
            <a:ext cx="7772400" cy="838200"/>
          </a:xfrm>
        </p:spPr>
        <p:txBody>
          <a:bodyPr/>
          <a:lstStyle/>
          <a:p>
            <a:pPr eaLnBrk="1" hangingPunct="1"/>
            <a:r>
              <a:rPr lang="en-US" dirty="0"/>
              <a:t>Partition valid and invalid test cases into equivalence classes</a:t>
            </a:r>
          </a:p>
        </p:txBody>
      </p:sp>
      <p:sp>
        <p:nvSpPr>
          <p:cNvPr id="82" name="Oval 2"/>
          <p:cNvSpPr>
            <a:spLocks noChangeArrowheads="1"/>
          </p:cNvSpPr>
          <p:nvPr/>
        </p:nvSpPr>
        <p:spPr bwMode="auto">
          <a:xfrm>
            <a:off x="2590800" y="2667000"/>
            <a:ext cx="4038600" cy="3733800"/>
          </a:xfrm>
          <a:prstGeom prst="ellipse">
            <a:avLst/>
          </a:prstGeom>
          <a:noFill/>
          <a:ln w="25400">
            <a:solidFill>
              <a:schemeClr val="tx1"/>
            </a:solidFill>
            <a:round/>
            <a:headEnd/>
            <a:tailEnd/>
          </a:ln>
        </p:spPr>
        <p:txBody>
          <a:bodyPr wrap="none" anchor="ctr"/>
          <a:lstStyle/>
          <a:p>
            <a:endParaRPr lang="en-US"/>
          </a:p>
        </p:txBody>
      </p:sp>
      <p:sp>
        <p:nvSpPr>
          <p:cNvPr id="83" name="Line 3"/>
          <p:cNvSpPr>
            <a:spLocks noChangeShapeType="1"/>
          </p:cNvSpPr>
          <p:nvPr/>
        </p:nvSpPr>
        <p:spPr bwMode="auto">
          <a:xfrm>
            <a:off x="4267200" y="2667000"/>
            <a:ext cx="0" cy="3733800"/>
          </a:xfrm>
          <a:prstGeom prst="line">
            <a:avLst/>
          </a:prstGeom>
          <a:noFill/>
          <a:ln w="38100">
            <a:solidFill>
              <a:srgbClr val="0070C0"/>
            </a:solidFill>
            <a:round/>
            <a:headEnd/>
            <a:tailEnd/>
          </a:ln>
        </p:spPr>
        <p:txBody>
          <a:bodyPr/>
          <a:lstStyle/>
          <a:p>
            <a:endParaRPr lang="en-US"/>
          </a:p>
        </p:txBody>
      </p:sp>
      <p:sp>
        <p:nvSpPr>
          <p:cNvPr id="84" name="Oval 18"/>
          <p:cNvSpPr>
            <a:spLocks noChangeArrowheads="1"/>
          </p:cNvSpPr>
          <p:nvPr/>
        </p:nvSpPr>
        <p:spPr bwMode="auto">
          <a:xfrm>
            <a:off x="4724400" y="36576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85" name="Oval 19"/>
          <p:cNvSpPr>
            <a:spLocks noChangeArrowheads="1"/>
          </p:cNvSpPr>
          <p:nvPr/>
        </p:nvSpPr>
        <p:spPr bwMode="auto">
          <a:xfrm>
            <a:off x="4495800" y="28956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86" name="Oval 20"/>
          <p:cNvSpPr>
            <a:spLocks noChangeArrowheads="1"/>
          </p:cNvSpPr>
          <p:nvPr/>
        </p:nvSpPr>
        <p:spPr bwMode="auto">
          <a:xfrm>
            <a:off x="5827140" y="3986373"/>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87" name="Oval 21"/>
          <p:cNvSpPr>
            <a:spLocks noChangeArrowheads="1"/>
          </p:cNvSpPr>
          <p:nvPr/>
        </p:nvSpPr>
        <p:spPr bwMode="auto">
          <a:xfrm>
            <a:off x="4800600" y="43434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88" name="Oval 25"/>
          <p:cNvSpPr>
            <a:spLocks noChangeArrowheads="1"/>
          </p:cNvSpPr>
          <p:nvPr/>
        </p:nvSpPr>
        <p:spPr bwMode="auto">
          <a:xfrm>
            <a:off x="3886200" y="29718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89" name="Oval 26"/>
          <p:cNvSpPr>
            <a:spLocks noChangeArrowheads="1"/>
          </p:cNvSpPr>
          <p:nvPr/>
        </p:nvSpPr>
        <p:spPr bwMode="auto">
          <a:xfrm>
            <a:off x="3505200" y="36576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90" name="Oval 27"/>
          <p:cNvSpPr>
            <a:spLocks noChangeArrowheads="1"/>
          </p:cNvSpPr>
          <p:nvPr/>
        </p:nvSpPr>
        <p:spPr bwMode="auto">
          <a:xfrm>
            <a:off x="2819400" y="4508328"/>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91" name="Oval 28"/>
          <p:cNvSpPr>
            <a:spLocks noChangeArrowheads="1"/>
          </p:cNvSpPr>
          <p:nvPr/>
        </p:nvSpPr>
        <p:spPr bwMode="auto">
          <a:xfrm>
            <a:off x="3505200" y="50292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92" name="Oval 29"/>
          <p:cNvSpPr>
            <a:spLocks noChangeArrowheads="1"/>
          </p:cNvSpPr>
          <p:nvPr/>
        </p:nvSpPr>
        <p:spPr bwMode="auto">
          <a:xfrm>
            <a:off x="3581400" y="59436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93" name="Freeform 92"/>
          <p:cNvSpPr/>
          <p:nvPr/>
        </p:nvSpPr>
        <p:spPr>
          <a:xfrm>
            <a:off x="3339101" y="2865325"/>
            <a:ext cx="758189" cy="1121048"/>
          </a:xfrm>
          <a:custGeom>
            <a:avLst/>
            <a:gdLst>
              <a:gd name="connsiteX0" fmla="*/ 688369 w 758189"/>
              <a:gd name="connsiteY0" fmla="*/ 11439 h 1121048"/>
              <a:gd name="connsiteX1" fmla="*/ 626724 w 758189"/>
              <a:gd name="connsiteY1" fmla="*/ 1165 h 1121048"/>
              <a:gd name="connsiteX2" fmla="*/ 400692 w 758189"/>
              <a:gd name="connsiteY2" fmla="*/ 21713 h 1121048"/>
              <a:gd name="connsiteX3" fmla="*/ 359596 w 758189"/>
              <a:gd name="connsiteY3" fmla="*/ 73084 h 1121048"/>
              <a:gd name="connsiteX4" fmla="*/ 339047 w 758189"/>
              <a:gd name="connsiteY4" fmla="*/ 93632 h 1121048"/>
              <a:gd name="connsiteX5" fmla="*/ 308225 w 758189"/>
              <a:gd name="connsiteY5" fmla="*/ 186100 h 1121048"/>
              <a:gd name="connsiteX6" fmla="*/ 297951 w 758189"/>
              <a:gd name="connsiteY6" fmla="*/ 216922 h 1121048"/>
              <a:gd name="connsiteX7" fmla="*/ 287677 w 758189"/>
              <a:gd name="connsiteY7" fmla="*/ 299115 h 1121048"/>
              <a:gd name="connsiteX8" fmla="*/ 267128 w 758189"/>
              <a:gd name="connsiteY8" fmla="*/ 391583 h 1121048"/>
              <a:gd name="connsiteX9" fmla="*/ 205483 w 758189"/>
              <a:gd name="connsiteY9" fmla="*/ 463502 h 1121048"/>
              <a:gd name="connsiteX10" fmla="*/ 174661 w 758189"/>
              <a:gd name="connsiteY10" fmla="*/ 473776 h 1121048"/>
              <a:gd name="connsiteX11" fmla="*/ 123290 w 758189"/>
              <a:gd name="connsiteY11" fmla="*/ 514873 h 1121048"/>
              <a:gd name="connsiteX12" fmla="*/ 92468 w 758189"/>
              <a:gd name="connsiteY12" fmla="*/ 525147 h 1121048"/>
              <a:gd name="connsiteX13" fmla="*/ 51371 w 758189"/>
              <a:gd name="connsiteY13" fmla="*/ 566244 h 1121048"/>
              <a:gd name="connsiteX14" fmla="*/ 20548 w 758189"/>
              <a:gd name="connsiteY14" fmla="*/ 617614 h 1121048"/>
              <a:gd name="connsiteX15" fmla="*/ 10274 w 758189"/>
              <a:gd name="connsiteY15" fmla="*/ 658711 h 1121048"/>
              <a:gd name="connsiteX16" fmla="*/ 0 w 758189"/>
              <a:gd name="connsiteY16" fmla="*/ 689533 h 1121048"/>
              <a:gd name="connsiteX17" fmla="*/ 10274 w 758189"/>
              <a:gd name="connsiteY17" fmla="*/ 997758 h 1121048"/>
              <a:gd name="connsiteX18" fmla="*/ 20548 w 758189"/>
              <a:gd name="connsiteY18" fmla="*/ 1028581 h 1121048"/>
              <a:gd name="connsiteX19" fmla="*/ 41097 w 758189"/>
              <a:gd name="connsiteY19" fmla="*/ 1049129 h 1121048"/>
              <a:gd name="connsiteX20" fmla="*/ 123290 w 758189"/>
              <a:gd name="connsiteY20" fmla="*/ 1100500 h 1121048"/>
              <a:gd name="connsiteX21" fmla="*/ 154112 w 758189"/>
              <a:gd name="connsiteY21" fmla="*/ 1110774 h 1121048"/>
              <a:gd name="connsiteX22" fmla="*/ 184935 w 758189"/>
              <a:gd name="connsiteY22" fmla="*/ 1121048 h 1121048"/>
              <a:gd name="connsiteX23" fmla="*/ 400692 w 758189"/>
              <a:gd name="connsiteY23" fmla="*/ 1110774 h 1121048"/>
              <a:gd name="connsiteX24" fmla="*/ 431515 w 758189"/>
              <a:gd name="connsiteY24" fmla="*/ 1100500 h 1121048"/>
              <a:gd name="connsiteX25" fmla="*/ 452063 w 758189"/>
              <a:gd name="connsiteY25" fmla="*/ 1079951 h 1121048"/>
              <a:gd name="connsiteX26" fmla="*/ 493160 w 758189"/>
              <a:gd name="connsiteY26" fmla="*/ 1018306 h 1121048"/>
              <a:gd name="connsiteX27" fmla="*/ 534256 w 758189"/>
              <a:gd name="connsiteY27" fmla="*/ 895017 h 1121048"/>
              <a:gd name="connsiteX28" fmla="*/ 544530 w 758189"/>
              <a:gd name="connsiteY28" fmla="*/ 864194 h 1121048"/>
              <a:gd name="connsiteX29" fmla="*/ 585627 w 758189"/>
              <a:gd name="connsiteY29" fmla="*/ 812823 h 1121048"/>
              <a:gd name="connsiteX30" fmla="*/ 606175 w 758189"/>
              <a:gd name="connsiteY30" fmla="*/ 751178 h 1121048"/>
              <a:gd name="connsiteX31" fmla="*/ 616450 w 758189"/>
              <a:gd name="connsiteY31" fmla="*/ 720356 h 1121048"/>
              <a:gd name="connsiteX32" fmla="*/ 647272 w 758189"/>
              <a:gd name="connsiteY32" fmla="*/ 689533 h 1121048"/>
              <a:gd name="connsiteX33" fmla="*/ 667820 w 758189"/>
              <a:gd name="connsiteY33" fmla="*/ 627888 h 1121048"/>
              <a:gd name="connsiteX34" fmla="*/ 678095 w 758189"/>
              <a:gd name="connsiteY34" fmla="*/ 597066 h 1121048"/>
              <a:gd name="connsiteX35" fmla="*/ 698643 w 758189"/>
              <a:gd name="connsiteY35" fmla="*/ 566244 h 1121048"/>
              <a:gd name="connsiteX36" fmla="*/ 719191 w 758189"/>
              <a:gd name="connsiteY36" fmla="*/ 504599 h 1121048"/>
              <a:gd name="connsiteX37" fmla="*/ 739739 w 758189"/>
              <a:gd name="connsiteY37" fmla="*/ 432679 h 1121048"/>
              <a:gd name="connsiteX38" fmla="*/ 739739 w 758189"/>
              <a:gd name="connsiteY38" fmla="*/ 31987 h 1121048"/>
              <a:gd name="connsiteX39" fmla="*/ 678095 w 758189"/>
              <a:gd name="connsiteY39" fmla="*/ 11439 h 1121048"/>
              <a:gd name="connsiteX40" fmla="*/ 585627 w 758189"/>
              <a:gd name="connsiteY40" fmla="*/ 11439 h 1121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58189" h="1121048">
                <a:moveTo>
                  <a:pt x="688369" y="11439"/>
                </a:moveTo>
                <a:cubicBezTo>
                  <a:pt x="667821" y="8014"/>
                  <a:pt x="647556" y="1165"/>
                  <a:pt x="626724" y="1165"/>
                </a:cubicBezTo>
                <a:cubicBezTo>
                  <a:pt x="453231" y="1165"/>
                  <a:pt x="487924" y="-7363"/>
                  <a:pt x="400692" y="21713"/>
                </a:cubicBezTo>
                <a:cubicBezTo>
                  <a:pt x="351069" y="71338"/>
                  <a:pt x="411450" y="8268"/>
                  <a:pt x="359596" y="73084"/>
                </a:cubicBezTo>
                <a:cubicBezTo>
                  <a:pt x="353545" y="80648"/>
                  <a:pt x="345897" y="86783"/>
                  <a:pt x="339047" y="93632"/>
                </a:cubicBezTo>
                <a:lnTo>
                  <a:pt x="308225" y="186100"/>
                </a:lnTo>
                <a:lnTo>
                  <a:pt x="297951" y="216922"/>
                </a:lnTo>
                <a:cubicBezTo>
                  <a:pt x="294526" y="244320"/>
                  <a:pt x="291582" y="271782"/>
                  <a:pt x="287677" y="299115"/>
                </a:cubicBezTo>
                <a:cubicBezTo>
                  <a:pt x="284521" y="321209"/>
                  <a:pt x="279363" y="367113"/>
                  <a:pt x="267128" y="391583"/>
                </a:cubicBezTo>
                <a:cubicBezTo>
                  <a:pt x="257926" y="409988"/>
                  <a:pt x="220650" y="458446"/>
                  <a:pt x="205483" y="463502"/>
                </a:cubicBezTo>
                <a:cubicBezTo>
                  <a:pt x="195209" y="466927"/>
                  <a:pt x="184347" y="468933"/>
                  <a:pt x="174661" y="473776"/>
                </a:cubicBezTo>
                <a:cubicBezTo>
                  <a:pt x="51295" y="535458"/>
                  <a:pt x="218843" y="457539"/>
                  <a:pt x="123290" y="514873"/>
                </a:cubicBezTo>
                <a:cubicBezTo>
                  <a:pt x="114004" y="520445"/>
                  <a:pt x="102742" y="521722"/>
                  <a:pt x="92468" y="525147"/>
                </a:cubicBezTo>
                <a:cubicBezTo>
                  <a:pt x="78769" y="538846"/>
                  <a:pt x="57497" y="547865"/>
                  <a:pt x="51371" y="566244"/>
                </a:cubicBezTo>
                <a:cubicBezTo>
                  <a:pt x="38034" y="606256"/>
                  <a:pt x="48755" y="589408"/>
                  <a:pt x="20548" y="617614"/>
                </a:cubicBezTo>
                <a:cubicBezTo>
                  <a:pt x="17123" y="631313"/>
                  <a:pt x="14153" y="645134"/>
                  <a:pt x="10274" y="658711"/>
                </a:cubicBezTo>
                <a:cubicBezTo>
                  <a:pt x="7299" y="669124"/>
                  <a:pt x="0" y="678703"/>
                  <a:pt x="0" y="689533"/>
                </a:cubicBezTo>
                <a:cubicBezTo>
                  <a:pt x="0" y="792332"/>
                  <a:pt x="4055" y="895148"/>
                  <a:pt x="10274" y="997758"/>
                </a:cubicBezTo>
                <a:cubicBezTo>
                  <a:pt x="10929" y="1008568"/>
                  <a:pt x="14976" y="1019294"/>
                  <a:pt x="20548" y="1028581"/>
                </a:cubicBezTo>
                <a:cubicBezTo>
                  <a:pt x="25532" y="1036887"/>
                  <a:pt x="35046" y="1041565"/>
                  <a:pt x="41097" y="1049129"/>
                </a:cubicBezTo>
                <a:cubicBezTo>
                  <a:pt x="82542" y="1100934"/>
                  <a:pt x="34350" y="1070853"/>
                  <a:pt x="123290" y="1100500"/>
                </a:cubicBezTo>
                <a:lnTo>
                  <a:pt x="154112" y="1110774"/>
                </a:lnTo>
                <a:lnTo>
                  <a:pt x="184935" y="1121048"/>
                </a:lnTo>
                <a:cubicBezTo>
                  <a:pt x="256854" y="1117623"/>
                  <a:pt x="328940" y="1116753"/>
                  <a:pt x="400692" y="1110774"/>
                </a:cubicBezTo>
                <a:cubicBezTo>
                  <a:pt x="411485" y="1109875"/>
                  <a:pt x="422228" y="1106072"/>
                  <a:pt x="431515" y="1100500"/>
                </a:cubicBezTo>
                <a:cubicBezTo>
                  <a:pt x="439821" y="1095516"/>
                  <a:pt x="446251" y="1087700"/>
                  <a:pt x="452063" y="1079951"/>
                </a:cubicBezTo>
                <a:cubicBezTo>
                  <a:pt x="466881" y="1060194"/>
                  <a:pt x="493160" y="1018306"/>
                  <a:pt x="493160" y="1018306"/>
                </a:cubicBezTo>
                <a:lnTo>
                  <a:pt x="534256" y="895017"/>
                </a:lnTo>
                <a:cubicBezTo>
                  <a:pt x="537681" y="884743"/>
                  <a:pt x="536872" y="871852"/>
                  <a:pt x="544530" y="864194"/>
                </a:cubicBezTo>
                <a:cubicBezTo>
                  <a:pt x="561611" y="847114"/>
                  <a:pt x="575257" y="836155"/>
                  <a:pt x="585627" y="812823"/>
                </a:cubicBezTo>
                <a:cubicBezTo>
                  <a:pt x="594424" y="793030"/>
                  <a:pt x="599325" y="771726"/>
                  <a:pt x="606175" y="751178"/>
                </a:cubicBezTo>
                <a:cubicBezTo>
                  <a:pt x="609600" y="740904"/>
                  <a:pt x="608792" y="728014"/>
                  <a:pt x="616450" y="720356"/>
                </a:cubicBezTo>
                <a:lnTo>
                  <a:pt x="647272" y="689533"/>
                </a:lnTo>
                <a:lnTo>
                  <a:pt x="667820" y="627888"/>
                </a:lnTo>
                <a:cubicBezTo>
                  <a:pt x="671245" y="617614"/>
                  <a:pt x="672088" y="606077"/>
                  <a:pt x="678095" y="597066"/>
                </a:cubicBezTo>
                <a:lnTo>
                  <a:pt x="698643" y="566244"/>
                </a:lnTo>
                <a:cubicBezTo>
                  <a:pt x="705492" y="545696"/>
                  <a:pt x="713938" y="525612"/>
                  <a:pt x="719191" y="504599"/>
                </a:cubicBezTo>
                <a:cubicBezTo>
                  <a:pt x="732092" y="452995"/>
                  <a:pt x="725000" y="476898"/>
                  <a:pt x="739739" y="432679"/>
                </a:cubicBezTo>
                <a:cubicBezTo>
                  <a:pt x="754975" y="295563"/>
                  <a:pt x="772234" y="180538"/>
                  <a:pt x="739739" y="31987"/>
                </a:cubicBezTo>
                <a:cubicBezTo>
                  <a:pt x="735110" y="10828"/>
                  <a:pt x="699754" y="11439"/>
                  <a:pt x="678095" y="11439"/>
                </a:cubicBezTo>
                <a:lnTo>
                  <a:pt x="585627" y="114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reeform 93"/>
          <p:cNvSpPr/>
          <p:nvPr/>
        </p:nvSpPr>
        <p:spPr>
          <a:xfrm>
            <a:off x="2713662" y="3973568"/>
            <a:ext cx="791110" cy="1145720"/>
          </a:xfrm>
          <a:custGeom>
            <a:avLst/>
            <a:gdLst>
              <a:gd name="connsiteX0" fmla="*/ 688369 w 791110"/>
              <a:gd name="connsiteY0" fmla="*/ 0 h 1145720"/>
              <a:gd name="connsiteX1" fmla="*/ 585627 w 791110"/>
              <a:gd name="connsiteY1" fmla="*/ 30823 h 1145720"/>
              <a:gd name="connsiteX2" fmla="*/ 462337 w 791110"/>
              <a:gd name="connsiteY2" fmla="*/ 61645 h 1145720"/>
              <a:gd name="connsiteX3" fmla="*/ 359596 w 791110"/>
              <a:gd name="connsiteY3" fmla="*/ 92468 h 1145720"/>
              <a:gd name="connsiteX4" fmla="*/ 287677 w 791110"/>
              <a:gd name="connsiteY4" fmla="*/ 113016 h 1145720"/>
              <a:gd name="connsiteX5" fmla="*/ 215758 w 791110"/>
              <a:gd name="connsiteY5" fmla="*/ 184935 h 1145720"/>
              <a:gd name="connsiteX6" fmla="*/ 174661 w 791110"/>
              <a:gd name="connsiteY6" fmla="*/ 226032 h 1145720"/>
              <a:gd name="connsiteX7" fmla="*/ 154113 w 791110"/>
              <a:gd name="connsiteY7" fmla="*/ 256854 h 1145720"/>
              <a:gd name="connsiteX8" fmla="*/ 102742 w 791110"/>
              <a:gd name="connsiteY8" fmla="*/ 308225 h 1145720"/>
              <a:gd name="connsiteX9" fmla="*/ 61645 w 791110"/>
              <a:gd name="connsiteY9" fmla="*/ 380144 h 1145720"/>
              <a:gd name="connsiteX10" fmla="*/ 41097 w 791110"/>
              <a:gd name="connsiteY10" fmla="*/ 410967 h 1145720"/>
              <a:gd name="connsiteX11" fmla="*/ 10274 w 791110"/>
              <a:gd name="connsiteY11" fmla="*/ 523982 h 1145720"/>
              <a:gd name="connsiteX12" fmla="*/ 0 w 791110"/>
              <a:gd name="connsiteY12" fmla="*/ 606176 h 1145720"/>
              <a:gd name="connsiteX13" fmla="*/ 10274 w 791110"/>
              <a:gd name="connsiteY13" fmla="*/ 965771 h 1145720"/>
              <a:gd name="connsiteX14" fmla="*/ 30823 w 791110"/>
              <a:gd name="connsiteY14" fmla="*/ 1078787 h 1145720"/>
              <a:gd name="connsiteX15" fmla="*/ 51371 w 791110"/>
              <a:gd name="connsiteY15" fmla="*/ 1109609 h 1145720"/>
              <a:gd name="connsiteX16" fmla="*/ 82193 w 791110"/>
              <a:gd name="connsiteY16" fmla="*/ 1119883 h 1145720"/>
              <a:gd name="connsiteX17" fmla="*/ 154113 w 791110"/>
              <a:gd name="connsiteY17" fmla="*/ 1140432 h 1145720"/>
              <a:gd name="connsiteX18" fmla="*/ 380144 w 791110"/>
              <a:gd name="connsiteY18" fmla="*/ 1109609 h 1145720"/>
              <a:gd name="connsiteX19" fmla="*/ 410966 w 791110"/>
              <a:gd name="connsiteY19" fmla="*/ 1089061 h 1145720"/>
              <a:gd name="connsiteX20" fmla="*/ 421241 w 791110"/>
              <a:gd name="connsiteY20" fmla="*/ 1047964 h 1145720"/>
              <a:gd name="connsiteX21" fmla="*/ 410966 w 791110"/>
              <a:gd name="connsiteY21" fmla="*/ 893852 h 1145720"/>
              <a:gd name="connsiteX22" fmla="*/ 400692 w 791110"/>
              <a:gd name="connsiteY22" fmla="*/ 863029 h 1145720"/>
              <a:gd name="connsiteX23" fmla="*/ 390418 w 791110"/>
              <a:gd name="connsiteY23" fmla="*/ 821933 h 1145720"/>
              <a:gd name="connsiteX24" fmla="*/ 380144 w 791110"/>
              <a:gd name="connsiteY24" fmla="*/ 750014 h 1145720"/>
              <a:gd name="connsiteX25" fmla="*/ 390418 w 791110"/>
              <a:gd name="connsiteY25" fmla="*/ 647272 h 1145720"/>
              <a:gd name="connsiteX26" fmla="*/ 493160 w 791110"/>
              <a:gd name="connsiteY26" fmla="*/ 616450 h 1145720"/>
              <a:gd name="connsiteX27" fmla="*/ 554805 w 791110"/>
              <a:gd name="connsiteY27" fmla="*/ 606176 h 1145720"/>
              <a:gd name="connsiteX28" fmla="*/ 616450 w 791110"/>
              <a:gd name="connsiteY28" fmla="*/ 585627 h 1145720"/>
              <a:gd name="connsiteX29" fmla="*/ 647272 w 791110"/>
              <a:gd name="connsiteY29" fmla="*/ 575353 h 1145720"/>
              <a:gd name="connsiteX30" fmla="*/ 698643 w 791110"/>
              <a:gd name="connsiteY30" fmla="*/ 523982 h 1145720"/>
              <a:gd name="connsiteX31" fmla="*/ 729465 w 791110"/>
              <a:gd name="connsiteY31" fmla="*/ 493160 h 1145720"/>
              <a:gd name="connsiteX32" fmla="*/ 750014 w 791110"/>
              <a:gd name="connsiteY32" fmla="*/ 431515 h 1145720"/>
              <a:gd name="connsiteX33" fmla="*/ 760288 w 791110"/>
              <a:gd name="connsiteY33" fmla="*/ 400692 h 1145720"/>
              <a:gd name="connsiteX34" fmla="*/ 770562 w 791110"/>
              <a:gd name="connsiteY34" fmla="*/ 359596 h 1145720"/>
              <a:gd name="connsiteX35" fmla="*/ 791110 w 791110"/>
              <a:gd name="connsiteY35" fmla="*/ 246580 h 1145720"/>
              <a:gd name="connsiteX36" fmla="*/ 780836 w 791110"/>
              <a:gd name="connsiteY36" fmla="*/ 102742 h 1145720"/>
              <a:gd name="connsiteX37" fmla="*/ 750014 w 791110"/>
              <a:gd name="connsiteY37" fmla="*/ 82194 h 1145720"/>
              <a:gd name="connsiteX38" fmla="*/ 729465 w 791110"/>
              <a:gd name="connsiteY38" fmla="*/ 61645 h 1145720"/>
              <a:gd name="connsiteX39" fmla="*/ 636998 w 791110"/>
              <a:gd name="connsiteY39" fmla="*/ 10274 h 1145720"/>
              <a:gd name="connsiteX40" fmla="*/ 606175 w 791110"/>
              <a:gd name="connsiteY40" fmla="*/ 10274 h 114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91110" h="1145720">
                <a:moveTo>
                  <a:pt x="688369" y="0"/>
                </a:moveTo>
                <a:cubicBezTo>
                  <a:pt x="578874" y="43799"/>
                  <a:pt x="694766" y="1058"/>
                  <a:pt x="585627" y="30823"/>
                </a:cubicBezTo>
                <a:cubicBezTo>
                  <a:pt x="396816" y="82316"/>
                  <a:pt x="648644" y="24384"/>
                  <a:pt x="462337" y="61645"/>
                </a:cubicBezTo>
                <a:cubicBezTo>
                  <a:pt x="380789" y="77955"/>
                  <a:pt x="464455" y="66254"/>
                  <a:pt x="359596" y="92468"/>
                </a:cubicBezTo>
                <a:cubicBezTo>
                  <a:pt x="307993" y="105369"/>
                  <a:pt x="331895" y="98277"/>
                  <a:pt x="287677" y="113016"/>
                </a:cubicBezTo>
                <a:lnTo>
                  <a:pt x="215758" y="184935"/>
                </a:lnTo>
                <a:lnTo>
                  <a:pt x="174661" y="226032"/>
                </a:lnTo>
                <a:cubicBezTo>
                  <a:pt x="167812" y="236306"/>
                  <a:pt x="162244" y="247561"/>
                  <a:pt x="154113" y="256854"/>
                </a:cubicBezTo>
                <a:cubicBezTo>
                  <a:pt x="138166" y="275079"/>
                  <a:pt x="116175" y="288076"/>
                  <a:pt x="102742" y="308225"/>
                </a:cubicBezTo>
                <a:cubicBezTo>
                  <a:pt x="52689" y="383301"/>
                  <a:pt x="113772" y="288918"/>
                  <a:pt x="61645" y="380144"/>
                </a:cubicBezTo>
                <a:cubicBezTo>
                  <a:pt x="55519" y="390865"/>
                  <a:pt x="46112" y="399683"/>
                  <a:pt x="41097" y="410967"/>
                </a:cubicBezTo>
                <a:cubicBezTo>
                  <a:pt x="25987" y="444965"/>
                  <a:pt x="15961" y="487019"/>
                  <a:pt x="10274" y="523982"/>
                </a:cubicBezTo>
                <a:cubicBezTo>
                  <a:pt x="6075" y="551272"/>
                  <a:pt x="3425" y="578778"/>
                  <a:pt x="0" y="606176"/>
                </a:cubicBezTo>
                <a:cubicBezTo>
                  <a:pt x="3425" y="726041"/>
                  <a:pt x="4570" y="845993"/>
                  <a:pt x="10274" y="965771"/>
                </a:cubicBezTo>
                <a:cubicBezTo>
                  <a:pt x="10869" y="978267"/>
                  <a:pt x="21485" y="1056997"/>
                  <a:pt x="30823" y="1078787"/>
                </a:cubicBezTo>
                <a:cubicBezTo>
                  <a:pt x="35687" y="1090136"/>
                  <a:pt x="41729" y="1101895"/>
                  <a:pt x="51371" y="1109609"/>
                </a:cubicBezTo>
                <a:cubicBezTo>
                  <a:pt x="59828" y="1116374"/>
                  <a:pt x="71780" y="1116908"/>
                  <a:pt x="82193" y="1119883"/>
                </a:cubicBezTo>
                <a:cubicBezTo>
                  <a:pt x="172507" y="1145688"/>
                  <a:pt x="80204" y="1115797"/>
                  <a:pt x="154113" y="1140432"/>
                </a:cubicBezTo>
                <a:cubicBezTo>
                  <a:pt x="499631" y="1123156"/>
                  <a:pt x="292691" y="1179573"/>
                  <a:pt x="380144" y="1109609"/>
                </a:cubicBezTo>
                <a:cubicBezTo>
                  <a:pt x="389786" y="1101895"/>
                  <a:pt x="400692" y="1095910"/>
                  <a:pt x="410966" y="1089061"/>
                </a:cubicBezTo>
                <a:cubicBezTo>
                  <a:pt x="414391" y="1075362"/>
                  <a:pt x="421241" y="1062085"/>
                  <a:pt x="421241" y="1047964"/>
                </a:cubicBezTo>
                <a:cubicBezTo>
                  <a:pt x="421241" y="996479"/>
                  <a:pt x="416652" y="945022"/>
                  <a:pt x="410966" y="893852"/>
                </a:cubicBezTo>
                <a:cubicBezTo>
                  <a:pt x="409770" y="883088"/>
                  <a:pt x="403667" y="873442"/>
                  <a:pt x="400692" y="863029"/>
                </a:cubicBezTo>
                <a:cubicBezTo>
                  <a:pt x="396813" y="849452"/>
                  <a:pt x="392944" y="835826"/>
                  <a:pt x="390418" y="821933"/>
                </a:cubicBezTo>
                <a:cubicBezTo>
                  <a:pt x="386086" y="798107"/>
                  <a:pt x="383569" y="773987"/>
                  <a:pt x="380144" y="750014"/>
                </a:cubicBezTo>
                <a:cubicBezTo>
                  <a:pt x="383569" y="715767"/>
                  <a:pt x="373076" y="677002"/>
                  <a:pt x="390418" y="647272"/>
                </a:cubicBezTo>
                <a:cubicBezTo>
                  <a:pt x="393880" y="641338"/>
                  <a:pt x="477714" y="619539"/>
                  <a:pt x="493160" y="616450"/>
                </a:cubicBezTo>
                <a:cubicBezTo>
                  <a:pt x="513587" y="612365"/>
                  <a:pt x="534257" y="609601"/>
                  <a:pt x="554805" y="606176"/>
                </a:cubicBezTo>
                <a:lnTo>
                  <a:pt x="616450" y="585627"/>
                </a:lnTo>
                <a:lnTo>
                  <a:pt x="647272" y="575353"/>
                </a:lnTo>
                <a:lnTo>
                  <a:pt x="698643" y="523982"/>
                </a:lnTo>
                <a:lnTo>
                  <a:pt x="729465" y="493160"/>
                </a:lnTo>
                <a:lnTo>
                  <a:pt x="750014" y="431515"/>
                </a:lnTo>
                <a:cubicBezTo>
                  <a:pt x="753439" y="421241"/>
                  <a:pt x="757661" y="411199"/>
                  <a:pt x="760288" y="400692"/>
                </a:cubicBezTo>
                <a:cubicBezTo>
                  <a:pt x="763713" y="386993"/>
                  <a:pt x="767499" y="373380"/>
                  <a:pt x="770562" y="359596"/>
                </a:cubicBezTo>
                <a:cubicBezTo>
                  <a:pt x="780135" y="316519"/>
                  <a:pt x="783675" y="291188"/>
                  <a:pt x="791110" y="246580"/>
                </a:cubicBezTo>
                <a:cubicBezTo>
                  <a:pt x="787685" y="198634"/>
                  <a:pt x="792494" y="149375"/>
                  <a:pt x="780836" y="102742"/>
                </a:cubicBezTo>
                <a:cubicBezTo>
                  <a:pt x="777841" y="90763"/>
                  <a:pt x="759656" y="89908"/>
                  <a:pt x="750014" y="82194"/>
                </a:cubicBezTo>
                <a:cubicBezTo>
                  <a:pt x="742450" y="76143"/>
                  <a:pt x="737215" y="67457"/>
                  <a:pt x="729465" y="61645"/>
                </a:cubicBezTo>
                <a:cubicBezTo>
                  <a:pt x="704255" y="42737"/>
                  <a:pt x="671319" y="15995"/>
                  <a:pt x="636998" y="10274"/>
                </a:cubicBezTo>
                <a:cubicBezTo>
                  <a:pt x="626863" y="8585"/>
                  <a:pt x="616449" y="10274"/>
                  <a:pt x="606175" y="1027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94"/>
          <p:cNvSpPr/>
          <p:nvPr/>
        </p:nvSpPr>
        <p:spPr>
          <a:xfrm>
            <a:off x="3339101" y="4921321"/>
            <a:ext cx="504785" cy="1222625"/>
          </a:xfrm>
          <a:custGeom>
            <a:avLst/>
            <a:gdLst>
              <a:gd name="connsiteX0" fmla="*/ 339047 w 504785"/>
              <a:gd name="connsiteY0" fmla="*/ 41097 h 1222625"/>
              <a:gd name="connsiteX1" fmla="*/ 256854 w 504785"/>
              <a:gd name="connsiteY1" fmla="*/ 10275 h 1222625"/>
              <a:gd name="connsiteX2" fmla="*/ 205483 w 504785"/>
              <a:gd name="connsiteY2" fmla="*/ 0 h 1222625"/>
              <a:gd name="connsiteX3" fmla="*/ 61645 w 504785"/>
              <a:gd name="connsiteY3" fmla="*/ 10275 h 1222625"/>
              <a:gd name="connsiteX4" fmla="*/ 30823 w 504785"/>
              <a:gd name="connsiteY4" fmla="*/ 20549 h 1222625"/>
              <a:gd name="connsiteX5" fmla="*/ 10274 w 504785"/>
              <a:gd name="connsiteY5" fmla="*/ 82194 h 1222625"/>
              <a:gd name="connsiteX6" fmla="*/ 0 w 504785"/>
              <a:gd name="connsiteY6" fmla="*/ 113016 h 1222625"/>
              <a:gd name="connsiteX7" fmla="*/ 10274 w 504785"/>
              <a:gd name="connsiteY7" fmla="*/ 441789 h 1222625"/>
              <a:gd name="connsiteX8" fmla="*/ 20548 w 504785"/>
              <a:gd name="connsiteY8" fmla="*/ 523982 h 1222625"/>
              <a:gd name="connsiteX9" fmla="*/ 30823 w 504785"/>
              <a:gd name="connsiteY9" fmla="*/ 626724 h 1222625"/>
              <a:gd name="connsiteX10" fmla="*/ 61645 w 504785"/>
              <a:gd name="connsiteY10" fmla="*/ 791110 h 1222625"/>
              <a:gd name="connsiteX11" fmla="*/ 92468 w 504785"/>
              <a:gd name="connsiteY11" fmla="*/ 893852 h 1222625"/>
              <a:gd name="connsiteX12" fmla="*/ 113016 w 504785"/>
              <a:gd name="connsiteY12" fmla="*/ 986319 h 1222625"/>
              <a:gd name="connsiteX13" fmla="*/ 123290 w 504785"/>
              <a:gd name="connsiteY13" fmla="*/ 1017142 h 1222625"/>
              <a:gd name="connsiteX14" fmla="*/ 143838 w 504785"/>
              <a:gd name="connsiteY14" fmla="*/ 1099335 h 1222625"/>
              <a:gd name="connsiteX15" fmla="*/ 164387 w 504785"/>
              <a:gd name="connsiteY15" fmla="*/ 1119883 h 1222625"/>
              <a:gd name="connsiteX16" fmla="*/ 184935 w 504785"/>
              <a:gd name="connsiteY16" fmla="*/ 1150706 h 1222625"/>
              <a:gd name="connsiteX17" fmla="*/ 215757 w 504785"/>
              <a:gd name="connsiteY17" fmla="*/ 1171254 h 1222625"/>
              <a:gd name="connsiteX18" fmla="*/ 236306 w 504785"/>
              <a:gd name="connsiteY18" fmla="*/ 1191803 h 1222625"/>
              <a:gd name="connsiteX19" fmla="*/ 297951 w 504785"/>
              <a:gd name="connsiteY19" fmla="*/ 1222625 h 1222625"/>
              <a:gd name="connsiteX20" fmla="*/ 441789 w 504785"/>
              <a:gd name="connsiteY20" fmla="*/ 1212351 h 1222625"/>
              <a:gd name="connsiteX21" fmla="*/ 462337 w 504785"/>
              <a:gd name="connsiteY21" fmla="*/ 1181528 h 1222625"/>
              <a:gd name="connsiteX22" fmla="*/ 493160 w 504785"/>
              <a:gd name="connsiteY22" fmla="*/ 1068513 h 1222625"/>
              <a:gd name="connsiteX23" fmla="*/ 493160 w 504785"/>
              <a:gd name="connsiteY23" fmla="*/ 246580 h 1222625"/>
              <a:gd name="connsiteX24" fmla="*/ 472611 w 504785"/>
              <a:gd name="connsiteY24" fmla="*/ 143839 h 1222625"/>
              <a:gd name="connsiteX25" fmla="*/ 452063 w 504785"/>
              <a:gd name="connsiteY25" fmla="*/ 123290 h 1222625"/>
              <a:gd name="connsiteX26" fmla="*/ 431515 w 504785"/>
              <a:gd name="connsiteY26" fmla="*/ 92468 h 1222625"/>
              <a:gd name="connsiteX27" fmla="*/ 339047 w 504785"/>
              <a:gd name="connsiteY27" fmla="*/ 61645 h 1222625"/>
              <a:gd name="connsiteX28" fmla="*/ 339047 w 504785"/>
              <a:gd name="connsiteY28" fmla="*/ 41097 h 122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4785" h="1222625">
                <a:moveTo>
                  <a:pt x="339047" y="41097"/>
                </a:moveTo>
                <a:cubicBezTo>
                  <a:pt x="325348" y="32535"/>
                  <a:pt x="278333" y="15645"/>
                  <a:pt x="256854" y="10275"/>
                </a:cubicBezTo>
                <a:cubicBezTo>
                  <a:pt x="239913" y="6040"/>
                  <a:pt x="222607" y="3425"/>
                  <a:pt x="205483" y="0"/>
                </a:cubicBezTo>
                <a:cubicBezTo>
                  <a:pt x="157537" y="3425"/>
                  <a:pt x="109384" y="4658"/>
                  <a:pt x="61645" y="10275"/>
                </a:cubicBezTo>
                <a:cubicBezTo>
                  <a:pt x="50889" y="11540"/>
                  <a:pt x="37118" y="11736"/>
                  <a:pt x="30823" y="20549"/>
                </a:cubicBezTo>
                <a:cubicBezTo>
                  <a:pt x="18233" y="38174"/>
                  <a:pt x="17124" y="61646"/>
                  <a:pt x="10274" y="82194"/>
                </a:cubicBezTo>
                <a:lnTo>
                  <a:pt x="0" y="113016"/>
                </a:lnTo>
                <a:cubicBezTo>
                  <a:pt x="3425" y="222607"/>
                  <a:pt x="4799" y="332281"/>
                  <a:pt x="10274" y="441789"/>
                </a:cubicBezTo>
                <a:cubicBezTo>
                  <a:pt x="11653" y="469365"/>
                  <a:pt x="17499" y="496540"/>
                  <a:pt x="20548" y="523982"/>
                </a:cubicBezTo>
                <a:cubicBezTo>
                  <a:pt x="24349" y="558190"/>
                  <a:pt x="26173" y="592621"/>
                  <a:pt x="30823" y="626724"/>
                </a:cubicBezTo>
                <a:cubicBezTo>
                  <a:pt x="36049" y="665044"/>
                  <a:pt x="47246" y="743112"/>
                  <a:pt x="61645" y="791110"/>
                </a:cubicBezTo>
                <a:cubicBezTo>
                  <a:pt x="83592" y="864269"/>
                  <a:pt x="78938" y="832969"/>
                  <a:pt x="92468" y="893852"/>
                </a:cubicBezTo>
                <a:cubicBezTo>
                  <a:pt x="103064" y="941533"/>
                  <a:pt x="100485" y="942461"/>
                  <a:pt x="113016" y="986319"/>
                </a:cubicBezTo>
                <a:cubicBezTo>
                  <a:pt x="115991" y="996732"/>
                  <a:pt x="120663" y="1006635"/>
                  <a:pt x="123290" y="1017142"/>
                </a:cubicBezTo>
                <a:cubicBezTo>
                  <a:pt x="126446" y="1029768"/>
                  <a:pt x="133773" y="1082561"/>
                  <a:pt x="143838" y="1099335"/>
                </a:cubicBezTo>
                <a:cubicBezTo>
                  <a:pt x="148822" y="1107641"/>
                  <a:pt x="158336" y="1112319"/>
                  <a:pt x="164387" y="1119883"/>
                </a:cubicBezTo>
                <a:cubicBezTo>
                  <a:pt x="172101" y="1129525"/>
                  <a:pt x="176204" y="1141974"/>
                  <a:pt x="184935" y="1150706"/>
                </a:cubicBezTo>
                <a:cubicBezTo>
                  <a:pt x="193666" y="1159437"/>
                  <a:pt x="206115" y="1163540"/>
                  <a:pt x="215757" y="1171254"/>
                </a:cubicBezTo>
                <a:cubicBezTo>
                  <a:pt x="223321" y="1177305"/>
                  <a:pt x="228742" y="1185752"/>
                  <a:pt x="236306" y="1191803"/>
                </a:cubicBezTo>
                <a:cubicBezTo>
                  <a:pt x="264758" y="1214565"/>
                  <a:pt x="265396" y="1211774"/>
                  <a:pt x="297951" y="1222625"/>
                </a:cubicBezTo>
                <a:cubicBezTo>
                  <a:pt x="345897" y="1219200"/>
                  <a:pt x="395156" y="1224009"/>
                  <a:pt x="441789" y="1212351"/>
                </a:cubicBezTo>
                <a:cubicBezTo>
                  <a:pt x="453768" y="1209356"/>
                  <a:pt x="457322" y="1192812"/>
                  <a:pt x="462337" y="1181528"/>
                </a:cubicBezTo>
                <a:cubicBezTo>
                  <a:pt x="481299" y="1138864"/>
                  <a:pt x="484370" y="1112464"/>
                  <a:pt x="493160" y="1068513"/>
                </a:cubicBezTo>
                <a:cubicBezTo>
                  <a:pt x="507237" y="674362"/>
                  <a:pt x="510021" y="743989"/>
                  <a:pt x="493160" y="246580"/>
                </a:cubicBezTo>
                <a:cubicBezTo>
                  <a:pt x="492818" y="236503"/>
                  <a:pt x="485418" y="165183"/>
                  <a:pt x="472611" y="143839"/>
                </a:cubicBezTo>
                <a:cubicBezTo>
                  <a:pt x="467627" y="135533"/>
                  <a:pt x="458114" y="130854"/>
                  <a:pt x="452063" y="123290"/>
                </a:cubicBezTo>
                <a:cubicBezTo>
                  <a:pt x="444349" y="113648"/>
                  <a:pt x="441986" y="99012"/>
                  <a:pt x="431515" y="92468"/>
                </a:cubicBezTo>
                <a:cubicBezTo>
                  <a:pt x="431509" y="92464"/>
                  <a:pt x="354461" y="66783"/>
                  <a:pt x="339047" y="61645"/>
                </a:cubicBezTo>
                <a:cubicBezTo>
                  <a:pt x="303631" y="49840"/>
                  <a:pt x="352746" y="49659"/>
                  <a:pt x="339047" y="410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4428162" y="4191856"/>
            <a:ext cx="717070" cy="1808252"/>
          </a:xfrm>
          <a:custGeom>
            <a:avLst/>
            <a:gdLst>
              <a:gd name="connsiteX0" fmla="*/ 359595 w 717070"/>
              <a:gd name="connsiteY0" fmla="*/ 0 h 1808252"/>
              <a:gd name="connsiteX1" fmla="*/ 328773 w 717070"/>
              <a:gd name="connsiteY1" fmla="*/ 51371 h 1808252"/>
              <a:gd name="connsiteX2" fmla="*/ 246580 w 717070"/>
              <a:gd name="connsiteY2" fmla="*/ 123290 h 1808252"/>
              <a:gd name="connsiteX3" fmla="*/ 184935 w 717070"/>
              <a:gd name="connsiteY3" fmla="*/ 195209 h 1808252"/>
              <a:gd name="connsiteX4" fmla="*/ 143838 w 717070"/>
              <a:gd name="connsiteY4" fmla="*/ 236306 h 1808252"/>
              <a:gd name="connsiteX5" fmla="*/ 123290 w 717070"/>
              <a:gd name="connsiteY5" fmla="*/ 267128 h 1808252"/>
              <a:gd name="connsiteX6" fmla="*/ 82193 w 717070"/>
              <a:gd name="connsiteY6" fmla="*/ 318499 h 1808252"/>
              <a:gd name="connsiteX7" fmla="*/ 61645 w 717070"/>
              <a:gd name="connsiteY7" fmla="*/ 380144 h 1808252"/>
              <a:gd name="connsiteX8" fmla="*/ 51371 w 717070"/>
              <a:gd name="connsiteY8" fmla="*/ 410966 h 1808252"/>
              <a:gd name="connsiteX9" fmla="*/ 30822 w 717070"/>
              <a:gd name="connsiteY9" fmla="*/ 554805 h 1808252"/>
              <a:gd name="connsiteX10" fmla="*/ 0 w 717070"/>
              <a:gd name="connsiteY10" fmla="*/ 1037690 h 1808252"/>
              <a:gd name="connsiteX11" fmla="*/ 10274 w 717070"/>
              <a:gd name="connsiteY11" fmla="*/ 1356189 h 1808252"/>
              <a:gd name="connsiteX12" fmla="*/ 30822 w 717070"/>
              <a:gd name="connsiteY12" fmla="*/ 1448656 h 1808252"/>
              <a:gd name="connsiteX13" fmla="*/ 51371 w 717070"/>
              <a:gd name="connsiteY13" fmla="*/ 1469205 h 1808252"/>
              <a:gd name="connsiteX14" fmla="*/ 92467 w 717070"/>
              <a:gd name="connsiteY14" fmla="*/ 1530850 h 1808252"/>
              <a:gd name="connsiteX15" fmla="*/ 123290 w 717070"/>
              <a:gd name="connsiteY15" fmla="*/ 1551398 h 1808252"/>
              <a:gd name="connsiteX16" fmla="*/ 174660 w 717070"/>
              <a:gd name="connsiteY16" fmla="*/ 1602769 h 1808252"/>
              <a:gd name="connsiteX17" fmla="*/ 195209 w 717070"/>
              <a:gd name="connsiteY17" fmla="*/ 1623317 h 1808252"/>
              <a:gd name="connsiteX18" fmla="*/ 226031 w 717070"/>
              <a:gd name="connsiteY18" fmla="*/ 1654140 h 1808252"/>
              <a:gd name="connsiteX19" fmla="*/ 287676 w 717070"/>
              <a:gd name="connsiteY19" fmla="*/ 1695236 h 1808252"/>
              <a:gd name="connsiteX20" fmla="*/ 318499 w 717070"/>
              <a:gd name="connsiteY20" fmla="*/ 1715784 h 1808252"/>
              <a:gd name="connsiteX21" fmla="*/ 380144 w 717070"/>
              <a:gd name="connsiteY21" fmla="*/ 1746607 h 1808252"/>
              <a:gd name="connsiteX22" fmla="*/ 462337 w 717070"/>
              <a:gd name="connsiteY22" fmla="*/ 1797978 h 1808252"/>
              <a:gd name="connsiteX23" fmla="*/ 493159 w 717070"/>
              <a:gd name="connsiteY23" fmla="*/ 1808252 h 1808252"/>
              <a:gd name="connsiteX24" fmla="*/ 626723 w 717070"/>
              <a:gd name="connsiteY24" fmla="*/ 1797978 h 1808252"/>
              <a:gd name="connsiteX25" fmla="*/ 657546 w 717070"/>
              <a:gd name="connsiteY25" fmla="*/ 1787704 h 1808252"/>
              <a:gd name="connsiteX26" fmla="*/ 678094 w 717070"/>
              <a:gd name="connsiteY26" fmla="*/ 1767155 h 1808252"/>
              <a:gd name="connsiteX27" fmla="*/ 698642 w 717070"/>
              <a:gd name="connsiteY27" fmla="*/ 1736333 h 1808252"/>
              <a:gd name="connsiteX28" fmla="*/ 698642 w 717070"/>
              <a:gd name="connsiteY28" fmla="*/ 1417834 h 1808252"/>
              <a:gd name="connsiteX29" fmla="*/ 688368 w 717070"/>
              <a:gd name="connsiteY29" fmla="*/ 1345915 h 1808252"/>
              <a:gd name="connsiteX30" fmla="*/ 647272 w 717070"/>
              <a:gd name="connsiteY30" fmla="*/ 1160980 h 1808252"/>
              <a:gd name="connsiteX31" fmla="*/ 636998 w 717070"/>
              <a:gd name="connsiteY31" fmla="*/ 1068513 h 1808252"/>
              <a:gd name="connsiteX32" fmla="*/ 616449 w 717070"/>
              <a:gd name="connsiteY32" fmla="*/ 852755 h 1808252"/>
              <a:gd name="connsiteX33" fmla="*/ 462337 w 717070"/>
              <a:gd name="connsiteY33" fmla="*/ 41097 h 1808252"/>
              <a:gd name="connsiteX34" fmla="*/ 328773 w 717070"/>
              <a:gd name="connsiteY34" fmla="*/ 41097 h 180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070" h="1808252">
                <a:moveTo>
                  <a:pt x="359595" y="0"/>
                </a:moveTo>
                <a:cubicBezTo>
                  <a:pt x="349321" y="17124"/>
                  <a:pt x="341248" y="35778"/>
                  <a:pt x="328773" y="51371"/>
                </a:cubicBezTo>
                <a:cubicBezTo>
                  <a:pt x="258451" y="139274"/>
                  <a:pt x="302762" y="75134"/>
                  <a:pt x="246580" y="123290"/>
                </a:cubicBezTo>
                <a:cubicBezTo>
                  <a:pt x="166871" y="191612"/>
                  <a:pt x="235274" y="136480"/>
                  <a:pt x="184935" y="195209"/>
                </a:cubicBezTo>
                <a:cubicBezTo>
                  <a:pt x="172327" y="209918"/>
                  <a:pt x="154584" y="220186"/>
                  <a:pt x="143838" y="236306"/>
                </a:cubicBezTo>
                <a:cubicBezTo>
                  <a:pt x="136989" y="246580"/>
                  <a:pt x="131004" y="257486"/>
                  <a:pt x="123290" y="267128"/>
                </a:cubicBezTo>
                <a:cubicBezTo>
                  <a:pt x="64731" y="340326"/>
                  <a:pt x="145436" y="223635"/>
                  <a:pt x="82193" y="318499"/>
                </a:cubicBezTo>
                <a:lnTo>
                  <a:pt x="61645" y="380144"/>
                </a:lnTo>
                <a:cubicBezTo>
                  <a:pt x="58220" y="390418"/>
                  <a:pt x="53495" y="400347"/>
                  <a:pt x="51371" y="410966"/>
                </a:cubicBezTo>
                <a:cubicBezTo>
                  <a:pt x="37304" y="481297"/>
                  <a:pt x="38957" y="465315"/>
                  <a:pt x="30822" y="554805"/>
                </a:cubicBezTo>
                <a:cubicBezTo>
                  <a:pt x="5984" y="828023"/>
                  <a:pt x="11698" y="768627"/>
                  <a:pt x="0" y="1037690"/>
                </a:cubicBezTo>
                <a:cubicBezTo>
                  <a:pt x="3425" y="1143856"/>
                  <a:pt x="4541" y="1250122"/>
                  <a:pt x="10274" y="1356189"/>
                </a:cubicBezTo>
                <a:cubicBezTo>
                  <a:pt x="10808" y="1366070"/>
                  <a:pt x="19949" y="1430535"/>
                  <a:pt x="30822" y="1448656"/>
                </a:cubicBezTo>
                <a:cubicBezTo>
                  <a:pt x="35806" y="1456962"/>
                  <a:pt x="45559" y="1461455"/>
                  <a:pt x="51371" y="1469205"/>
                </a:cubicBezTo>
                <a:cubicBezTo>
                  <a:pt x="66188" y="1488962"/>
                  <a:pt x="71919" y="1517151"/>
                  <a:pt x="92467" y="1530850"/>
                </a:cubicBezTo>
                <a:cubicBezTo>
                  <a:pt x="102741" y="1537699"/>
                  <a:pt x="113997" y="1543267"/>
                  <a:pt x="123290" y="1551398"/>
                </a:cubicBezTo>
                <a:cubicBezTo>
                  <a:pt x="141515" y="1567345"/>
                  <a:pt x="157536" y="1585645"/>
                  <a:pt x="174660" y="1602769"/>
                </a:cubicBezTo>
                <a:lnTo>
                  <a:pt x="195209" y="1623317"/>
                </a:lnTo>
                <a:cubicBezTo>
                  <a:pt x="205483" y="1633591"/>
                  <a:pt x="213941" y="1646080"/>
                  <a:pt x="226031" y="1654140"/>
                </a:cubicBezTo>
                <a:lnTo>
                  <a:pt x="287676" y="1695236"/>
                </a:lnTo>
                <a:cubicBezTo>
                  <a:pt x="297950" y="1702085"/>
                  <a:pt x="306785" y="1711879"/>
                  <a:pt x="318499" y="1715784"/>
                </a:cubicBezTo>
                <a:cubicBezTo>
                  <a:pt x="361035" y="1729964"/>
                  <a:pt x="340310" y="1720052"/>
                  <a:pt x="380144" y="1746607"/>
                </a:cubicBezTo>
                <a:cubicBezTo>
                  <a:pt x="412707" y="1795451"/>
                  <a:pt x="388978" y="1773525"/>
                  <a:pt x="462337" y="1797978"/>
                </a:cubicBezTo>
                <a:lnTo>
                  <a:pt x="493159" y="1808252"/>
                </a:lnTo>
                <a:cubicBezTo>
                  <a:pt x="537680" y="1804827"/>
                  <a:pt x="582415" y="1803516"/>
                  <a:pt x="626723" y="1797978"/>
                </a:cubicBezTo>
                <a:cubicBezTo>
                  <a:pt x="637469" y="1796635"/>
                  <a:pt x="648259" y="1793276"/>
                  <a:pt x="657546" y="1787704"/>
                </a:cubicBezTo>
                <a:cubicBezTo>
                  <a:pt x="665852" y="1782720"/>
                  <a:pt x="672043" y="1774719"/>
                  <a:pt x="678094" y="1767155"/>
                </a:cubicBezTo>
                <a:cubicBezTo>
                  <a:pt x="685808" y="1757513"/>
                  <a:pt x="691793" y="1746607"/>
                  <a:pt x="698642" y="1736333"/>
                </a:cubicBezTo>
                <a:cubicBezTo>
                  <a:pt x="730576" y="1608606"/>
                  <a:pt x="714581" y="1688784"/>
                  <a:pt x="698642" y="1417834"/>
                </a:cubicBezTo>
                <a:cubicBezTo>
                  <a:pt x="697220" y="1393659"/>
                  <a:pt x="693117" y="1369661"/>
                  <a:pt x="688368" y="1345915"/>
                </a:cubicBezTo>
                <a:cubicBezTo>
                  <a:pt x="673188" y="1270014"/>
                  <a:pt x="656244" y="1241730"/>
                  <a:pt x="647272" y="1160980"/>
                </a:cubicBezTo>
                <a:cubicBezTo>
                  <a:pt x="643847" y="1130158"/>
                  <a:pt x="640084" y="1099371"/>
                  <a:pt x="636998" y="1068513"/>
                </a:cubicBezTo>
                <a:cubicBezTo>
                  <a:pt x="629809" y="996627"/>
                  <a:pt x="616449" y="852755"/>
                  <a:pt x="616449" y="852755"/>
                </a:cubicBezTo>
                <a:cubicBezTo>
                  <a:pt x="597119" y="98887"/>
                  <a:pt x="861935" y="56466"/>
                  <a:pt x="462337" y="41097"/>
                </a:cubicBezTo>
                <a:cubicBezTo>
                  <a:pt x="417849" y="39386"/>
                  <a:pt x="373294" y="41097"/>
                  <a:pt x="328773" y="4109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96"/>
          <p:cNvSpPr/>
          <p:nvPr/>
        </p:nvSpPr>
        <p:spPr>
          <a:xfrm>
            <a:off x="4362602" y="2753474"/>
            <a:ext cx="1411474" cy="1181528"/>
          </a:xfrm>
          <a:custGeom>
            <a:avLst/>
            <a:gdLst>
              <a:gd name="connsiteX0" fmla="*/ 353236 w 1411474"/>
              <a:gd name="connsiteY0" fmla="*/ 41097 h 1181528"/>
              <a:gd name="connsiteX1" fmla="*/ 209398 w 1411474"/>
              <a:gd name="connsiteY1" fmla="*/ 10274 h 1181528"/>
              <a:gd name="connsiteX2" fmla="*/ 178576 w 1411474"/>
              <a:gd name="connsiteY2" fmla="*/ 0 h 1181528"/>
              <a:gd name="connsiteX3" fmla="*/ 55286 w 1411474"/>
              <a:gd name="connsiteY3" fmla="*/ 61645 h 1181528"/>
              <a:gd name="connsiteX4" fmla="*/ 34737 w 1411474"/>
              <a:gd name="connsiteY4" fmla="*/ 82193 h 1181528"/>
              <a:gd name="connsiteX5" fmla="*/ 14189 w 1411474"/>
              <a:gd name="connsiteY5" fmla="*/ 102742 h 1181528"/>
              <a:gd name="connsiteX6" fmla="*/ 14189 w 1411474"/>
              <a:gd name="connsiteY6" fmla="*/ 400692 h 1181528"/>
              <a:gd name="connsiteX7" fmla="*/ 45011 w 1411474"/>
              <a:gd name="connsiteY7" fmla="*/ 534256 h 1181528"/>
              <a:gd name="connsiteX8" fmla="*/ 86108 w 1411474"/>
              <a:gd name="connsiteY8" fmla="*/ 585627 h 1181528"/>
              <a:gd name="connsiteX9" fmla="*/ 106656 w 1411474"/>
              <a:gd name="connsiteY9" fmla="*/ 904126 h 1181528"/>
              <a:gd name="connsiteX10" fmla="*/ 137479 w 1411474"/>
              <a:gd name="connsiteY10" fmla="*/ 1037690 h 1181528"/>
              <a:gd name="connsiteX11" fmla="*/ 219672 w 1411474"/>
              <a:gd name="connsiteY11" fmla="*/ 1109609 h 1181528"/>
              <a:gd name="connsiteX12" fmla="*/ 250495 w 1411474"/>
              <a:gd name="connsiteY12" fmla="*/ 1130157 h 1181528"/>
              <a:gd name="connsiteX13" fmla="*/ 281317 w 1411474"/>
              <a:gd name="connsiteY13" fmla="*/ 1150706 h 1181528"/>
              <a:gd name="connsiteX14" fmla="*/ 342962 w 1411474"/>
              <a:gd name="connsiteY14" fmla="*/ 1171254 h 1181528"/>
              <a:gd name="connsiteX15" fmla="*/ 373785 w 1411474"/>
              <a:gd name="connsiteY15" fmla="*/ 1181528 h 1181528"/>
              <a:gd name="connsiteX16" fmla="*/ 589542 w 1411474"/>
              <a:gd name="connsiteY16" fmla="*/ 1171254 h 1181528"/>
              <a:gd name="connsiteX17" fmla="*/ 620364 w 1411474"/>
              <a:gd name="connsiteY17" fmla="*/ 1150706 h 1181528"/>
              <a:gd name="connsiteX18" fmla="*/ 661461 w 1411474"/>
              <a:gd name="connsiteY18" fmla="*/ 1099335 h 1181528"/>
              <a:gd name="connsiteX19" fmla="*/ 723106 w 1411474"/>
              <a:gd name="connsiteY19" fmla="*/ 1037690 h 1181528"/>
              <a:gd name="connsiteX20" fmla="*/ 743654 w 1411474"/>
              <a:gd name="connsiteY20" fmla="*/ 996593 h 1181528"/>
              <a:gd name="connsiteX21" fmla="*/ 815573 w 1411474"/>
              <a:gd name="connsiteY21" fmla="*/ 945223 h 1181528"/>
              <a:gd name="connsiteX22" fmla="*/ 866944 w 1411474"/>
              <a:gd name="connsiteY22" fmla="*/ 904126 h 1181528"/>
              <a:gd name="connsiteX23" fmla="*/ 928589 w 1411474"/>
              <a:gd name="connsiteY23" fmla="*/ 883578 h 1181528"/>
              <a:gd name="connsiteX24" fmla="*/ 1000508 w 1411474"/>
              <a:gd name="connsiteY24" fmla="*/ 863029 h 1181528"/>
              <a:gd name="connsiteX25" fmla="*/ 1164895 w 1411474"/>
              <a:gd name="connsiteY25" fmla="*/ 852755 h 1181528"/>
              <a:gd name="connsiteX26" fmla="*/ 1267636 w 1411474"/>
              <a:gd name="connsiteY26" fmla="*/ 842481 h 1181528"/>
              <a:gd name="connsiteX27" fmla="*/ 1339555 w 1411474"/>
              <a:gd name="connsiteY27" fmla="*/ 821933 h 1181528"/>
              <a:gd name="connsiteX28" fmla="*/ 1360104 w 1411474"/>
              <a:gd name="connsiteY28" fmla="*/ 801384 h 1181528"/>
              <a:gd name="connsiteX29" fmla="*/ 1370378 w 1411474"/>
              <a:gd name="connsiteY29" fmla="*/ 770562 h 1181528"/>
              <a:gd name="connsiteX30" fmla="*/ 1390926 w 1411474"/>
              <a:gd name="connsiteY30" fmla="*/ 739739 h 1181528"/>
              <a:gd name="connsiteX31" fmla="*/ 1411474 w 1411474"/>
              <a:gd name="connsiteY31" fmla="*/ 606175 h 1181528"/>
              <a:gd name="connsiteX32" fmla="*/ 1401200 w 1411474"/>
              <a:gd name="connsiteY32" fmla="*/ 328773 h 1181528"/>
              <a:gd name="connsiteX33" fmla="*/ 1390926 w 1411474"/>
              <a:gd name="connsiteY33" fmla="*/ 297951 h 1181528"/>
              <a:gd name="connsiteX34" fmla="*/ 1360104 w 1411474"/>
              <a:gd name="connsiteY34" fmla="*/ 277402 h 1181528"/>
              <a:gd name="connsiteX35" fmla="*/ 1288185 w 1411474"/>
              <a:gd name="connsiteY35" fmla="*/ 246580 h 1181528"/>
              <a:gd name="connsiteX36" fmla="*/ 1247088 w 1411474"/>
              <a:gd name="connsiteY36" fmla="*/ 236306 h 1181528"/>
              <a:gd name="connsiteX37" fmla="*/ 1185443 w 1411474"/>
              <a:gd name="connsiteY37" fmla="*/ 215757 h 1181528"/>
              <a:gd name="connsiteX38" fmla="*/ 1154620 w 1411474"/>
              <a:gd name="connsiteY38" fmla="*/ 205483 h 1181528"/>
              <a:gd name="connsiteX39" fmla="*/ 918315 w 1411474"/>
              <a:gd name="connsiteY39" fmla="*/ 184935 h 1181528"/>
              <a:gd name="connsiteX40" fmla="*/ 856670 w 1411474"/>
              <a:gd name="connsiteY40" fmla="*/ 174661 h 1181528"/>
              <a:gd name="connsiteX41" fmla="*/ 712832 w 1411474"/>
              <a:gd name="connsiteY41" fmla="*/ 154113 h 1181528"/>
              <a:gd name="connsiteX42" fmla="*/ 610090 w 1411474"/>
              <a:gd name="connsiteY42" fmla="*/ 123290 h 1181528"/>
              <a:gd name="connsiteX43" fmla="*/ 568994 w 1411474"/>
              <a:gd name="connsiteY43" fmla="*/ 113016 h 1181528"/>
              <a:gd name="connsiteX44" fmla="*/ 507349 w 1411474"/>
              <a:gd name="connsiteY44" fmla="*/ 92468 h 1181528"/>
              <a:gd name="connsiteX45" fmla="*/ 414881 w 1411474"/>
              <a:gd name="connsiteY45" fmla="*/ 61645 h 1181528"/>
              <a:gd name="connsiteX46" fmla="*/ 353236 w 1411474"/>
              <a:gd name="connsiteY46" fmla="*/ 41097 h 1181528"/>
              <a:gd name="connsiteX47" fmla="*/ 353236 w 1411474"/>
              <a:gd name="connsiteY47" fmla="*/ 41097 h 1181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411474" h="1181528">
                <a:moveTo>
                  <a:pt x="353236" y="41097"/>
                </a:moveTo>
                <a:cubicBezTo>
                  <a:pt x="249548" y="28136"/>
                  <a:pt x="297238" y="39555"/>
                  <a:pt x="209398" y="10274"/>
                </a:cubicBezTo>
                <a:lnTo>
                  <a:pt x="178576" y="0"/>
                </a:lnTo>
                <a:cubicBezTo>
                  <a:pt x="82682" y="13699"/>
                  <a:pt x="123781" y="-6850"/>
                  <a:pt x="55286" y="61645"/>
                </a:cubicBezTo>
                <a:lnTo>
                  <a:pt x="34737" y="82193"/>
                </a:lnTo>
                <a:lnTo>
                  <a:pt x="14189" y="102742"/>
                </a:lnTo>
                <a:cubicBezTo>
                  <a:pt x="-7921" y="235406"/>
                  <a:pt x="-1248" y="169127"/>
                  <a:pt x="14189" y="400692"/>
                </a:cubicBezTo>
                <a:cubicBezTo>
                  <a:pt x="15400" y="418855"/>
                  <a:pt x="27651" y="516896"/>
                  <a:pt x="45011" y="534256"/>
                </a:cubicBezTo>
                <a:cubicBezTo>
                  <a:pt x="74291" y="563536"/>
                  <a:pt x="60187" y="546745"/>
                  <a:pt x="86108" y="585627"/>
                </a:cubicBezTo>
                <a:cubicBezTo>
                  <a:pt x="120091" y="721563"/>
                  <a:pt x="87553" y="579387"/>
                  <a:pt x="106656" y="904126"/>
                </a:cubicBezTo>
                <a:cubicBezTo>
                  <a:pt x="108337" y="932697"/>
                  <a:pt x="119700" y="1011021"/>
                  <a:pt x="137479" y="1037690"/>
                </a:cubicBezTo>
                <a:cubicBezTo>
                  <a:pt x="171725" y="1089061"/>
                  <a:pt x="147753" y="1061664"/>
                  <a:pt x="219672" y="1109609"/>
                </a:cubicBezTo>
                <a:lnTo>
                  <a:pt x="250495" y="1130157"/>
                </a:lnTo>
                <a:cubicBezTo>
                  <a:pt x="260769" y="1137006"/>
                  <a:pt x="269603" y="1146801"/>
                  <a:pt x="281317" y="1150706"/>
                </a:cubicBezTo>
                <a:lnTo>
                  <a:pt x="342962" y="1171254"/>
                </a:lnTo>
                <a:lnTo>
                  <a:pt x="373785" y="1181528"/>
                </a:lnTo>
                <a:cubicBezTo>
                  <a:pt x="445704" y="1178103"/>
                  <a:pt x="518097" y="1180184"/>
                  <a:pt x="589542" y="1171254"/>
                </a:cubicBezTo>
                <a:cubicBezTo>
                  <a:pt x="601794" y="1169722"/>
                  <a:pt x="610722" y="1158420"/>
                  <a:pt x="620364" y="1150706"/>
                </a:cubicBezTo>
                <a:cubicBezTo>
                  <a:pt x="655090" y="1122925"/>
                  <a:pt x="628598" y="1136306"/>
                  <a:pt x="661461" y="1099335"/>
                </a:cubicBezTo>
                <a:cubicBezTo>
                  <a:pt x="680767" y="1077615"/>
                  <a:pt x="723106" y="1037690"/>
                  <a:pt x="723106" y="1037690"/>
                </a:cubicBezTo>
                <a:cubicBezTo>
                  <a:pt x="729955" y="1023991"/>
                  <a:pt x="733687" y="1008222"/>
                  <a:pt x="743654" y="996593"/>
                </a:cubicBezTo>
                <a:cubicBezTo>
                  <a:pt x="759428" y="978189"/>
                  <a:pt x="795887" y="960972"/>
                  <a:pt x="815573" y="945223"/>
                </a:cubicBezTo>
                <a:cubicBezTo>
                  <a:pt x="842258" y="923875"/>
                  <a:pt x="831370" y="919937"/>
                  <a:pt x="866944" y="904126"/>
                </a:cubicBezTo>
                <a:cubicBezTo>
                  <a:pt x="886737" y="895329"/>
                  <a:pt x="908041" y="890427"/>
                  <a:pt x="928589" y="883578"/>
                </a:cubicBezTo>
                <a:cubicBezTo>
                  <a:pt x="947362" y="877320"/>
                  <a:pt x="982082" y="864872"/>
                  <a:pt x="1000508" y="863029"/>
                </a:cubicBezTo>
                <a:cubicBezTo>
                  <a:pt x="1055138" y="857566"/>
                  <a:pt x="1110154" y="856966"/>
                  <a:pt x="1164895" y="852755"/>
                </a:cubicBezTo>
                <a:cubicBezTo>
                  <a:pt x="1199211" y="850115"/>
                  <a:pt x="1233389" y="845906"/>
                  <a:pt x="1267636" y="842481"/>
                </a:cubicBezTo>
                <a:cubicBezTo>
                  <a:pt x="1275313" y="840562"/>
                  <a:pt x="1329027" y="828250"/>
                  <a:pt x="1339555" y="821933"/>
                </a:cubicBezTo>
                <a:cubicBezTo>
                  <a:pt x="1347861" y="816949"/>
                  <a:pt x="1353254" y="808234"/>
                  <a:pt x="1360104" y="801384"/>
                </a:cubicBezTo>
                <a:cubicBezTo>
                  <a:pt x="1363529" y="791110"/>
                  <a:pt x="1365535" y="780248"/>
                  <a:pt x="1370378" y="770562"/>
                </a:cubicBezTo>
                <a:cubicBezTo>
                  <a:pt x="1375900" y="759517"/>
                  <a:pt x="1386590" y="751301"/>
                  <a:pt x="1390926" y="739739"/>
                </a:cubicBezTo>
                <a:cubicBezTo>
                  <a:pt x="1399751" y="716204"/>
                  <a:pt x="1409887" y="618874"/>
                  <a:pt x="1411474" y="606175"/>
                </a:cubicBezTo>
                <a:cubicBezTo>
                  <a:pt x="1408049" y="513708"/>
                  <a:pt x="1407355" y="421099"/>
                  <a:pt x="1401200" y="328773"/>
                </a:cubicBezTo>
                <a:cubicBezTo>
                  <a:pt x="1400480" y="317967"/>
                  <a:pt x="1397691" y="306408"/>
                  <a:pt x="1390926" y="297951"/>
                </a:cubicBezTo>
                <a:cubicBezTo>
                  <a:pt x="1383212" y="288309"/>
                  <a:pt x="1370825" y="283528"/>
                  <a:pt x="1360104" y="277402"/>
                </a:cubicBezTo>
                <a:cubicBezTo>
                  <a:pt x="1332709" y="261748"/>
                  <a:pt x="1316999" y="254812"/>
                  <a:pt x="1288185" y="246580"/>
                </a:cubicBezTo>
                <a:cubicBezTo>
                  <a:pt x="1274608" y="242701"/>
                  <a:pt x="1260613" y="240364"/>
                  <a:pt x="1247088" y="236306"/>
                </a:cubicBezTo>
                <a:cubicBezTo>
                  <a:pt x="1226342" y="230082"/>
                  <a:pt x="1205991" y="222607"/>
                  <a:pt x="1185443" y="215757"/>
                </a:cubicBezTo>
                <a:cubicBezTo>
                  <a:pt x="1175169" y="212332"/>
                  <a:pt x="1165341" y="207015"/>
                  <a:pt x="1154620" y="205483"/>
                </a:cubicBezTo>
                <a:cubicBezTo>
                  <a:pt x="1028351" y="187445"/>
                  <a:pt x="1106870" y="196720"/>
                  <a:pt x="918315" y="184935"/>
                </a:cubicBezTo>
                <a:cubicBezTo>
                  <a:pt x="897767" y="181510"/>
                  <a:pt x="877292" y="177607"/>
                  <a:pt x="856670" y="174661"/>
                </a:cubicBezTo>
                <a:cubicBezTo>
                  <a:pt x="790393" y="165193"/>
                  <a:pt x="774108" y="166369"/>
                  <a:pt x="712832" y="154113"/>
                </a:cubicBezTo>
                <a:cubicBezTo>
                  <a:pt x="631315" y="137809"/>
                  <a:pt x="714900" y="149493"/>
                  <a:pt x="610090" y="123290"/>
                </a:cubicBezTo>
                <a:cubicBezTo>
                  <a:pt x="596391" y="119865"/>
                  <a:pt x="582519" y="117073"/>
                  <a:pt x="568994" y="113016"/>
                </a:cubicBezTo>
                <a:cubicBezTo>
                  <a:pt x="548248" y="106792"/>
                  <a:pt x="527897" y="99317"/>
                  <a:pt x="507349" y="92468"/>
                </a:cubicBezTo>
                <a:lnTo>
                  <a:pt x="414881" y="61645"/>
                </a:lnTo>
                <a:cubicBezTo>
                  <a:pt x="414879" y="61644"/>
                  <a:pt x="353237" y="41097"/>
                  <a:pt x="353236" y="41097"/>
                </a:cubicBezTo>
                <a:lnTo>
                  <a:pt x="353236" y="4109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27"/>
          <p:cNvSpPr>
            <a:spLocks noChangeArrowheads="1"/>
          </p:cNvSpPr>
          <p:nvPr/>
        </p:nvSpPr>
        <p:spPr bwMode="auto">
          <a:xfrm flipH="1">
            <a:off x="3709675" y="4390529"/>
            <a:ext cx="73152" cy="76428"/>
          </a:xfrm>
          <a:prstGeom prst="ellipse">
            <a:avLst/>
          </a:prstGeom>
          <a:solidFill>
            <a:schemeClr val="tx1"/>
          </a:solidFill>
          <a:ln w="9525">
            <a:solidFill>
              <a:schemeClr val="tx1"/>
            </a:solidFill>
            <a:round/>
            <a:headEnd/>
            <a:tailEnd/>
          </a:ln>
        </p:spPr>
        <p:txBody>
          <a:bodyPr wrap="none" anchor="ctr"/>
          <a:lstStyle/>
          <a:p>
            <a:endParaRPr lang="en-US"/>
          </a:p>
        </p:txBody>
      </p:sp>
      <p:sp>
        <p:nvSpPr>
          <p:cNvPr id="99" name="Oval 27"/>
          <p:cNvSpPr>
            <a:spLocks noChangeArrowheads="1"/>
          </p:cNvSpPr>
          <p:nvPr/>
        </p:nvSpPr>
        <p:spPr bwMode="auto">
          <a:xfrm>
            <a:off x="3981580" y="4663249"/>
            <a:ext cx="73152" cy="73152"/>
          </a:xfrm>
          <a:prstGeom prst="ellipse">
            <a:avLst/>
          </a:prstGeom>
          <a:solidFill>
            <a:schemeClr val="tx1"/>
          </a:solidFill>
          <a:ln w="9525">
            <a:solidFill>
              <a:schemeClr val="tx1"/>
            </a:solidFill>
            <a:round/>
            <a:headEnd/>
            <a:tailEnd/>
          </a:ln>
        </p:spPr>
        <p:txBody>
          <a:bodyPr wrap="none" anchor="ctr"/>
          <a:lstStyle/>
          <a:p>
            <a:endParaRPr lang="en-US"/>
          </a:p>
        </p:txBody>
      </p:sp>
      <p:sp>
        <p:nvSpPr>
          <p:cNvPr id="100" name="Freeform 99"/>
          <p:cNvSpPr/>
          <p:nvPr/>
        </p:nvSpPr>
        <p:spPr>
          <a:xfrm>
            <a:off x="3538838" y="4246491"/>
            <a:ext cx="702098" cy="647490"/>
          </a:xfrm>
          <a:custGeom>
            <a:avLst/>
            <a:gdLst>
              <a:gd name="connsiteX0" fmla="*/ 506889 w 702098"/>
              <a:gd name="connsiteY0" fmla="*/ 636997 h 647490"/>
              <a:gd name="connsiteX1" fmla="*/ 568534 w 702098"/>
              <a:gd name="connsiteY1" fmla="*/ 626723 h 647490"/>
              <a:gd name="connsiteX2" fmla="*/ 640453 w 702098"/>
              <a:gd name="connsiteY2" fmla="*/ 606175 h 647490"/>
              <a:gd name="connsiteX3" fmla="*/ 691823 w 702098"/>
              <a:gd name="connsiteY3" fmla="*/ 544530 h 647490"/>
              <a:gd name="connsiteX4" fmla="*/ 702098 w 702098"/>
              <a:gd name="connsiteY4" fmla="*/ 513708 h 647490"/>
              <a:gd name="connsiteX5" fmla="*/ 691823 w 702098"/>
              <a:gd name="connsiteY5" fmla="*/ 369869 h 647490"/>
              <a:gd name="connsiteX6" fmla="*/ 661001 w 702098"/>
              <a:gd name="connsiteY6" fmla="*/ 267128 h 647490"/>
              <a:gd name="connsiteX7" fmla="*/ 609630 w 702098"/>
              <a:gd name="connsiteY7" fmla="*/ 174660 h 647490"/>
              <a:gd name="connsiteX8" fmla="*/ 578808 w 702098"/>
              <a:gd name="connsiteY8" fmla="*/ 154112 h 647490"/>
              <a:gd name="connsiteX9" fmla="*/ 558259 w 702098"/>
              <a:gd name="connsiteY9" fmla="*/ 133564 h 647490"/>
              <a:gd name="connsiteX10" fmla="*/ 496614 w 702098"/>
              <a:gd name="connsiteY10" fmla="*/ 113015 h 647490"/>
              <a:gd name="connsiteX11" fmla="*/ 434969 w 702098"/>
              <a:gd name="connsiteY11" fmla="*/ 71919 h 647490"/>
              <a:gd name="connsiteX12" fmla="*/ 373325 w 702098"/>
              <a:gd name="connsiteY12" fmla="*/ 51370 h 647490"/>
              <a:gd name="connsiteX13" fmla="*/ 352776 w 702098"/>
              <a:gd name="connsiteY13" fmla="*/ 30822 h 647490"/>
              <a:gd name="connsiteX14" fmla="*/ 250035 w 702098"/>
              <a:gd name="connsiteY14" fmla="*/ 0 h 647490"/>
              <a:gd name="connsiteX15" fmla="*/ 95922 w 702098"/>
              <a:gd name="connsiteY15" fmla="*/ 10274 h 647490"/>
              <a:gd name="connsiteX16" fmla="*/ 34277 w 702098"/>
              <a:gd name="connsiteY16" fmla="*/ 30822 h 647490"/>
              <a:gd name="connsiteX17" fmla="*/ 13729 w 702098"/>
              <a:gd name="connsiteY17" fmla="*/ 61645 h 647490"/>
              <a:gd name="connsiteX18" fmla="*/ 13729 w 702098"/>
              <a:gd name="connsiteY18" fmla="*/ 226031 h 647490"/>
              <a:gd name="connsiteX19" fmla="*/ 44551 w 702098"/>
              <a:gd name="connsiteY19" fmla="*/ 256854 h 647490"/>
              <a:gd name="connsiteX20" fmla="*/ 137019 w 702098"/>
              <a:gd name="connsiteY20" fmla="*/ 297950 h 647490"/>
              <a:gd name="connsiteX21" fmla="*/ 167841 w 702098"/>
              <a:gd name="connsiteY21" fmla="*/ 308224 h 647490"/>
              <a:gd name="connsiteX22" fmla="*/ 188390 w 702098"/>
              <a:gd name="connsiteY22" fmla="*/ 328773 h 647490"/>
              <a:gd name="connsiteX23" fmla="*/ 219212 w 702098"/>
              <a:gd name="connsiteY23" fmla="*/ 339047 h 647490"/>
              <a:gd name="connsiteX24" fmla="*/ 270583 w 702098"/>
              <a:gd name="connsiteY24" fmla="*/ 380144 h 647490"/>
              <a:gd name="connsiteX25" fmla="*/ 311680 w 702098"/>
              <a:gd name="connsiteY25" fmla="*/ 441788 h 647490"/>
              <a:gd name="connsiteX26" fmla="*/ 342502 w 702098"/>
              <a:gd name="connsiteY26" fmla="*/ 503433 h 647490"/>
              <a:gd name="connsiteX27" fmla="*/ 383599 w 702098"/>
              <a:gd name="connsiteY27" fmla="*/ 544530 h 647490"/>
              <a:gd name="connsiteX28" fmla="*/ 434969 w 702098"/>
              <a:gd name="connsiteY28" fmla="*/ 595901 h 647490"/>
              <a:gd name="connsiteX29" fmla="*/ 455518 w 702098"/>
              <a:gd name="connsiteY29" fmla="*/ 616449 h 647490"/>
              <a:gd name="connsiteX30" fmla="*/ 517163 w 702098"/>
              <a:gd name="connsiteY30" fmla="*/ 647272 h 647490"/>
              <a:gd name="connsiteX31" fmla="*/ 506889 w 702098"/>
              <a:gd name="connsiteY31" fmla="*/ 636997 h 647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02098" h="647490">
                <a:moveTo>
                  <a:pt x="506889" y="636997"/>
                </a:moveTo>
                <a:cubicBezTo>
                  <a:pt x="515451" y="633572"/>
                  <a:pt x="548107" y="630808"/>
                  <a:pt x="568534" y="626723"/>
                </a:cubicBezTo>
                <a:cubicBezTo>
                  <a:pt x="600784" y="620273"/>
                  <a:pt x="611078" y="615966"/>
                  <a:pt x="640453" y="606175"/>
                </a:cubicBezTo>
                <a:cubicBezTo>
                  <a:pt x="663178" y="583450"/>
                  <a:pt x="677517" y="573141"/>
                  <a:pt x="691823" y="544530"/>
                </a:cubicBezTo>
                <a:cubicBezTo>
                  <a:pt x="696666" y="534844"/>
                  <a:pt x="698673" y="523982"/>
                  <a:pt x="702098" y="513708"/>
                </a:cubicBezTo>
                <a:cubicBezTo>
                  <a:pt x="698673" y="465762"/>
                  <a:pt x="697131" y="417643"/>
                  <a:pt x="691823" y="369869"/>
                </a:cubicBezTo>
                <a:cubicBezTo>
                  <a:pt x="689235" y="346579"/>
                  <a:pt x="666166" y="282623"/>
                  <a:pt x="661001" y="267128"/>
                </a:cubicBezTo>
                <a:cubicBezTo>
                  <a:pt x="650295" y="235008"/>
                  <a:pt x="639913" y="194848"/>
                  <a:pt x="609630" y="174660"/>
                </a:cubicBezTo>
                <a:cubicBezTo>
                  <a:pt x="599356" y="167811"/>
                  <a:pt x="588450" y="161826"/>
                  <a:pt x="578808" y="154112"/>
                </a:cubicBezTo>
                <a:cubicBezTo>
                  <a:pt x="571244" y="148061"/>
                  <a:pt x="566923" y="137896"/>
                  <a:pt x="558259" y="133564"/>
                </a:cubicBezTo>
                <a:cubicBezTo>
                  <a:pt x="538886" y="123877"/>
                  <a:pt x="514636" y="125030"/>
                  <a:pt x="496614" y="113015"/>
                </a:cubicBezTo>
                <a:cubicBezTo>
                  <a:pt x="476066" y="99316"/>
                  <a:pt x="458397" y="79729"/>
                  <a:pt x="434969" y="71919"/>
                </a:cubicBezTo>
                <a:lnTo>
                  <a:pt x="373325" y="51370"/>
                </a:lnTo>
                <a:cubicBezTo>
                  <a:pt x="366475" y="44521"/>
                  <a:pt x="361440" y="35154"/>
                  <a:pt x="352776" y="30822"/>
                </a:cubicBezTo>
                <a:cubicBezTo>
                  <a:pt x="327763" y="18316"/>
                  <a:pt x="279531" y="7374"/>
                  <a:pt x="250035" y="0"/>
                </a:cubicBezTo>
                <a:cubicBezTo>
                  <a:pt x="198664" y="3425"/>
                  <a:pt x="146890" y="2993"/>
                  <a:pt x="95922" y="10274"/>
                </a:cubicBezTo>
                <a:cubicBezTo>
                  <a:pt x="74480" y="13337"/>
                  <a:pt x="34277" y="30822"/>
                  <a:pt x="34277" y="30822"/>
                </a:cubicBezTo>
                <a:cubicBezTo>
                  <a:pt x="27428" y="41096"/>
                  <a:pt x="19251" y="50600"/>
                  <a:pt x="13729" y="61645"/>
                </a:cubicBezTo>
                <a:cubicBezTo>
                  <a:pt x="-10691" y="110486"/>
                  <a:pt x="2730" y="182036"/>
                  <a:pt x="13729" y="226031"/>
                </a:cubicBezTo>
                <a:cubicBezTo>
                  <a:pt x="17253" y="240127"/>
                  <a:pt x="33389" y="247552"/>
                  <a:pt x="44551" y="256854"/>
                </a:cubicBezTo>
                <a:cubicBezTo>
                  <a:pt x="77112" y="283989"/>
                  <a:pt x="92223" y="283018"/>
                  <a:pt x="137019" y="297950"/>
                </a:cubicBezTo>
                <a:lnTo>
                  <a:pt x="167841" y="308224"/>
                </a:lnTo>
                <a:cubicBezTo>
                  <a:pt x="174691" y="315074"/>
                  <a:pt x="180084" y="323789"/>
                  <a:pt x="188390" y="328773"/>
                </a:cubicBezTo>
                <a:cubicBezTo>
                  <a:pt x="197676" y="334345"/>
                  <a:pt x="209526" y="334204"/>
                  <a:pt x="219212" y="339047"/>
                </a:cubicBezTo>
                <a:cubicBezTo>
                  <a:pt x="235392" y="347137"/>
                  <a:pt x="259113" y="364851"/>
                  <a:pt x="270583" y="380144"/>
                </a:cubicBezTo>
                <a:cubicBezTo>
                  <a:pt x="285401" y="399901"/>
                  <a:pt x="311680" y="441788"/>
                  <a:pt x="311680" y="441788"/>
                </a:cubicBezTo>
                <a:cubicBezTo>
                  <a:pt x="321624" y="471621"/>
                  <a:pt x="320775" y="478084"/>
                  <a:pt x="342502" y="503433"/>
                </a:cubicBezTo>
                <a:cubicBezTo>
                  <a:pt x="355110" y="518142"/>
                  <a:pt x="372853" y="528410"/>
                  <a:pt x="383599" y="544530"/>
                </a:cubicBezTo>
                <a:cubicBezTo>
                  <a:pt x="418823" y="597367"/>
                  <a:pt x="386047" y="556764"/>
                  <a:pt x="434969" y="595901"/>
                </a:cubicBezTo>
                <a:cubicBezTo>
                  <a:pt x="442533" y="601952"/>
                  <a:pt x="447954" y="610398"/>
                  <a:pt x="455518" y="616449"/>
                </a:cubicBezTo>
                <a:cubicBezTo>
                  <a:pt x="474202" y="631396"/>
                  <a:pt x="493176" y="643274"/>
                  <a:pt x="517163" y="647272"/>
                </a:cubicBezTo>
                <a:cubicBezTo>
                  <a:pt x="527297" y="648961"/>
                  <a:pt x="498327" y="640422"/>
                  <a:pt x="506889" y="6369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28"/>
          <p:cNvSpPr>
            <a:spLocks noChangeArrowheads="1"/>
          </p:cNvSpPr>
          <p:nvPr/>
        </p:nvSpPr>
        <p:spPr bwMode="auto">
          <a:xfrm>
            <a:off x="5873783" y="4515440"/>
            <a:ext cx="73152" cy="73152"/>
          </a:xfrm>
          <a:prstGeom prst="ellipse">
            <a:avLst/>
          </a:prstGeom>
          <a:solidFill>
            <a:schemeClr val="tx1"/>
          </a:solidFill>
          <a:ln w="9525">
            <a:solidFill>
              <a:schemeClr val="tx1"/>
            </a:solidFill>
            <a:round/>
            <a:headEnd/>
            <a:tailEnd/>
          </a:ln>
        </p:spPr>
        <p:txBody>
          <a:bodyPr wrap="none" anchor="ctr"/>
          <a:lstStyle/>
          <a:p>
            <a:endParaRPr lang="en-US"/>
          </a:p>
        </p:txBody>
      </p:sp>
      <p:sp>
        <p:nvSpPr>
          <p:cNvPr id="102" name="Oval 28"/>
          <p:cNvSpPr>
            <a:spLocks noChangeArrowheads="1"/>
          </p:cNvSpPr>
          <p:nvPr/>
        </p:nvSpPr>
        <p:spPr bwMode="auto">
          <a:xfrm>
            <a:off x="5633213" y="4991586"/>
            <a:ext cx="73152" cy="73152"/>
          </a:xfrm>
          <a:prstGeom prst="ellipse">
            <a:avLst/>
          </a:prstGeom>
          <a:solidFill>
            <a:schemeClr val="tx1"/>
          </a:solidFill>
          <a:ln w="9525">
            <a:solidFill>
              <a:schemeClr val="tx1"/>
            </a:solidFill>
            <a:round/>
            <a:headEnd/>
            <a:tailEnd/>
          </a:ln>
        </p:spPr>
        <p:txBody>
          <a:bodyPr wrap="none" anchor="ctr"/>
          <a:lstStyle/>
          <a:p>
            <a:endParaRPr lang="en-US"/>
          </a:p>
        </p:txBody>
      </p:sp>
      <p:sp>
        <p:nvSpPr>
          <p:cNvPr id="103" name="Oval 28"/>
          <p:cNvSpPr>
            <a:spLocks noChangeArrowheads="1"/>
          </p:cNvSpPr>
          <p:nvPr/>
        </p:nvSpPr>
        <p:spPr bwMode="auto">
          <a:xfrm>
            <a:off x="6168294" y="4964507"/>
            <a:ext cx="73152" cy="73152"/>
          </a:xfrm>
          <a:prstGeom prst="ellipse">
            <a:avLst/>
          </a:prstGeom>
          <a:solidFill>
            <a:schemeClr val="tx1"/>
          </a:solidFill>
          <a:ln w="9525">
            <a:solidFill>
              <a:schemeClr val="tx1"/>
            </a:solidFill>
            <a:round/>
            <a:headEnd/>
            <a:tailEnd/>
          </a:ln>
        </p:spPr>
        <p:txBody>
          <a:bodyPr wrap="none" anchor="ctr"/>
          <a:lstStyle/>
          <a:p>
            <a:endParaRPr lang="en-US"/>
          </a:p>
        </p:txBody>
      </p:sp>
      <p:sp>
        <p:nvSpPr>
          <p:cNvPr id="104" name="Freeform 103"/>
          <p:cNvSpPr/>
          <p:nvPr/>
        </p:nvSpPr>
        <p:spPr>
          <a:xfrm>
            <a:off x="5514189" y="3702121"/>
            <a:ext cx="863029" cy="1596724"/>
          </a:xfrm>
          <a:custGeom>
            <a:avLst/>
            <a:gdLst>
              <a:gd name="connsiteX0" fmla="*/ 297951 w 863029"/>
              <a:gd name="connsiteY0" fmla="*/ 14504 h 1596724"/>
              <a:gd name="connsiteX1" fmla="*/ 123290 w 863029"/>
              <a:gd name="connsiteY1" fmla="*/ 35052 h 1596724"/>
              <a:gd name="connsiteX2" fmla="*/ 61645 w 863029"/>
              <a:gd name="connsiteY2" fmla="*/ 55601 h 1596724"/>
              <a:gd name="connsiteX3" fmla="*/ 20548 w 863029"/>
              <a:gd name="connsiteY3" fmla="*/ 117246 h 1596724"/>
              <a:gd name="connsiteX4" fmla="*/ 0 w 863029"/>
              <a:gd name="connsiteY4" fmla="*/ 178890 h 1596724"/>
              <a:gd name="connsiteX5" fmla="*/ 10274 w 863029"/>
              <a:gd name="connsiteY5" fmla="*/ 898082 h 1596724"/>
              <a:gd name="connsiteX6" fmla="*/ 20548 w 863029"/>
              <a:gd name="connsiteY6" fmla="*/ 1000823 h 1596724"/>
              <a:gd name="connsiteX7" fmla="*/ 41097 w 863029"/>
              <a:gd name="connsiteY7" fmla="*/ 1144661 h 1596724"/>
              <a:gd name="connsiteX8" fmla="*/ 61645 w 863029"/>
              <a:gd name="connsiteY8" fmla="*/ 1401515 h 1596724"/>
              <a:gd name="connsiteX9" fmla="*/ 71919 w 863029"/>
              <a:gd name="connsiteY9" fmla="*/ 1473434 h 1596724"/>
              <a:gd name="connsiteX10" fmla="*/ 82193 w 863029"/>
              <a:gd name="connsiteY10" fmla="*/ 1504257 h 1596724"/>
              <a:gd name="connsiteX11" fmla="*/ 113016 w 863029"/>
              <a:gd name="connsiteY11" fmla="*/ 1514531 h 1596724"/>
              <a:gd name="connsiteX12" fmla="*/ 143838 w 863029"/>
              <a:gd name="connsiteY12" fmla="*/ 1535079 h 1596724"/>
              <a:gd name="connsiteX13" fmla="*/ 164387 w 863029"/>
              <a:gd name="connsiteY13" fmla="*/ 1555628 h 1596724"/>
              <a:gd name="connsiteX14" fmla="*/ 226032 w 863029"/>
              <a:gd name="connsiteY14" fmla="*/ 1576176 h 1596724"/>
              <a:gd name="connsiteX15" fmla="*/ 421241 w 863029"/>
              <a:gd name="connsiteY15" fmla="*/ 1596724 h 1596724"/>
              <a:gd name="connsiteX16" fmla="*/ 750014 w 863029"/>
              <a:gd name="connsiteY16" fmla="*/ 1576176 h 1596724"/>
              <a:gd name="connsiteX17" fmla="*/ 780836 w 863029"/>
              <a:gd name="connsiteY17" fmla="*/ 1565902 h 1596724"/>
              <a:gd name="connsiteX18" fmla="*/ 842481 w 863029"/>
              <a:gd name="connsiteY18" fmla="*/ 1463160 h 1596724"/>
              <a:gd name="connsiteX19" fmla="*/ 852755 w 863029"/>
              <a:gd name="connsiteY19" fmla="*/ 1432338 h 1596724"/>
              <a:gd name="connsiteX20" fmla="*/ 863029 w 863029"/>
              <a:gd name="connsiteY20" fmla="*/ 1401515 h 1596724"/>
              <a:gd name="connsiteX21" fmla="*/ 852755 w 863029"/>
              <a:gd name="connsiteY21" fmla="*/ 1196032 h 1596724"/>
              <a:gd name="connsiteX22" fmla="*/ 832207 w 863029"/>
              <a:gd name="connsiteY22" fmla="*/ 1093290 h 1596724"/>
              <a:gd name="connsiteX23" fmla="*/ 821933 w 863029"/>
              <a:gd name="connsiteY23" fmla="*/ 1041920 h 1596724"/>
              <a:gd name="connsiteX24" fmla="*/ 811659 w 863029"/>
              <a:gd name="connsiteY24" fmla="*/ 1011097 h 1596724"/>
              <a:gd name="connsiteX25" fmla="*/ 791110 w 863029"/>
              <a:gd name="connsiteY25" fmla="*/ 918630 h 1596724"/>
              <a:gd name="connsiteX26" fmla="*/ 780836 w 863029"/>
              <a:gd name="connsiteY26" fmla="*/ 836437 h 1596724"/>
              <a:gd name="connsiteX27" fmla="*/ 770562 w 863029"/>
              <a:gd name="connsiteY27" fmla="*/ 774792 h 1596724"/>
              <a:gd name="connsiteX28" fmla="*/ 760288 w 863029"/>
              <a:gd name="connsiteY28" fmla="*/ 548760 h 1596724"/>
              <a:gd name="connsiteX29" fmla="*/ 739739 w 863029"/>
              <a:gd name="connsiteY29" fmla="*/ 353551 h 1596724"/>
              <a:gd name="connsiteX30" fmla="*/ 698643 w 863029"/>
              <a:gd name="connsiteY30" fmla="*/ 209713 h 1596724"/>
              <a:gd name="connsiteX31" fmla="*/ 678095 w 863029"/>
              <a:gd name="connsiteY31" fmla="*/ 148068 h 1596724"/>
              <a:gd name="connsiteX32" fmla="*/ 636998 w 863029"/>
              <a:gd name="connsiteY32" fmla="*/ 106971 h 1596724"/>
              <a:gd name="connsiteX33" fmla="*/ 585627 w 863029"/>
              <a:gd name="connsiteY33" fmla="*/ 55601 h 1596724"/>
              <a:gd name="connsiteX34" fmla="*/ 565079 w 863029"/>
              <a:gd name="connsiteY34" fmla="*/ 35052 h 1596724"/>
              <a:gd name="connsiteX35" fmla="*/ 503434 w 863029"/>
              <a:gd name="connsiteY35" fmla="*/ 14504 h 1596724"/>
              <a:gd name="connsiteX36" fmla="*/ 297951 w 863029"/>
              <a:gd name="connsiteY36" fmla="*/ 14504 h 159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63029" h="1596724">
                <a:moveTo>
                  <a:pt x="297951" y="14504"/>
                </a:moveTo>
                <a:cubicBezTo>
                  <a:pt x="234594" y="17929"/>
                  <a:pt x="179842" y="19629"/>
                  <a:pt x="123290" y="35052"/>
                </a:cubicBezTo>
                <a:cubicBezTo>
                  <a:pt x="102393" y="40751"/>
                  <a:pt x="61645" y="55601"/>
                  <a:pt x="61645" y="55601"/>
                </a:cubicBezTo>
                <a:cubicBezTo>
                  <a:pt x="47946" y="76149"/>
                  <a:pt x="28358" y="93817"/>
                  <a:pt x="20548" y="117246"/>
                </a:cubicBezTo>
                <a:lnTo>
                  <a:pt x="0" y="178890"/>
                </a:lnTo>
                <a:cubicBezTo>
                  <a:pt x="3425" y="418621"/>
                  <a:pt x="4282" y="658402"/>
                  <a:pt x="10274" y="898082"/>
                </a:cubicBezTo>
                <a:cubicBezTo>
                  <a:pt x="11134" y="932489"/>
                  <a:pt x="16747" y="966616"/>
                  <a:pt x="20548" y="1000823"/>
                </a:cubicBezTo>
                <a:cubicBezTo>
                  <a:pt x="29119" y="1077956"/>
                  <a:pt x="29519" y="1075194"/>
                  <a:pt x="41097" y="1144661"/>
                </a:cubicBezTo>
                <a:cubicBezTo>
                  <a:pt x="47946" y="1230279"/>
                  <a:pt x="49498" y="1316487"/>
                  <a:pt x="61645" y="1401515"/>
                </a:cubicBezTo>
                <a:cubicBezTo>
                  <a:pt x="65070" y="1425488"/>
                  <a:pt x="67170" y="1449688"/>
                  <a:pt x="71919" y="1473434"/>
                </a:cubicBezTo>
                <a:cubicBezTo>
                  <a:pt x="74043" y="1484054"/>
                  <a:pt x="74535" y="1496599"/>
                  <a:pt x="82193" y="1504257"/>
                </a:cubicBezTo>
                <a:cubicBezTo>
                  <a:pt x="89851" y="1511915"/>
                  <a:pt x="102742" y="1511106"/>
                  <a:pt x="113016" y="1514531"/>
                </a:cubicBezTo>
                <a:cubicBezTo>
                  <a:pt x="123290" y="1521380"/>
                  <a:pt x="134196" y="1527365"/>
                  <a:pt x="143838" y="1535079"/>
                </a:cubicBezTo>
                <a:cubicBezTo>
                  <a:pt x="151402" y="1541130"/>
                  <a:pt x="155723" y="1551296"/>
                  <a:pt x="164387" y="1555628"/>
                </a:cubicBezTo>
                <a:cubicBezTo>
                  <a:pt x="183760" y="1565315"/>
                  <a:pt x="204793" y="1571928"/>
                  <a:pt x="226032" y="1576176"/>
                </a:cubicBezTo>
                <a:cubicBezTo>
                  <a:pt x="324537" y="1595877"/>
                  <a:pt x="259984" y="1585206"/>
                  <a:pt x="421241" y="1596724"/>
                </a:cubicBezTo>
                <a:cubicBezTo>
                  <a:pt x="592758" y="1590598"/>
                  <a:pt x="634999" y="1609037"/>
                  <a:pt x="750014" y="1576176"/>
                </a:cubicBezTo>
                <a:cubicBezTo>
                  <a:pt x="760427" y="1573201"/>
                  <a:pt x="770562" y="1569327"/>
                  <a:pt x="780836" y="1565902"/>
                </a:cubicBezTo>
                <a:cubicBezTo>
                  <a:pt x="837249" y="1509489"/>
                  <a:pt x="815806" y="1543184"/>
                  <a:pt x="842481" y="1463160"/>
                </a:cubicBezTo>
                <a:lnTo>
                  <a:pt x="852755" y="1432338"/>
                </a:lnTo>
                <a:lnTo>
                  <a:pt x="863029" y="1401515"/>
                </a:lnTo>
                <a:cubicBezTo>
                  <a:pt x="859604" y="1333021"/>
                  <a:pt x="859579" y="1264272"/>
                  <a:pt x="852755" y="1196032"/>
                </a:cubicBezTo>
                <a:cubicBezTo>
                  <a:pt x="849280" y="1161280"/>
                  <a:pt x="839056" y="1127537"/>
                  <a:pt x="832207" y="1093290"/>
                </a:cubicBezTo>
                <a:cubicBezTo>
                  <a:pt x="828782" y="1076167"/>
                  <a:pt x="827455" y="1058486"/>
                  <a:pt x="821933" y="1041920"/>
                </a:cubicBezTo>
                <a:cubicBezTo>
                  <a:pt x="818508" y="1031646"/>
                  <a:pt x="814008" y="1021669"/>
                  <a:pt x="811659" y="1011097"/>
                </a:cubicBezTo>
                <a:cubicBezTo>
                  <a:pt x="787550" y="902609"/>
                  <a:pt x="814238" y="988014"/>
                  <a:pt x="791110" y="918630"/>
                </a:cubicBezTo>
                <a:cubicBezTo>
                  <a:pt x="787685" y="891232"/>
                  <a:pt x="784741" y="863770"/>
                  <a:pt x="780836" y="836437"/>
                </a:cubicBezTo>
                <a:cubicBezTo>
                  <a:pt x="777890" y="815815"/>
                  <a:pt x="772046" y="795571"/>
                  <a:pt x="770562" y="774792"/>
                </a:cubicBezTo>
                <a:cubicBezTo>
                  <a:pt x="765189" y="699562"/>
                  <a:pt x="764717" y="624052"/>
                  <a:pt x="760288" y="548760"/>
                </a:cubicBezTo>
                <a:cubicBezTo>
                  <a:pt x="757692" y="504629"/>
                  <a:pt x="750157" y="405640"/>
                  <a:pt x="739739" y="353551"/>
                </a:cubicBezTo>
                <a:cubicBezTo>
                  <a:pt x="726837" y="289043"/>
                  <a:pt x="718228" y="268469"/>
                  <a:pt x="698643" y="209713"/>
                </a:cubicBezTo>
                <a:lnTo>
                  <a:pt x="678095" y="148068"/>
                </a:lnTo>
                <a:cubicBezTo>
                  <a:pt x="664396" y="134369"/>
                  <a:pt x="647744" y="123091"/>
                  <a:pt x="636998" y="106971"/>
                </a:cubicBezTo>
                <a:cubicBezTo>
                  <a:pt x="601771" y="54131"/>
                  <a:pt x="634554" y="94743"/>
                  <a:pt x="585627" y="55601"/>
                </a:cubicBezTo>
                <a:cubicBezTo>
                  <a:pt x="578063" y="49550"/>
                  <a:pt x="573743" y="39384"/>
                  <a:pt x="565079" y="35052"/>
                </a:cubicBezTo>
                <a:cubicBezTo>
                  <a:pt x="545706" y="25365"/>
                  <a:pt x="523982" y="21353"/>
                  <a:pt x="503434" y="14504"/>
                </a:cubicBezTo>
                <a:cubicBezTo>
                  <a:pt x="410881" y="-16346"/>
                  <a:pt x="361308" y="11079"/>
                  <a:pt x="297951" y="14504"/>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26"/>
          <p:cNvSpPr>
            <a:spLocks noChangeArrowheads="1"/>
          </p:cNvSpPr>
          <p:nvPr/>
        </p:nvSpPr>
        <p:spPr bwMode="auto">
          <a:xfrm>
            <a:off x="3071117" y="4270495"/>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112" name="Oval 27"/>
          <p:cNvSpPr>
            <a:spLocks noChangeArrowheads="1"/>
          </p:cNvSpPr>
          <p:nvPr/>
        </p:nvSpPr>
        <p:spPr bwMode="auto">
          <a:xfrm>
            <a:off x="2895600" y="4883221"/>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113" name="Oval 27"/>
          <p:cNvSpPr>
            <a:spLocks noChangeArrowheads="1"/>
          </p:cNvSpPr>
          <p:nvPr/>
        </p:nvSpPr>
        <p:spPr bwMode="auto">
          <a:xfrm>
            <a:off x="3553393" y="553092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114" name="Oval 27"/>
          <p:cNvSpPr>
            <a:spLocks noChangeArrowheads="1"/>
          </p:cNvSpPr>
          <p:nvPr/>
        </p:nvSpPr>
        <p:spPr bwMode="auto">
          <a:xfrm>
            <a:off x="4762500" y="5512083"/>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115" name="Oval 27"/>
          <p:cNvSpPr>
            <a:spLocks noChangeArrowheads="1"/>
          </p:cNvSpPr>
          <p:nvPr/>
        </p:nvSpPr>
        <p:spPr bwMode="auto">
          <a:xfrm>
            <a:off x="4606284" y="5057882"/>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116" name="Oval 27"/>
          <p:cNvSpPr>
            <a:spLocks noChangeArrowheads="1"/>
          </p:cNvSpPr>
          <p:nvPr/>
        </p:nvSpPr>
        <p:spPr bwMode="auto">
          <a:xfrm>
            <a:off x="4855824" y="4705818"/>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117" name="Oval 28"/>
          <p:cNvSpPr>
            <a:spLocks noChangeArrowheads="1"/>
          </p:cNvSpPr>
          <p:nvPr/>
        </p:nvSpPr>
        <p:spPr bwMode="auto">
          <a:xfrm>
            <a:off x="5228243" y="3290298"/>
            <a:ext cx="73152" cy="73152"/>
          </a:xfrm>
          <a:prstGeom prst="ellipse">
            <a:avLst/>
          </a:prstGeom>
          <a:solidFill>
            <a:schemeClr val="tx1"/>
          </a:solidFill>
          <a:ln w="9525">
            <a:solidFill>
              <a:schemeClr val="tx1"/>
            </a:solidFill>
            <a:round/>
            <a:headEnd/>
            <a:tailEnd/>
          </a:ln>
        </p:spPr>
        <p:txBody>
          <a:bodyPr wrap="none" anchor="ctr"/>
          <a:lstStyle/>
          <a:p>
            <a:endParaRPr lang="en-US"/>
          </a:p>
        </p:txBody>
      </p:sp>
    </p:spTree>
    <p:extLst>
      <p:ext uri="{BB962C8B-B14F-4D97-AF65-F5344CB8AC3E}">
        <p14:creationId xmlns:p14="http://schemas.microsoft.com/office/powerpoint/2010/main" val="9537476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p:txBody>
          <a:bodyPr/>
          <a:lstStyle/>
          <a:p>
            <a:pPr eaLnBrk="1" hangingPunct="1"/>
            <a:r>
              <a:rPr lang="en-US"/>
              <a:t>Equivalence Partitioning</a:t>
            </a:r>
          </a:p>
        </p:txBody>
      </p:sp>
      <p:sp>
        <p:nvSpPr>
          <p:cNvPr id="12295" name="Rectangle 7"/>
          <p:cNvSpPr>
            <a:spLocks noGrp="1" noChangeArrowheads="1"/>
          </p:cNvSpPr>
          <p:nvPr>
            <p:ph type="body" idx="1"/>
          </p:nvPr>
        </p:nvSpPr>
        <p:spPr>
          <a:xfrm>
            <a:off x="720084" y="2015686"/>
            <a:ext cx="7772400" cy="838200"/>
          </a:xfrm>
        </p:spPr>
        <p:txBody>
          <a:bodyPr/>
          <a:lstStyle/>
          <a:p>
            <a:pPr eaLnBrk="1" hangingPunct="1"/>
            <a:r>
              <a:rPr lang="en-US"/>
              <a:t>Create a test case for at least one value from each equivalence class</a:t>
            </a:r>
          </a:p>
        </p:txBody>
      </p:sp>
      <p:sp>
        <p:nvSpPr>
          <p:cNvPr id="30" name="Oval 2"/>
          <p:cNvSpPr>
            <a:spLocks noChangeArrowheads="1"/>
          </p:cNvSpPr>
          <p:nvPr/>
        </p:nvSpPr>
        <p:spPr bwMode="auto">
          <a:xfrm>
            <a:off x="2590800" y="2667000"/>
            <a:ext cx="4038600" cy="3733800"/>
          </a:xfrm>
          <a:prstGeom prst="ellipse">
            <a:avLst/>
          </a:prstGeom>
          <a:noFill/>
          <a:ln w="25400">
            <a:solidFill>
              <a:schemeClr val="tx1"/>
            </a:solidFill>
            <a:round/>
            <a:headEnd/>
            <a:tailEnd/>
          </a:ln>
        </p:spPr>
        <p:txBody>
          <a:bodyPr wrap="none" anchor="ctr"/>
          <a:lstStyle/>
          <a:p>
            <a:endParaRPr lang="en-US"/>
          </a:p>
        </p:txBody>
      </p:sp>
      <p:sp>
        <p:nvSpPr>
          <p:cNvPr id="31" name="Line 3"/>
          <p:cNvSpPr>
            <a:spLocks noChangeShapeType="1"/>
          </p:cNvSpPr>
          <p:nvPr/>
        </p:nvSpPr>
        <p:spPr bwMode="auto">
          <a:xfrm>
            <a:off x="4267200" y="2667000"/>
            <a:ext cx="0" cy="3733800"/>
          </a:xfrm>
          <a:prstGeom prst="line">
            <a:avLst/>
          </a:prstGeom>
          <a:noFill/>
          <a:ln w="38100">
            <a:solidFill>
              <a:srgbClr val="0070C0"/>
            </a:solidFill>
            <a:round/>
            <a:headEnd/>
            <a:tailEnd/>
          </a:ln>
        </p:spPr>
        <p:txBody>
          <a:bodyPr/>
          <a:lstStyle/>
          <a:p>
            <a:endParaRPr lang="en-US"/>
          </a:p>
        </p:txBody>
      </p:sp>
      <p:sp>
        <p:nvSpPr>
          <p:cNvPr id="32" name="Oval 18"/>
          <p:cNvSpPr>
            <a:spLocks noChangeArrowheads="1"/>
          </p:cNvSpPr>
          <p:nvPr/>
        </p:nvSpPr>
        <p:spPr bwMode="auto">
          <a:xfrm>
            <a:off x="4724400" y="36576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33" name="Oval 19"/>
          <p:cNvSpPr>
            <a:spLocks noChangeArrowheads="1"/>
          </p:cNvSpPr>
          <p:nvPr/>
        </p:nvSpPr>
        <p:spPr bwMode="auto">
          <a:xfrm>
            <a:off x="4495800" y="28956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34" name="Oval 20"/>
          <p:cNvSpPr>
            <a:spLocks noChangeArrowheads="1"/>
          </p:cNvSpPr>
          <p:nvPr/>
        </p:nvSpPr>
        <p:spPr bwMode="auto">
          <a:xfrm>
            <a:off x="5827140" y="3986373"/>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35" name="Oval 21"/>
          <p:cNvSpPr>
            <a:spLocks noChangeArrowheads="1"/>
          </p:cNvSpPr>
          <p:nvPr/>
        </p:nvSpPr>
        <p:spPr bwMode="auto">
          <a:xfrm>
            <a:off x="4800600" y="43434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39" name="Oval 25"/>
          <p:cNvSpPr>
            <a:spLocks noChangeArrowheads="1"/>
          </p:cNvSpPr>
          <p:nvPr/>
        </p:nvSpPr>
        <p:spPr bwMode="auto">
          <a:xfrm>
            <a:off x="3886200" y="29718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40" name="Oval 26"/>
          <p:cNvSpPr>
            <a:spLocks noChangeArrowheads="1"/>
          </p:cNvSpPr>
          <p:nvPr/>
        </p:nvSpPr>
        <p:spPr bwMode="auto">
          <a:xfrm>
            <a:off x="3505200" y="36576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41" name="Oval 27"/>
          <p:cNvSpPr>
            <a:spLocks noChangeArrowheads="1"/>
          </p:cNvSpPr>
          <p:nvPr/>
        </p:nvSpPr>
        <p:spPr bwMode="auto">
          <a:xfrm>
            <a:off x="2819400" y="4508328"/>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42" name="Oval 28"/>
          <p:cNvSpPr>
            <a:spLocks noChangeArrowheads="1"/>
          </p:cNvSpPr>
          <p:nvPr/>
        </p:nvSpPr>
        <p:spPr bwMode="auto">
          <a:xfrm>
            <a:off x="3505200" y="50292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43" name="Oval 29"/>
          <p:cNvSpPr>
            <a:spLocks noChangeArrowheads="1"/>
          </p:cNvSpPr>
          <p:nvPr/>
        </p:nvSpPr>
        <p:spPr bwMode="auto">
          <a:xfrm>
            <a:off x="3581400" y="59436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44" name="Freeform 43"/>
          <p:cNvSpPr/>
          <p:nvPr/>
        </p:nvSpPr>
        <p:spPr>
          <a:xfrm>
            <a:off x="3339101" y="2865325"/>
            <a:ext cx="758189" cy="1121048"/>
          </a:xfrm>
          <a:custGeom>
            <a:avLst/>
            <a:gdLst>
              <a:gd name="connsiteX0" fmla="*/ 688369 w 758189"/>
              <a:gd name="connsiteY0" fmla="*/ 11439 h 1121048"/>
              <a:gd name="connsiteX1" fmla="*/ 626724 w 758189"/>
              <a:gd name="connsiteY1" fmla="*/ 1165 h 1121048"/>
              <a:gd name="connsiteX2" fmla="*/ 400692 w 758189"/>
              <a:gd name="connsiteY2" fmla="*/ 21713 h 1121048"/>
              <a:gd name="connsiteX3" fmla="*/ 359596 w 758189"/>
              <a:gd name="connsiteY3" fmla="*/ 73084 h 1121048"/>
              <a:gd name="connsiteX4" fmla="*/ 339047 w 758189"/>
              <a:gd name="connsiteY4" fmla="*/ 93632 h 1121048"/>
              <a:gd name="connsiteX5" fmla="*/ 308225 w 758189"/>
              <a:gd name="connsiteY5" fmla="*/ 186100 h 1121048"/>
              <a:gd name="connsiteX6" fmla="*/ 297951 w 758189"/>
              <a:gd name="connsiteY6" fmla="*/ 216922 h 1121048"/>
              <a:gd name="connsiteX7" fmla="*/ 287677 w 758189"/>
              <a:gd name="connsiteY7" fmla="*/ 299115 h 1121048"/>
              <a:gd name="connsiteX8" fmla="*/ 267128 w 758189"/>
              <a:gd name="connsiteY8" fmla="*/ 391583 h 1121048"/>
              <a:gd name="connsiteX9" fmla="*/ 205483 w 758189"/>
              <a:gd name="connsiteY9" fmla="*/ 463502 h 1121048"/>
              <a:gd name="connsiteX10" fmla="*/ 174661 w 758189"/>
              <a:gd name="connsiteY10" fmla="*/ 473776 h 1121048"/>
              <a:gd name="connsiteX11" fmla="*/ 123290 w 758189"/>
              <a:gd name="connsiteY11" fmla="*/ 514873 h 1121048"/>
              <a:gd name="connsiteX12" fmla="*/ 92468 w 758189"/>
              <a:gd name="connsiteY12" fmla="*/ 525147 h 1121048"/>
              <a:gd name="connsiteX13" fmla="*/ 51371 w 758189"/>
              <a:gd name="connsiteY13" fmla="*/ 566244 h 1121048"/>
              <a:gd name="connsiteX14" fmla="*/ 20548 w 758189"/>
              <a:gd name="connsiteY14" fmla="*/ 617614 h 1121048"/>
              <a:gd name="connsiteX15" fmla="*/ 10274 w 758189"/>
              <a:gd name="connsiteY15" fmla="*/ 658711 h 1121048"/>
              <a:gd name="connsiteX16" fmla="*/ 0 w 758189"/>
              <a:gd name="connsiteY16" fmla="*/ 689533 h 1121048"/>
              <a:gd name="connsiteX17" fmla="*/ 10274 w 758189"/>
              <a:gd name="connsiteY17" fmla="*/ 997758 h 1121048"/>
              <a:gd name="connsiteX18" fmla="*/ 20548 w 758189"/>
              <a:gd name="connsiteY18" fmla="*/ 1028581 h 1121048"/>
              <a:gd name="connsiteX19" fmla="*/ 41097 w 758189"/>
              <a:gd name="connsiteY19" fmla="*/ 1049129 h 1121048"/>
              <a:gd name="connsiteX20" fmla="*/ 123290 w 758189"/>
              <a:gd name="connsiteY20" fmla="*/ 1100500 h 1121048"/>
              <a:gd name="connsiteX21" fmla="*/ 154112 w 758189"/>
              <a:gd name="connsiteY21" fmla="*/ 1110774 h 1121048"/>
              <a:gd name="connsiteX22" fmla="*/ 184935 w 758189"/>
              <a:gd name="connsiteY22" fmla="*/ 1121048 h 1121048"/>
              <a:gd name="connsiteX23" fmla="*/ 400692 w 758189"/>
              <a:gd name="connsiteY23" fmla="*/ 1110774 h 1121048"/>
              <a:gd name="connsiteX24" fmla="*/ 431515 w 758189"/>
              <a:gd name="connsiteY24" fmla="*/ 1100500 h 1121048"/>
              <a:gd name="connsiteX25" fmla="*/ 452063 w 758189"/>
              <a:gd name="connsiteY25" fmla="*/ 1079951 h 1121048"/>
              <a:gd name="connsiteX26" fmla="*/ 493160 w 758189"/>
              <a:gd name="connsiteY26" fmla="*/ 1018306 h 1121048"/>
              <a:gd name="connsiteX27" fmla="*/ 534256 w 758189"/>
              <a:gd name="connsiteY27" fmla="*/ 895017 h 1121048"/>
              <a:gd name="connsiteX28" fmla="*/ 544530 w 758189"/>
              <a:gd name="connsiteY28" fmla="*/ 864194 h 1121048"/>
              <a:gd name="connsiteX29" fmla="*/ 585627 w 758189"/>
              <a:gd name="connsiteY29" fmla="*/ 812823 h 1121048"/>
              <a:gd name="connsiteX30" fmla="*/ 606175 w 758189"/>
              <a:gd name="connsiteY30" fmla="*/ 751178 h 1121048"/>
              <a:gd name="connsiteX31" fmla="*/ 616450 w 758189"/>
              <a:gd name="connsiteY31" fmla="*/ 720356 h 1121048"/>
              <a:gd name="connsiteX32" fmla="*/ 647272 w 758189"/>
              <a:gd name="connsiteY32" fmla="*/ 689533 h 1121048"/>
              <a:gd name="connsiteX33" fmla="*/ 667820 w 758189"/>
              <a:gd name="connsiteY33" fmla="*/ 627888 h 1121048"/>
              <a:gd name="connsiteX34" fmla="*/ 678095 w 758189"/>
              <a:gd name="connsiteY34" fmla="*/ 597066 h 1121048"/>
              <a:gd name="connsiteX35" fmla="*/ 698643 w 758189"/>
              <a:gd name="connsiteY35" fmla="*/ 566244 h 1121048"/>
              <a:gd name="connsiteX36" fmla="*/ 719191 w 758189"/>
              <a:gd name="connsiteY36" fmla="*/ 504599 h 1121048"/>
              <a:gd name="connsiteX37" fmla="*/ 739739 w 758189"/>
              <a:gd name="connsiteY37" fmla="*/ 432679 h 1121048"/>
              <a:gd name="connsiteX38" fmla="*/ 739739 w 758189"/>
              <a:gd name="connsiteY38" fmla="*/ 31987 h 1121048"/>
              <a:gd name="connsiteX39" fmla="*/ 678095 w 758189"/>
              <a:gd name="connsiteY39" fmla="*/ 11439 h 1121048"/>
              <a:gd name="connsiteX40" fmla="*/ 585627 w 758189"/>
              <a:gd name="connsiteY40" fmla="*/ 11439 h 1121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58189" h="1121048">
                <a:moveTo>
                  <a:pt x="688369" y="11439"/>
                </a:moveTo>
                <a:cubicBezTo>
                  <a:pt x="667821" y="8014"/>
                  <a:pt x="647556" y="1165"/>
                  <a:pt x="626724" y="1165"/>
                </a:cubicBezTo>
                <a:cubicBezTo>
                  <a:pt x="453231" y="1165"/>
                  <a:pt x="487924" y="-7363"/>
                  <a:pt x="400692" y="21713"/>
                </a:cubicBezTo>
                <a:cubicBezTo>
                  <a:pt x="351069" y="71338"/>
                  <a:pt x="411450" y="8268"/>
                  <a:pt x="359596" y="73084"/>
                </a:cubicBezTo>
                <a:cubicBezTo>
                  <a:pt x="353545" y="80648"/>
                  <a:pt x="345897" y="86783"/>
                  <a:pt x="339047" y="93632"/>
                </a:cubicBezTo>
                <a:lnTo>
                  <a:pt x="308225" y="186100"/>
                </a:lnTo>
                <a:lnTo>
                  <a:pt x="297951" y="216922"/>
                </a:lnTo>
                <a:cubicBezTo>
                  <a:pt x="294526" y="244320"/>
                  <a:pt x="291582" y="271782"/>
                  <a:pt x="287677" y="299115"/>
                </a:cubicBezTo>
                <a:cubicBezTo>
                  <a:pt x="284521" y="321209"/>
                  <a:pt x="279363" y="367113"/>
                  <a:pt x="267128" y="391583"/>
                </a:cubicBezTo>
                <a:cubicBezTo>
                  <a:pt x="257926" y="409988"/>
                  <a:pt x="220650" y="458446"/>
                  <a:pt x="205483" y="463502"/>
                </a:cubicBezTo>
                <a:cubicBezTo>
                  <a:pt x="195209" y="466927"/>
                  <a:pt x="184347" y="468933"/>
                  <a:pt x="174661" y="473776"/>
                </a:cubicBezTo>
                <a:cubicBezTo>
                  <a:pt x="51295" y="535458"/>
                  <a:pt x="218843" y="457539"/>
                  <a:pt x="123290" y="514873"/>
                </a:cubicBezTo>
                <a:cubicBezTo>
                  <a:pt x="114004" y="520445"/>
                  <a:pt x="102742" y="521722"/>
                  <a:pt x="92468" y="525147"/>
                </a:cubicBezTo>
                <a:cubicBezTo>
                  <a:pt x="78769" y="538846"/>
                  <a:pt x="57497" y="547865"/>
                  <a:pt x="51371" y="566244"/>
                </a:cubicBezTo>
                <a:cubicBezTo>
                  <a:pt x="38034" y="606256"/>
                  <a:pt x="48755" y="589408"/>
                  <a:pt x="20548" y="617614"/>
                </a:cubicBezTo>
                <a:cubicBezTo>
                  <a:pt x="17123" y="631313"/>
                  <a:pt x="14153" y="645134"/>
                  <a:pt x="10274" y="658711"/>
                </a:cubicBezTo>
                <a:cubicBezTo>
                  <a:pt x="7299" y="669124"/>
                  <a:pt x="0" y="678703"/>
                  <a:pt x="0" y="689533"/>
                </a:cubicBezTo>
                <a:cubicBezTo>
                  <a:pt x="0" y="792332"/>
                  <a:pt x="4055" y="895148"/>
                  <a:pt x="10274" y="997758"/>
                </a:cubicBezTo>
                <a:cubicBezTo>
                  <a:pt x="10929" y="1008568"/>
                  <a:pt x="14976" y="1019294"/>
                  <a:pt x="20548" y="1028581"/>
                </a:cubicBezTo>
                <a:cubicBezTo>
                  <a:pt x="25532" y="1036887"/>
                  <a:pt x="35046" y="1041565"/>
                  <a:pt x="41097" y="1049129"/>
                </a:cubicBezTo>
                <a:cubicBezTo>
                  <a:pt x="82542" y="1100934"/>
                  <a:pt x="34350" y="1070853"/>
                  <a:pt x="123290" y="1100500"/>
                </a:cubicBezTo>
                <a:lnTo>
                  <a:pt x="154112" y="1110774"/>
                </a:lnTo>
                <a:lnTo>
                  <a:pt x="184935" y="1121048"/>
                </a:lnTo>
                <a:cubicBezTo>
                  <a:pt x="256854" y="1117623"/>
                  <a:pt x="328940" y="1116753"/>
                  <a:pt x="400692" y="1110774"/>
                </a:cubicBezTo>
                <a:cubicBezTo>
                  <a:pt x="411485" y="1109875"/>
                  <a:pt x="422228" y="1106072"/>
                  <a:pt x="431515" y="1100500"/>
                </a:cubicBezTo>
                <a:cubicBezTo>
                  <a:pt x="439821" y="1095516"/>
                  <a:pt x="446251" y="1087700"/>
                  <a:pt x="452063" y="1079951"/>
                </a:cubicBezTo>
                <a:cubicBezTo>
                  <a:pt x="466881" y="1060194"/>
                  <a:pt x="493160" y="1018306"/>
                  <a:pt x="493160" y="1018306"/>
                </a:cubicBezTo>
                <a:lnTo>
                  <a:pt x="534256" y="895017"/>
                </a:lnTo>
                <a:cubicBezTo>
                  <a:pt x="537681" y="884743"/>
                  <a:pt x="536872" y="871852"/>
                  <a:pt x="544530" y="864194"/>
                </a:cubicBezTo>
                <a:cubicBezTo>
                  <a:pt x="561611" y="847114"/>
                  <a:pt x="575257" y="836155"/>
                  <a:pt x="585627" y="812823"/>
                </a:cubicBezTo>
                <a:cubicBezTo>
                  <a:pt x="594424" y="793030"/>
                  <a:pt x="599325" y="771726"/>
                  <a:pt x="606175" y="751178"/>
                </a:cubicBezTo>
                <a:cubicBezTo>
                  <a:pt x="609600" y="740904"/>
                  <a:pt x="608792" y="728014"/>
                  <a:pt x="616450" y="720356"/>
                </a:cubicBezTo>
                <a:lnTo>
                  <a:pt x="647272" y="689533"/>
                </a:lnTo>
                <a:lnTo>
                  <a:pt x="667820" y="627888"/>
                </a:lnTo>
                <a:cubicBezTo>
                  <a:pt x="671245" y="617614"/>
                  <a:pt x="672088" y="606077"/>
                  <a:pt x="678095" y="597066"/>
                </a:cubicBezTo>
                <a:lnTo>
                  <a:pt x="698643" y="566244"/>
                </a:lnTo>
                <a:cubicBezTo>
                  <a:pt x="705492" y="545696"/>
                  <a:pt x="713938" y="525612"/>
                  <a:pt x="719191" y="504599"/>
                </a:cubicBezTo>
                <a:cubicBezTo>
                  <a:pt x="732092" y="452995"/>
                  <a:pt x="725000" y="476898"/>
                  <a:pt x="739739" y="432679"/>
                </a:cubicBezTo>
                <a:cubicBezTo>
                  <a:pt x="754975" y="295563"/>
                  <a:pt x="772234" y="180538"/>
                  <a:pt x="739739" y="31987"/>
                </a:cubicBezTo>
                <a:cubicBezTo>
                  <a:pt x="735110" y="10828"/>
                  <a:pt x="699754" y="11439"/>
                  <a:pt x="678095" y="11439"/>
                </a:cubicBezTo>
                <a:lnTo>
                  <a:pt x="585627" y="114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p:cNvSpPr/>
          <p:nvPr/>
        </p:nvSpPr>
        <p:spPr>
          <a:xfrm>
            <a:off x="2713662" y="3973568"/>
            <a:ext cx="791110" cy="1145720"/>
          </a:xfrm>
          <a:custGeom>
            <a:avLst/>
            <a:gdLst>
              <a:gd name="connsiteX0" fmla="*/ 688369 w 791110"/>
              <a:gd name="connsiteY0" fmla="*/ 0 h 1145720"/>
              <a:gd name="connsiteX1" fmla="*/ 585627 w 791110"/>
              <a:gd name="connsiteY1" fmla="*/ 30823 h 1145720"/>
              <a:gd name="connsiteX2" fmla="*/ 462337 w 791110"/>
              <a:gd name="connsiteY2" fmla="*/ 61645 h 1145720"/>
              <a:gd name="connsiteX3" fmla="*/ 359596 w 791110"/>
              <a:gd name="connsiteY3" fmla="*/ 92468 h 1145720"/>
              <a:gd name="connsiteX4" fmla="*/ 287677 w 791110"/>
              <a:gd name="connsiteY4" fmla="*/ 113016 h 1145720"/>
              <a:gd name="connsiteX5" fmla="*/ 215758 w 791110"/>
              <a:gd name="connsiteY5" fmla="*/ 184935 h 1145720"/>
              <a:gd name="connsiteX6" fmla="*/ 174661 w 791110"/>
              <a:gd name="connsiteY6" fmla="*/ 226032 h 1145720"/>
              <a:gd name="connsiteX7" fmla="*/ 154113 w 791110"/>
              <a:gd name="connsiteY7" fmla="*/ 256854 h 1145720"/>
              <a:gd name="connsiteX8" fmla="*/ 102742 w 791110"/>
              <a:gd name="connsiteY8" fmla="*/ 308225 h 1145720"/>
              <a:gd name="connsiteX9" fmla="*/ 61645 w 791110"/>
              <a:gd name="connsiteY9" fmla="*/ 380144 h 1145720"/>
              <a:gd name="connsiteX10" fmla="*/ 41097 w 791110"/>
              <a:gd name="connsiteY10" fmla="*/ 410967 h 1145720"/>
              <a:gd name="connsiteX11" fmla="*/ 10274 w 791110"/>
              <a:gd name="connsiteY11" fmla="*/ 523982 h 1145720"/>
              <a:gd name="connsiteX12" fmla="*/ 0 w 791110"/>
              <a:gd name="connsiteY12" fmla="*/ 606176 h 1145720"/>
              <a:gd name="connsiteX13" fmla="*/ 10274 w 791110"/>
              <a:gd name="connsiteY13" fmla="*/ 965771 h 1145720"/>
              <a:gd name="connsiteX14" fmla="*/ 30823 w 791110"/>
              <a:gd name="connsiteY14" fmla="*/ 1078787 h 1145720"/>
              <a:gd name="connsiteX15" fmla="*/ 51371 w 791110"/>
              <a:gd name="connsiteY15" fmla="*/ 1109609 h 1145720"/>
              <a:gd name="connsiteX16" fmla="*/ 82193 w 791110"/>
              <a:gd name="connsiteY16" fmla="*/ 1119883 h 1145720"/>
              <a:gd name="connsiteX17" fmla="*/ 154113 w 791110"/>
              <a:gd name="connsiteY17" fmla="*/ 1140432 h 1145720"/>
              <a:gd name="connsiteX18" fmla="*/ 380144 w 791110"/>
              <a:gd name="connsiteY18" fmla="*/ 1109609 h 1145720"/>
              <a:gd name="connsiteX19" fmla="*/ 410966 w 791110"/>
              <a:gd name="connsiteY19" fmla="*/ 1089061 h 1145720"/>
              <a:gd name="connsiteX20" fmla="*/ 421241 w 791110"/>
              <a:gd name="connsiteY20" fmla="*/ 1047964 h 1145720"/>
              <a:gd name="connsiteX21" fmla="*/ 410966 w 791110"/>
              <a:gd name="connsiteY21" fmla="*/ 893852 h 1145720"/>
              <a:gd name="connsiteX22" fmla="*/ 400692 w 791110"/>
              <a:gd name="connsiteY22" fmla="*/ 863029 h 1145720"/>
              <a:gd name="connsiteX23" fmla="*/ 390418 w 791110"/>
              <a:gd name="connsiteY23" fmla="*/ 821933 h 1145720"/>
              <a:gd name="connsiteX24" fmla="*/ 380144 w 791110"/>
              <a:gd name="connsiteY24" fmla="*/ 750014 h 1145720"/>
              <a:gd name="connsiteX25" fmla="*/ 390418 w 791110"/>
              <a:gd name="connsiteY25" fmla="*/ 647272 h 1145720"/>
              <a:gd name="connsiteX26" fmla="*/ 493160 w 791110"/>
              <a:gd name="connsiteY26" fmla="*/ 616450 h 1145720"/>
              <a:gd name="connsiteX27" fmla="*/ 554805 w 791110"/>
              <a:gd name="connsiteY27" fmla="*/ 606176 h 1145720"/>
              <a:gd name="connsiteX28" fmla="*/ 616450 w 791110"/>
              <a:gd name="connsiteY28" fmla="*/ 585627 h 1145720"/>
              <a:gd name="connsiteX29" fmla="*/ 647272 w 791110"/>
              <a:gd name="connsiteY29" fmla="*/ 575353 h 1145720"/>
              <a:gd name="connsiteX30" fmla="*/ 698643 w 791110"/>
              <a:gd name="connsiteY30" fmla="*/ 523982 h 1145720"/>
              <a:gd name="connsiteX31" fmla="*/ 729465 w 791110"/>
              <a:gd name="connsiteY31" fmla="*/ 493160 h 1145720"/>
              <a:gd name="connsiteX32" fmla="*/ 750014 w 791110"/>
              <a:gd name="connsiteY32" fmla="*/ 431515 h 1145720"/>
              <a:gd name="connsiteX33" fmla="*/ 760288 w 791110"/>
              <a:gd name="connsiteY33" fmla="*/ 400692 h 1145720"/>
              <a:gd name="connsiteX34" fmla="*/ 770562 w 791110"/>
              <a:gd name="connsiteY34" fmla="*/ 359596 h 1145720"/>
              <a:gd name="connsiteX35" fmla="*/ 791110 w 791110"/>
              <a:gd name="connsiteY35" fmla="*/ 246580 h 1145720"/>
              <a:gd name="connsiteX36" fmla="*/ 780836 w 791110"/>
              <a:gd name="connsiteY36" fmla="*/ 102742 h 1145720"/>
              <a:gd name="connsiteX37" fmla="*/ 750014 w 791110"/>
              <a:gd name="connsiteY37" fmla="*/ 82194 h 1145720"/>
              <a:gd name="connsiteX38" fmla="*/ 729465 w 791110"/>
              <a:gd name="connsiteY38" fmla="*/ 61645 h 1145720"/>
              <a:gd name="connsiteX39" fmla="*/ 636998 w 791110"/>
              <a:gd name="connsiteY39" fmla="*/ 10274 h 1145720"/>
              <a:gd name="connsiteX40" fmla="*/ 606175 w 791110"/>
              <a:gd name="connsiteY40" fmla="*/ 10274 h 114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91110" h="1145720">
                <a:moveTo>
                  <a:pt x="688369" y="0"/>
                </a:moveTo>
                <a:cubicBezTo>
                  <a:pt x="578874" y="43799"/>
                  <a:pt x="694766" y="1058"/>
                  <a:pt x="585627" y="30823"/>
                </a:cubicBezTo>
                <a:cubicBezTo>
                  <a:pt x="396816" y="82316"/>
                  <a:pt x="648644" y="24384"/>
                  <a:pt x="462337" y="61645"/>
                </a:cubicBezTo>
                <a:cubicBezTo>
                  <a:pt x="380789" y="77955"/>
                  <a:pt x="464455" y="66254"/>
                  <a:pt x="359596" y="92468"/>
                </a:cubicBezTo>
                <a:cubicBezTo>
                  <a:pt x="307993" y="105369"/>
                  <a:pt x="331895" y="98277"/>
                  <a:pt x="287677" y="113016"/>
                </a:cubicBezTo>
                <a:lnTo>
                  <a:pt x="215758" y="184935"/>
                </a:lnTo>
                <a:lnTo>
                  <a:pt x="174661" y="226032"/>
                </a:lnTo>
                <a:cubicBezTo>
                  <a:pt x="167812" y="236306"/>
                  <a:pt x="162244" y="247561"/>
                  <a:pt x="154113" y="256854"/>
                </a:cubicBezTo>
                <a:cubicBezTo>
                  <a:pt x="138166" y="275079"/>
                  <a:pt x="116175" y="288076"/>
                  <a:pt x="102742" y="308225"/>
                </a:cubicBezTo>
                <a:cubicBezTo>
                  <a:pt x="52689" y="383301"/>
                  <a:pt x="113772" y="288918"/>
                  <a:pt x="61645" y="380144"/>
                </a:cubicBezTo>
                <a:cubicBezTo>
                  <a:pt x="55519" y="390865"/>
                  <a:pt x="46112" y="399683"/>
                  <a:pt x="41097" y="410967"/>
                </a:cubicBezTo>
                <a:cubicBezTo>
                  <a:pt x="25987" y="444965"/>
                  <a:pt x="15961" y="487019"/>
                  <a:pt x="10274" y="523982"/>
                </a:cubicBezTo>
                <a:cubicBezTo>
                  <a:pt x="6075" y="551272"/>
                  <a:pt x="3425" y="578778"/>
                  <a:pt x="0" y="606176"/>
                </a:cubicBezTo>
                <a:cubicBezTo>
                  <a:pt x="3425" y="726041"/>
                  <a:pt x="4570" y="845993"/>
                  <a:pt x="10274" y="965771"/>
                </a:cubicBezTo>
                <a:cubicBezTo>
                  <a:pt x="10869" y="978267"/>
                  <a:pt x="21485" y="1056997"/>
                  <a:pt x="30823" y="1078787"/>
                </a:cubicBezTo>
                <a:cubicBezTo>
                  <a:pt x="35687" y="1090136"/>
                  <a:pt x="41729" y="1101895"/>
                  <a:pt x="51371" y="1109609"/>
                </a:cubicBezTo>
                <a:cubicBezTo>
                  <a:pt x="59828" y="1116374"/>
                  <a:pt x="71780" y="1116908"/>
                  <a:pt x="82193" y="1119883"/>
                </a:cubicBezTo>
                <a:cubicBezTo>
                  <a:pt x="172507" y="1145688"/>
                  <a:pt x="80204" y="1115797"/>
                  <a:pt x="154113" y="1140432"/>
                </a:cubicBezTo>
                <a:cubicBezTo>
                  <a:pt x="499631" y="1123156"/>
                  <a:pt x="292691" y="1179573"/>
                  <a:pt x="380144" y="1109609"/>
                </a:cubicBezTo>
                <a:cubicBezTo>
                  <a:pt x="389786" y="1101895"/>
                  <a:pt x="400692" y="1095910"/>
                  <a:pt x="410966" y="1089061"/>
                </a:cubicBezTo>
                <a:cubicBezTo>
                  <a:pt x="414391" y="1075362"/>
                  <a:pt x="421241" y="1062085"/>
                  <a:pt x="421241" y="1047964"/>
                </a:cubicBezTo>
                <a:cubicBezTo>
                  <a:pt x="421241" y="996479"/>
                  <a:pt x="416652" y="945022"/>
                  <a:pt x="410966" y="893852"/>
                </a:cubicBezTo>
                <a:cubicBezTo>
                  <a:pt x="409770" y="883088"/>
                  <a:pt x="403667" y="873442"/>
                  <a:pt x="400692" y="863029"/>
                </a:cubicBezTo>
                <a:cubicBezTo>
                  <a:pt x="396813" y="849452"/>
                  <a:pt x="392944" y="835826"/>
                  <a:pt x="390418" y="821933"/>
                </a:cubicBezTo>
                <a:cubicBezTo>
                  <a:pt x="386086" y="798107"/>
                  <a:pt x="383569" y="773987"/>
                  <a:pt x="380144" y="750014"/>
                </a:cubicBezTo>
                <a:cubicBezTo>
                  <a:pt x="383569" y="715767"/>
                  <a:pt x="373076" y="677002"/>
                  <a:pt x="390418" y="647272"/>
                </a:cubicBezTo>
                <a:cubicBezTo>
                  <a:pt x="393880" y="641338"/>
                  <a:pt x="477714" y="619539"/>
                  <a:pt x="493160" y="616450"/>
                </a:cubicBezTo>
                <a:cubicBezTo>
                  <a:pt x="513587" y="612365"/>
                  <a:pt x="534257" y="609601"/>
                  <a:pt x="554805" y="606176"/>
                </a:cubicBezTo>
                <a:lnTo>
                  <a:pt x="616450" y="585627"/>
                </a:lnTo>
                <a:lnTo>
                  <a:pt x="647272" y="575353"/>
                </a:lnTo>
                <a:lnTo>
                  <a:pt x="698643" y="523982"/>
                </a:lnTo>
                <a:lnTo>
                  <a:pt x="729465" y="493160"/>
                </a:lnTo>
                <a:lnTo>
                  <a:pt x="750014" y="431515"/>
                </a:lnTo>
                <a:cubicBezTo>
                  <a:pt x="753439" y="421241"/>
                  <a:pt x="757661" y="411199"/>
                  <a:pt x="760288" y="400692"/>
                </a:cubicBezTo>
                <a:cubicBezTo>
                  <a:pt x="763713" y="386993"/>
                  <a:pt x="767499" y="373380"/>
                  <a:pt x="770562" y="359596"/>
                </a:cubicBezTo>
                <a:cubicBezTo>
                  <a:pt x="780135" y="316519"/>
                  <a:pt x="783675" y="291188"/>
                  <a:pt x="791110" y="246580"/>
                </a:cubicBezTo>
                <a:cubicBezTo>
                  <a:pt x="787685" y="198634"/>
                  <a:pt x="792494" y="149375"/>
                  <a:pt x="780836" y="102742"/>
                </a:cubicBezTo>
                <a:cubicBezTo>
                  <a:pt x="777841" y="90763"/>
                  <a:pt x="759656" y="89908"/>
                  <a:pt x="750014" y="82194"/>
                </a:cubicBezTo>
                <a:cubicBezTo>
                  <a:pt x="742450" y="76143"/>
                  <a:pt x="737215" y="67457"/>
                  <a:pt x="729465" y="61645"/>
                </a:cubicBezTo>
                <a:cubicBezTo>
                  <a:pt x="704255" y="42737"/>
                  <a:pt x="671319" y="15995"/>
                  <a:pt x="636998" y="10274"/>
                </a:cubicBezTo>
                <a:cubicBezTo>
                  <a:pt x="626863" y="8585"/>
                  <a:pt x="616449" y="10274"/>
                  <a:pt x="606175" y="1027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a:off x="3339101" y="4921321"/>
            <a:ext cx="504785" cy="1222625"/>
          </a:xfrm>
          <a:custGeom>
            <a:avLst/>
            <a:gdLst>
              <a:gd name="connsiteX0" fmla="*/ 339047 w 504785"/>
              <a:gd name="connsiteY0" fmla="*/ 41097 h 1222625"/>
              <a:gd name="connsiteX1" fmla="*/ 256854 w 504785"/>
              <a:gd name="connsiteY1" fmla="*/ 10275 h 1222625"/>
              <a:gd name="connsiteX2" fmla="*/ 205483 w 504785"/>
              <a:gd name="connsiteY2" fmla="*/ 0 h 1222625"/>
              <a:gd name="connsiteX3" fmla="*/ 61645 w 504785"/>
              <a:gd name="connsiteY3" fmla="*/ 10275 h 1222625"/>
              <a:gd name="connsiteX4" fmla="*/ 30823 w 504785"/>
              <a:gd name="connsiteY4" fmla="*/ 20549 h 1222625"/>
              <a:gd name="connsiteX5" fmla="*/ 10274 w 504785"/>
              <a:gd name="connsiteY5" fmla="*/ 82194 h 1222625"/>
              <a:gd name="connsiteX6" fmla="*/ 0 w 504785"/>
              <a:gd name="connsiteY6" fmla="*/ 113016 h 1222625"/>
              <a:gd name="connsiteX7" fmla="*/ 10274 w 504785"/>
              <a:gd name="connsiteY7" fmla="*/ 441789 h 1222625"/>
              <a:gd name="connsiteX8" fmla="*/ 20548 w 504785"/>
              <a:gd name="connsiteY8" fmla="*/ 523982 h 1222625"/>
              <a:gd name="connsiteX9" fmla="*/ 30823 w 504785"/>
              <a:gd name="connsiteY9" fmla="*/ 626724 h 1222625"/>
              <a:gd name="connsiteX10" fmla="*/ 61645 w 504785"/>
              <a:gd name="connsiteY10" fmla="*/ 791110 h 1222625"/>
              <a:gd name="connsiteX11" fmla="*/ 92468 w 504785"/>
              <a:gd name="connsiteY11" fmla="*/ 893852 h 1222625"/>
              <a:gd name="connsiteX12" fmla="*/ 113016 w 504785"/>
              <a:gd name="connsiteY12" fmla="*/ 986319 h 1222625"/>
              <a:gd name="connsiteX13" fmla="*/ 123290 w 504785"/>
              <a:gd name="connsiteY13" fmla="*/ 1017142 h 1222625"/>
              <a:gd name="connsiteX14" fmla="*/ 143838 w 504785"/>
              <a:gd name="connsiteY14" fmla="*/ 1099335 h 1222625"/>
              <a:gd name="connsiteX15" fmla="*/ 164387 w 504785"/>
              <a:gd name="connsiteY15" fmla="*/ 1119883 h 1222625"/>
              <a:gd name="connsiteX16" fmla="*/ 184935 w 504785"/>
              <a:gd name="connsiteY16" fmla="*/ 1150706 h 1222625"/>
              <a:gd name="connsiteX17" fmla="*/ 215757 w 504785"/>
              <a:gd name="connsiteY17" fmla="*/ 1171254 h 1222625"/>
              <a:gd name="connsiteX18" fmla="*/ 236306 w 504785"/>
              <a:gd name="connsiteY18" fmla="*/ 1191803 h 1222625"/>
              <a:gd name="connsiteX19" fmla="*/ 297951 w 504785"/>
              <a:gd name="connsiteY19" fmla="*/ 1222625 h 1222625"/>
              <a:gd name="connsiteX20" fmla="*/ 441789 w 504785"/>
              <a:gd name="connsiteY20" fmla="*/ 1212351 h 1222625"/>
              <a:gd name="connsiteX21" fmla="*/ 462337 w 504785"/>
              <a:gd name="connsiteY21" fmla="*/ 1181528 h 1222625"/>
              <a:gd name="connsiteX22" fmla="*/ 493160 w 504785"/>
              <a:gd name="connsiteY22" fmla="*/ 1068513 h 1222625"/>
              <a:gd name="connsiteX23" fmla="*/ 493160 w 504785"/>
              <a:gd name="connsiteY23" fmla="*/ 246580 h 1222625"/>
              <a:gd name="connsiteX24" fmla="*/ 472611 w 504785"/>
              <a:gd name="connsiteY24" fmla="*/ 143839 h 1222625"/>
              <a:gd name="connsiteX25" fmla="*/ 452063 w 504785"/>
              <a:gd name="connsiteY25" fmla="*/ 123290 h 1222625"/>
              <a:gd name="connsiteX26" fmla="*/ 431515 w 504785"/>
              <a:gd name="connsiteY26" fmla="*/ 92468 h 1222625"/>
              <a:gd name="connsiteX27" fmla="*/ 339047 w 504785"/>
              <a:gd name="connsiteY27" fmla="*/ 61645 h 1222625"/>
              <a:gd name="connsiteX28" fmla="*/ 339047 w 504785"/>
              <a:gd name="connsiteY28" fmla="*/ 41097 h 122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4785" h="1222625">
                <a:moveTo>
                  <a:pt x="339047" y="41097"/>
                </a:moveTo>
                <a:cubicBezTo>
                  <a:pt x="325348" y="32535"/>
                  <a:pt x="278333" y="15645"/>
                  <a:pt x="256854" y="10275"/>
                </a:cubicBezTo>
                <a:cubicBezTo>
                  <a:pt x="239913" y="6040"/>
                  <a:pt x="222607" y="3425"/>
                  <a:pt x="205483" y="0"/>
                </a:cubicBezTo>
                <a:cubicBezTo>
                  <a:pt x="157537" y="3425"/>
                  <a:pt x="109384" y="4658"/>
                  <a:pt x="61645" y="10275"/>
                </a:cubicBezTo>
                <a:cubicBezTo>
                  <a:pt x="50889" y="11540"/>
                  <a:pt x="37118" y="11736"/>
                  <a:pt x="30823" y="20549"/>
                </a:cubicBezTo>
                <a:cubicBezTo>
                  <a:pt x="18233" y="38174"/>
                  <a:pt x="17124" y="61646"/>
                  <a:pt x="10274" y="82194"/>
                </a:cubicBezTo>
                <a:lnTo>
                  <a:pt x="0" y="113016"/>
                </a:lnTo>
                <a:cubicBezTo>
                  <a:pt x="3425" y="222607"/>
                  <a:pt x="4799" y="332281"/>
                  <a:pt x="10274" y="441789"/>
                </a:cubicBezTo>
                <a:cubicBezTo>
                  <a:pt x="11653" y="469365"/>
                  <a:pt x="17499" y="496540"/>
                  <a:pt x="20548" y="523982"/>
                </a:cubicBezTo>
                <a:cubicBezTo>
                  <a:pt x="24349" y="558190"/>
                  <a:pt x="26173" y="592621"/>
                  <a:pt x="30823" y="626724"/>
                </a:cubicBezTo>
                <a:cubicBezTo>
                  <a:pt x="36049" y="665044"/>
                  <a:pt x="47246" y="743112"/>
                  <a:pt x="61645" y="791110"/>
                </a:cubicBezTo>
                <a:cubicBezTo>
                  <a:pt x="83592" y="864269"/>
                  <a:pt x="78938" y="832969"/>
                  <a:pt x="92468" y="893852"/>
                </a:cubicBezTo>
                <a:cubicBezTo>
                  <a:pt x="103064" y="941533"/>
                  <a:pt x="100485" y="942461"/>
                  <a:pt x="113016" y="986319"/>
                </a:cubicBezTo>
                <a:cubicBezTo>
                  <a:pt x="115991" y="996732"/>
                  <a:pt x="120663" y="1006635"/>
                  <a:pt x="123290" y="1017142"/>
                </a:cubicBezTo>
                <a:cubicBezTo>
                  <a:pt x="126446" y="1029768"/>
                  <a:pt x="133773" y="1082561"/>
                  <a:pt x="143838" y="1099335"/>
                </a:cubicBezTo>
                <a:cubicBezTo>
                  <a:pt x="148822" y="1107641"/>
                  <a:pt x="158336" y="1112319"/>
                  <a:pt x="164387" y="1119883"/>
                </a:cubicBezTo>
                <a:cubicBezTo>
                  <a:pt x="172101" y="1129525"/>
                  <a:pt x="176204" y="1141974"/>
                  <a:pt x="184935" y="1150706"/>
                </a:cubicBezTo>
                <a:cubicBezTo>
                  <a:pt x="193666" y="1159437"/>
                  <a:pt x="206115" y="1163540"/>
                  <a:pt x="215757" y="1171254"/>
                </a:cubicBezTo>
                <a:cubicBezTo>
                  <a:pt x="223321" y="1177305"/>
                  <a:pt x="228742" y="1185752"/>
                  <a:pt x="236306" y="1191803"/>
                </a:cubicBezTo>
                <a:cubicBezTo>
                  <a:pt x="264758" y="1214565"/>
                  <a:pt x="265396" y="1211774"/>
                  <a:pt x="297951" y="1222625"/>
                </a:cubicBezTo>
                <a:cubicBezTo>
                  <a:pt x="345897" y="1219200"/>
                  <a:pt x="395156" y="1224009"/>
                  <a:pt x="441789" y="1212351"/>
                </a:cubicBezTo>
                <a:cubicBezTo>
                  <a:pt x="453768" y="1209356"/>
                  <a:pt x="457322" y="1192812"/>
                  <a:pt x="462337" y="1181528"/>
                </a:cubicBezTo>
                <a:cubicBezTo>
                  <a:pt x="481299" y="1138864"/>
                  <a:pt x="484370" y="1112464"/>
                  <a:pt x="493160" y="1068513"/>
                </a:cubicBezTo>
                <a:cubicBezTo>
                  <a:pt x="507237" y="674362"/>
                  <a:pt x="510021" y="743989"/>
                  <a:pt x="493160" y="246580"/>
                </a:cubicBezTo>
                <a:cubicBezTo>
                  <a:pt x="492818" y="236503"/>
                  <a:pt x="485418" y="165183"/>
                  <a:pt x="472611" y="143839"/>
                </a:cubicBezTo>
                <a:cubicBezTo>
                  <a:pt x="467627" y="135533"/>
                  <a:pt x="458114" y="130854"/>
                  <a:pt x="452063" y="123290"/>
                </a:cubicBezTo>
                <a:cubicBezTo>
                  <a:pt x="444349" y="113648"/>
                  <a:pt x="441986" y="99012"/>
                  <a:pt x="431515" y="92468"/>
                </a:cubicBezTo>
                <a:cubicBezTo>
                  <a:pt x="431509" y="92464"/>
                  <a:pt x="354461" y="66783"/>
                  <a:pt x="339047" y="61645"/>
                </a:cubicBezTo>
                <a:cubicBezTo>
                  <a:pt x="303631" y="49840"/>
                  <a:pt x="352746" y="49659"/>
                  <a:pt x="339047" y="410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a:off x="4428162" y="4191856"/>
            <a:ext cx="717070" cy="1808252"/>
          </a:xfrm>
          <a:custGeom>
            <a:avLst/>
            <a:gdLst>
              <a:gd name="connsiteX0" fmla="*/ 359595 w 717070"/>
              <a:gd name="connsiteY0" fmla="*/ 0 h 1808252"/>
              <a:gd name="connsiteX1" fmla="*/ 328773 w 717070"/>
              <a:gd name="connsiteY1" fmla="*/ 51371 h 1808252"/>
              <a:gd name="connsiteX2" fmla="*/ 246580 w 717070"/>
              <a:gd name="connsiteY2" fmla="*/ 123290 h 1808252"/>
              <a:gd name="connsiteX3" fmla="*/ 184935 w 717070"/>
              <a:gd name="connsiteY3" fmla="*/ 195209 h 1808252"/>
              <a:gd name="connsiteX4" fmla="*/ 143838 w 717070"/>
              <a:gd name="connsiteY4" fmla="*/ 236306 h 1808252"/>
              <a:gd name="connsiteX5" fmla="*/ 123290 w 717070"/>
              <a:gd name="connsiteY5" fmla="*/ 267128 h 1808252"/>
              <a:gd name="connsiteX6" fmla="*/ 82193 w 717070"/>
              <a:gd name="connsiteY6" fmla="*/ 318499 h 1808252"/>
              <a:gd name="connsiteX7" fmla="*/ 61645 w 717070"/>
              <a:gd name="connsiteY7" fmla="*/ 380144 h 1808252"/>
              <a:gd name="connsiteX8" fmla="*/ 51371 w 717070"/>
              <a:gd name="connsiteY8" fmla="*/ 410966 h 1808252"/>
              <a:gd name="connsiteX9" fmla="*/ 30822 w 717070"/>
              <a:gd name="connsiteY9" fmla="*/ 554805 h 1808252"/>
              <a:gd name="connsiteX10" fmla="*/ 0 w 717070"/>
              <a:gd name="connsiteY10" fmla="*/ 1037690 h 1808252"/>
              <a:gd name="connsiteX11" fmla="*/ 10274 w 717070"/>
              <a:gd name="connsiteY11" fmla="*/ 1356189 h 1808252"/>
              <a:gd name="connsiteX12" fmla="*/ 30822 w 717070"/>
              <a:gd name="connsiteY12" fmla="*/ 1448656 h 1808252"/>
              <a:gd name="connsiteX13" fmla="*/ 51371 w 717070"/>
              <a:gd name="connsiteY13" fmla="*/ 1469205 h 1808252"/>
              <a:gd name="connsiteX14" fmla="*/ 92467 w 717070"/>
              <a:gd name="connsiteY14" fmla="*/ 1530850 h 1808252"/>
              <a:gd name="connsiteX15" fmla="*/ 123290 w 717070"/>
              <a:gd name="connsiteY15" fmla="*/ 1551398 h 1808252"/>
              <a:gd name="connsiteX16" fmla="*/ 174660 w 717070"/>
              <a:gd name="connsiteY16" fmla="*/ 1602769 h 1808252"/>
              <a:gd name="connsiteX17" fmla="*/ 195209 w 717070"/>
              <a:gd name="connsiteY17" fmla="*/ 1623317 h 1808252"/>
              <a:gd name="connsiteX18" fmla="*/ 226031 w 717070"/>
              <a:gd name="connsiteY18" fmla="*/ 1654140 h 1808252"/>
              <a:gd name="connsiteX19" fmla="*/ 287676 w 717070"/>
              <a:gd name="connsiteY19" fmla="*/ 1695236 h 1808252"/>
              <a:gd name="connsiteX20" fmla="*/ 318499 w 717070"/>
              <a:gd name="connsiteY20" fmla="*/ 1715784 h 1808252"/>
              <a:gd name="connsiteX21" fmla="*/ 380144 w 717070"/>
              <a:gd name="connsiteY21" fmla="*/ 1746607 h 1808252"/>
              <a:gd name="connsiteX22" fmla="*/ 462337 w 717070"/>
              <a:gd name="connsiteY22" fmla="*/ 1797978 h 1808252"/>
              <a:gd name="connsiteX23" fmla="*/ 493159 w 717070"/>
              <a:gd name="connsiteY23" fmla="*/ 1808252 h 1808252"/>
              <a:gd name="connsiteX24" fmla="*/ 626723 w 717070"/>
              <a:gd name="connsiteY24" fmla="*/ 1797978 h 1808252"/>
              <a:gd name="connsiteX25" fmla="*/ 657546 w 717070"/>
              <a:gd name="connsiteY25" fmla="*/ 1787704 h 1808252"/>
              <a:gd name="connsiteX26" fmla="*/ 678094 w 717070"/>
              <a:gd name="connsiteY26" fmla="*/ 1767155 h 1808252"/>
              <a:gd name="connsiteX27" fmla="*/ 698642 w 717070"/>
              <a:gd name="connsiteY27" fmla="*/ 1736333 h 1808252"/>
              <a:gd name="connsiteX28" fmla="*/ 698642 w 717070"/>
              <a:gd name="connsiteY28" fmla="*/ 1417834 h 1808252"/>
              <a:gd name="connsiteX29" fmla="*/ 688368 w 717070"/>
              <a:gd name="connsiteY29" fmla="*/ 1345915 h 1808252"/>
              <a:gd name="connsiteX30" fmla="*/ 647272 w 717070"/>
              <a:gd name="connsiteY30" fmla="*/ 1160980 h 1808252"/>
              <a:gd name="connsiteX31" fmla="*/ 636998 w 717070"/>
              <a:gd name="connsiteY31" fmla="*/ 1068513 h 1808252"/>
              <a:gd name="connsiteX32" fmla="*/ 616449 w 717070"/>
              <a:gd name="connsiteY32" fmla="*/ 852755 h 1808252"/>
              <a:gd name="connsiteX33" fmla="*/ 462337 w 717070"/>
              <a:gd name="connsiteY33" fmla="*/ 41097 h 1808252"/>
              <a:gd name="connsiteX34" fmla="*/ 328773 w 717070"/>
              <a:gd name="connsiteY34" fmla="*/ 41097 h 180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070" h="1808252">
                <a:moveTo>
                  <a:pt x="359595" y="0"/>
                </a:moveTo>
                <a:cubicBezTo>
                  <a:pt x="349321" y="17124"/>
                  <a:pt x="341248" y="35778"/>
                  <a:pt x="328773" y="51371"/>
                </a:cubicBezTo>
                <a:cubicBezTo>
                  <a:pt x="258451" y="139274"/>
                  <a:pt x="302762" y="75134"/>
                  <a:pt x="246580" y="123290"/>
                </a:cubicBezTo>
                <a:cubicBezTo>
                  <a:pt x="166871" y="191612"/>
                  <a:pt x="235274" y="136480"/>
                  <a:pt x="184935" y="195209"/>
                </a:cubicBezTo>
                <a:cubicBezTo>
                  <a:pt x="172327" y="209918"/>
                  <a:pt x="154584" y="220186"/>
                  <a:pt x="143838" y="236306"/>
                </a:cubicBezTo>
                <a:cubicBezTo>
                  <a:pt x="136989" y="246580"/>
                  <a:pt x="131004" y="257486"/>
                  <a:pt x="123290" y="267128"/>
                </a:cubicBezTo>
                <a:cubicBezTo>
                  <a:pt x="64731" y="340326"/>
                  <a:pt x="145436" y="223635"/>
                  <a:pt x="82193" y="318499"/>
                </a:cubicBezTo>
                <a:lnTo>
                  <a:pt x="61645" y="380144"/>
                </a:lnTo>
                <a:cubicBezTo>
                  <a:pt x="58220" y="390418"/>
                  <a:pt x="53495" y="400347"/>
                  <a:pt x="51371" y="410966"/>
                </a:cubicBezTo>
                <a:cubicBezTo>
                  <a:pt x="37304" y="481297"/>
                  <a:pt x="38957" y="465315"/>
                  <a:pt x="30822" y="554805"/>
                </a:cubicBezTo>
                <a:cubicBezTo>
                  <a:pt x="5984" y="828023"/>
                  <a:pt x="11698" y="768627"/>
                  <a:pt x="0" y="1037690"/>
                </a:cubicBezTo>
                <a:cubicBezTo>
                  <a:pt x="3425" y="1143856"/>
                  <a:pt x="4541" y="1250122"/>
                  <a:pt x="10274" y="1356189"/>
                </a:cubicBezTo>
                <a:cubicBezTo>
                  <a:pt x="10808" y="1366070"/>
                  <a:pt x="19949" y="1430535"/>
                  <a:pt x="30822" y="1448656"/>
                </a:cubicBezTo>
                <a:cubicBezTo>
                  <a:pt x="35806" y="1456962"/>
                  <a:pt x="45559" y="1461455"/>
                  <a:pt x="51371" y="1469205"/>
                </a:cubicBezTo>
                <a:cubicBezTo>
                  <a:pt x="66188" y="1488962"/>
                  <a:pt x="71919" y="1517151"/>
                  <a:pt x="92467" y="1530850"/>
                </a:cubicBezTo>
                <a:cubicBezTo>
                  <a:pt x="102741" y="1537699"/>
                  <a:pt x="113997" y="1543267"/>
                  <a:pt x="123290" y="1551398"/>
                </a:cubicBezTo>
                <a:cubicBezTo>
                  <a:pt x="141515" y="1567345"/>
                  <a:pt x="157536" y="1585645"/>
                  <a:pt x="174660" y="1602769"/>
                </a:cubicBezTo>
                <a:lnTo>
                  <a:pt x="195209" y="1623317"/>
                </a:lnTo>
                <a:cubicBezTo>
                  <a:pt x="205483" y="1633591"/>
                  <a:pt x="213941" y="1646080"/>
                  <a:pt x="226031" y="1654140"/>
                </a:cubicBezTo>
                <a:lnTo>
                  <a:pt x="287676" y="1695236"/>
                </a:lnTo>
                <a:cubicBezTo>
                  <a:pt x="297950" y="1702085"/>
                  <a:pt x="306785" y="1711879"/>
                  <a:pt x="318499" y="1715784"/>
                </a:cubicBezTo>
                <a:cubicBezTo>
                  <a:pt x="361035" y="1729964"/>
                  <a:pt x="340310" y="1720052"/>
                  <a:pt x="380144" y="1746607"/>
                </a:cubicBezTo>
                <a:cubicBezTo>
                  <a:pt x="412707" y="1795451"/>
                  <a:pt x="388978" y="1773525"/>
                  <a:pt x="462337" y="1797978"/>
                </a:cubicBezTo>
                <a:lnTo>
                  <a:pt x="493159" y="1808252"/>
                </a:lnTo>
                <a:cubicBezTo>
                  <a:pt x="537680" y="1804827"/>
                  <a:pt x="582415" y="1803516"/>
                  <a:pt x="626723" y="1797978"/>
                </a:cubicBezTo>
                <a:cubicBezTo>
                  <a:pt x="637469" y="1796635"/>
                  <a:pt x="648259" y="1793276"/>
                  <a:pt x="657546" y="1787704"/>
                </a:cubicBezTo>
                <a:cubicBezTo>
                  <a:pt x="665852" y="1782720"/>
                  <a:pt x="672043" y="1774719"/>
                  <a:pt x="678094" y="1767155"/>
                </a:cubicBezTo>
                <a:cubicBezTo>
                  <a:pt x="685808" y="1757513"/>
                  <a:pt x="691793" y="1746607"/>
                  <a:pt x="698642" y="1736333"/>
                </a:cubicBezTo>
                <a:cubicBezTo>
                  <a:pt x="730576" y="1608606"/>
                  <a:pt x="714581" y="1688784"/>
                  <a:pt x="698642" y="1417834"/>
                </a:cubicBezTo>
                <a:cubicBezTo>
                  <a:pt x="697220" y="1393659"/>
                  <a:pt x="693117" y="1369661"/>
                  <a:pt x="688368" y="1345915"/>
                </a:cubicBezTo>
                <a:cubicBezTo>
                  <a:pt x="673188" y="1270014"/>
                  <a:pt x="656244" y="1241730"/>
                  <a:pt x="647272" y="1160980"/>
                </a:cubicBezTo>
                <a:cubicBezTo>
                  <a:pt x="643847" y="1130158"/>
                  <a:pt x="640084" y="1099371"/>
                  <a:pt x="636998" y="1068513"/>
                </a:cubicBezTo>
                <a:cubicBezTo>
                  <a:pt x="629809" y="996627"/>
                  <a:pt x="616449" y="852755"/>
                  <a:pt x="616449" y="852755"/>
                </a:cubicBezTo>
                <a:cubicBezTo>
                  <a:pt x="597119" y="98887"/>
                  <a:pt x="861935" y="56466"/>
                  <a:pt x="462337" y="41097"/>
                </a:cubicBezTo>
                <a:cubicBezTo>
                  <a:pt x="417849" y="39386"/>
                  <a:pt x="373294" y="41097"/>
                  <a:pt x="328773" y="4109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a:off x="4362602" y="2753474"/>
            <a:ext cx="1411474" cy="1181528"/>
          </a:xfrm>
          <a:custGeom>
            <a:avLst/>
            <a:gdLst>
              <a:gd name="connsiteX0" fmla="*/ 353236 w 1411474"/>
              <a:gd name="connsiteY0" fmla="*/ 41097 h 1181528"/>
              <a:gd name="connsiteX1" fmla="*/ 209398 w 1411474"/>
              <a:gd name="connsiteY1" fmla="*/ 10274 h 1181528"/>
              <a:gd name="connsiteX2" fmla="*/ 178576 w 1411474"/>
              <a:gd name="connsiteY2" fmla="*/ 0 h 1181528"/>
              <a:gd name="connsiteX3" fmla="*/ 55286 w 1411474"/>
              <a:gd name="connsiteY3" fmla="*/ 61645 h 1181528"/>
              <a:gd name="connsiteX4" fmla="*/ 34737 w 1411474"/>
              <a:gd name="connsiteY4" fmla="*/ 82193 h 1181528"/>
              <a:gd name="connsiteX5" fmla="*/ 14189 w 1411474"/>
              <a:gd name="connsiteY5" fmla="*/ 102742 h 1181528"/>
              <a:gd name="connsiteX6" fmla="*/ 14189 w 1411474"/>
              <a:gd name="connsiteY6" fmla="*/ 400692 h 1181528"/>
              <a:gd name="connsiteX7" fmla="*/ 45011 w 1411474"/>
              <a:gd name="connsiteY7" fmla="*/ 534256 h 1181528"/>
              <a:gd name="connsiteX8" fmla="*/ 86108 w 1411474"/>
              <a:gd name="connsiteY8" fmla="*/ 585627 h 1181528"/>
              <a:gd name="connsiteX9" fmla="*/ 106656 w 1411474"/>
              <a:gd name="connsiteY9" fmla="*/ 904126 h 1181528"/>
              <a:gd name="connsiteX10" fmla="*/ 137479 w 1411474"/>
              <a:gd name="connsiteY10" fmla="*/ 1037690 h 1181528"/>
              <a:gd name="connsiteX11" fmla="*/ 219672 w 1411474"/>
              <a:gd name="connsiteY11" fmla="*/ 1109609 h 1181528"/>
              <a:gd name="connsiteX12" fmla="*/ 250495 w 1411474"/>
              <a:gd name="connsiteY12" fmla="*/ 1130157 h 1181528"/>
              <a:gd name="connsiteX13" fmla="*/ 281317 w 1411474"/>
              <a:gd name="connsiteY13" fmla="*/ 1150706 h 1181528"/>
              <a:gd name="connsiteX14" fmla="*/ 342962 w 1411474"/>
              <a:gd name="connsiteY14" fmla="*/ 1171254 h 1181528"/>
              <a:gd name="connsiteX15" fmla="*/ 373785 w 1411474"/>
              <a:gd name="connsiteY15" fmla="*/ 1181528 h 1181528"/>
              <a:gd name="connsiteX16" fmla="*/ 589542 w 1411474"/>
              <a:gd name="connsiteY16" fmla="*/ 1171254 h 1181528"/>
              <a:gd name="connsiteX17" fmla="*/ 620364 w 1411474"/>
              <a:gd name="connsiteY17" fmla="*/ 1150706 h 1181528"/>
              <a:gd name="connsiteX18" fmla="*/ 661461 w 1411474"/>
              <a:gd name="connsiteY18" fmla="*/ 1099335 h 1181528"/>
              <a:gd name="connsiteX19" fmla="*/ 723106 w 1411474"/>
              <a:gd name="connsiteY19" fmla="*/ 1037690 h 1181528"/>
              <a:gd name="connsiteX20" fmla="*/ 743654 w 1411474"/>
              <a:gd name="connsiteY20" fmla="*/ 996593 h 1181528"/>
              <a:gd name="connsiteX21" fmla="*/ 815573 w 1411474"/>
              <a:gd name="connsiteY21" fmla="*/ 945223 h 1181528"/>
              <a:gd name="connsiteX22" fmla="*/ 866944 w 1411474"/>
              <a:gd name="connsiteY22" fmla="*/ 904126 h 1181528"/>
              <a:gd name="connsiteX23" fmla="*/ 928589 w 1411474"/>
              <a:gd name="connsiteY23" fmla="*/ 883578 h 1181528"/>
              <a:gd name="connsiteX24" fmla="*/ 1000508 w 1411474"/>
              <a:gd name="connsiteY24" fmla="*/ 863029 h 1181528"/>
              <a:gd name="connsiteX25" fmla="*/ 1164895 w 1411474"/>
              <a:gd name="connsiteY25" fmla="*/ 852755 h 1181528"/>
              <a:gd name="connsiteX26" fmla="*/ 1267636 w 1411474"/>
              <a:gd name="connsiteY26" fmla="*/ 842481 h 1181528"/>
              <a:gd name="connsiteX27" fmla="*/ 1339555 w 1411474"/>
              <a:gd name="connsiteY27" fmla="*/ 821933 h 1181528"/>
              <a:gd name="connsiteX28" fmla="*/ 1360104 w 1411474"/>
              <a:gd name="connsiteY28" fmla="*/ 801384 h 1181528"/>
              <a:gd name="connsiteX29" fmla="*/ 1370378 w 1411474"/>
              <a:gd name="connsiteY29" fmla="*/ 770562 h 1181528"/>
              <a:gd name="connsiteX30" fmla="*/ 1390926 w 1411474"/>
              <a:gd name="connsiteY30" fmla="*/ 739739 h 1181528"/>
              <a:gd name="connsiteX31" fmla="*/ 1411474 w 1411474"/>
              <a:gd name="connsiteY31" fmla="*/ 606175 h 1181528"/>
              <a:gd name="connsiteX32" fmla="*/ 1401200 w 1411474"/>
              <a:gd name="connsiteY32" fmla="*/ 328773 h 1181528"/>
              <a:gd name="connsiteX33" fmla="*/ 1390926 w 1411474"/>
              <a:gd name="connsiteY33" fmla="*/ 297951 h 1181528"/>
              <a:gd name="connsiteX34" fmla="*/ 1360104 w 1411474"/>
              <a:gd name="connsiteY34" fmla="*/ 277402 h 1181528"/>
              <a:gd name="connsiteX35" fmla="*/ 1288185 w 1411474"/>
              <a:gd name="connsiteY35" fmla="*/ 246580 h 1181528"/>
              <a:gd name="connsiteX36" fmla="*/ 1247088 w 1411474"/>
              <a:gd name="connsiteY36" fmla="*/ 236306 h 1181528"/>
              <a:gd name="connsiteX37" fmla="*/ 1185443 w 1411474"/>
              <a:gd name="connsiteY37" fmla="*/ 215757 h 1181528"/>
              <a:gd name="connsiteX38" fmla="*/ 1154620 w 1411474"/>
              <a:gd name="connsiteY38" fmla="*/ 205483 h 1181528"/>
              <a:gd name="connsiteX39" fmla="*/ 918315 w 1411474"/>
              <a:gd name="connsiteY39" fmla="*/ 184935 h 1181528"/>
              <a:gd name="connsiteX40" fmla="*/ 856670 w 1411474"/>
              <a:gd name="connsiteY40" fmla="*/ 174661 h 1181528"/>
              <a:gd name="connsiteX41" fmla="*/ 712832 w 1411474"/>
              <a:gd name="connsiteY41" fmla="*/ 154113 h 1181528"/>
              <a:gd name="connsiteX42" fmla="*/ 610090 w 1411474"/>
              <a:gd name="connsiteY42" fmla="*/ 123290 h 1181528"/>
              <a:gd name="connsiteX43" fmla="*/ 568994 w 1411474"/>
              <a:gd name="connsiteY43" fmla="*/ 113016 h 1181528"/>
              <a:gd name="connsiteX44" fmla="*/ 507349 w 1411474"/>
              <a:gd name="connsiteY44" fmla="*/ 92468 h 1181528"/>
              <a:gd name="connsiteX45" fmla="*/ 414881 w 1411474"/>
              <a:gd name="connsiteY45" fmla="*/ 61645 h 1181528"/>
              <a:gd name="connsiteX46" fmla="*/ 353236 w 1411474"/>
              <a:gd name="connsiteY46" fmla="*/ 41097 h 1181528"/>
              <a:gd name="connsiteX47" fmla="*/ 353236 w 1411474"/>
              <a:gd name="connsiteY47" fmla="*/ 41097 h 1181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411474" h="1181528">
                <a:moveTo>
                  <a:pt x="353236" y="41097"/>
                </a:moveTo>
                <a:cubicBezTo>
                  <a:pt x="249548" y="28136"/>
                  <a:pt x="297238" y="39555"/>
                  <a:pt x="209398" y="10274"/>
                </a:cubicBezTo>
                <a:lnTo>
                  <a:pt x="178576" y="0"/>
                </a:lnTo>
                <a:cubicBezTo>
                  <a:pt x="82682" y="13699"/>
                  <a:pt x="123781" y="-6850"/>
                  <a:pt x="55286" y="61645"/>
                </a:cubicBezTo>
                <a:lnTo>
                  <a:pt x="34737" y="82193"/>
                </a:lnTo>
                <a:lnTo>
                  <a:pt x="14189" y="102742"/>
                </a:lnTo>
                <a:cubicBezTo>
                  <a:pt x="-7921" y="235406"/>
                  <a:pt x="-1248" y="169127"/>
                  <a:pt x="14189" y="400692"/>
                </a:cubicBezTo>
                <a:cubicBezTo>
                  <a:pt x="15400" y="418855"/>
                  <a:pt x="27651" y="516896"/>
                  <a:pt x="45011" y="534256"/>
                </a:cubicBezTo>
                <a:cubicBezTo>
                  <a:pt x="74291" y="563536"/>
                  <a:pt x="60187" y="546745"/>
                  <a:pt x="86108" y="585627"/>
                </a:cubicBezTo>
                <a:cubicBezTo>
                  <a:pt x="120091" y="721563"/>
                  <a:pt x="87553" y="579387"/>
                  <a:pt x="106656" y="904126"/>
                </a:cubicBezTo>
                <a:cubicBezTo>
                  <a:pt x="108337" y="932697"/>
                  <a:pt x="119700" y="1011021"/>
                  <a:pt x="137479" y="1037690"/>
                </a:cubicBezTo>
                <a:cubicBezTo>
                  <a:pt x="171725" y="1089061"/>
                  <a:pt x="147753" y="1061664"/>
                  <a:pt x="219672" y="1109609"/>
                </a:cubicBezTo>
                <a:lnTo>
                  <a:pt x="250495" y="1130157"/>
                </a:lnTo>
                <a:cubicBezTo>
                  <a:pt x="260769" y="1137006"/>
                  <a:pt x="269603" y="1146801"/>
                  <a:pt x="281317" y="1150706"/>
                </a:cubicBezTo>
                <a:lnTo>
                  <a:pt x="342962" y="1171254"/>
                </a:lnTo>
                <a:lnTo>
                  <a:pt x="373785" y="1181528"/>
                </a:lnTo>
                <a:cubicBezTo>
                  <a:pt x="445704" y="1178103"/>
                  <a:pt x="518097" y="1180184"/>
                  <a:pt x="589542" y="1171254"/>
                </a:cubicBezTo>
                <a:cubicBezTo>
                  <a:pt x="601794" y="1169722"/>
                  <a:pt x="610722" y="1158420"/>
                  <a:pt x="620364" y="1150706"/>
                </a:cubicBezTo>
                <a:cubicBezTo>
                  <a:pt x="655090" y="1122925"/>
                  <a:pt x="628598" y="1136306"/>
                  <a:pt x="661461" y="1099335"/>
                </a:cubicBezTo>
                <a:cubicBezTo>
                  <a:pt x="680767" y="1077615"/>
                  <a:pt x="723106" y="1037690"/>
                  <a:pt x="723106" y="1037690"/>
                </a:cubicBezTo>
                <a:cubicBezTo>
                  <a:pt x="729955" y="1023991"/>
                  <a:pt x="733687" y="1008222"/>
                  <a:pt x="743654" y="996593"/>
                </a:cubicBezTo>
                <a:cubicBezTo>
                  <a:pt x="759428" y="978189"/>
                  <a:pt x="795887" y="960972"/>
                  <a:pt x="815573" y="945223"/>
                </a:cubicBezTo>
                <a:cubicBezTo>
                  <a:pt x="842258" y="923875"/>
                  <a:pt x="831370" y="919937"/>
                  <a:pt x="866944" y="904126"/>
                </a:cubicBezTo>
                <a:cubicBezTo>
                  <a:pt x="886737" y="895329"/>
                  <a:pt x="908041" y="890427"/>
                  <a:pt x="928589" y="883578"/>
                </a:cubicBezTo>
                <a:cubicBezTo>
                  <a:pt x="947362" y="877320"/>
                  <a:pt x="982082" y="864872"/>
                  <a:pt x="1000508" y="863029"/>
                </a:cubicBezTo>
                <a:cubicBezTo>
                  <a:pt x="1055138" y="857566"/>
                  <a:pt x="1110154" y="856966"/>
                  <a:pt x="1164895" y="852755"/>
                </a:cubicBezTo>
                <a:cubicBezTo>
                  <a:pt x="1199211" y="850115"/>
                  <a:pt x="1233389" y="845906"/>
                  <a:pt x="1267636" y="842481"/>
                </a:cubicBezTo>
                <a:cubicBezTo>
                  <a:pt x="1275313" y="840562"/>
                  <a:pt x="1329027" y="828250"/>
                  <a:pt x="1339555" y="821933"/>
                </a:cubicBezTo>
                <a:cubicBezTo>
                  <a:pt x="1347861" y="816949"/>
                  <a:pt x="1353254" y="808234"/>
                  <a:pt x="1360104" y="801384"/>
                </a:cubicBezTo>
                <a:cubicBezTo>
                  <a:pt x="1363529" y="791110"/>
                  <a:pt x="1365535" y="780248"/>
                  <a:pt x="1370378" y="770562"/>
                </a:cubicBezTo>
                <a:cubicBezTo>
                  <a:pt x="1375900" y="759517"/>
                  <a:pt x="1386590" y="751301"/>
                  <a:pt x="1390926" y="739739"/>
                </a:cubicBezTo>
                <a:cubicBezTo>
                  <a:pt x="1399751" y="716204"/>
                  <a:pt x="1409887" y="618874"/>
                  <a:pt x="1411474" y="606175"/>
                </a:cubicBezTo>
                <a:cubicBezTo>
                  <a:pt x="1408049" y="513708"/>
                  <a:pt x="1407355" y="421099"/>
                  <a:pt x="1401200" y="328773"/>
                </a:cubicBezTo>
                <a:cubicBezTo>
                  <a:pt x="1400480" y="317967"/>
                  <a:pt x="1397691" y="306408"/>
                  <a:pt x="1390926" y="297951"/>
                </a:cubicBezTo>
                <a:cubicBezTo>
                  <a:pt x="1383212" y="288309"/>
                  <a:pt x="1370825" y="283528"/>
                  <a:pt x="1360104" y="277402"/>
                </a:cubicBezTo>
                <a:cubicBezTo>
                  <a:pt x="1332709" y="261748"/>
                  <a:pt x="1316999" y="254812"/>
                  <a:pt x="1288185" y="246580"/>
                </a:cubicBezTo>
                <a:cubicBezTo>
                  <a:pt x="1274608" y="242701"/>
                  <a:pt x="1260613" y="240364"/>
                  <a:pt x="1247088" y="236306"/>
                </a:cubicBezTo>
                <a:cubicBezTo>
                  <a:pt x="1226342" y="230082"/>
                  <a:pt x="1205991" y="222607"/>
                  <a:pt x="1185443" y="215757"/>
                </a:cubicBezTo>
                <a:cubicBezTo>
                  <a:pt x="1175169" y="212332"/>
                  <a:pt x="1165341" y="207015"/>
                  <a:pt x="1154620" y="205483"/>
                </a:cubicBezTo>
                <a:cubicBezTo>
                  <a:pt x="1028351" y="187445"/>
                  <a:pt x="1106870" y="196720"/>
                  <a:pt x="918315" y="184935"/>
                </a:cubicBezTo>
                <a:cubicBezTo>
                  <a:pt x="897767" y="181510"/>
                  <a:pt x="877292" y="177607"/>
                  <a:pt x="856670" y="174661"/>
                </a:cubicBezTo>
                <a:cubicBezTo>
                  <a:pt x="790393" y="165193"/>
                  <a:pt x="774108" y="166369"/>
                  <a:pt x="712832" y="154113"/>
                </a:cubicBezTo>
                <a:cubicBezTo>
                  <a:pt x="631315" y="137809"/>
                  <a:pt x="714900" y="149493"/>
                  <a:pt x="610090" y="123290"/>
                </a:cubicBezTo>
                <a:cubicBezTo>
                  <a:pt x="596391" y="119865"/>
                  <a:pt x="582519" y="117073"/>
                  <a:pt x="568994" y="113016"/>
                </a:cubicBezTo>
                <a:cubicBezTo>
                  <a:pt x="548248" y="106792"/>
                  <a:pt x="527897" y="99317"/>
                  <a:pt x="507349" y="92468"/>
                </a:cubicBezTo>
                <a:lnTo>
                  <a:pt x="414881" y="61645"/>
                </a:lnTo>
                <a:cubicBezTo>
                  <a:pt x="414879" y="61644"/>
                  <a:pt x="353237" y="41097"/>
                  <a:pt x="353236" y="41097"/>
                </a:cubicBezTo>
                <a:lnTo>
                  <a:pt x="353236" y="4109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27"/>
          <p:cNvSpPr>
            <a:spLocks noChangeArrowheads="1"/>
          </p:cNvSpPr>
          <p:nvPr/>
        </p:nvSpPr>
        <p:spPr bwMode="auto">
          <a:xfrm flipH="1">
            <a:off x="3709675" y="4390529"/>
            <a:ext cx="73152" cy="76428"/>
          </a:xfrm>
          <a:prstGeom prst="ellipse">
            <a:avLst/>
          </a:prstGeom>
          <a:solidFill>
            <a:schemeClr val="tx1"/>
          </a:solidFill>
          <a:ln w="9525">
            <a:solidFill>
              <a:schemeClr val="tx1"/>
            </a:solidFill>
            <a:round/>
            <a:headEnd/>
            <a:tailEnd/>
          </a:ln>
        </p:spPr>
        <p:txBody>
          <a:bodyPr wrap="none" anchor="ctr"/>
          <a:lstStyle/>
          <a:p>
            <a:endParaRPr lang="en-US"/>
          </a:p>
        </p:txBody>
      </p:sp>
      <p:sp>
        <p:nvSpPr>
          <p:cNvPr id="51" name="Oval 27"/>
          <p:cNvSpPr>
            <a:spLocks noChangeArrowheads="1"/>
          </p:cNvSpPr>
          <p:nvPr/>
        </p:nvSpPr>
        <p:spPr bwMode="auto">
          <a:xfrm>
            <a:off x="3981580" y="4663249"/>
            <a:ext cx="73152" cy="73152"/>
          </a:xfrm>
          <a:prstGeom prst="ellipse">
            <a:avLst/>
          </a:prstGeom>
          <a:solidFill>
            <a:schemeClr val="tx1"/>
          </a:solidFill>
          <a:ln w="9525">
            <a:solidFill>
              <a:schemeClr val="tx1"/>
            </a:solidFill>
            <a:round/>
            <a:headEnd/>
            <a:tailEnd/>
          </a:ln>
        </p:spPr>
        <p:txBody>
          <a:bodyPr wrap="none" anchor="ctr"/>
          <a:lstStyle/>
          <a:p>
            <a:endParaRPr lang="en-US"/>
          </a:p>
        </p:txBody>
      </p:sp>
      <p:sp>
        <p:nvSpPr>
          <p:cNvPr id="52" name="Freeform 51"/>
          <p:cNvSpPr/>
          <p:nvPr/>
        </p:nvSpPr>
        <p:spPr>
          <a:xfrm>
            <a:off x="3538838" y="4246491"/>
            <a:ext cx="702098" cy="647490"/>
          </a:xfrm>
          <a:custGeom>
            <a:avLst/>
            <a:gdLst>
              <a:gd name="connsiteX0" fmla="*/ 506889 w 702098"/>
              <a:gd name="connsiteY0" fmla="*/ 636997 h 647490"/>
              <a:gd name="connsiteX1" fmla="*/ 568534 w 702098"/>
              <a:gd name="connsiteY1" fmla="*/ 626723 h 647490"/>
              <a:gd name="connsiteX2" fmla="*/ 640453 w 702098"/>
              <a:gd name="connsiteY2" fmla="*/ 606175 h 647490"/>
              <a:gd name="connsiteX3" fmla="*/ 691823 w 702098"/>
              <a:gd name="connsiteY3" fmla="*/ 544530 h 647490"/>
              <a:gd name="connsiteX4" fmla="*/ 702098 w 702098"/>
              <a:gd name="connsiteY4" fmla="*/ 513708 h 647490"/>
              <a:gd name="connsiteX5" fmla="*/ 691823 w 702098"/>
              <a:gd name="connsiteY5" fmla="*/ 369869 h 647490"/>
              <a:gd name="connsiteX6" fmla="*/ 661001 w 702098"/>
              <a:gd name="connsiteY6" fmla="*/ 267128 h 647490"/>
              <a:gd name="connsiteX7" fmla="*/ 609630 w 702098"/>
              <a:gd name="connsiteY7" fmla="*/ 174660 h 647490"/>
              <a:gd name="connsiteX8" fmla="*/ 578808 w 702098"/>
              <a:gd name="connsiteY8" fmla="*/ 154112 h 647490"/>
              <a:gd name="connsiteX9" fmla="*/ 558259 w 702098"/>
              <a:gd name="connsiteY9" fmla="*/ 133564 h 647490"/>
              <a:gd name="connsiteX10" fmla="*/ 496614 w 702098"/>
              <a:gd name="connsiteY10" fmla="*/ 113015 h 647490"/>
              <a:gd name="connsiteX11" fmla="*/ 434969 w 702098"/>
              <a:gd name="connsiteY11" fmla="*/ 71919 h 647490"/>
              <a:gd name="connsiteX12" fmla="*/ 373325 w 702098"/>
              <a:gd name="connsiteY12" fmla="*/ 51370 h 647490"/>
              <a:gd name="connsiteX13" fmla="*/ 352776 w 702098"/>
              <a:gd name="connsiteY13" fmla="*/ 30822 h 647490"/>
              <a:gd name="connsiteX14" fmla="*/ 250035 w 702098"/>
              <a:gd name="connsiteY14" fmla="*/ 0 h 647490"/>
              <a:gd name="connsiteX15" fmla="*/ 95922 w 702098"/>
              <a:gd name="connsiteY15" fmla="*/ 10274 h 647490"/>
              <a:gd name="connsiteX16" fmla="*/ 34277 w 702098"/>
              <a:gd name="connsiteY16" fmla="*/ 30822 h 647490"/>
              <a:gd name="connsiteX17" fmla="*/ 13729 w 702098"/>
              <a:gd name="connsiteY17" fmla="*/ 61645 h 647490"/>
              <a:gd name="connsiteX18" fmla="*/ 13729 w 702098"/>
              <a:gd name="connsiteY18" fmla="*/ 226031 h 647490"/>
              <a:gd name="connsiteX19" fmla="*/ 44551 w 702098"/>
              <a:gd name="connsiteY19" fmla="*/ 256854 h 647490"/>
              <a:gd name="connsiteX20" fmla="*/ 137019 w 702098"/>
              <a:gd name="connsiteY20" fmla="*/ 297950 h 647490"/>
              <a:gd name="connsiteX21" fmla="*/ 167841 w 702098"/>
              <a:gd name="connsiteY21" fmla="*/ 308224 h 647490"/>
              <a:gd name="connsiteX22" fmla="*/ 188390 w 702098"/>
              <a:gd name="connsiteY22" fmla="*/ 328773 h 647490"/>
              <a:gd name="connsiteX23" fmla="*/ 219212 w 702098"/>
              <a:gd name="connsiteY23" fmla="*/ 339047 h 647490"/>
              <a:gd name="connsiteX24" fmla="*/ 270583 w 702098"/>
              <a:gd name="connsiteY24" fmla="*/ 380144 h 647490"/>
              <a:gd name="connsiteX25" fmla="*/ 311680 w 702098"/>
              <a:gd name="connsiteY25" fmla="*/ 441788 h 647490"/>
              <a:gd name="connsiteX26" fmla="*/ 342502 w 702098"/>
              <a:gd name="connsiteY26" fmla="*/ 503433 h 647490"/>
              <a:gd name="connsiteX27" fmla="*/ 383599 w 702098"/>
              <a:gd name="connsiteY27" fmla="*/ 544530 h 647490"/>
              <a:gd name="connsiteX28" fmla="*/ 434969 w 702098"/>
              <a:gd name="connsiteY28" fmla="*/ 595901 h 647490"/>
              <a:gd name="connsiteX29" fmla="*/ 455518 w 702098"/>
              <a:gd name="connsiteY29" fmla="*/ 616449 h 647490"/>
              <a:gd name="connsiteX30" fmla="*/ 517163 w 702098"/>
              <a:gd name="connsiteY30" fmla="*/ 647272 h 647490"/>
              <a:gd name="connsiteX31" fmla="*/ 506889 w 702098"/>
              <a:gd name="connsiteY31" fmla="*/ 636997 h 647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02098" h="647490">
                <a:moveTo>
                  <a:pt x="506889" y="636997"/>
                </a:moveTo>
                <a:cubicBezTo>
                  <a:pt x="515451" y="633572"/>
                  <a:pt x="548107" y="630808"/>
                  <a:pt x="568534" y="626723"/>
                </a:cubicBezTo>
                <a:cubicBezTo>
                  <a:pt x="600784" y="620273"/>
                  <a:pt x="611078" y="615966"/>
                  <a:pt x="640453" y="606175"/>
                </a:cubicBezTo>
                <a:cubicBezTo>
                  <a:pt x="663178" y="583450"/>
                  <a:pt x="677517" y="573141"/>
                  <a:pt x="691823" y="544530"/>
                </a:cubicBezTo>
                <a:cubicBezTo>
                  <a:pt x="696666" y="534844"/>
                  <a:pt x="698673" y="523982"/>
                  <a:pt x="702098" y="513708"/>
                </a:cubicBezTo>
                <a:cubicBezTo>
                  <a:pt x="698673" y="465762"/>
                  <a:pt x="697131" y="417643"/>
                  <a:pt x="691823" y="369869"/>
                </a:cubicBezTo>
                <a:cubicBezTo>
                  <a:pt x="689235" y="346579"/>
                  <a:pt x="666166" y="282623"/>
                  <a:pt x="661001" y="267128"/>
                </a:cubicBezTo>
                <a:cubicBezTo>
                  <a:pt x="650295" y="235008"/>
                  <a:pt x="639913" y="194848"/>
                  <a:pt x="609630" y="174660"/>
                </a:cubicBezTo>
                <a:cubicBezTo>
                  <a:pt x="599356" y="167811"/>
                  <a:pt x="588450" y="161826"/>
                  <a:pt x="578808" y="154112"/>
                </a:cubicBezTo>
                <a:cubicBezTo>
                  <a:pt x="571244" y="148061"/>
                  <a:pt x="566923" y="137896"/>
                  <a:pt x="558259" y="133564"/>
                </a:cubicBezTo>
                <a:cubicBezTo>
                  <a:pt x="538886" y="123877"/>
                  <a:pt x="514636" y="125030"/>
                  <a:pt x="496614" y="113015"/>
                </a:cubicBezTo>
                <a:cubicBezTo>
                  <a:pt x="476066" y="99316"/>
                  <a:pt x="458397" y="79729"/>
                  <a:pt x="434969" y="71919"/>
                </a:cubicBezTo>
                <a:lnTo>
                  <a:pt x="373325" y="51370"/>
                </a:lnTo>
                <a:cubicBezTo>
                  <a:pt x="366475" y="44521"/>
                  <a:pt x="361440" y="35154"/>
                  <a:pt x="352776" y="30822"/>
                </a:cubicBezTo>
                <a:cubicBezTo>
                  <a:pt x="327763" y="18316"/>
                  <a:pt x="279531" y="7374"/>
                  <a:pt x="250035" y="0"/>
                </a:cubicBezTo>
                <a:cubicBezTo>
                  <a:pt x="198664" y="3425"/>
                  <a:pt x="146890" y="2993"/>
                  <a:pt x="95922" y="10274"/>
                </a:cubicBezTo>
                <a:cubicBezTo>
                  <a:pt x="74480" y="13337"/>
                  <a:pt x="34277" y="30822"/>
                  <a:pt x="34277" y="30822"/>
                </a:cubicBezTo>
                <a:cubicBezTo>
                  <a:pt x="27428" y="41096"/>
                  <a:pt x="19251" y="50600"/>
                  <a:pt x="13729" y="61645"/>
                </a:cubicBezTo>
                <a:cubicBezTo>
                  <a:pt x="-10691" y="110486"/>
                  <a:pt x="2730" y="182036"/>
                  <a:pt x="13729" y="226031"/>
                </a:cubicBezTo>
                <a:cubicBezTo>
                  <a:pt x="17253" y="240127"/>
                  <a:pt x="33389" y="247552"/>
                  <a:pt x="44551" y="256854"/>
                </a:cubicBezTo>
                <a:cubicBezTo>
                  <a:pt x="77112" y="283989"/>
                  <a:pt x="92223" y="283018"/>
                  <a:pt x="137019" y="297950"/>
                </a:cubicBezTo>
                <a:lnTo>
                  <a:pt x="167841" y="308224"/>
                </a:lnTo>
                <a:cubicBezTo>
                  <a:pt x="174691" y="315074"/>
                  <a:pt x="180084" y="323789"/>
                  <a:pt x="188390" y="328773"/>
                </a:cubicBezTo>
                <a:cubicBezTo>
                  <a:pt x="197676" y="334345"/>
                  <a:pt x="209526" y="334204"/>
                  <a:pt x="219212" y="339047"/>
                </a:cubicBezTo>
                <a:cubicBezTo>
                  <a:pt x="235392" y="347137"/>
                  <a:pt x="259113" y="364851"/>
                  <a:pt x="270583" y="380144"/>
                </a:cubicBezTo>
                <a:cubicBezTo>
                  <a:pt x="285401" y="399901"/>
                  <a:pt x="311680" y="441788"/>
                  <a:pt x="311680" y="441788"/>
                </a:cubicBezTo>
                <a:cubicBezTo>
                  <a:pt x="321624" y="471621"/>
                  <a:pt x="320775" y="478084"/>
                  <a:pt x="342502" y="503433"/>
                </a:cubicBezTo>
                <a:cubicBezTo>
                  <a:pt x="355110" y="518142"/>
                  <a:pt x="372853" y="528410"/>
                  <a:pt x="383599" y="544530"/>
                </a:cubicBezTo>
                <a:cubicBezTo>
                  <a:pt x="418823" y="597367"/>
                  <a:pt x="386047" y="556764"/>
                  <a:pt x="434969" y="595901"/>
                </a:cubicBezTo>
                <a:cubicBezTo>
                  <a:pt x="442533" y="601952"/>
                  <a:pt x="447954" y="610398"/>
                  <a:pt x="455518" y="616449"/>
                </a:cubicBezTo>
                <a:cubicBezTo>
                  <a:pt x="474202" y="631396"/>
                  <a:pt x="493176" y="643274"/>
                  <a:pt x="517163" y="647272"/>
                </a:cubicBezTo>
                <a:cubicBezTo>
                  <a:pt x="527297" y="648961"/>
                  <a:pt x="498327" y="640422"/>
                  <a:pt x="506889" y="6369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28"/>
          <p:cNvSpPr>
            <a:spLocks noChangeArrowheads="1"/>
          </p:cNvSpPr>
          <p:nvPr/>
        </p:nvSpPr>
        <p:spPr bwMode="auto">
          <a:xfrm>
            <a:off x="5873783" y="4515440"/>
            <a:ext cx="73152" cy="73152"/>
          </a:xfrm>
          <a:prstGeom prst="ellipse">
            <a:avLst/>
          </a:prstGeom>
          <a:solidFill>
            <a:schemeClr val="tx1"/>
          </a:solidFill>
          <a:ln w="9525">
            <a:solidFill>
              <a:schemeClr val="tx1"/>
            </a:solidFill>
            <a:round/>
            <a:headEnd/>
            <a:tailEnd/>
          </a:ln>
        </p:spPr>
        <p:txBody>
          <a:bodyPr wrap="none" anchor="ctr"/>
          <a:lstStyle/>
          <a:p>
            <a:endParaRPr lang="en-US"/>
          </a:p>
        </p:txBody>
      </p:sp>
      <p:sp>
        <p:nvSpPr>
          <p:cNvPr id="54" name="Oval 28"/>
          <p:cNvSpPr>
            <a:spLocks noChangeArrowheads="1"/>
          </p:cNvSpPr>
          <p:nvPr/>
        </p:nvSpPr>
        <p:spPr bwMode="auto">
          <a:xfrm>
            <a:off x="5633213" y="4991586"/>
            <a:ext cx="73152" cy="73152"/>
          </a:xfrm>
          <a:prstGeom prst="ellipse">
            <a:avLst/>
          </a:prstGeom>
          <a:solidFill>
            <a:schemeClr val="tx1"/>
          </a:solidFill>
          <a:ln w="9525">
            <a:solidFill>
              <a:schemeClr val="tx1"/>
            </a:solidFill>
            <a:round/>
            <a:headEnd/>
            <a:tailEnd/>
          </a:ln>
        </p:spPr>
        <p:txBody>
          <a:bodyPr wrap="none" anchor="ctr"/>
          <a:lstStyle/>
          <a:p>
            <a:endParaRPr lang="en-US"/>
          </a:p>
        </p:txBody>
      </p:sp>
      <p:sp>
        <p:nvSpPr>
          <p:cNvPr id="55" name="Oval 28"/>
          <p:cNvSpPr>
            <a:spLocks noChangeArrowheads="1"/>
          </p:cNvSpPr>
          <p:nvPr/>
        </p:nvSpPr>
        <p:spPr bwMode="auto">
          <a:xfrm>
            <a:off x="6168294" y="4964507"/>
            <a:ext cx="73152" cy="73152"/>
          </a:xfrm>
          <a:prstGeom prst="ellipse">
            <a:avLst/>
          </a:prstGeom>
          <a:solidFill>
            <a:schemeClr val="tx1"/>
          </a:solidFill>
          <a:ln w="9525">
            <a:solidFill>
              <a:schemeClr val="tx1"/>
            </a:solidFill>
            <a:round/>
            <a:headEnd/>
            <a:tailEnd/>
          </a:ln>
        </p:spPr>
        <p:txBody>
          <a:bodyPr wrap="none" anchor="ctr"/>
          <a:lstStyle/>
          <a:p>
            <a:endParaRPr lang="en-US"/>
          </a:p>
        </p:txBody>
      </p:sp>
      <p:sp>
        <p:nvSpPr>
          <p:cNvPr id="56" name="Freeform 55"/>
          <p:cNvSpPr/>
          <p:nvPr/>
        </p:nvSpPr>
        <p:spPr>
          <a:xfrm>
            <a:off x="5514189" y="3702121"/>
            <a:ext cx="863029" cy="1596724"/>
          </a:xfrm>
          <a:custGeom>
            <a:avLst/>
            <a:gdLst>
              <a:gd name="connsiteX0" fmla="*/ 297951 w 863029"/>
              <a:gd name="connsiteY0" fmla="*/ 14504 h 1596724"/>
              <a:gd name="connsiteX1" fmla="*/ 123290 w 863029"/>
              <a:gd name="connsiteY1" fmla="*/ 35052 h 1596724"/>
              <a:gd name="connsiteX2" fmla="*/ 61645 w 863029"/>
              <a:gd name="connsiteY2" fmla="*/ 55601 h 1596724"/>
              <a:gd name="connsiteX3" fmla="*/ 20548 w 863029"/>
              <a:gd name="connsiteY3" fmla="*/ 117246 h 1596724"/>
              <a:gd name="connsiteX4" fmla="*/ 0 w 863029"/>
              <a:gd name="connsiteY4" fmla="*/ 178890 h 1596724"/>
              <a:gd name="connsiteX5" fmla="*/ 10274 w 863029"/>
              <a:gd name="connsiteY5" fmla="*/ 898082 h 1596724"/>
              <a:gd name="connsiteX6" fmla="*/ 20548 w 863029"/>
              <a:gd name="connsiteY6" fmla="*/ 1000823 h 1596724"/>
              <a:gd name="connsiteX7" fmla="*/ 41097 w 863029"/>
              <a:gd name="connsiteY7" fmla="*/ 1144661 h 1596724"/>
              <a:gd name="connsiteX8" fmla="*/ 61645 w 863029"/>
              <a:gd name="connsiteY8" fmla="*/ 1401515 h 1596724"/>
              <a:gd name="connsiteX9" fmla="*/ 71919 w 863029"/>
              <a:gd name="connsiteY9" fmla="*/ 1473434 h 1596724"/>
              <a:gd name="connsiteX10" fmla="*/ 82193 w 863029"/>
              <a:gd name="connsiteY10" fmla="*/ 1504257 h 1596724"/>
              <a:gd name="connsiteX11" fmla="*/ 113016 w 863029"/>
              <a:gd name="connsiteY11" fmla="*/ 1514531 h 1596724"/>
              <a:gd name="connsiteX12" fmla="*/ 143838 w 863029"/>
              <a:gd name="connsiteY12" fmla="*/ 1535079 h 1596724"/>
              <a:gd name="connsiteX13" fmla="*/ 164387 w 863029"/>
              <a:gd name="connsiteY13" fmla="*/ 1555628 h 1596724"/>
              <a:gd name="connsiteX14" fmla="*/ 226032 w 863029"/>
              <a:gd name="connsiteY14" fmla="*/ 1576176 h 1596724"/>
              <a:gd name="connsiteX15" fmla="*/ 421241 w 863029"/>
              <a:gd name="connsiteY15" fmla="*/ 1596724 h 1596724"/>
              <a:gd name="connsiteX16" fmla="*/ 750014 w 863029"/>
              <a:gd name="connsiteY16" fmla="*/ 1576176 h 1596724"/>
              <a:gd name="connsiteX17" fmla="*/ 780836 w 863029"/>
              <a:gd name="connsiteY17" fmla="*/ 1565902 h 1596724"/>
              <a:gd name="connsiteX18" fmla="*/ 842481 w 863029"/>
              <a:gd name="connsiteY18" fmla="*/ 1463160 h 1596724"/>
              <a:gd name="connsiteX19" fmla="*/ 852755 w 863029"/>
              <a:gd name="connsiteY19" fmla="*/ 1432338 h 1596724"/>
              <a:gd name="connsiteX20" fmla="*/ 863029 w 863029"/>
              <a:gd name="connsiteY20" fmla="*/ 1401515 h 1596724"/>
              <a:gd name="connsiteX21" fmla="*/ 852755 w 863029"/>
              <a:gd name="connsiteY21" fmla="*/ 1196032 h 1596724"/>
              <a:gd name="connsiteX22" fmla="*/ 832207 w 863029"/>
              <a:gd name="connsiteY22" fmla="*/ 1093290 h 1596724"/>
              <a:gd name="connsiteX23" fmla="*/ 821933 w 863029"/>
              <a:gd name="connsiteY23" fmla="*/ 1041920 h 1596724"/>
              <a:gd name="connsiteX24" fmla="*/ 811659 w 863029"/>
              <a:gd name="connsiteY24" fmla="*/ 1011097 h 1596724"/>
              <a:gd name="connsiteX25" fmla="*/ 791110 w 863029"/>
              <a:gd name="connsiteY25" fmla="*/ 918630 h 1596724"/>
              <a:gd name="connsiteX26" fmla="*/ 780836 w 863029"/>
              <a:gd name="connsiteY26" fmla="*/ 836437 h 1596724"/>
              <a:gd name="connsiteX27" fmla="*/ 770562 w 863029"/>
              <a:gd name="connsiteY27" fmla="*/ 774792 h 1596724"/>
              <a:gd name="connsiteX28" fmla="*/ 760288 w 863029"/>
              <a:gd name="connsiteY28" fmla="*/ 548760 h 1596724"/>
              <a:gd name="connsiteX29" fmla="*/ 739739 w 863029"/>
              <a:gd name="connsiteY29" fmla="*/ 353551 h 1596724"/>
              <a:gd name="connsiteX30" fmla="*/ 698643 w 863029"/>
              <a:gd name="connsiteY30" fmla="*/ 209713 h 1596724"/>
              <a:gd name="connsiteX31" fmla="*/ 678095 w 863029"/>
              <a:gd name="connsiteY31" fmla="*/ 148068 h 1596724"/>
              <a:gd name="connsiteX32" fmla="*/ 636998 w 863029"/>
              <a:gd name="connsiteY32" fmla="*/ 106971 h 1596724"/>
              <a:gd name="connsiteX33" fmla="*/ 585627 w 863029"/>
              <a:gd name="connsiteY33" fmla="*/ 55601 h 1596724"/>
              <a:gd name="connsiteX34" fmla="*/ 565079 w 863029"/>
              <a:gd name="connsiteY34" fmla="*/ 35052 h 1596724"/>
              <a:gd name="connsiteX35" fmla="*/ 503434 w 863029"/>
              <a:gd name="connsiteY35" fmla="*/ 14504 h 1596724"/>
              <a:gd name="connsiteX36" fmla="*/ 297951 w 863029"/>
              <a:gd name="connsiteY36" fmla="*/ 14504 h 159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63029" h="1596724">
                <a:moveTo>
                  <a:pt x="297951" y="14504"/>
                </a:moveTo>
                <a:cubicBezTo>
                  <a:pt x="234594" y="17929"/>
                  <a:pt x="179842" y="19629"/>
                  <a:pt x="123290" y="35052"/>
                </a:cubicBezTo>
                <a:cubicBezTo>
                  <a:pt x="102393" y="40751"/>
                  <a:pt x="61645" y="55601"/>
                  <a:pt x="61645" y="55601"/>
                </a:cubicBezTo>
                <a:cubicBezTo>
                  <a:pt x="47946" y="76149"/>
                  <a:pt x="28358" y="93817"/>
                  <a:pt x="20548" y="117246"/>
                </a:cubicBezTo>
                <a:lnTo>
                  <a:pt x="0" y="178890"/>
                </a:lnTo>
                <a:cubicBezTo>
                  <a:pt x="3425" y="418621"/>
                  <a:pt x="4282" y="658402"/>
                  <a:pt x="10274" y="898082"/>
                </a:cubicBezTo>
                <a:cubicBezTo>
                  <a:pt x="11134" y="932489"/>
                  <a:pt x="16747" y="966616"/>
                  <a:pt x="20548" y="1000823"/>
                </a:cubicBezTo>
                <a:cubicBezTo>
                  <a:pt x="29119" y="1077956"/>
                  <a:pt x="29519" y="1075194"/>
                  <a:pt x="41097" y="1144661"/>
                </a:cubicBezTo>
                <a:cubicBezTo>
                  <a:pt x="47946" y="1230279"/>
                  <a:pt x="49498" y="1316487"/>
                  <a:pt x="61645" y="1401515"/>
                </a:cubicBezTo>
                <a:cubicBezTo>
                  <a:pt x="65070" y="1425488"/>
                  <a:pt x="67170" y="1449688"/>
                  <a:pt x="71919" y="1473434"/>
                </a:cubicBezTo>
                <a:cubicBezTo>
                  <a:pt x="74043" y="1484054"/>
                  <a:pt x="74535" y="1496599"/>
                  <a:pt x="82193" y="1504257"/>
                </a:cubicBezTo>
                <a:cubicBezTo>
                  <a:pt x="89851" y="1511915"/>
                  <a:pt x="102742" y="1511106"/>
                  <a:pt x="113016" y="1514531"/>
                </a:cubicBezTo>
                <a:cubicBezTo>
                  <a:pt x="123290" y="1521380"/>
                  <a:pt x="134196" y="1527365"/>
                  <a:pt x="143838" y="1535079"/>
                </a:cubicBezTo>
                <a:cubicBezTo>
                  <a:pt x="151402" y="1541130"/>
                  <a:pt x="155723" y="1551296"/>
                  <a:pt x="164387" y="1555628"/>
                </a:cubicBezTo>
                <a:cubicBezTo>
                  <a:pt x="183760" y="1565315"/>
                  <a:pt x="204793" y="1571928"/>
                  <a:pt x="226032" y="1576176"/>
                </a:cubicBezTo>
                <a:cubicBezTo>
                  <a:pt x="324537" y="1595877"/>
                  <a:pt x="259984" y="1585206"/>
                  <a:pt x="421241" y="1596724"/>
                </a:cubicBezTo>
                <a:cubicBezTo>
                  <a:pt x="592758" y="1590598"/>
                  <a:pt x="634999" y="1609037"/>
                  <a:pt x="750014" y="1576176"/>
                </a:cubicBezTo>
                <a:cubicBezTo>
                  <a:pt x="760427" y="1573201"/>
                  <a:pt x="770562" y="1569327"/>
                  <a:pt x="780836" y="1565902"/>
                </a:cubicBezTo>
                <a:cubicBezTo>
                  <a:pt x="837249" y="1509489"/>
                  <a:pt x="815806" y="1543184"/>
                  <a:pt x="842481" y="1463160"/>
                </a:cubicBezTo>
                <a:lnTo>
                  <a:pt x="852755" y="1432338"/>
                </a:lnTo>
                <a:lnTo>
                  <a:pt x="863029" y="1401515"/>
                </a:lnTo>
                <a:cubicBezTo>
                  <a:pt x="859604" y="1333021"/>
                  <a:pt x="859579" y="1264272"/>
                  <a:pt x="852755" y="1196032"/>
                </a:cubicBezTo>
                <a:cubicBezTo>
                  <a:pt x="849280" y="1161280"/>
                  <a:pt x="839056" y="1127537"/>
                  <a:pt x="832207" y="1093290"/>
                </a:cubicBezTo>
                <a:cubicBezTo>
                  <a:pt x="828782" y="1076167"/>
                  <a:pt x="827455" y="1058486"/>
                  <a:pt x="821933" y="1041920"/>
                </a:cubicBezTo>
                <a:cubicBezTo>
                  <a:pt x="818508" y="1031646"/>
                  <a:pt x="814008" y="1021669"/>
                  <a:pt x="811659" y="1011097"/>
                </a:cubicBezTo>
                <a:cubicBezTo>
                  <a:pt x="787550" y="902609"/>
                  <a:pt x="814238" y="988014"/>
                  <a:pt x="791110" y="918630"/>
                </a:cubicBezTo>
                <a:cubicBezTo>
                  <a:pt x="787685" y="891232"/>
                  <a:pt x="784741" y="863770"/>
                  <a:pt x="780836" y="836437"/>
                </a:cubicBezTo>
                <a:cubicBezTo>
                  <a:pt x="777890" y="815815"/>
                  <a:pt x="772046" y="795571"/>
                  <a:pt x="770562" y="774792"/>
                </a:cubicBezTo>
                <a:cubicBezTo>
                  <a:pt x="765189" y="699562"/>
                  <a:pt x="764717" y="624052"/>
                  <a:pt x="760288" y="548760"/>
                </a:cubicBezTo>
                <a:cubicBezTo>
                  <a:pt x="757692" y="504629"/>
                  <a:pt x="750157" y="405640"/>
                  <a:pt x="739739" y="353551"/>
                </a:cubicBezTo>
                <a:cubicBezTo>
                  <a:pt x="726837" y="289043"/>
                  <a:pt x="718228" y="268469"/>
                  <a:pt x="698643" y="209713"/>
                </a:cubicBezTo>
                <a:lnTo>
                  <a:pt x="678095" y="148068"/>
                </a:lnTo>
                <a:cubicBezTo>
                  <a:pt x="664396" y="134369"/>
                  <a:pt x="647744" y="123091"/>
                  <a:pt x="636998" y="106971"/>
                </a:cubicBezTo>
                <a:cubicBezTo>
                  <a:pt x="601771" y="54131"/>
                  <a:pt x="634554" y="94743"/>
                  <a:pt x="585627" y="55601"/>
                </a:cubicBezTo>
                <a:cubicBezTo>
                  <a:pt x="578063" y="49550"/>
                  <a:pt x="573743" y="39384"/>
                  <a:pt x="565079" y="35052"/>
                </a:cubicBezTo>
                <a:cubicBezTo>
                  <a:pt x="545706" y="25365"/>
                  <a:pt x="523982" y="21353"/>
                  <a:pt x="503434" y="14504"/>
                </a:cubicBezTo>
                <a:cubicBezTo>
                  <a:pt x="410881" y="-16346"/>
                  <a:pt x="361308" y="11079"/>
                  <a:pt x="297951" y="14504"/>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5827140" y="446939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4738116" y="4277293"/>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3439244" y="496731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3667740" y="4330644"/>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3442716" y="359571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26"/>
          <p:cNvSpPr>
            <a:spLocks noChangeArrowheads="1"/>
          </p:cNvSpPr>
          <p:nvPr/>
        </p:nvSpPr>
        <p:spPr bwMode="auto">
          <a:xfrm>
            <a:off x="3071117" y="4270495"/>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58" name="Oval 57"/>
          <p:cNvSpPr/>
          <p:nvPr/>
        </p:nvSpPr>
        <p:spPr>
          <a:xfrm>
            <a:off x="3008633" y="4208611"/>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27"/>
          <p:cNvSpPr>
            <a:spLocks noChangeArrowheads="1"/>
          </p:cNvSpPr>
          <p:nvPr/>
        </p:nvSpPr>
        <p:spPr bwMode="auto">
          <a:xfrm>
            <a:off x="2895600" y="4883221"/>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66" name="Oval 27"/>
          <p:cNvSpPr>
            <a:spLocks noChangeArrowheads="1"/>
          </p:cNvSpPr>
          <p:nvPr/>
        </p:nvSpPr>
        <p:spPr bwMode="auto">
          <a:xfrm>
            <a:off x="3553393" y="553092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67" name="Oval 27"/>
          <p:cNvSpPr>
            <a:spLocks noChangeArrowheads="1"/>
          </p:cNvSpPr>
          <p:nvPr/>
        </p:nvSpPr>
        <p:spPr bwMode="auto">
          <a:xfrm>
            <a:off x="4762500" y="5512083"/>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68" name="Oval 27"/>
          <p:cNvSpPr>
            <a:spLocks noChangeArrowheads="1"/>
          </p:cNvSpPr>
          <p:nvPr/>
        </p:nvSpPr>
        <p:spPr bwMode="auto">
          <a:xfrm>
            <a:off x="4606284" y="5057882"/>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69" name="Oval 27"/>
          <p:cNvSpPr>
            <a:spLocks noChangeArrowheads="1"/>
          </p:cNvSpPr>
          <p:nvPr/>
        </p:nvSpPr>
        <p:spPr bwMode="auto">
          <a:xfrm>
            <a:off x="4855824" y="4705818"/>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70" name="Oval 28"/>
          <p:cNvSpPr>
            <a:spLocks noChangeArrowheads="1"/>
          </p:cNvSpPr>
          <p:nvPr/>
        </p:nvSpPr>
        <p:spPr bwMode="auto">
          <a:xfrm>
            <a:off x="5228243" y="3290298"/>
            <a:ext cx="73152" cy="73152"/>
          </a:xfrm>
          <a:prstGeom prst="ellipse">
            <a:avLst/>
          </a:prstGeom>
          <a:solidFill>
            <a:schemeClr val="tx1"/>
          </a:solidFill>
          <a:ln w="9525">
            <a:solidFill>
              <a:schemeClr val="tx1"/>
            </a:solidFill>
            <a:round/>
            <a:headEnd/>
            <a:tailEnd/>
          </a:ln>
        </p:spPr>
        <p:txBody>
          <a:bodyPr wrap="none" anchor="ctr"/>
          <a:lstStyle/>
          <a:p>
            <a:endParaRPr lang="en-US"/>
          </a:p>
        </p:txBody>
      </p:sp>
      <p:sp>
        <p:nvSpPr>
          <p:cNvPr id="71" name="Oval 70"/>
          <p:cNvSpPr/>
          <p:nvPr/>
        </p:nvSpPr>
        <p:spPr>
          <a:xfrm>
            <a:off x="5181600" y="3244254"/>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34909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t>Equivalence Partitioning</a:t>
            </a:r>
          </a:p>
        </p:txBody>
      </p:sp>
      <p:sp>
        <p:nvSpPr>
          <p:cNvPr id="3" name="Text Placeholder 2"/>
          <p:cNvSpPr>
            <a:spLocks noGrp="1"/>
          </p:cNvSpPr>
          <p:nvPr>
            <p:ph idx="1"/>
          </p:nvPr>
        </p:nvSpPr>
        <p:spPr/>
        <p:txBody>
          <a:bodyPr/>
          <a:lstStyle/>
          <a:p>
            <a:pPr>
              <a:defRPr/>
            </a:pPr>
            <a:r>
              <a:rPr lang="en-US" sz="2800" dirty="0"/>
              <a:t>When designing test cases, you may use different definitions of “equivalence”, each of which will partition the test case space differently</a:t>
            </a:r>
          </a:p>
          <a:p>
            <a:pPr lvl="1">
              <a:defRPr/>
            </a:pPr>
            <a:r>
              <a:rPr lang="en-US" sz="2400" dirty="0"/>
              <a:t>Example: </a:t>
            </a:r>
            <a:r>
              <a:rPr lang="en-US" sz="2400" dirty="0" err="1">
                <a:latin typeface="Courier New" pitchFamily="49" charset="0"/>
                <a:cs typeface="Courier New" pitchFamily="49" charset="0"/>
              </a:rPr>
              <a:t>int</a:t>
            </a:r>
            <a:r>
              <a:rPr lang="en-US" sz="2400" dirty="0">
                <a:latin typeface="Courier New" pitchFamily="49" charset="0"/>
                <a:cs typeface="Courier New" pitchFamily="49" charset="0"/>
              </a:rPr>
              <a:t> Add(n1, n2, n3, …)</a:t>
            </a:r>
          </a:p>
          <a:p>
            <a:pPr lvl="2">
              <a:defRPr/>
            </a:pPr>
            <a:r>
              <a:rPr lang="en-US" sz="2000" dirty="0"/>
              <a:t>Equivalence Definition 1: partition test cases by the number of inputs (1, 2, 3, etc.)</a:t>
            </a:r>
          </a:p>
          <a:p>
            <a:pPr lvl="2">
              <a:defRPr/>
            </a:pPr>
            <a:r>
              <a:rPr lang="en-US" sz="2000" dirty="0"/>
              <a:t>Equivalence Definition 2: partition test cases by the number signs they contain (positive, negative, both)</a:t>
            </a:r>
          </a:p>
          <a:p>
            <a:pPr lvl="2">
              <a:defRPr/>
            </a:pPr>
            <a:r>
              <a:rPr lang="en-US" sz="2000" dirty="0"/>
              <a:t>Equivalence Definition 3: partition test cases by the magnitude of operands (large numbers, small numbers, both)</a:t>
            </a:r>
          </a:p>
          <a:p>
            <a:pPr lvl="2">
              <a:defRPr/>
            </a:pPr>
            <a:r>
              <a:rPr lang="en-US" sz="2000" dirty="0"/>
              <a:t>Etc.</a:t>
            </a:r>
          </a:p>
          <a:p>
            <a:pPr>
              <a:buFontTx/>
              <a:buNone/>
              <a:defRPr/>
            </a:pPr>
            <a:endParaRPr lang="en-US" dirty="0"/>
          </a:p>
          <a:p>
            <a:pPr>
              <a:defRPr/>
            </a:pPr>
            <a:endParaRPr lang="en-US" dirty="0"/>
          </a:p>
        </p:txBody>
      </p:sp>
    </p:spTree>
    <p:extLst>
      <p:ext uri="{BB962C8B-B14F-4D97-AF65-F5344CB8AC3E}">
        <p14:creationId xmlns:p14="http://schemas.microsoft.com/office/powerpoint/2010/main" val="34897517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t>Equivalence Partitioning</a:t>
            </a:r>
          </a:p>
        </p:txBody>
      </p:sp>
      <p:sp>
        <p:nvSpPr>
          <p:cNvPr id="3" name="Text Placeholder 2"/>
          <p:cNvSpPr>
            <a:spLocks noGrp="1"/>
          </p:cNvSpPr>
          <p:nvPr>
            <p:ph idx="1"/>
          </p:nvPr>
        </p:nvSpPr>
        <p:spPr/>
        <p:txBody>
          <a:bodyPr/>
          <a:lstStyle/>
          <a:p>
            <a:pPr>
              <a:defRPr/>
            </a:pPr>
            <a:r>
              <a:rPr lang="en-US" sz="2400" dirty="0"/>
              <a:t>When designing test cases, you may use different definitions of “equivalence”, each of which will partition the test case space differently</a:t>
            </a:r>
          </a:p>
          <a:p>
            <a:pPr lvl="1">
              <a:defRPr/>
            </a:pPr>
            <a:r>
              <a:rPr lang="en-US" sz="2000" dirty="0"/>
              <a:t>Example: </a:t>
            </a:r>
            <a:r>
              <a:rPr lang="en-US" sz="2000" dirty="0">
                <a:latin typeface="Courier New" pitchFamily="49" charset="0"/>
                <a:cs typeface="Courier New" pitchFamily="49" charset="0"/>
              </a:rPr>
              <a:t>string Fetch(URL)</a:t>
            </a:r>
          </a:p>
          <a:p>
            <a:pPr lvl="2">
              <a:defRPr/>
            </a:pPr>
            <a:r>
              <a:rPr lang="en-US" sz="1800" dirty="0"/>
              <a:t>Equivalence Definition 1: partition test cases by URL protocol (“http”, “https”, “ftp”, “file”, etc.)</a:t>
            </a:r>
          </a:p>
          <a:p>
            <a:pPr lvl="2">
              <a:defRPr/>
            </a:pPr>
            <a:r>
              <a:rPr lang="en-US" sz="1800" dirty="0"/>
              <a:t>Equivalence Definition 2: partition test cases by type of file being retrieved (HTML, GIF, JPEG, Plain Text, etc.)</a:t>
            </a:r>
          </a:p>
          <a:p>
            <a:pPr lvl="2">
              <a:defRPr/>
            </a:pPr>
            <a:r>
              <a:rPr lang="en-US" sz="1800" dirty="0"/>
              <a:t>Equivalence Definition 3: partition test cases by length of URL (very short, short, medium, long, very long, etc.)</a:t>
            </a:r>
          </a:p>
          <a:p>
            <a:pPr lvl="2">
              <a:defRPr/>
            </a:pPr>
            <a:r>
              <a:rPr lang="en-US" sz="1800" dirty="0"/>
              <a:t>Etc.</a:t>
            </a:r>
          </a:p>
          <a:p>
            <a:pPr>
              <a:defRPr/>
            </a:pPr>
            <a:r>
              <a:rPr lang="en-US" sz="2400" dirty="0"/>
              <a:t>Test multiple values in each equivalence class.  Often you’re not sure if you have defined the equivalence classes correctly or completely, and testing multiple values in each class is more thorough than relying on a single value.</a:t>
            </a:r>
          </a:p>
          <a:p>
            <a:pPr lvl="2">
              <a:defRPr/>
            </a:pPr>
            <a:endParaRPr lang="en-US" dirty="0"/>
          </a:p>
          <a:p>
            <a:pPr>
              <a:buFontTx/>
              <a:buNone/>
              <a:defRPr/>
            </a:pPr>
            <a:endParaRPr lang="en-US" dirty="0"/>
          </a:p>
          <a:p>
            <a:pPr>
              <a:defRPr/>
            </a:pPr>
            <a:endParaRPr lang="en-US" dirty="0"/>
          </a:p>
        </p:txBody>
      </p:sp>
    </p:spTree>
    <p:extLst>
      <p:ext uri="{BB962C8B-B14F-4D97-AF65-F5344CB8AC3E}">
        <p14:creationId xmlns:p14="http://schemas.microsoft.com/office/powerpoint/2010/main" val="1137088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p:spPr>
        <p:txBody>
          <a:bodyPr/>
          <a:lstStyle/>
          <a:p>
            <a:fld id="{066B5C88-E4AD-493D-888F-66BB0A4A8079}" type="slidenum">
              <a:rPr lang="en-US" smtClean="0"/>
              <a:pPr/>
              <a:t>4</a:t>
            </a:fld>
            <a:endParaRPr lang="en-US"/>
          </a:p>
        </p:txBody>
      </p:sp>
      <p:sp>
        <p:nvSpPr>
          <p:cNvPr id="47107" name="Rectangle 2"/>
          <p:cNvSpPr>
            <a:spLocks noGrp="1" noChangeArrowheads="1"/>
          </p:cNvSpPr>
          <p:nvPr>
            <p:ph type="title"/>
          </p:nvPr>
        </p:nvSpPr>
        <p:spPr/>
        <p:txBody>
          <a:bodyPr/>
          <a:lstStyle/>
          <a:p>
            <a:pPr eaLnBrk="1" hangingPunct="1"/>
            <a:r>
              <a:rPr lang="en-US" sz="3800"/>
              <a:t>Errors Are a Part of Our Daily Life</a:t>
            </a:r>
          </a:p>
        </p:txBody>
      </p:sp>
      <p:pic>
        <p:nvPicPr>
          <p:cNvPr id="47108" name="Picture 4" descr="table-1"/>
          <p:cNvPicPr>
            <a:picLocks noGrp="1" noChangeAspect="1" noChangeArrowheads="1"/>
          </p:cNvPicPr>
          <p:nvPr>
            <p:ph idx="1"/>
          </p:nvPr>
        </p:nvPicPr>
        <p:blipFill>
          <a:blip r:embed="rId2" cstate="print"/>
          <a:srcRect/>
          <a:stretch>
            <a:fillRect/>
          </a:stretch>
        </p:blipFill>
        <p:spPr>
          <a:xfrm>
            <a:off x="914400" y="1052513"/>
            <a:ext cx="7696200" cy="5172075"/>
          </a:xfrm>
          <a:noFill/>
        </p:spPr>
      </p:pic>
      <p:sp>
        <p:nvSpPr>
          <p:cNvPr id="47109" name="Text Box 6"/>
          <p:cNvSpPr txBox="1">
            <a:spLocks noChangeArrowheads="1"/>
          </p:cNvSpPr>
          <p:nvPr/>
        </p:nvSpPr>
        <p:spPr bwMode="auto">
          <a:xfrm>
            <a:off x="1066800" y="6324600"/>
            <a:ext cx="5181600" cy="274638"/>
          </a:xfrm>
          <a:prstGeom prst="rect">
            <a:avLst/>
          </a:prstGeom>
          <a:noFill/>
          <a:ln w="9525">
            <a:noFill/>
            <a:miter lim="800000"/>
            <a:headEnd/>
            <a:tailEnd/>
          </a:ln>
        </p:spPr>
        <p:txBody>
          <a:bodyPr>
            <a:spAutoFit/>
          </a:bodyPr>
          <a:lstStyle/>
          <a:p>
            <a:pPr>
              <a:spcBef>
                <a:spcPct val="50000"/>
              </a:spcBef>
            </a:pPr>
            <a:r>
              <a:rPr lang="en-US" sz="1200"/>
              <a:t>Aditya P. Mathur. </a:t>
            </a:r>
            <a:r>
              <a:rPr lang="en-US" sz="1200" i="1"/>
              <a:t>Foundations of Software Testing</a:t>
            </a:r>
            <a:r>
              <a:rPr lang="en-US" sz="1200"/>
              <a:t> </a:t>
            </a:r>
          </a:p>
        </p:txBody>
      </p:sp>
    </p:spTree>
    <p:extLst>
      <p:ext uri="{BB962C8B-B14F-4D97-AF65-F5344CB8AC3E}">
        <p14:creationId xmlns:p14="http://schemas.microsoft.com/office/powerpoint/2010/main" val="24854026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t>Equivalence Partitioning - examples</a:t>
            </a:r>
          </a:p>
        </p:txBody>
      </p:sp>
      <p:graphicFrame>
        <p:nvGraphicFramePr>
          <p:cNvPr id="194584" name="Group 24"/>
          <p:cNvGraphicFramePr>
            <a:graphicFrameLocks noGrp="1"/>
          </p:cNvGraphicFramePr>
          <p:nvPr>
            <p:ph idx="1"/>
          </p:nvPr>
        </p:nvGraphicFramePr>
        <p:xfrm>
          <a:off x="304800" y="1143000"/>
          <a:ext cx="8658225" cy="2977896"/>
        </p:xfrm>
        <a:graphic>
          <a:graphicData uri="http://schemas.openxmlformats.org/drawingml/2006/table">
            <a:tbl>
              <a:tblPr/>
              <a:tblGrid>
                <a:gridCol w="2886075">
                  <a:extLst>
                    <a:ext uri="{9D8B030D-6E8A-4147-A177-3AD203B41FA5}">
                      <a16:colId xmlns:a16="http://schemas.microsoft.com/office/drawing/2014/main" val="20000"/>
                    </a:ext>
                  </a:extLst>
                </a:gridCol>
                <a:gridCol w="2886075">
                  <a:extLst>
                    <a:ext uri="{9D8B030D-6E8A-4147-A177-3AD203B41FA5}">
                      <a16:colId xmlns:a16="http://schemas.microsoft.com/office/drawing/2014/main" val="20001"/>
                    </a:ext>
                  </a:extLst>
                </a:gridCol>
                <a:gridCol w="2886075">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rPr>
                        <a:t>Input</a:t>
                      </a:r>
                    </a:p>
                  </a:txBody>
                  <a:tcPr marL="101861" marR="1018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Valid Equivalence Classes</a:t>
                      </a:r>
                    </a:p>
                  </a:txBody>
                  <a:tcPr marL="101861" marR="1018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Invalid Equivalence Classes</a:t>
                      </a:r>
                    </a:p>
                  </a:txBody>
                  <a:tcPr marL="101861" marR="1018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 integer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-99 &lt;= N &lt;= 99</a:t>
                      </a:r>
                    </a:p>
                  </a:txBody>
                  <a:tcPr marL="101861" marR="1018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a:ln>
                            <a:noFill/>
                          </a:ln>
                          <a:solidFill>
                            <a:schemeClr val="tx1"/>
                          </a:solidFill>
                          <a:effectLst/>
                          <a:latin typeface="Times New Roman" pitchFamily="18" charset="0"/>
                        </a:rPr>
                        <a:t>?</a:t>
                      </a:r>
                    </a:p>
                  </a:txBody>
                  <a:tcPr marL="101861" marR="1018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a:ln>
                            <a:noFill/>
                          </a:ln>
                          <a:solidFill>
                            <a:schemeClr val="tx1"/>
                          </a:solidFill>
                          <a:effectLst/>
                          <a:latin typeface="Times New Roman" pitchFamily="18" charset="0"/>
                        </a:rPr>
                        <a: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marL="101861" marR="1018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Suffix: Any 4 digits</a:t>
                      </a:r>
                    </a:p>
                  </a:txBody>
                  <a:tcPr marL="101861" marR="1018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a:ln>
                            <a:noFill/>
                          </a:ln>
                          <a:solidFill>
                            <a:schemeClr val="tx1"/>
                          </a:solidFill>
                          <a:effectLst/>
                          <a:latin typeface="Times New Roman" pitchFamily="18" charset="0"/>
                        </a:rPr>
                        <a: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marL="101861" marR="1018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a:ln>
                            <a:noFill/>
                          </a:ln>
                          <a:solidFill>
                            <a:schemeClr val="tx1"/>
                          </a:solidFill>
                          <a:effectLst/>
                          <a:latin typeface="Times New Roman" pitchFamily="18" charset="0"/>
                        </a:rPr>
                        <a: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marL="101861" marR="1018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9811104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t>Equivalence Partitioning - examples</a:t>
            </a:r>
          </a:p>
        </p:txBody>
      </p:sp>
      <p:graphicFrame>
        <p:nvGraphicFramePr>
          <p:cNvPr id="198678" name="Group 22"/>
          <p:cNvGraphicFramePr>
            <a:graphicFrameLocks noGrp="1"/>
          </p:cNvGraphicFramePr>
          <p:nvPr>
            <p:ph idx="1"/>
          </p:nvPr>
        </p:nvGraphicFramePr>
        <p:xfrm>
          <a:off x="304800" y="1143000"/>
          <a:ext cx="8658225" cy="3185160"/>
        </p:xfrm>
        <a:graphic>
          <a:graphicData uri="http://schemas.openxmlformats.org/drawingml/2006/table">
            <a:tbl>
              <a:tblPr/>
              <a:tblGrid>
                <a:gridCol w="2886075">
                  <a:extLst>
                    <a:ext uri="{9D8B030D-6E8A-4147-A177-3AD203B41FA5}">
                      <a16:colId xmlns:a16="http://schemas.microsoft.com/office/drawing/2014/main" val="20000"/>
                    </a:ext>
                  </a:extLst>
                </a:gridCol>
                <a:gridCol w="2886075">
                  <a:extLst>
                    <a:ext uri="{9D8B030D-6E8A-4147-A177-3AD203B41FA5}">
                      <a16:colId xmlns:a16="http://schemas.microsoft.com/office/drawing/2014/main" val="20001"/>
                    </a:ext>
                  </a:extLst>
                </a:gridCol>
                <a:gridCol w="2886075">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Input</a:t>
                      </a:r>
                    </a:p>
                  </a:txBody>
                  <a:tcPr marL="101861" marR="1018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Valid Equivalence Classes</a:t>
                      </a:r>
                    </a:p>
                  </a:txBody>
                  <a:tcPr marL="101861" marR="1018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Invalid Equivalence Classes</a:t>
                      </a:r>
                    </a:p>
                  </a:txBody>
                  <a:tcPr marL="101861" marR="1018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 integer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-99 &lt;= N &lt;= 99</a:t>
                      </a:r>
                    </a:p>
                  </a:txBody>
                  <a:tcPr marL="101861" marR="1018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[-99,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[-9,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[10, 99]</a:t>
                      </a:r>
                    </a:p>
                  </a:txBody>
                  <a:tcPr marL="101861" marR="1018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a:ln>
                            <a:noFill/>
                          </a:ln>
                          <a:solidFill>
                            <a:schemeClr val="tx1"/>
                          </a:solidFill>
                          <a:effectLst/>
                          <a:latin typeface="Times New Roman" pitchFamily="18" charset="0"/>
                        </a:rPr>
                        <a:t>?</a:t>
                      </a:r>
                    </a:p>
                  </a:txBody>
                  <a:tcPr marL="101861" marR="1018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Suffix: Any 4 digits</a:t>
                      </a:r>
                    </a:p>
                  </a:txBody>
                  <a:tcPr marL="101861" marR="1018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a:ln>
                            <a:noFill/>
                          </a:ln>
                          <a:solidFill>
                            <a:schemeClr val="tx1"/>
                          </a:solidFill>
                          <a:effectLst/>
                          <a:latin typeface="Times New Roman" pitchFamily="18" charset="0"/>
                        </a:rPr>
                        <a:t>?</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marL="101861" marR="1018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a:ln>
                            <a:noFill/>
                          </a:ln>
                          <a:solidFill>
                            <a:schemeClr val="tx1"/>
                          </a:solidFill>
                          <a:effectLst/>
                          <a:latin typeface="Times New Roman" pitchFamily="18" charset="0"/>
                        </a:rPr>
                        <a:t>?</a:t>
                      </a:r>
                    </a:p>
                  </a:txBody>
                  <a:tcPr marL="101861" marR="1018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4940944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t>Equivalence Partitioning - examples</a:t>
            </a:r>
          </a:p>
        </p:txBody>
      </p:sp>
      <p:graphicFrame>
        <p:nvGraphicFramePr>
          <p:cNvPr id="199701" name="Group 21"/>
          <p:cNvGraphicFramePr>
            <a:graphicFrameLocks noGrp="1"/>
          </p:cNvGraphicFramePr>
          <p:nvPr>
            <p:ph idx="1"/>
          </p:nvPr>
        </p:nvGraphicFramePr>
        <p:xfrm>
          <a:off x="304800" y="1143000"/>
          <a:ext cx="8658225" cy="3685032"/>
        </p:xfrm>
        <a:graphic>
          <a:graphicData uri="http://schemas.openxmlformats.org/drawingml/2006/table">
            <a:tbl>
              <a:tblPr/>
              <a:tblGrid>
                <a:gridCol w="2886075">
                  <a:extLst>
                    <a:ext uri="{9D8B030D-6E8A-4147-A177-3AD203B41FA5}">
                      <a16:colId xmlns:a16="http://schemas.microsoft.com/office/drawing/2014/main" val="20000"/>
                    </a:ext>
                  </a:extLst>
                </a:gridCol>
                <a:gridCol w="2886075">
                  <a:extLst>
                    <a:ext uri="{9D8B030D-6E8A-4147-A177-3AD203B41FA5}">
                      <a16:colId xmlns:a16="http://schemas.microsoft.com/office/drawing/2014/main" val="20001"/>
                    </a:ext>
                  </a:extLst>
                </a:gridCol>
                <a:gridCol w="2886075">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Input</a:t>
                      </a:r>
                    </a:p>
                  </a:txBody>
                  <a:tcPr marL="101861" marR="1018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Valid Equivalence Classes</a:t>
                      </a:r>
                    </a:p>
                  </a:txBody>
                  <a:tcPr marL="101861" marR="1018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Invalid Equivalence Classes</a:t>
                      </a:r>
                    </a:p>
                  </a:txBody>
                  <a:tcPr marL="101861" marR="1018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 integer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-99 &lt;= N &lt;= 99</a:t>
                      </a:r>
                    </a:p>
                  </a:txBody>
                  <a:tcPr marL="101861" marR="1018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[-99,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[-9,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[10, 99]</a:t>
                      </a:r>
                    </a:p>
                  </a:txBody>
                  <a:tcPr marL="101861" marR="1018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&lt;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a:ln>
                            <a:noFill/>
                          </a:ln>
                          <a:solidFill>
                            <a:schemeClr val="tx1"/>
                          </a:solidFill>
                          <a:effectLst/>
                          <a:latin typeface="Times New Roman" pitchFamily="18" charset="0"/>
                        </a:rPr>
                        <a:t>&gt;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a:ln>
                            <a:noFill/>
                          </a:ln>
                          <a:solidFill>
                            <a:schemeClr val="tx1"/>
                          </a:solidFill>
                          <a:effectLst/>
                          <a:latin typeface="Times New Roman" pitchFamily="18" charset="0"/>
                        </a:rPr>
                        <a:t>Malformed numbers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a:ln>
                            <a:noFill/>
                          </a:ln>
                          <a:solidFill>
                            <a:schemeClr val="tx1"/>
                          </a:solidFill>
                          <a:effectLst/>
                          <a:latin typeface="Times New Roman" pitchFamily="18" charset="0"/>
                        </a:rPr>
                        <a:t>{12-, 1-2-3, …}</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a:ln>
                            <a:noFill/>
                          </a:ln>
                          <a:solidFill>
                            <a:schemeClr val="tx1"/>
                          </a:solidFill>
                          <a:effectLst/>
                          <a:latin typeface="Times New Roman" pitchFamily="18" charset="0"/>
                        </a:rPr>
                        <a:t>Non-numeric strings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a:ln>
                            <a:noFill/>
                          </a:ln>
                          <a:solidFill>
                            <a:schemeClr val="tx1"/>
                          </a:solidFill>
                          <a:effectLst/>
                          <a:latin typeface="Times New Roman" pitchFamily="18" charset="0"/>
                        </a:rPr>
                        <a:t>{junk, 1E2, $13}</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a:ln>
                            <a:noFill/>
                          </a:ln>
                          <a:solidFill>
                            <a:schemeClr val="tx1"/>
                          </a:solidFill>
                          <a:effectLst/>
                          <a:latin typeface="Times New Roman" pitchFamily="18" charset="0"/>
                        </a:rPr>
                        <a:t>Empty value</a:t>
                      </a:r>
                    </a:p>
                  </a:txBody>
                  <a:tcPr marL="101861" marR="1018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Suffix: Any 4 digits</a:t>
                      </a:r>
                    </a:p>
                  </a:txBody>
                  <a:tcPr marL="101861" marR="1018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a:ln>
                            <a:noFill/>
                          </a:ln>
                          <a:solidFill>
                            <a:schemeClr val="tx1"/>
                          </a:solidFill>
                          <a:effectLst/>
                          <a:latin typeface="Times New Roman" pitchFamily="18" charset="0"/>
                        </a:rPr>
                        <a:t>?</a:t>
                      </a:r>
                    </a:p>
                  </a:txBody>
                  <a:tcPr marL="101861" marR="1018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a:ln>
                            <a:noFill/>
                          </a:ln>
                          <a:solidFill>
                            <a:schemeClr val="tx1"/>
                          </a:solidFill>
                          <a:effectLst/>
                          <a:latin typeface="Times New Roman" pitchFamily="18" charset="0"/>
                        </a:rPr>
                        <a:t>?</a:t>
                      </a:r>
                    </a:p>
                  </a:txBody>
                  <a:tcPr marL="101861" marR="1018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581848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t>Equivalence Partitioning - examples</a:t>
            </a:r>
          </a:p>
        </p:txBody>
      </p:sp>
      <p:graphicFrame>
        <p:nvGraphicFramePr>
          <p:cNvPr id="200725" name="Group 21"/>
          <p:cNvGraphicFramePr>
            <a:graphicFrameLocks noGrp="1"/>
          </p:cNvGraphicFramePr>
          <p:nvPr>
            <p:ph idx="1"/>
          </p:nvPr>
        </p:nvGraphicFramePr>
        <p:xfrm>
          <a:off x="304800" y="1143000"/>
          <a:ext cx="8658225" cy="3977640"/>
        </p:xfrm>
        <a:graphic>
          <a:graphicData uri="http://schemas.openxmlformats.org/drawingml/2006/table">
            <a:tbl>
              <a:tblPr/>
              <a:tblGrid>
                <a:gridCol w="2886075">
                  <a:extLst>
                    <a:ext uri="{9D8B030D-6E8A-4147-A177-3AD203B41FA5}">
                      <a16:colId xmlns:a16="http://schemas.microsoft.com/office/drawing/2014/main" val="20000"/>
                    </a:ext>
                  </a:extLst>
                </a:gridCol>
                <a:gridCol w="2886075">
                  <a:extLst>
                    <a:ext uri="{9D8B030D-6E8A-4147-A177-3AD203B41FA5}">
                      <a16:colId xmlns:a16="http://schemas.microsoft.com/office/drawing/2014/main" val="20001"/>
                    </a:ext>
                  </a:extLst>
                </a:gridCol>
                <a:gridCol w="2886075">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rPr>
                        <a:t>Input</a:t>
                      </a:r>
                    </a:p>
                  </a:txBody>
                  <a:tcPr marL="101861" marR="1018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Valid Equivalence Classes</a:t>
                      </a:r>
                    </a:p>
                  </a:txBody>
                  <a:tcPr marL="101861" marR="1018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Invalid Equivalence Classes</a:t>
                      </a:r>
                    </a:p>
                  </a:txBody>
                  <a:tcPr marL="101861" marR="1018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 integer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-99 &lt;= N &lt;= 99</a:t>
                      </a:r>
                    </a:p>
                  </a:txBody>
                  <a:tcPr marL="101861" marR="1018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[-99,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[-9,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[10, 99]</a:t>
                      </a:r>
                    </a:p>
                  </a:txBody>
                  <a:tcPr marL="101861" marR="1018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&lt;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a:ln>
                            <a:noFill/>
                          </a:ln>
                          <a:solidFill>
                            <a:schemeClr val="tx1"/>
                          </a:solidFill>
                          <a:effectLst/>
                          <a:latin typeface="Times New Roman" pitchFamily="18" charset="0"/>
                        </a:rPr>
                        <a:t>&gt;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a:ln>
                            <a:noFill/>
                          </a:ln>
                          <a:solidFill>
                            <a:schemeClr val="tx1"/>
                          </a:solidFill>
                          <a:effectLst/>
                          <a:latin typeface="Times New Roman" pitchFamily="18" charset="0"/>
                        </a:rPr>
                        <a:t>Malformed numbers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a:ln>
                            <a:noFill/>
                          </a:ln>
                          <a:solidFill>
                            <a:schemeClr val="tx1"/>
                          </a:solidFill>
                          <a:effectLst/>
                          <a:latin typeface="Times New Roman" pitchFamily="18" charset="0"/>
                        </a:rPr>
                        <a:t>{12-, 1-2-3, …}</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a:ln>
                            <a:noFill/>
                          </a:ln>
                          <a:solidFill>
                            <a:schemeClr val="tx1"/>
                          </a:solidFill>
                          <a:effectLst/>
                          <a:latin typeface="Times New Roman" pitchFamily="18" charset="0"/>
                        </a:rPr>
                        <a:t>Non-numeric strings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a:ln>
                            <a:noFill/>
                          </a:ln>
                          <a:solidFill>
                            <a:schemeClr val="tx1"/>
                          </a:solidFill>
                          <a:effectLst/>
                          <a:latin typeface="Times New Roman" pitchFamily="18" charset="0"/>
                        </a:rPr>
                        <a:t>{junk, 1E2, $13}</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a:ln>
                            <a:noFill/>
                          </a:ln>
                          <a:solidFill>
                            <a:schemeClr val="tx1"/>
                          </a:solidFill>
                          <a:effectLst/>
                          <a:latin typeface="Times New Roman" pitchFamily="18" charset="0"/>
                        </a:rPr>
                        <a:t>Empty value</a:t>
                      </a:r>
                    </a:p>
                  </a:txBody>
                  <a:tcPr marL="101861" marR="1018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Suffix: Any 4 digits</a:t>
                      </a:r>
                    </a:p>
                  </a:txBody>
                  <a:tcPr marL="101861" marR="1018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rPr>
                        <a:t>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rPr>
                        <a:t>(555)555-5555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rPr>
                        <a:t>555-555-5555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rPr>
                        <a:t>200 &lt;= Area code &lt;=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rPr>
                        <a:t>200 &lt; Prefix &lt;= 999</a:t>
                      </a:r>
                    </a:p>
                  </a:txBody>
                  <a:tcPr marL="101861" marR="1018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a:ln>
                            <a:noFill/>
                          </a:ln>
                          <a:solidFill>
                            <a:schemeClr val="tx1"/>
                          </a:solidFill>
                          <a:effectLst/>
                          <a:latin typeface="Times New Roman" pitchFamily="18" charset="0"/>
                        </a:rPr>
                        <a:t>?</a:t>
                      </a:r>
                    </a:p>
                  </a:txBody>
                  <a:tcPr marL="101861" marR="1018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808736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t>Equivalence Partitioning - examples</a:t>
            </a:r>
          </a:p>
        </p:txBody>
      </p:sp>
      <p:graphicFrame>
        <p:nvGraphicFramePr>
          <p:cNvPr id="161849" name="Group 57"/>
          <p:cNvGraphicFramePr>
            <a:graphicFrameLocks noGrp="1"/>
          </p:cNvGraphicFramePr>
          <p:nvPr>
            <p:ph idx="1"/>
          </p:nvPr>
        </p:nvGraphicFramePr>
        <p:xfrm>
          <a:off x="304800" y="1143000"/>
          <a:ext cx="8658225" cy="4172712"/>
        </p:xfrm>
        <a:graphic>
          <a:graphicData uri="http://schemas.openxmlformats.org/drawingml/2006/table">
            <a:tbl>
              <a:tblPr/>
              <a:tblGrid>
                <a:gridCol w="2886075">
                  <a:extLst>
                    <a:ext uri="{9D8B030D-6E8A-4147-A177-3AD203B41FA5}">
                      <a16:colId xmlns:a16="http://schemas.microsoft.com/office/drawing/2014/main" val="20000"/>
                    </a:ext>
                  </a:extLst>
                </a:gridCol>
                <a:gridCol w="2886075">
                  <a:extLst>
                    <a:ext uri="{9D8B030D-6E8A-4147-A177-3AD203B41FA5}">
                      <a16:colId xmlns:a16="http://schemas.microsoft.com/office/drawing/2014/main" val="20001"/>
                    </a:ext>
                  </a:extLst>
                </a:gridCol>
                <a:gridCol w="2886075">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rPr>
                        <a:t>Input</a:t>
                      </a:r>
                    </a:p>
                  </a:txBody>
                  <a:tcPr marL="101861" marR="1018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Valid Equivalence Classes</a:t>
                      </a:r>
                    </a:p>
                  </a:txBody>
                  <a:tcPr marL="101861" marR="1018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Invalid Equivalence Classes</a:t>
                      </a:r>
                    </a:p>
                  </a:txBody>
                  <a:tcPr marL="101861" marR="1018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 integer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-99 &lt;= N &lt;= 99</a:t>
                      </a:r>
                    </a:p>
                  </a:txBody>
                  <a:tcPr marL="101861" marR="1018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[-99,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[-9,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[10, 99]</a:t>
                      </a:r>
                    </a:p>
                  </a:txBody>
                  <a:tcPr marL="101861" marR="1018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&lt;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a:ln>
                            <a:noFill/>
                          </a:ln>
                          <a:solidFill>
                            <a:schemeClr val="tx1"/>
                          </a:solidFill>
                          <a:effectLst/>
                          <a:latin typeface="Times New Roman" pitchFamily="18" charset="0"/>
                        </a:rPr>
                        <a:t>&gt;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a:ln>
                            <a:noFill/>
                          </a:ln>
                          <a:solidFill>
                            <a:schemeClr val="tx1"/>
                          </a:solidFill>
                          <a:effectLst/>
                          <a:latin typeface="Times New Roman" pitchFamily="18" charset="0"/>
                        </a:rPr>
                        <a:t>Malformed numbers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a:ln>
                            <a:noFill/>
                          </a:ln>
                          <a:solidFill>
                            <a:schemeClr val="tx1"/>
                          </a:solidFill>
                          <a:effectLst/>
                          <a:latin typeface="Times New Roman" pitchFamily="18" charset="0"/>
                        </a:rPr>
                        <a:t>{12-, 1-2-3, …}</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a:ln>
                            <a:noFill/>
                          </a:ln>
                          <a:solidFill>
                            <a:schemeClr val="tx1"/>
                          </a:solidFill>
                          <a:effectLst/>
                          <a:latin typeface="Times New Roman" pitchFamily="18" charset="0"/>
                        </a:rPr>
                        <a:t>Non-numeric strings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a:ln>
                            <a:noFill/>
                          </a:ln>
                          <a:solidFill>
                            <a:schemeClr val="tx1"/>
                          </a:solidFill>
                          <a:effectLst/>
                          <a:latin typeface="Times New Roman" pitchFamily="18" charset="0"/>
                        </a:rPr>
                        <a:t>{junk, 1E2, $13}</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a:ln>
                            <a:noFill/>
                          </a:ln>
                          <a:solidFill>
                            <a:schemeClr val="tx1"/>
                          </a:solidFill>
                          <a:effectLst/>
                          <a:latin typeface="Times New Roman" pitchFamily="18" charset="0"/>
                        </a:rPr>
                        <a:t>Empty value</a:t>
                      </a:r>
                    </a:p>
                  </a:txBody>
                  <a:tcPr marL="101861" marR="1018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Suffix: Any 4 digits</a:t>
                      </a:r>
                    </a:p>
                  </a:txBody>
                  <a:tcPr marL="101861" marR="10186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(555)555-5555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555-555-5555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200 &lt;= Area code &lt;=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200 &lt; Prefix &lt;= 999</a:t>
                      </a:r>
                    </a:p>
                  </a:txBody>
                  <a:tcPr marL="101861" marR="10186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cap="none" normalizeH="0" baseline="0" dirty="0">
                          <a:ln>
                            <a:noFill/>
                          </a:ln>
                          <a:solidFill>
                            <a:schemeClr val="tx1"/>
                          </a:solidFill>
                          <a:effectLst/>
                          <a:latin typeface="Times New Roman" pitchFamily="18" charset="0"/>
                        </a:rPr>
                        <a:t>Invalid format 5555555, (555)(555)5555, etc.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rPr>
                        <a:t>Area code &lt; 200 or &gt;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rPr>
                        <a:t>Area code with non-numeric characters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dirty="0">
                          <a:ln>
                            <a:noFill/>
                          </a:ln>
                          <a:solidFill>
                            <a:schemeClr val="tx1"/>
                          </a:solidFill>
                          <a:effectLst/>
                          <a:latin typeface="Times New Roman" pitchFamily="18" charset="0"/>
                        </a:rPr>
                        <a:t>Similar for Prefix and Suffix</a:t>
                      </a:r>
                    </a:p>
                  </a:txBody>
                  <a:tcPr marL="101861" marR="10186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517330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381000" y="0"/>
            <a:ext cx="8495184" cy="1109007"/>
          </a:xfrm>
        </p:spPr>
        <p:txBody>
          <a:bodyPr/>
          <a:lstStyle/>
          <a:p>
            <a:r>
              <a:rPr lang="en-US" dirty="0"/>
              <a:t>Equivalence partitioning: Example</a:t>
            </a:r>
          </a:p>
        </p:txBody>
      </p:sp>
      <p:sp>
        <p:nvSpPr>
          <p:cNvPr id="273411" name="Rectangle 3"/>
          <p:cNvSpPr>
            <a:spLocks noGrp="1" noChangeArrowheads="1"/>
          </p:cNvSpPr>
          <p:nvPr>
            <p:ph idx="1"/>
          </p:nvPr>
        </p:nvSpPr>
        <p:spPr/>
        <p:txBody>
          <a:bodyPr/>
          <a:lstStyle/>
          <a:p>
            <a:r>
              <a:rPr lang="en-US" sz="2000" b="1" dirty="0"/>
              <a:t>A dimension statement: </a:t>
            </a:r>
            <a:r>
              <a:rPr lang="en-US" sz="2000" b="1" dirty="0" err="1"/>
              <a:t>Int</a:t>
            </a:r>
            <a:r>
              <a:rPr lang="en-US" sz="2000" b="1" dirty="0"/>
              <a:t> </a:t>
            </a:r>
            <a:r>
              <a:rPr lang="en-US" sz="2000" b="1" dirty="0" err="1"/>
              <a:t>arrayname</a:t>
            </a:r>
            <a:r>
              <a:rPr lang="en-US" sz="2000" b="1" dirty="0"/>
              <a:t>[</a:t>
            </a:r>
            <a:r>
              <a:rPr lang="en-US" sz="2000" b="1" dirty="0" err="1"/>
              <a:t>dI</a:t>
            </a:r>
            <a:r>
              <a:rPr lang="en-US" sz="2000" b="1" dirty="0"/>
              <a:t>, </a:t>
            </a:r>
            <a:r>
              <a:rPr lang="en-US" sz="2000" b="1" dirty="0" err="1"/>
              <a:t>dII</a:t>
            </a:r>
            <a:r>
              <a:rPr lang="en-US" sz="2000" b="1" dirty="0"/>
              <a:t>]</a:t>
            </a:r>
          </a:p>
          <a:p>
            <a:endParaRPr lang="en-US" sz="2000" dirty="0"/>
          </a:p>
          <a:p>
            <a:r>
              <a:rPr lang="en-US" sz="2000" dirty="0"/>
              <a:t>Is used to declare the dimensions of an array of integers. </a:t>
            </a:r>
            <a:r>
              <a:rPr lang="en-US" sz="2000" dirty="0" err="1"/>
              <a:t>Arrayname</a:t>
            </a:r>
            <a:r>
              <a:rPr lang="en-US" sz="2000" dirty="0"/>
              <a:t> is the symbolic name of an array. The symbolic name may contain 1 to 6 characters, where the first character must be a letter. d is specifying the dimensions of the array, where the minimum #of d is 1, the maximum number of d is 6. (Maximum of 6 dimensions)</a:t>
            </a:r>
            <a:endParaRPr lang="en-US" dirty="0"/>
          </a:p>
        </p:txBody>
      </p:sp>
      <p:sp>
        <p:nvSpPr>
          <p:cNvPr id="273412" name="Text Box 4"/>
          <p:cNvSpPr txBox="1">
            <a:spLocks noChangeArrowheads="1"/>
          </p:cNvSpPr>
          <p:nvPr/>
        </p:nvSpPr>
        <p:spPr bwMode="auto">
          <a:xfrm>
            <a:off x="1530377" y="4173119"/>
            <a:ext cx="6720830" cy="2031685"/>
          </a:xfrm>
          <a:prstGeom prst="rect">
            <a:avLst/>
          </a:prstGeom>
          <a:noFill/>
          <a:ln w="12700">
            <a:solidFill>
              <a:schemeClr val="tx1"/>
            </a:solidFill>
            <a:miter lim="800000"/>
            <a:headEnd/>
            <a:tailEnd/>
          </a:ln>
          <a:effectLst/>
        </p:spPr>
        <p:txBody>
          <a:bodyPr wrap="none" lIns="91797" tIns="45898" rIns="91797" bIns="45898">
            <a:spAutoFit/>
          </a:bodyPr>
          <a:lstStyle/>
          <a:p>
            <a:pPr>
              <a:lnSpc>
                <a:spcPct val="90000"/>
              </a:lnSpc>
              <a:spcBef>
                <a:spcPct val="20000"/>
              </a:spcBef>
              <a:buClr>
                <a:schemeClr val="tx2"/>
              </a:buClr>
              <a:buSzPct val="75000"/>
              <a:buFont typeface="Monotype Sorts" pitchFamily="2" charset="2"/>
              <a:buNone/>
            </a:pPr>
            <a:r>
              <a:rPr lang="en-US" sz="2000" dirty="0"/>
              <a:t>The form of d is [lb..up];</a:t>
            </a:r>
          </a:p>
          <a:p>
            <a:pPr>
              <a:lnSpc>
                <a:spcPct val="90000"/>
              </a:lnSpc>
              <a:spcBef>
                <a:spcPct val="20000"/>
              </a:spcBef>
              <a:buClr>
                <a:schemeClr val="tx2"/>
              </a:buClr>
              <a:buSzPct val="75000"/>
              <a:buFont typeface="Monotype Sorts" pitchFamily="2" charset="2"/>
              <a:buNone/>
            </a:pPr>
            <a:r>
              <a:rPr lang="en-US" sz="2000" dirty="0"/>
              <a:t>where lb  = lower bound   =&gt; 0..65235</a:t>
            </a:r>
          </a:p>
          <a:p>
            <a:pPr>
              <a:lnSpc>
                <a:spcPct val="90000"/>
              </a:lnSpc>
              <a:spcBef>
                <a:spcPct val="20000"/>
              </a:spcBef>
              <a:buClr>
                <a:schemeClr val="tx2"/>
              </a:buClr>
              <a:buSzPct val="75000"/>
              <a:buFont typeface="Monotype Sorts" pitchFamily="2" charset="2"/>
              <a:buNone/>
            </a:pPr>
            <a:r>
              <a:rPr lang="en-US" sz="2000" dirty="0"/>
              <a:t>           </a:t>
            </a:r>
            <a:r>
              <a:rPr lang="en-US" sz="2000" dirty="0" err="1"/>
              <a:t>ub</a:t>
            </a:r>
            <a:r>
              <a:rPr lang="en-US" sz="2000" dirty="0"/>
              <a:t> = upper bound   =&gt; 0..65235</a:t>
            </a:r>
          </a:p>
          <a:p>
            <a:pPr>
              <a:lnSpc>
                <a:spcPct val="90000"/>
              </a:lnSpc>
              <a:spcBef>
                <a:spcPct val="20000"/>
              </a:spcBef>
              <a:buClr>
                <a:schemeClr val="tx2"/>
              </a:buClr>
              <a:buSzPct val="75000"/>
              <a:buFont typeface="Monotype Sorts" pitchFamily="2" charset="2"/>
              <a:buNone/>
            </a:pPr>
            <a:r>
              <a:rPr lang="en-US" sz="2000" dirty="0"/>
              <a:t>lb &lt;= </a:t>
            </a:r>
            <a:r>
              <a:rPr lang="en-US" sz="2000" dirty="0" err="1"/>
              <a:t>ub</a:t>
            </a:r>
            <a:endParaRPr lang="en-US" sz="2000" dirty="0"/>
          </a:p>
          <a:p>
            <a:pPr>
              <a:lnSpc>
                <a:spcPct val="90000"/>
              </a:lnSpc>
              <a:spcBef>
                <a:spcPct val="20000"/>
              </a:spcBef>
              <a:buClr>
                <a:schemeClr val="tx2"/>
              </a:buClr>
              <a:buSzPct val="75000"/>
              <a:buFont typeface="Monotype Sorts" pitchFamily="2" charset="2"/>
              <a:buNone/>
            </a:pPr>
            <a:r>
              <a:rPr lang="en-US" sz="2000" dirty="0"/>
              <a:t>if lb is not specified then the assumption is that lb =1;</a:t>
            </a:r>
          </a:p>
          <a:p>
            <a:endParaRPr lang="en-US" sz="2000" dirty="0"/>
          </a:p>
        </p:txBody>
      </p:sp>
    </p:spTree>
    <p:extLst>
      <p:ext uri="{BB962C8B-B14F-4D97-AF65-F5344CB8AC3E}">
        <p14:creationId xmlns:p14="http://schemas.microsoft.com/office/powerpoint/2010/main" val="22781419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r>
              <a:rPr lang="en-US" dirty="0">
                <a:solidFill>
                  <a:schemeClr val="tx1"/>
                </a:solidFill>
              </a:rPr>
              <a:t>Equivalence partitioning: Example</a:t>
            </a:r>
          </a:p>
        </p:txBody>
      </p:sp>
      <p:sp>
        <p:nvSpPr>
          <p:cNvPr id="2" name="Content Placeholder 1"/>
          <p:cNvSpPr>
            <a:spLocks noGrp="1"/>
          </p:cNvSpPr>
          <p:nvPr>
            <p:ph idx="1"/>
          </p:nvPr>
        </p:nvSpPr>
        <p:spPr/>
        <p:txBody>
          <a:bodyPr/>
          <a:lstStyle/>
          <a:p>
            <a:endParaRPr lang="en-CA"/>
          </a:p>
        </p:txBody>
      </p:sp>
      <p:sp>
        <p:nvSpPr>
          <p:cNvPr id="271363" name="Rectangle 3"/>
          <p:cNvSpPr>
            <a:spLocks noChangeArrowheads="1"/>
          </p:cNvSpPr>
          <p:nvPr/>
        </p:nvSpPr>
        <p:spPr bwMode="auto">
          <a:xfrm>
            <a:off x="1399657" y="1582248"/>
            <a:ext cx="185452" cy="338914"/>
          </a:xfrm>
          <a:prstGeom prst="rect">
            <a:avLst/>
          </a:prstGeom>
          <a:noFill/>
          <a:ln w="12700">
            <a:noFill/>
            <a:miter lim="800000"/>
            <a:headEnd/>
            <a:tailEnd/>
          </a:ln>
          <a:effectLst/>
        </p:spPr>
        <p:txBody>
          <a:bodyPr wrap="none" lIns="91797" tIns="45898" rIns="91797" bIns="45898">
            <a:spAutoFit/>
          </a:bodyPr>
          <a:lstStyle/>
          <a:p>
            <a:endParaRPr lang="en-US"/>
          </a:p>
        </p:txBody>
      </p:sp>
      <p:graphicFrame>
        <p:nvGraphicFramePr>
          <p:cNvPr id="271493" name="Group 133"/>
          <p:cNvGraphicFramePr>
            <a:graphicFrameLocks noGrp="1"/>
          </p:cNvGraphicFramePr>
          <p:nvPr/>
        </p:nvGraphicFramePr>
        <p:xfrm>
          <a:off x="535632" y="1759115"/>
          <a:ext cx="6810176" cy="3995486"/>
        </p:xfrm>
        <a:graphic>
          <a:graphicData uri="http://schemas.openxmlformats.org/drawingml/2006/table">
            <a:tbl>
              <a:tblPr/>
              <a:tblGrid>
                <a:gridCol w="2725983">
                  <a:extLst>
                    <a:ext uri="{9D8B030D-6E8A-4147-A177-3AD203B41FA5}">
                      <a16:colId xmlns:a16="http://schemas.microsoft.com/office/drawing/2014/main" val="20000"/>
                    </a:ext>
                  </a:extLst>
                </a:gridCol>
                <a:gridCol w="1257779">
                  <a:extLst>
                    <a:ext uri="{9D8B030D-6E8A-4147-A177-3AD203B41FA5}">
                      <a16:colId xmlns:a16="http://schemas.microsoft.com/office/drawing/2014/main" val="20001"/>
                    </a:ext>
                  </a:extLst>
                </a:gridCol>
                <a:gridCol w="1453858">
                  <a:extLst>
                    <a:ext uri="{9D8B030D-6E8A-4147-A177-3AD203B41FA5}">
                      <a16:colId xmlns:a16="http://schemas.microsoft.com/office/drawing/2014/main" val="20002"/>
                    </a:ext>
                  </a:extLst>
                </a:gridCol>
                <a:gridCol w="1372556">
                  <a:extLst>
                    <a:ext uri="{9D8B030D-6E8A-4147-A177-3AD203B41FA5}">
                      <a16:colId xmlns:a16="http://schemas.microsoft.com/office/drawing/2014/main" val="20003"/>
                    </a:ext>
                  </a:extLst>
                </a:gridCol>
              </a:tblGrid>
              <a:tr h="77707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400" b="1" i="0" u="none" strike="noStrike" cap="none" normalizeH="0" baseline="0">
                          <a:ln>
                            <a:noFill/>
                          </a:ln>
                          <a:solidFill>
                            <a:schemeClr val="tx1"/>
                          </a:solidFill>
                          <a:effectLst/>
                          <a:latin typeface="Times New Roman" pitchFamily="18" charset="0"/>
                        </a:rPr>
                        <a:t>Input condition</a:t>
                      </a:r>
                      <a:endParaRPr kumimoji="0" lang="en-US" sz="1400" b="0" i="0" u="none" strike="noStrike" cap="none" normalizeH="0" baseline="0">
                        <a:ln>
                          <a:noFill/>
                        </a:ln>
                        <a:solidFill>
                          <a:schemeClr val="tx1"/>
                        </a:solidFill>
                        <a:effectLst/>
                        <a:latin typeface="Times New Roman" pitchFamily="18" charset="0"/>
                      </a:endParaRPr>
                    </a:p>
                  </a:txBody>
                  <a:tcPr marL="91823" marR="91823" marT="45890" marB="458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400" b="1" i="0" u="none" strike="noStrike" cap="none" normalizeH="0" baseline="0">
                          <a:ln>
                            <a:noFill/>
                          </a:ln>
                          <a:solidFill>
                            <a:schemeClr val="tx1"/>
                          </a:solidFill>
                          <a:effectLst/>
                          <a:latin typeface="Times New Roman" pitchFamily="18" charset="0"/>
                        </a:rPr>
                        <a:t>Valid equivalence class</a:t>
                      </a:r>
                      <a:endParaRPr kumimoji="0" lang="en-US" sz="1400" b="0" i="0" u="none" strike="noStrike" cap="none" normalizeH="0" baseline="0">
                        <a:ln>
                          <a:noFill/>
                        </a:ln>
                        <a:solidFill>
                          <a:schemeClr val="tx1"/>
                        </a:solidFill>
                        <a:effectLst/>
                        <a:latin typeface="Times New Roman" pitchFamily="18" charset="0"/>
                      </a:endParaRPr>
                    </a:p>
                  </a:txBody>
                  <a:tcPr marL="91823" marR="91823" marT="45890" marB="458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400" b="1" i="0" u="none" strike="noStrike" cap="none" normalizeH="0" baseline="0">
                          <a:ln>
                            <a:noFill/>
                          </a:ln>
                          <a:solidFill>
                            <a:schemeClr val="tx1"/>
                          </a:solidFill>
                          <a:effectLst/>
                          <a:latin typeface="Times New Roman" pitchFamily="18" charset="0"/>
                        </a:rPr>
                        <a:t>Invalid equivalence</a:t>
                      </a:r>
                    </a:p>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400" b="1" i="0" u="none" strike="noStrike" cap="none" normalizeH="0" baseline="0">
                          <a:ln>
                            <a:noFill/>
                          </a:ln>
                          <a:solidFill>
                            <a:schemeClr val="tx1"/>
                          </a:solidFill>
                          <a:effectLst/>
                          <a:latin typeface="Times New Roman" pitchFamily="18" charset="0"/>
                        </a:rPr>
                        <a:t>class 1</a:t>
                      </a:r>
                    </a:p>
                  </a:txBody>
                  <a:tcPr marL="91823" marR="91823" marT="45890" marB="458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400" b="1" i="0" u="none" strike="noStrike" cap="none" normalizeH="0" baseline="0">
                          <a:ln>
                            <a:noFill/>
                          </a:ln>
                          <a:solidFill>
                            <a:schemeClr val="tx1"/>
                          </a:solidFill>
                          <a:effectLst/>
                          <a:latin typeface="Times New Roman" pitchFamily="18" charset="0"/>
                        </a:rPr>
                        <a:t>Invalid equivalence class 2</a:t>
                      </a:r>
                      <a:endParaRPr kumimoji="0" lang="en-US" sz="1400" b="0" i="0" u="none" strike="noStrike" cap="none" normalizeH="0" baseline="0">
                        <a:ln>
                          <a:noFill/>
                        </a:ln>
                        <a:solidFill>
                          <a:schemeClr val="tx1"/>
                        </a:solidFill>
                        <a:effectLst/>
                        <a:latin typeface="Times New Roman" pitchFamily="18" charset="0"/>
                      </a:endParaRPr>
                    </a:p>
                  </a:txBody>
                  <a:tcPr marL="91823" marR="91823" marT="45890" marB="458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5933">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400" b="0" i="0" u="none" strike="noStrike" cap="none" normalizeH="0" baseline="0">
                          <a:ln>
                            <a:noFill/>
                          </a:ln>
                          <a:solidFill>
                            <a:schemeClr val="tx1"/>
                          </a:solidFill>
                          <a:effectLst/>
                          <a:latin typeface="Times New Roman" pitchFamily="18" charset="0"/>
                        </a:rPr>
                        <a:t>size of array</a:t>
                      </a:r>
                    </a:p>
                  </a:txBody>
                  <a:tcPr marL="91823" marR="91823" marT="45890" marB="458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400" b="0" i="0" u="none" strike="noStrike" cap="none" normalizeH="0" baseline="0">
                          <a:ln>
                            <a:noFill/>
                          </a:ln>
                          <a:solidFill>
                            <a:schemeClr val="tx1"/>
                          </a:solidFill>
                          <a:effectLst/>
                          <a:latin typeface="Times New Roman" pitchFamily="18" charset="0"/>
                        </a:rPr>
                        <a:t>1..6      (1)</a:t>
                      </a:r>
                    </a:p>
                  </a:txBody>
                  <a:tcPr marL="91823" marR="91823" marT="45890" marB="458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400" b="0" i="0" u="none" strike="noStrike" cap="none" normalizeH="0" baseline="0">
                          <a:ln>
                            <a:noFill/>
                          </a:ln>
                          <a:solidFill>
                            <a:schemeClr val="tx1"/>
                          </a:solidFill>
                          <a:effectLst/>
                          <a:latin typeface="Times New Roman" pitchFamily="18" charset="0"/>
                        </a:rPr>
                        <a:t>0     (2)</a:t>
                      </a:r>
                    </a:p>
                  </a:txBody>
                  <a:tcPr marL="91823" marR="91823" marT="45890" marB="458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400" b="0" i="0" u="none" strike="noStrike" cap="none" normalizeH="0" baseline="0">
                          <a:ln>
                            <a:noFill/>
                          </a:ln>
                          <a:solidFill>
                            <a:schemeClr val="tx1"/>
                          </a:solidFill>
                          <a:effectLst/>
                          <a:latin typeface="Times New Roman" pitchFamily="18" charset="0"/>
                        </a:rPr>
                        <a:t>&gt; 6 (3)</a:t>
                      </a:r>
                    </a:p>
                  </a:txBody>
                  <a:tcPr marL="91823" marR="91823" marT="45890" marB="458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2917">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400" b="0" i="0" u="none" strike="noStrike" cap="none" normalizeH="0" baseline="0">
                          <a:ln>
                            <a:noFill/>
                          </a:ln>
                          <a:solidFill>
                            <a:schemeClr val="tx1"/>
                          </a:solidFill>
                          <a:effectLst/>
                          <a:latin typeface="Times New Roman" pitchFamily="18" charset="0"/>
                        </a:rPr>
                        <a:t>character of array name</a:t>
                      </a:r>
                    </a:p>
                  </a:txBody>
                  <a:tcPr marL="91823" marR="91823" marT="45890" marB="458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400" b="0" i="0" u="none" strike="noStrike" cap="none" normalizeH="0" baseline="0">
                          <a:ln>
                            <a:noFill/>
                          </a:ln>
                          <a:solidFill>
                            <a:schemeClr val="tx1"/>
                          </a:solidFill>
                          <a:effectLst/>
                          <a:latin typeface="Times New Roman" pitchFamily="18" charset="0"/>
                        </a:rPr>
                        <a:t>Has letters (4)</a:t>
                      </a:r>
                    </a:p>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400" b="0" i="0" u="none" strike="noStrike" cap="none" normalizeH="0" baseline="0">
                          <a:ln>
                            <a:noFill/>
                          </a:ln>
                          <a:solidFill>
                            <a:schemeClr val="tx1"/>
                          </a:solidFill>
                          <a:effectLst/>
                          <a:latin typeface="Times New Roman" pitchFamily="18" charset="0"/>
                        </a:rPr>
                        <a:t>Has digits (5)</a:t>
                      </a:r>
                    </a:p>
                  </a:txBody>
                  <a:tcPr marL="91823" marR="91823" marT="45890" marB="458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400" b="0" i="0" u="none" strike="noStrike" cap="none" normalizeH="0" baseline="0">
                          <a:ln>
                            <a:noFill/>
                          </a:ln>
                          <a:solidFill>
                            <a:schemeClr val="tx1"/>
                          </a:solidFill>
                          <a:effectLst/>
                          <a:latin typeface="Times New Roman" pitchFamily="18" charset="0"/>
                        </a:rPr>
                        <a:t>Has something else (6)</a:t>
                      </a:r>
                    </a:p>
                  </a:txBody>
                  <a:tcPr marL="91823" marR="91823" marT="45890" marB="458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1823" marR="91823" marT="45890" marB="458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5933">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400" b="0" i="0" u="none" strike="noStrike" cap="none" normalizeH="0" baseline="0">
                          <a:ln>
                            <a:noFill/>
                          </a:ln>
                          <a:solidFill>
                            <a:schemeClr val="tx1"/>
                          </a:solidFill>
                          <a:effectLst/>
                          <a:latin typeface="Times New Roman" pitchFamily="18" charset="0"/>
                        </a:rPr>
                        <a:t>1</a:t>
                      </a:r>
                      <a:r>
                        <a:rPr kumimoji="0" lang="en-US" sz="1400" b="0" i="0" u="none" strike="noStrike" cap="none" normalizeH="0" baseline="30000">
                          <a:ln>
                            <a:noFill/>
                          </a:ln>
                          <a:solidFill>
                            <a:schemeClr val="tx1"/>
                          </a:solidFill>
                          <a:effectLst/>
                          <a:latin typeface="Times New Roman" pitchFamily="18" charset="0"/>
                        </a:rPr>
                        <a:t>st</a:t>
                      </a:r>
                      <a:r>
                        <a:rPr kumimoji="0" lang="en-US" sz="1400" b="0" i="0" u="none" strike="noStrike" cap="none" normalizeH="0" baseline="0">
                          <a:ln>
                            <a:noFill/>
                          </a:ln>
                          <a:solidFill>
                            <a:schemeClr val="tx1"/>
                          </a:solidFill>
                          <a:effectLst/>
                          <a:latin typeface="Times New Roman" pitchFamily="18" charset="0"/>
                        </a:rPr>
                        <a:t> letter must be a character</a:t>
                      </a:r>
                    </a:p>
                  </a:txBody>
                  <a:tcPr marL="91823" marR="91823" marT="45890" marB="458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400" b="0" i="0" u="none" strike="noStrike" cap="none" normalizeH="0" baseline="0">
                          <a:ln>
                            <a:noFill/>
                          </a:ln>
                          <a:solidFill>
                            <a:schemeClr val="tx1"/>
                          </a:solidFill>
                          <a:effectLst/>
                          <a:latin typeface="Times New Roman" pitchFamily="18" charset="0"/>
                        </a:rPr>
                        <a:t>True (7)</a:t>
                      </a:r>
                    </a:p>
                  </a:txBody>
                  <a:tcPr marL="91823" marR="91823" marT="45890" marB="458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400" b="0" i="0" u="none" strike="noStrike" cap="none" normalizeH="0" baseline="0">
                          <a:ln>
                            <a:noFill/>
                          </a:ln>
                          <a:solidFill>
                            <a:schemeClr val="tx1"/>
                          </a:solidFill>
                          <a:effectLst/>
                          <a:latin typeface="Times New Roman" pitchFamily="18" charset="0"/>
                        </a:rPr>
                        <a:t>False (8)</a:t>
                      </a:r>
                    </a:p>
                  </a:txBody>
                  <a:tcPr marL="91823" marR="91823" marT="45890" marB="458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1823" marR="91823" marT="45890" marB="458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5933">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400" b="0" i="0" u="none" strike="noStrike" cap="none" normalizeH="0" baseline="0">
                          <a:ln>
                            <a:noFill/>
                          </a:ln>
                          <a:solidFill>
                            <a:schemeClr val="tx1"/>
                          </a:solidFill>
                          <a:effectLst/>
                          <a:latin typeface="Times New Roman" pitchFamily="18" charset="0"/>
                        </a:rPr>
                        <a:t># of dimensions</a:t>
                      </a:r>
                    </a:p>
                  </a:txBody>
                  <a:tcPr marL="91823" marR="91823" marT="45890" marB="458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400" b="0" i="0" u="none" strike="noStrike" cap="none" normalizeH="0" baseline="0">
                          <a:ln>
                            <a:noFill/>
                          </a:ln>
                          <a:solidFill>
                            <a:schemeClr val="tx1"/>
                          </a:solidFill>
                          <a:effectLst/>
                          <a:latin typeface="Times New Roman" pitchFamily="18" charset="0"/>
                        </a:rPr>
                        <a:t>0&lt;x&lt; 7 (9)</a:t>
                      </a:r>
                    </a:p>
                  </a:txBody>
                  <a:tcPr marL="91823" marR="91823" marT="45890" marB="458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400" b="0" i="0" u="none" strike="noStrike" cap="none" normalizeH="0" baseline="0">
                          <a:ln>
                            <a:noFill/>
                          </a:ln>
                          <a:solidFill>
                            <a:schemeClr val="tx1"/>
                          </a:solidFill>
                          <a:effectLst/>
                          <a:latin typeface="Times New Roman" pitchFamily="18" charset="0"/>
                        </a:rPr>
                        <a:t>0 (10)</a:t>
                      </a:r>
                    </a:p>
                  </a:txBody>
                  <a:tcPr marL="91823" marR="91823" marT="45890" marB="458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400" b="0" i="0" u="none" strike="noStrike" cap="none" normalizeH="0" baseline="0">
                          <a:ln>
                            <a:noFill/>
                          </a:ln>
                          <a:solidFill>
                            <a:schemeClr val="tx1"/>
                          </a:solidFill>
                          <a:effectLst/>
                          <a:latin typeface="Times New Roman" pitchFamily="18" charset="0"/>
                        </a:rPr>
                        <a:t>&gt; 6 (11)</a:t>
                      </a:r>
                    </a:p>
                  </a:txBody>
                  <a:tcPr marL="91823" marR="91823" marT="45890" marB="458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5933">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400" b="0" i="0" u="none" strike="noStrike" cap="none" normalizeH="0" baseline="0">
                          <a:ln>
                            <a:noFill/>
                          </a:ln>
                          <a:solidFill>
                            <a:schemeClr val="tx1"/>
                          </a:solidFill>
                          <a:effectLst/>
                          <a:latin typeface="Times New Roman" pitchFamily="18" charset="0"/>
                        </a:rPr>
                        <a:t>upper bound range</a:t>
                      </a:r>
                    </a:p>
                  </a:txBody>
                  <a:tcPr marL="91823" marR="91823" marT="45890" marB="458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400" b="0" i="0" u="none" strike="noStrike" cap="none" normalizeH="0" baseline="0">
                          <a:ln>
                            <a:noFill/>
                          </a:ln>
                          <a:solidFill>
                            <a:schemeClr val="tx1"/>
                          </a:solidFill>
                          <a:effectLst/>
                          <a:latin typeface="Times New Roman" pitchFamily="18" charset="0"/>
                        </a:rPr>
                        <a:t>0..65235 (12)</a:t>
                      </a:r>
                    </a:p>
                  </a:txBody>
                  <a:tcPr marL="91823" marR="91823" marT="45890" marB="458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400" b="0" i="0" u="none" strike="noStrike" cap="none" normalizeH="0" baseline="0">
                          <a:ln>
                            <a:noFill/>
                          </a:ln>
                          <a:solidFill>
                            <a:schemeClr val="tx1"/>
                          </a:solidFill>
                          <a:effectLst/>
                          <a:latin typeface="Times New Roman" pitchFamily="18" charset="0"/>
                        </a:rPr>
                        <a:t>&lt; 0 (13)</a:t>
                      </a:r>
                    </a:p>
                  </a:txBody>
                  <a:tcPr marL="91823" marR="91823" marT="45890" marB="458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400" b="0" i="0" u="none" strike="noStrike" cap="none" normalizeH="0" baseline="0">
                          <a:ln>
                            <a:noFill/>
                          </a:ln>
                          <a:solidFill>
                            <a:schemeClr val="tx1"/>
                          </a:solidFill>
                          <a:effectLst/>
                          <a:latin typeface="Times New Roman" pitchFamily="18" charset="0"/>
                        </a:rPr>
                        <a:t>&gt; 65235 (14)</a:t>
                      </a:r>
                    </a:p>
                  </a:txBody>
                  <a:tcPr marL="91823" marR="91823" marT="45890" marB="458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5933">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400" b="0" i="0" u="none" strike="noStrike" cap="none" normalizeH="0" baseline="0">
                          <a:ln>
                            <a:noFill/>
                          </a:ln>
                          <a:solidFill>
                            <a:schemeClr val="tx1"/>
                          </a:solidFill>
                          <a:effectLst/>
                          <a:latin typeface="Times New Roman" pitchFamily="18" charset="0"/>
                        </a:rPr>
                        <a:t>lower bound range</a:t>
                      </a:r>
                    </a:p>
                  </a:txBody>
                  <a:tcPr marL="91823" marR="91823" marT="45890" marB="458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400" b="0" i="0" u="none" strike="noStrike" cap="none" normalizeH="0" baseline="0">
                          <a:ln>
                            <a:noFill/>
                          </a:ln>
                          <a:solidFill>
                            <a:schemeClr val="tx1"/>
                          </a:solidFill>
                          <a:effectLst/>
                          <a:latin typeface="Times New Roman" pitchFamily="18" charset="0"/>
                        </a:rPr>
                        <a:t>0..65235 (15)</a:t>
                      </a:r>
                    </a:p>
                  </a:txBody>
                  <a:tcPr marL="91823" marR="91823" marT="45890" marB="458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400" b="0" i="0" u="none" strike="noStrike" cap="none" normalizeH="0" baseline="0">
                          <a:ln>
                            <a:noFill/>
                          </a:ln>
                          <a:solidFill>
                            <a:schemeClr val="tx1"/>
                          </a:solidFill>
                          <a:effectLst/>
                          <a:latin typeface="Times New Roman" pitchFamily="18" charset="0"/>
                        </a:rPr>
                        <a:t>&lt; 0 (16)</a:t>
                      </a:r>
                    </a:p>
                  </a:txBody>
                  <a:tcPr marL="91823" marR="91823" marT="45890" marB="458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400" b="0" i="0" u="none" strike="noStrike" cap="none" normalizeH="0" baseline="0">
                          <a:ln>
                            <a:noFill/>
                          </a:ln>
                          <a:solidFill>
                            <a:schemeClr val="tx1"/>
                          </a:solidFill>
                          <a:effectLst/>
                          <a:latin typeface="Times New Roman" pitchFamily="18" charset="0"/>
                        </a:rPr>
                        <a:t>&gt; 65235 (17)</a:t>
                      </a:r>
                    </a:p>
                  </a:txBody>
                  <a:tcPr marL="91823" marR="91823" marT="45890" marB="458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62917">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de-DE" sz="1400" b="0" i="0" u="none" strike="noStrike" cap="none" normalizeH="0" baseline="0">
                          <a:ln>
                            <a:noFill/>
                          </a:ln>
                          <a:solidFill>
                            <a:schemeClr val="tx1"/>
                          </a:solidFill>
                          <a:effectLst/>
                          <a:latin typeface="Times New Roman" pitchFamily="18" charset="0"/>
                        </a:rPr>
                        <a:t>lb &lt;= ub</a:t>
                      </a:r>
                      <a:endParaRPr kumimoji="0" lang="en-US" sz="1400" b="0" i="0" u="none" strike="noStrike" cap="none" normalizeH="0" baseline="0">
                        <a:ln>
                          <a:noFill/>
                        </a:ln>
                        <a:solidFill>
                          <a:schemeClr val="tx1"/>
                        </a:solidFill>
                        <a:effectLst/>
                        <a:latin typeface="Times New Roman" pitchFamily="18" charset="0"/>
                      </a:endParaRPr>
                    </a:p>
                  </a:txBody>
                  <a:tcPr marL="91823" marR="91823" marT="45890" marB="458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de-DE" sz="1400" b="0" i="0" u="none" strike="noStrike" cap="none" normalizeH="0" baseline="0">
                          <a:ln>
                            <a:noFill/>
                          </a:ln>
                          <a:solidFill>
                            <a:schemeClr val="tx1"/>
                          </a:solidFill>
                          <a:effectLst/>
                          <a:latin typeface="Times New Roman" pitchFamily="18" charset="0"/>
                        </a:rPr>
                        <a:t>lb =  ub (18)</a:t>
                      </a:r>
                    </a:p>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de-DE" sz="1400" b="0" i="0" u="none" strike="noStrike" cap="none" normalizeH="0" baseline="0">
                          <a:ln>
                            <a:noFill/>
                          </a:ln>
                          <a:solidFill>
                            <a:schemeClr val="tx1"/>
                          </a:solidFill>
                          <a:effectLst/>
                          <a:latin typeface="Times New Roman" pitchFamily="18" charset="0"/>
                        </a:rPr>
                        <a:t>lb &lt;  ub (19)</a:t>
                      </a:r>
                      <a:endParaRPr kumimoji="0" lang="en-US" sz="1400" b="0" i="0" u="none" strike="noStrike" cap="none" normalizeH="0" baseline="0">
                        <a:ln>
                          <a:noFill/>
                        </a:ln>
                        <a:solidFill>
                          <a:schemeClr val="tx1"/>
                        </a:solidFill>
                        <a:effectLst/>
                        <a:latin typeface="Times New Roman" pitchFamily="18" charset="0"/>
                      </a:endParaRPr>
                    </a:p>
                  </a:txBody>
                  <a:tcPr marL="91823" marR="91823" marT="45890" marB="458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de-DE" sz="1400" b="0" i="0" u="none" strike="noStrike" cap="none" normalizeH="0" baseline="0">
                          <a:ln>
                            <a:noFill/>
                          </a:ln>
                          <a:solidFill>
                            <a:schemeClr val="tx1"/>
                          </a:solidFill>
                          <a:effectLst/>
                          <a:latin typeface="Times New Roman" pitchFamily="18" charset="0"/>
                        </a:rPr>
                        <a:t>lb &gt; ub (20)</a:t>
                      </a:r>
                      <a:endParaRPr kumimoji="0" lang="en-US" sz="1400" b="0" i="0" u="none" strike="noStrike" cap="none" normalizeH="0" baseline="0">
                        <a:ln>
                          <a:noFill/>
                        </a:ln>
                        <a:solidFill>
                          <a:schemeClr val="tx1"/>
                        </a:solidFill>
                        <a:effectLst/>
                        <a:latin typeface="Times New Roman" pitchFamily="18" charset="0"/>
                      </a:endParaRPr>
                    </a:p>
                  </a:txBody>
                  <a:tcPr marL="91823" marR="91823" marT="45890" marB="458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1823" marR="91823" marT="45890" marB="458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62917">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400" b="0" i="0" u="none" strike="noStrike" cap="none" normalizeH="0" baseline="0">
                          <a:ln>
                            <a:noFill/>
                          </a:ln>
                          <a:solidFill>
                            <a:schemeClr val="tx1"/>
                          </a:solidFill>
                          <a:effectLst/>
                          <a:latin typeface="Times New Roman" pitchFamily="18" charset="0"/>
                        </a:rPr>
                        <a:t>lb specified</a:t>
                      </a:r>
                    </a:p>
                  </a:txBody>
                  <a:tcPr marL="91823" marR="91823" marT="45890" marB="458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400" b="0" i="0" u="none" strike="noStrike" cap="none" normalizeH="0" baseline="0">
                          <a:ln>
                            <a:noFill/>
                          </a:ln>
                          <a:solidFill>
                            <a:schemeClr val="tx1"/>
                          </a:solidFill>
                          <a:effectLst/>
                          <a:latin typeface="Times New Roman" pitchFamily="18" charset="0"/>
                        </a:rPr>
                        <a:t>yes  (21)</a:t>
                      </a:r>
                    </a:p>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400" b="0" i="0" u="none" strike="noStrike" cap="none" normalizeH="0" baseline="0">
                          <a:ln>
                            <a:noFill/>
                          </a:ln>
                          <a:solidFill>
                            <a:schemeClr val="tx1"/>
                          </a:solidFill>
                          <a:effectLst/>
                          <a:latin typeface="Times New Roman" pitchFamily="18" charset="0"/>
                        </a:rPr>
                        <a:t>no   (22)</a:t>
                      </a:r>
                    </a:p>
                  </a:txBody>
                  <a:tcPr marL="91823" marR="91823" marT="45890" marB="458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1823" marR="91823" marT="45890" marB="458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1400" b="0" i="0" u="none" strike="noStrike" cap="none" normalizeH="0" baseline="0">
                        <a:ln>
                          <a:noFill/>
                        </a:ln>
                        <a:solidFill>
                          <a:schemeClr val="tx1"/>
                        </a:solidFill>
                        <a:effectLst/>
                        <a:latin typeface="Times New Roman" pitchFamily="18" charset="0"/>
                      </a:endParaRPr>
                    </a:p>
                  </a:txBody>
                  <a:tcPr marL="91823" marR="91823" marT="45890" marB="458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7073277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r>
              <a:rPr lang="en-US" dirty="0">
                <a:solidFill>
                  <a:schemeClr val="tx1"/>
                </a:solidFill>
              </a:rPr>
              <a:t>Equivalence partitioning: Example</a:t>
            </a:r>
          </a:p>
        </p:txBody>
      </p:sp>
      <p:sp>
        <p:nvSpPr>
          <p:cNvPr id="2" name="Content Placeholder 1"/>
          <p:cNvSpPr>
            <a:spLocks noGrp="1"/>
          </p:cNvSpPr>
          <p:nvPr>
            <p:ph idx="1"/>
          </p:nvPr>
        </p:nvSpPr>
        <p:spPr/>
        <p:txBody>
          <a:bodyPr/>
          <a:lstStyle/>
          <a:p>
            <a:endParaRPr lang="en-CA"/>
          </a:p>
        </p:txBody>
      </p:sp>
      <p:graphicFrame>
        <p:nvGraphicFramePr>
          <p:cNvPr id="272451" name="Group 67"/>
          <p:cNvGraphicFramePr>
            <a:graphicFrameLocks noGrp="1"/>
          </p:cNvGraphicFramePr>
          <p:nvPr/>
        </p:nvGraphicFramePr>
        <p:xfrm>
          <a:off x="994745" y="1606149"/>
          <a:ext cx="6044987" cy="4300590"/>
        </p:xfrm>
        <a:graphic>
          <a:graphicData uri="http://schemas.openxmlformats.org/drawingml/2006/table">
            <a:tbl>
              <a:tblPr/>
              <a:tblGrid>
                <a:gridCol w="1149377">
                  <a:extLst>
                    <a:ext uri="{9D8B030D-6E8A-4147-A177-3AD203B41FA5}">
                      <a16:colId xmlns:a16="http://schemas.microsoft.com/office/drawing/2014/main" val="20000"/>
                    </a:ext>
                  </a:extLst>
                </a:gridCol>
                <a:gridCol w="1769498">
                  <a:extLst>
                    <a:ext uri="{9D8B030D-6E8A-4147-A177-3AD203B41FA5}">
                      <a16:colId xmlns:a16="http://schemas.microsoft.com/office/drawing/2014/main" val="20001"/>
                    </a:ext>
                  </a:extLst>
                </a:gridCol>
                <a:gridCol w="3126112">
                  <a:extLst>
                    <a:ext uri="{9D8B030D-6E8A-4147-A177-3AD203B41FA5}">
                      <a16:colId xmlns:a16="http://schemas.microsoft.com/office/drawing/2014/main" val="20002"/>
                    </a:ext>
                  </a:extLst>
                </a:gridCol>
              </a:tblGrid>
              <a:tr h="305933">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400" b="1" i="0" u="none" strike="noStrike" cap="none" normalizeH="0" baseline="0" dirty="0">
                          <a:ln>
                            <a:noFill/>
                          </a:ln>
                          <a:solidFill>
                            <a:schemeClr val="tx1"/>
                          </a:solidFill>
                          <a:effectLst/>
                          <a:latin typeface="Times New Roman" pitchFamily="18" charset="0"/>
                        </a:rPr>
                        <a:t>Test case #</a:t>
                      </a:r>
                      <a:endParaRPr kumimoji="0" lang="en-US" sz="1400" b="0" i="0" u="none" strike="noStrike" cap="none" normalizeH="0" baseline="0" dirty="0">
                        <a:ln>
                          <a:noFill/>
                        </a:ln>
                        <a:solidFill>
                          <a:schemeClr val="tx1"/>
                        </a:solidFill>
                        <a:effectLst/>
                        <a:latin typeface="Times New Roman" pitchFamily="18" charset="0"/>
                      </a:endParaRPr>
                    </a:p>
                  </a:txBody>
                  <a:tcPr marL="91823" marR="91823" marT="45890" marB="458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400" b="1" i="0" u="none" strike="noStrike" cap="none" normalizeH="0" baseline="0">
                          <a:ln>
                            <a:noFill/>
                          </a:ln>
                          <a:solidFill>
                            <a:schemeClr val="tx1"/>
                          </a:solidFill>
                          <a:effectLst/>
                          <a:latin typeface="Times New Roman" pitchFamily="18" charset="0"/>
                        </a:rPr>
                        <a:t>Test Case</a:t>
                      </a:r>
                      <a:endParaRPr kumimoji="0" lang="en-US" sz="1400" b="0" i="0" u="none" strike="noStrike" cap="none" normalizeH="0" baseline="0">
                        <a:ln>
                          <a:noFill/>
                        </a:ln>
                        <a:solidFill>
                          <a:schemeClr val="tx1"/>
                        </a:solidFill>
                        <a:effectLst/>
                        <a:latin typeface="Times New Roman" pitchFamily="18" charset="0"/>
                      </a:endParaRPr>
                    </a:p>
                  </a:txBody>
                  <a:tcPr marL="91823" marR="91823" marT="45890" marB="458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400" b="1" i="0" u="none" strike="noStrike" cap="none" normalizeH="0" baseline="0">
                          <a:ln>
                            <a:noFill/>
                          </a:ln>
                          <a:solidFill>
                            <a:schemeClr val="tx1"/>
                          </a:solidFill>
                          <a:effectLst/>
                          <a:latin typeface="Times New Roman" pitchFamily="18" charset="0"/>
                        </a:rPr>
                        <a:t>Covered equivalence classes</a:t>
                      </a:r>
                      <a:endParaRPr kumimoji="0" lang="en-US" sz="1400" b="0" i="0" u="none" strike="noStrike" cap="none" normalizeH="0" baseline="0">
                        <a:ln>
                          <a:noFill/>
                        </a:ln>
                        <a:solidFill>
                          <a:schemeClr val="tx1"/>
                        </a:solidFill>
                        <a:effectLst/>
                        <a:latin typeface="Times New Roman" pitchFamily="18" charset="0"/>
                      </a:endParaRPr>
                    </a:p>
                  </a:txBody>
                  <a:tcPr marL="91823" marR="91823" marT="45890" marB="458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3461">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400" b="0" i="0" u="none" strike="noStrike" cap="none" normalizeH="0" baseline="0">
                          <a:ln>
                            <a:noFill/>
                          </a:ln>
                          <a:solidFill>
                            <a:schemeClr val="tx1"/>
                          </a:solidFill>
                          <a:effectLst/>
                          <a:latin typeface="Times New Roman" pitchFamily="18" charset="0"/>
                        </a:rPr>
                        <a:t>1</a:t>
                      </a:r>
                    </a:p>
                  </a:txBody>
                  <a:tcPr marL="91823" marR="91823" marT="45890" marB="458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400" b="1" i="0" u="none" strike="noStrike" cap="none" normalizeH="0" baseline="0">
                          <a:ln>
                            <a:noFill/>
                          </a:ln>
                          <a:solidFill>
                            <a:schemeClr val="tx1"/>
                          </a:solidFill>
                          <a:effectLst/>
                          <a:latin typeface="Times New Roman" pitchFamily="18" charset="0"/>
                        </a:rPr>
                        <a:t>int A[1..6]</a:t>
                      </a:r>
                      <a:endParaRPr kumimoji="0" lang="en-US" sz="1400" b="0" i="0" u="none" strike="noStrike" cap="none" normalizeH="0" baseline="0">
                        <a:ln>
                          <a:noFill/>
                        </a:ln>
                        <a:solidFill>
                          <a:schemeClr val="tx1"/>
                        </a:solidFill>
                        <a:effectLst/>
                        <a:latin typeface="Times New Roman" pitchFamily="18" charset="0"/>
                      </a:endParaRPr>
                    </a:p>
                  </a:txBody>
                  <a:tcPr marL="91823" marR="91823" marT="45890" marB="458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400" b="0" i="0" u="none" strike="noStrike" cap="none" normalizeH="0" baseline="0">
                          <a:ln>
                            <a:noFill/>
                          </a:ln>
                          <a:solidFill>
                            <a:schemeClr val="tx1"/>
                          </a:solidFill>
                          <a:effectLst/>
                          <a:latin typeface="Times New Roman" pitchFamily="18" charset="0"/>
                        </a:rPr>
                        <a:t>(1), (4), (7), (9), (12), (15), (19), (21)</a:t>
                      </a:r>
                    </a:p>
                  </a:txBody>
                  <a:tcPr marL="91823" marR="91823" marT="45890" marB="458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5933">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400" b="0" i="0" u="none" strike="noStrike" cap="none" normalizeH="0" baseline="0">
                          <a:ln>
                            <a:noFill/>
                          </a:ln>
                          <a:solidFill>
                            <a:schemeClr val="tx1"/>
                          </a:solidFill>
                          <a:effectLst/>
                          <a:latin typeface="Times New Roman" pitchFamily="18" charset="0"/>
                        </a:rPr>
                        <a:t>2</a:t>
                      </a:r>
                    </a:p>
                  </a:txBody>
                  <a:tcPr marL="91823" marR="91823" marT="45890" marB="458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400" b="1" i="0" u="none" strike="noStrike" cap="none" normalizeH="0" baseline="0">
                          <a:ln>
                            <a:noFill/>
                          </a:ln>
                          <a:solidFill>
                            <a:schemeClr val="tx1"/>
                          </a:solidFill>
                          <a:effectLst/>
                          <a:latin typeface="Times New Roman" pitchFamily="18" charset="0"/>
                        </a:rPr>
                        <a:t>int A1[1..5]</a:t>
                      </a:r>
                      <a:endParaRPr kumimoji="0" lang="en-US" sz="1400" b="0" i="0" u="none" strike="noStrike" cap="none" normalizeH="0" baseline="0">
                        <a:ln>
                          <a:noFill/>
                        </a:ln>
                        <a:solidFill>
                          <a:schemeClr val="tx1"/>
                        </a:solidFill>
                        <a:effectLst/>
                        <a:latin typeface="Times New Roman" pitchFamily="18" charset="0"/>
                      </a:endParaRPr>
                    </a:p>
                  </a:txBody>
                  <a:tcPr marL="91823" marR="91823" marT="45890" marB="458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400" b="0" i="0" u="none" strike="noStrike" cap="none" normalizeH="0" baseline="0">
                          <a:ln>
                            <a:noFill/>
                          </a:ln>
                          <a:solidFill>
                            <a:schemeClr val="tx1"/>
                          </a:solidFill>
                          <a:effectLst/>
                          <a:latin typeface="Times New Roman" pitchFamily="18" charset="0"/>
                        </a:rPr>
                        <a:t>(5)</a:t>
                      </a:r>
                    </a:p>
                  </a:txBody>
                  <a:tcPr marL="91823" marR="91823" marT="45890" marB="458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5933">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400" b="0" i="0" u="none" strike="noStrike" cap="none" normalizeH="0" baseline="0">
                          <a:ln>
                            <a:noFill/>
                          </a:ln>
                          <a:solidFill>
                            <a:schemeClr val="tx1"/>
                          </a:solidFill>
                          <a:effectLst/>
                          <a:latin typeface="Times New Roman" pitchFamily="18" charset="0"/>
                        </a:rPr>
                        <a:t>3</a:t>
                      </a:r>
                    </a:p>
                  </a:txBody>
                  <a:tcPr marL="91823" marR="91823" marT="45890" marB="458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400" b="1" i="0" u="none" strike="noStrike" cap="none" normalizeH="0" baseline="0">
                          <a:ln>
                            <a:noFill/>
                          </a:ln>
                          <a:solidFill>
                            <a:schemeClr val="tx1"/>
                          </a:solidFill>
                          <a:effectLst/>
                          <a:latin typeface="Times New Roman" pitchFamily="18" charset="0"/>
                        </a:rPr>
                        <a:t>int a[5..5] </a:t>
                      </a:r>
                      <a:endParaRPr kumimoji="0" lang="en-US" sz="1400" b="0" i="0" u="none" strike="noStrike" cap="none" normalizeH="0" baseline="0">
                        <a:ln>
                          <a:noFill/>
                        </a:ln>
                        <a:solidFill>
                          <a:schemeClr val="tx1"/>
                        </a:solidFill>
                        <a:effectLst/>
                        <a:latin typeface="Times New Roman" pitchFamily="18" charset="0"/>
                      </a:endParaRPr>
                    </a:p>
                  </a:txBody>
                  <a:tcPr marL="91823" marR="91823" marT="45890" marB="458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400" b="0" i="0" u="none" strike="noStrike" cap="none" normalizeH="0" baseline="0">
                          <a:ln>
                            <a:noFill/>
                          </a:ln>
                          <a:solidFill>
                            <a:schemeClr val="tx1"/>
                          </a:solidFill>
                          <a:effectLst/>
                          <a:latin typeface="Times New Roman" pitchFamily="18" charset="0"/>
                        </a:rPr>
                        <a:t>(18)</a:t>
                      </a:r>
                    </a:p>
                  </a:txBody>
                  <a:tcPr marL="91823" marR="91823" marT="45890" marB="458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5933">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400" b="0" i="0" u="none" strike="noStrike" cap="none" normalizeH="0" baseline="0">
                          <a:ln>
                            <a:noFill/>
                          </a:ln>
                          <a:solidFill>
                            <a:schemeClr val="tx1"/>
                          </a:solidFill>
                          <a:effectLst/>
                          <a:latin typeface="Times New Roman" pitchFamily="18" charset="0"/>
                        </a:rPr>
                        <a:t>4</a:t>
                      </a:r>
                    </a:p>
                  </a:txBody>
                  <a:tcPr marL="91823" marR="91823" marT="45890" marB="458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400" b="1" i="0" u="none" strike="noStrike" cap="none" normalizeH="0" baseline="0">
                          <a:ln>
                            <a:noFill/>
                          </a:ln>
                          <a:solidFill>
                            <a:schemeClr val="tx1"/>
                          </a:solidFill>
                          <a:effectLst/>
                          <a:latin typeface="Times New Roman" pitchFamily="18" charset="0"/>
                        </a:rPr>
                        <a:t>int a[]</a:t>
                      </a:r>
                      <a:endParaRPr kumimoji="0" lang="en-US" sz="1400" b="0" i="0" u="none" strike="noStrike" cap="none" normalizeH="0" baseline="0">
                        <a:ln>
                          <a:noFill/>
                        </a:ln>
                        <a:solidFill>
                          <a:schemeClr val="tx1"/>
                        </a:solidFill>
                        <a:effectLst/>
                        <a:latin typeface="Times New Roman" pitchFamily="18" charset="0"/>
                      </a:endParaRPr>
                    </a:p>
                  </a:txBody>
                  <a:tcPr marL="91823" marR="91823" marT="45890" marB="458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400" b="0" i="0" u="none" strike="noStrike" cap="none" normalizeH="0" baseline="0">
                          <a:ln>
                            <a:noFill/>
                          </a:ln>
                          <a:solidFill>
                            <a:schemeClr val="tx1"/>
                          </a:solidFill>
                          <a:effectLst/>
                          <a:latin typeface="Times New Roman" pitchFamily="18" charset="0"/>
                        </a:rPr>
                        <a:t>(10)</a:t>
                      </a:r>
                    </a:p>
                  </a:txBody>
                  <a:tcPr marL="91823" marR="91823" marT="45890" marB="458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5933">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400" b="0" i="0" u="none" strike="noStrike" cap="none" normalizeH="0" baseline="0">
                          <a:ln>
                            <a:noFill/>
                          </a:ln>
                          <a:solidFill>
                            <a:schemeClr val="tx1"/>
                          </a:solidFill>
                          <a:effectLst/>
                          <a:latin typeface="Times New Roman" pitchFamily="18" charset="0"/>
                        </a:rPr>
                        <a:t>5</a:t>
                      </a:r>
                    </a:p>
                  </a:txBody>
                  <a:tcPr marL="91823" marR="91823" marT="45890" marB="458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400" b="1" i="0" u="none" strike="noStrike" cap="none" normalizeH="0" baseline="0">
                          <a:ln>
                            <a:noFill/>
                          </a:ln>
                          <a:solidFill>
                            <a:schemeClr val="tx1"/>
                          </a:solidFill>
                          <a:effectLst/>
                          <a:latin typeface="Times New Roman" pitchFamily="18" charset="0"/>
                        </a:rPr>
                        <a:t>int abcdefg [1..5]</a:t>
                      </a:r>
                      <a:endParaRPr kumimoji="0" lang="en-US" sz="1400" b="0" i="0" u="none" strike="noStrike" cap="none" normalizeH="0" baseline="0">
                        <a:ln>
                          <a:noFill/>
                        </a:ln>
                        <a:solidFill>
                          <a:schemeClr val="tx1"/>
                        </a:solidFill>
                        <a:effectLst/>
                        <a:latin typeface="Times New Roman" pitchFamily="18" charset="0"/>
                      </a:endParaRPr>
                    </a:p>
                  </a:txBody>
                  <a:tcPr marL="91823" marR="91823" marT="45890" marB="458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400" b="0" i="0" u="none" strike="noStrike" cap="none" normalizeH="0" baseline="0">
                          <a:ln>
                            <a:noFill/>
                          </a:ln>
                          <a:solidFill>
                            <a:schemeClr val="tx1"/>
                          </a:solidFill>
                          <a:effectLst/>
                          <a:latin typeface="Times New Roman" pitchFamily="18" charset="0"/>
                        </a:rPr>
                        <a:t>(3)</a:t>
                      </a:r>
                    </a:p>
                  </a:txBody>
                  <a:tcPr marL="91823" marR="91823" marT="45890" marB="458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5933">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400" b="0" i="0" u="none" strike="noStrike" cap="none" normalizeH="0" baseline="0">
                          <a:ln>
                            <a:noFill/>
                          </a:ln>
                          <a:solidFill>
                            <a:schemeClr val="tx1"/>
                          </a:solidFill>
                          <a:effectLst/>
                          <a:latin typeface="Times New Roman" pitchFamily="18" charset="0"/>
                        </a:rPr>
                        <a:t>6</a:t>
                      </a:r>
                    </a:p>
                  </a:txBody>
                  <a:tcPr marL="91823" marR="91823" marT="45890" marB="458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400" b="1" i="0" u="none" strike="noStrike" cap="none" normalizeH="0" baseline="0">
                          <a:ln>
                            <a:noFill/>
                          </a:ln>
                          <a:solidFill>
                            <a:schemeClr val="tx1"/>
                          </a:solidFill>
                          <a:effectLst/>
                          <a:latin typeface="Times New Roman" pitchFamily="18" charset="0"/>
                        </a:rPr>
                        <a:t>int ab%[1..5]</a:t>
                      </a:r>
                      <a:endParaRPr kumimoji="0" lang="en-US" sz="1400" b="0" i="0" u="none" strike="noStrike" cap="none" normalizeH="0" baseline="0">
                        <a:ln>
                          <a:noFill/>
                        </a:ln>
                        <a:solidFill>
                          <a:schemeClr val="tx1"/>
                        </a:solidFill>
                        <a:effectLst/>
                        <a:latin typeface="Times New Roman" pitchFamily="18" charset="0"/>
                      </a:endParaRPr>
                    </a:p>
                  </a:txBody>
                  <a:tcPr marL="91823" marR="91823" marT="45890" marB="458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400" b="0" i="0" u="none" strike="noStrike" cap="none" normalizeH="0" baseline="0">
                          <a:ln>
                            <a:noFill/>
                          </a:ln>
                          <a:solidFill>
                            <a:schemeClr val="tx1"/>
                          </a:solidFill>
                          <a:effectLst/>
                          <a:latin typeface="Times New Roman" pitchFamily="18" charset="0"/>
                        </a:rPr>
                        <a:t>(6)</a:t>
                      </a:r>
                    </a:p>
                  </a:txBody>
                  <a:tcPr marL="91823" marR="91823" marT="45890" marB="458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5933">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400" b="0" i="0" u="none" strike="noStrike" cap="none" normalizeH="0" baseline="0">
                          <a:ln>
                            <a:noFill/>
                          </a:ln>
                          <a:solidFill>
                            <a:schemeClr val="tx1"/>
                          </a:solidFill>
                          <a:effectLst/>
                          <a:latin typeface="Times New Roman" pitchFamily="18" charset="0"/>
                        </a:rPr>
                        <a:t>7</a:t>
                      </a:r>
                    </a:p>
                  </a:txBody>
                  <a:tcPr marL="91823" marR="91823" marT="45890" marB="458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400" b="1" i="0" u="none" strike="noStrike" cap="none" normalizeH="0" baseline="0">
                          <a:ln>
                            <a:noFill/>
                          </a:ln>
                          <a:solidFill>
                            <a:schemeClr val="tx1"/>
                          </a:solidFill>
                          <a:effectLst/>
                          <a:latin typeface="Times New Roman" pitchFamily="18" charset="0"/>
                        </a:rPr>
                        <a:t>Int 1ab [1..5] </a:t>
                      </a:r>
                      <a:endParaRPr kumimoji="0" lang="en-US" sz="1400" b="0" i="0" u="none" strike="noStrike" cap="none" normalizeH="0" baseline="0">
                        <a:ln>
                          <a:noFill/>
                        </a:ln>
                        <a:solidFill>
                          <a:schemeClr val="tx1"/>
                        </a:solidFill>
                        <a:effectLst/>
                        <a:latin typeface="Times New Roman" pitchFamily="18" charset="0"/>
                      </a:endParaRPr>
                    </a:p>
                  </a:txBody>
                  <a:tcPr marL="91823" marR="91823" marT="45890" marB="458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400" b="0" i="0" u="none" strike="noStrike" cap="none" normalizeH="0" baseline="0">
                          <a:ln>
                            <a:noFill/>
                          </a:ln>
                          <a:solidFill>
                            <a:schemeClr val="tx1"/>
                          </a:solidFill>
                          <a:effectLst/>
                          <a:latin typeface="Times New Roman" pitchFamily="18" charset="0"/>
                        </a:rPr>
                        <a:t>(8)</a:t>
                      </a:r>
                    </a:p>
                  </a:txBody>
                  <a:tcPr marL="91823" marR="91823" marT="45890" marB="458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05933">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400" b="0" i="0" u="none" strike="noStrike" cap="none" normalizeH="0" baseline="0">
                          <a:ln>
                            <a:noFill/>
                          </a:ln>
                          <a:solidFill>
                            <a:schemeClr val="tx1"/>
                          </a:solidFill>
                          <a:effectLst/>
                          <a:latin typeface="Times New Roman" pitchFamily="18" charset="0"/>
                        </a:rPr>
                        <a:t>8</a:t>
                      </a:r>
                    </a:p>
                  </a:txBody>
                  <a:tcPr marL="91823" marR="91823" marT="45890" marB="458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400" b="1" i="0" u="none" strike="noStrike" cap="none" normalizeH="0" baseline="0">
                          <a:ln>
                            <a:noFill/>
                          </a:ln>
                          <a:solidFill>
                            <a:schemeClr val="tx1"/>
                          </a:solidFill>
                          <a:effectLst/>
                          <a:latin typeface="Times New Roman" pitchFamily="18" charset="0"/>
                        </a:rPr>
                        <a:t>Int [1..5]</a:t>
                      </a:r>
                      <a:endParaRPr kumimoji="0" lang="en-US" sz="1400" b="0" i="0" u="none" strike="noStrike" cap="none" normalizeH="0" baseline="0">
                        <a:ln>
                          <a:noFill/>
                        </a:ln>
                        <a:solidFill>
                          <a:schemeClr val="tx1"/>
                        </a:solidFill>
                        <a:effectLst/>
                        <a:latin typeface="Times New Roman" pitchFamily="18" charset="0"/>
                      </a:endParaRPr>
                    </a:p>
                  </a:txBody>
                  <a:tcPr marL="91823" marR="91823" marT="45890" marB="458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400" b="0" i="0" u="none" strike="noStrike" cap="none" normalizeH="0" baseline="0">
                          <a:ln>
                            <a:noFill/>
                          </a:ln>
                          <a:solidFill>
                            <a:schemeClr val="tx1"/>
                          </a:solidFill>
                          <a:effectLst/>
                          <a:latin typeface="Times New Roman" pitchFamily="18" charset="0"/>
                        </a:rPr>
                        <a:t>(2)</a:t>
                      </a:r>
                    </a:p>
                  </a:txBody>
                  <a:tcPr marL="91823" marR="91823" marT="45890" marB="458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05933">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400" b="0" i="0" u="none" strike="noStrike" cap="none" normalizeH="0" baseline="0">
                          <a:ln>
                            <a:noFill/>
                          </a:ln>
                          <a:solidFill>
                            <a:schemeClr val="tx1"/>
                          </a:solidFill>
                          <a:effectLst/>
                          <a:latin typeface="Times New Roman" pitchFamily="18" charset="0"/>
                        </a:rPr>
                        <a:t>9</a:t>
                      </a:r>
                    </a:p>
                  </a:txBody>
                  <a:tcPr marL="91823" marR="91823" marT="45890" marB="458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400" b="1" i="0" u="none" strike="noStrike" cap="none" normalizeH="0" baseline="0">
                          <a:ln>
                            <a:noFill/>
                          </a:ln>
                          <a:solidFill>
                            <a:schemeClr val="tx1"/>
                          </a:solidFill>
                          <a:effectLst/>
                          <a:latin typeface="Times New Roman" pitchFamily="18" charset="0"/>
                        </a:rPr>
                        <a:t>Int a[1,2,3,4,5,6,7]</a:t>
                      </a:r>
                      <a:endParaRPr kumimoji="0" lang="en-US" sz="1400" b="0" i="0" u="none" strike="noStrike" cap="none" normalizeH="0" baseline="0">
                        <a:ln>
                          <a:noFill/>
                        </a:ln>
                        <a:solidFill>
                          <a:schemeClr val="tx1"/>
                        </a:solidFill>
                        <a:effectLst/>
                        <a:latin typeface="Times New Roman" pitchFamily="18" charset="0"/>
                      </a:endParaRPr>
                    </a:p>
                  </a:txBody>
                  <a:tcPr marL="91823" marR="91823" marT="45890" marB="458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400" b="0" i="0" u="none" strike="noStrike" cap="none" normalizeH="0" baseline="0">
                          <a:ln>
                            <a:noFill/>
                          </a:ln>
                          <a:solidFill>
                            <a:schemeClr val="tx1"/>
                          </a:solidFill>
                          <a:effectLst/>
                          <a:latin typeface="Times New Roman" pitchFamily="18" charset="0"/>
                        </a:rPr>
                        <a:t>(11)</a:t>
                      </a:r>
                    </a:p>
                  </a:txBody>
                  <a:tcPr marL="91823" marR="91823" marT="45890" marB="458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05933">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400" b="0" i="0" u="none" strike="noStrike" cap="none" normalizeH="0" baseline="0">
                          <a:ln>
                            <a:noFill/>
                          </a:ln>
                          <a:solidFill>
                            <a:schemeClr val="tx1"/>
                          </a:solidFill>
                          <a:effectLst/>
                          <a:latin typeface="Times New Roman" pitchFamily="18" charset="0"/>
                        </a:rPr>
                        <a:t>10</a:t>
                      </a:r>
                    </a:p>
                  </a:txBody>
                  <a:tcPr marL="91823" marR="91823" marT="45890" marB="458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400" b="1" i="0" u="none" strike="noStrike" cap="none" normalizeH="0" baseline="0">
                          <a:ln>
                            <a:noFill/>
                          </a:ln>
                          <a:solidFill>
                            <a:schemeClr val="tx1"/>
                          </a:solidFill>
                          <a:effectLst/>
                          <a:latin typeface="Times New Roman" pitchFamily="18" charset="0"/>
                        </a:rPr>
                        <a:t>Int a[70000]</a:t>
                      </a:r>
                      <a:endParaRPr kumimoji="0" lang="en-US" sz="1400" b="0" i="0" u="none" strike="noStrike" cap="none" normalizeH="0" baseline="0">
                        <a:ln>
                          <a:noFill/>
                        </a:ln>
                        <a:solidFill>
                          <a:schemeClr val="tx1"/>
                        </a:solidFill>
                        <a:effectLst/>
                        <a:latin typeface="Times New Roman" pitchFamily="18" charset="0"/>
                      </a:endParaRPr>
                    </a:p>
                  </a:txBody>
                  <a:tcPr marL="91823" marR="91823" marT="45890" marB="458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400" b="0" i="0" u="none" strike="noStrike" cap="none" normalizeH="0" baseline="0">
                          <a:ln>
                            <a:noFill/>
                          </a:ln>
                          <a:solidFill>
                            <a:schemeClr val="tx1"/>
                          </a:solidFill>
                          <a:effectLst/>
                          <a:latin typeface="Times New Roman" pitchFamily="18" charset="0"/>
                        </a:rPr>
                        <a:t>(14)</a:t>
                      </a:r>
                    </a:p>
                  </a:txBody>
                  <a:tcPr marL="91823" marR="91823" marT="45890" marB="458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05933">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400" b="0" i="0" u="none" strike="noStrike" cap="none" normalizeH="0" baseline="0">
                          <a:ln>
                            <a:noFill/>
                          </a:ln>
                          <a:solidFill>
                            <a:schemeClr val="tx1"/>
                          </a:solidFill>
                          <a:effectLst/>
                          <a:latin typeface="Times New Roman" pitchFamily="18" charset="0"/>
                        </a:rPr>
                        <a:t>11</a:t>
                      </a:r>
                    </a:p>
                  </a:txBody>
                  <a:tcPr marL="91823" marR="91823" marT="45890" marB="458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400" b="1" i="0" u="none" strike="noStrike" cap="none" normalizeH="0" baseline="0">
                          <a:ln>
                            <a:noFill/>
                          </a:ln>
                          <a:solidFill>
                            <a:schemeClr val="tx1"/>
                          </a:solidFill>
                          <a:effectLst/>
                          <a:latin typeface="Times New Roman" pitchFamily="18" charset="0"/>
                        </a:rPr>
                        <a:t>Int a[-1]</a:t>
                      </a:r>
                      <a:endParaRPr kumimoji="0" lang="en-US" sz="1400" b="0" i="0" u="none" strike="noStrike" cap="none" normalizeH="0" baseline="0">
                        <a:ln>
                          <a:noFill/>
                        </a:ln>
                        <a:solidFill>
                          <a:schemeClr val="tx1"/>
                        </a:solidFill>
                        <a:effectLst/>
                        <a:latin typeface="Times New Roman" pitchFamily="18" charset="0"/>
                      </a:endParaRPr>
                    </a:p>
                  </a:txBody>
                  <a:tcPr marL="91823" marR="91823" marT="45890" marB="458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400" b="0" i="0" u="none" strike="noStrike" cap="none" normalizeH="0" baseline="0">
                          <a:ln>
                            <a:noFill/>
                          </a:ln>
                          <a:solidFill>
                            <a:schemeClr val="tx1"/>
                          </a:solidFill>
                          <a:effectLst/>
                          <a:latin typeface="Times New Roman" pitchFamily="18" charset="0"/>
                        </a:rPr>
                        <a:t>(13), (20)</a:t>
                      </a:r>
                    </a:p>
                  </a:txBody>
                  <a:tcPr marL="91823" marR="91823" marT="45890" marB="458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05933">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400" b="0" i="0" u="none" strike="noStrike" cap="none" normalizeH="0" baseline="0">
                          <a:ln>
                            <a:noFill/>
                          </a:ln>
                          <a:solidFill>
                            <a:schemeClr val="tx1"/>
                          </a:solidFill>
                          <a:effectLst/>
                          <a:latin typeface="Times New Roman" pitchFamily="18" charset="0"/>
                        </a:rPr>
                        <a:t>12</a:t>
                      </a:r>
                    </a:p>
                  </a:txBody>
                  <a:tcPr marL="91823" marR="91823" marT="45890" marB="458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400" b="1" i="0" u="none" strike="noStrike" cap="none" normalizeH="0" baseline="0">
                          <a:ln>
                            <a:noFill/>
                          </a:ln>
                          <a:solidFill>
                            <a:schemeClr val="tx1"/>
                          </a:solidFill>
                          <a:effectLst/>
                          <a:latin typeface="Times New Roman" pitchFamily="18" charset="0"/>
                        </a:rPr>
                        <a:t>Int a[-1.. 20000]</a:t>
                      </a:r>
                      <a:endParaRPr kumimoji="0" lang="en-US" sz="1400" b="0" i="0" u="none" strike="noStrike" cap="none" normalizeH="0" baseline="0">
                        <a:ln>
                          <a:noFill/>
                        </a:ln>
                        <a:solidFill>
                          <a:schemeClr val="tx1"/>
                        </a:solidFill>
                        <a:effectLst/>
                        <a:latin typeface="Times New Roman" pitchFamily="18" charset="0"/>
                      </a:endParaRPr>
                    </a:p>
                  </a:txBody>
                  <a:tcPr marL="91823" marR="91823" marT="45890" marB="458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400" b="0" i="0" u="none" strike="noStrike" cap="none" normalizeH="0" baseline="0">
                          <a:ln>
                            <a:noFill/>
                          </a:ln>
                          <a:solidFill>
                            <a:schemeClr val="tx1"/>
                          </a:solidFill>
                          <a:effectLst/>
                          <a:latin typeface="Times New Roman" pitchFamily="18" charset="0"/>
                        </a:rPr>
                        <a:t>(16)</a:t>
                      </a:r>
                    </a:p>
                  </a:txBody>
                  <a:tcPr marL="91823" marR="91823" marT="45890" marB="458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05933">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400" b="0" i="0" u="none" strike="noStrike" cap="none" normalizeH="0" baseline="0" dirty="0">
                          <a:ln>
                            <a:noFill/>
                          </a:ln>
                          <a:solidFill>
                            <a:schemeClr val="tx1"/>
                          </a:solidFill>
                          <a:effectLst/>
                          <a:latin typeface="Times New Roman" pitchFamily="18" charset="0"/>
                        </a:rPr>
                        <a:t>13</a:t>
                      </a:r>
                    </a:p>
                  </a:txBody>
                  <a:tcPr marL="91823" marR="91823" marT="45890" marB="458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400" b="1" i="0" u="none" strike="noStrike" cap="none" normalizeH="0" baseline="0">
                          <a:ln>
                            <a:noFill/>
                          </a:ln>
                          <a:solidFill>
                            <a:schemeClr val="tx1"/>
                          </a:solidFill>
                          <a:effectLst/>
                          <a:latin typeface="Times New Roman" pitchFamily="18" charset="0"/>
                        </a:rPr>
                        <a:t>Int a[70000..9000]</a:t>
                      </a:r>
                      <a:endParaRPr kumimoji="0" lang="en-US" sz="1400" b="0" i="0" u="none" strike="noStrike" cap="none" normalizeH="0" baseline="0">
                        <a:ln>
                          <a:noFill/>
                        </a:ln>
                        <a:solidFill>
                          <a:schemeClr val="tx1"/>
                        </a:solidFill>
                        <a:effectLst/>
                        <a:latin typeface="Times New Roman" pitchFamily="18" charset="0"/>
                      </a:endParaRPr>
                    </a:p>
                  </a:txBody>
                  <a:tcPr marL="91823" marR="91823" marT="45890" marB="458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400" b="0" i="0" u="none" strike="noStrike" cap="none" normalizeH="0" baseline="0">
                          <a:ln>
                            <a:noFill/>
                          </a:ln>
                          <a:solidFill>
                            <a:schemeClr val="tx1"/>
                          </a:solidFill>
                          <a:effectLst/>
                          <a:latin typeface="Times New Roman" pitchFamily="18" charset="0"/>
                        </a:rPr>
                        <a:t>(17)</a:t>
                      </a:r>
                    </a:p>
                  </a:txBody>
                  <a:tcPr marL="91823" marR="91823" marT="45890" marB="458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40657539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a:t>Boundary Value Analysis (BVA)</a:t>
            </a:r>
          </a:p>
        </p:txBody>
      </p:sp>
      <p:sp>
        <p:nvSpPr>
          <p:cNvPr id="19459" name="Rectangle 3"/>
          <p:cNvSpPr>
            <a:spLocks noGrp="1" noChangeArrowheads="1"/>
          </p:cNvSpPr>
          <p:nvPr>
            <p:ph type="body" idx="1"/>
          </p:nvPr>
        </p:nvSpPr>
        <p:spPr>
          <a:xfrm>
            <a:off x="685800" y="1752600"/>
            <a:ext cx="7772400" cy="3810000"/>
          </a:xfrm>
        </p:spPr>
        <p:txBody>
          <a:bodyPr>
            <a:normAutofit fontScale="92500" lnSpcReduction="10000"/>
          </a:bodyPr>
          <a:lstStyle/>
          <a:p>
            <a:pPr eaLnBrk="1" hangingPunct="1">
              <a:lnSpc>
                <a:spcPct val="80000"/>
              </a:lnSpc>
            </a:pPr>
            <a:r>
              <a:rPr lang="en-US" sz="1800" dirty="0"/>
              <a:t>When choosing values from an equivalence class to test, use the values that are most likely to cause the program to fail</a:t>
            </a:r>
          </a:p>
          <a:p>
            <a:pPr eaLnBrk="1" hangingPunct="1">
              <a:lnSpc>
                <a:spcPct val="80000"/>
              </a:lnSpc>
            </a:pPr>
            <a:endParaRPr lang="en-US" sz="1800" dirty="0"/>
          </a:p>
          <a:p>
            <a:pPr eaLnBrk="1" hangingPunct="1">
              <a:lnSpc>
                <a:spcPct val="80000"/>
              </a:lnSpc>
            </a:pPr>
            <a:r>
              <a:rPr lang="en-US" sz="1800" dirty="0"/>
              <a:t>Errors tend to occur at the boundaries of equivalence classes rather than at the "center"</a:t>
            </a:r>
          </a:p>
          <a:p>
            <a:pPr lvl="1" eaLnBrk="1" hangingPunct="1">
              <a:lnSpc>
                <a:spcPct val="80000"/>
              </a:lnSpc>
            </a:pPr>
            <a:r>
              <a:rPr lang="en-US" sz="1800" dirty="0"/>
              <a:t>If (200 &lt; </a:t>
            </a:r>
            <a:r>
              <a:rPr lang="en-US" sz="1800" dirty="0" err="1"/>
              <a:t>areaCode</a:t>
            </a:r>
            <a:r>
              <a:rPr lang="en-US" sz="1800" dirty="0"/>
              <a:t> &amp;&amp; </a:t>
            </a:r>
            <a:r>
              <a:rPr lang="en-US" sz="1800" dirty="0" err="1"/>
              <a:t>areaCode</a:t>
            </a:r>
            <a:r>
              <a:rPr lang="en-US" sz="1800" dirty="0"/>
              <a:t> &lt; 999) { // valid area code }</a:t>
            </a:r>
          </a:p>
          <a:p>
            <a:pPr lvl="1" eaLnBrk="1" hangingPunct="1">
              <a:lnSpc>
                <a:spcPct val="80000"/>
              </a:lnSpc>
            </a:pPr>
            <a:r>
              <a:rPr lang="en-US" sz="1800" dirty="0"/>
              <a:t>Wrong!</a:t>
            </a:r>
          </a:p>
          <a:p>
            <a:pPr lvl="1" eaLnBrk="1" hangingPunct="1">
              <a:lnSpc>
                <a:spcPct val="80000"/>
              </a:lnSpc>
            </a:pPr>
            <a:r>
              <a:rPr lang="en-US" sz="1800" dirty="0"/>
              <a:t>If (200 &lt;= </a:t>
            </a:r>
            <a:r>
              <a:rPr lang="en-US" sz="1800" dirty="0" err="1"/>
              <a:t>areaCode</a:t>
            </a:r>
            <a:r>
              <a:rPr lang="en-US" sz="1800" dirty="0"/>
              <a:t> &amp;&amp; </a:t>
            </a:r>
            <a:r>
              <a:rPr lang="en-US" sz="1800" dirty="0" err="1"/>
              <a:t>areaCode</a:t>
            </a:r>
            <a:r>
              <a:rPr lang="en-US" sz="1800" dirty="0"/>
              <a:t> &lt;= 999) { // valid area code }</a:t>
            </a:r>
          </a:p>
          <a:p>
            <a:pPr lvl="1" eaLnBrk="1" hangingPunct="1">
              <a:lnSpc>
                <a:spcPct val="80000"/>
              </a:lnSpc>
            </a:pPr>
            <a:r>
              <a:rPr lang="en-US" sz="1800" dirty="0"/>
              <a:t>Testing area codes 200 and 999 would catch this error, but a center value </a:t>
            </a:r>
            <a:r>
              <a:rPr lang="en-US" sz="1800"/>
              <a:t>like 770 would </a:t>
            </a:r>
            <a:r>
              <a:rPr lang="en-US" sz="1800" dirty="0"/>
              <a:t>not</a:t>
            </a:r>
          </a:p>
          <a:p>
            <a:pPr eaLnBrk="1" hangingPunct="1">
              <a:lnSpc>
                <a:spcPct val="80000"/>
              </a:lnSpc>
            </a:pPr>
            <a:endParaRPr lang="en-US" sz="1800" dirty="0"/>
          </a:p>
          <a:p>
            <a:pPr eaLnBrk="1" hangingPunct="1">
              <a:lnSpc>
                <a:spcPct val="80000"/>
              </a:lnSpc>
            </a:pPr>
            <a:r>
              <a:rPr lang="en-US" sz="1800" dirty="0"/>
              <a:t>In addition to testing center values, we should also test boundary values</a:t>
            </a:r>
          </a:p>
          <a:p>
            <a:pPr lvl="1" eaLnBrk="1" hangingPunct="1">
              <a:lnSpc>
                <a:spcPct val="80000"/>
              </a:lnSpc>
            </a:pPr>
            <a:r>
              <a:rPr lang="en-US" sz="1800" dirty="0"/>
              <a:t>Right on a boundary</a:t>
            </a:r>
          </a:p>
          <a:p>
            <a:pPr lvl="1" eaLnBrk="1" hangingPunct="1">
              <a:lnSpc>
                <a:spcPct val="80000"/>
              </a:lnSpc>
            </a:pPr>
            <a:r>
              <a:rPr lang="en-US" sz="1800" dirty="0"/>
              <a:t>Very close to a boundary on either side</a:t>
            </a:r>
          </a:p>
          <a:p>
            <a:pPr eaLnBrk="1" hangingPunct="1">
              <a:lnSpc>
                <a:spcPct val="80000"/>
              </a:lnSpc>
            </a:pPr>
            <a:endParaRPr lang="en-US" sz="1800" dirty="0"/>
          </a:p>
        </p:txBody>
      </p:sp>
    </p:spTree>
    <p:extLst>
      <p:ext uri="{BB962C8B-B14F-4D97-AF65-F5344CB8AC3E}">
        <p14:creationId xmlns:p14="http://schemas.microsoft.com/office/powerpoint/2010/main" val="8348031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p:txBody>
          <a:bodyPr/>
          <a:lstStyle/>
          <a:p>
            <a:pPr eaLnBrk="1" hangingPunct="1"/>
            <a:r>
              <a:rPr lang="en-US" dirty="0"/>
              <a:t>Boundary Value Analysis</a:t>
            </a:r>
          </a:p>
        </p:txBody>
      </p:sp>
      <p:sp>
        <p:nvSpPr>
          <p:cNvPr id="12295" name="Rectangle 7"/>
          <p:cNvSpPr>
            <a:spLocks noGrp="1" noChangeArrowheads="1"/>
          </p:cNvSpPr>
          <p:nvPr>
            <p:ph type="body" idx="1"/>
          </p:nvPr>
        </p:nvSpPr>
        <p:spPr>
          <a:xfrm>
            <a:off x="720084" y="2015686"/>
            <a:ext cx="7772400" cy="838200"/>
          </a:xfrm>
        </p:spPr>
        <p:txBody>
          <a:bodyPr/>
          <a:lstStyle/>
          <a:p>
            <a:pPr eaLnBrk="1" hangingPunct="1"/>
            <a:r>
              <a:rPr lang="en-US" dirty="0"/>
              <a:t>Create test cases to test boundaries of equivalence classes</a:t>
            </a:r>
          </a:p>
        </p:txBody>
      </p:sp>
      <p:sp>
        <p:nvSpPr>
          <p:cNvPr id="30" name="Oval 2"/>
          <p:cNvSpPr>
            <a:spLocks noChangeArrowheads="1"/>
          </p:cNvSpPr>
          <p:nvPr/>
        </p:nvSpPr>
        <p:spPr bwMode="auto">
          <a:xfrm>
            <a:off x="2590800" y="2667000"/>
            <a:ext cx="4038600" cy="3733800"/>
          </a:xfrm>
          <a:prstGeom prst="ellipse">
            <a:avLst/>
          </a:prstGeom>
          <a:noFill/>
          <a:ln w="25400">
            <a:solidFill>
              <a:schemeClr val="tx1"/>
            </a:solidFill>
            <a:round/>
            <a:headEnd/>
            <a:tailEnd/>
          </a:ln>
        </p:spPr>
        <p:txBody>
          <a:bodyPr wrap="none" anchor="ctr"/>
          <a:lstStyle/>
          <a:p>
            <a:endParaRPr lang="en-US"/>
          </a:p>
        </p:txBody>
      </p:sp>
      <p:sp>
        <p:nvSpPr>
          <p:cNvPr id="31" name="Line 3"/>
          <p:cNvSpPr>
            <a:spLocks noChangeShapeType="1"/>
          </p:cNvSpPr>
          <p:nvPr/>
        </p:nvSpPr>
        <p:spPr bwMode="auto">
          <a:xfrm>
            <a:off x="4267200" y="2667000"/>
            <a:ext cx="0" cy="3733800"/>
          </a:xfrm>
          <a:prstGeom prst="line">
            <a:avLst/>
          </a:prstGeom>
          <a:noFill/>
          <a:ln w="38100">
            <a:solidFill>
              <a:srgbClr val="0070C0"/>
            </a:solidFill>
            <a:round/>
            <a:headEnd/>
            <a:tailEnd/>
          </a:ln>
        </p:spPr>
        <p:txBody>
          <a:bodyPr/>
          <a:lstStyle/>
          <a:p>
            <a:endParaRPr lang="en-US"/>
          </a:p>
        </p:txBody>
      </p:sp>
      <p:sp>
        <p:nvSpPr>
          <p:cNvPr id="32" name="Oval 18"/>
          <p:cNvSpPr>
            <a:spLocks noChangeArrowheads="1"/>
          </p:cNvSpPr>
          <p:nvPr/>
        </p:nvSpPr>
        <p:spPr bwMode="auto">
          <a:xfrm>
            <a:off x="4724400" y="36576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33" name="Oval 19"/>
          <p:cNvSpPr>
            <a:spLocks noChangeArrowheads="1"/>
          </p:cNvSpPr>
          <p:nvPr/>
        </p:nvSpPr>
        <p:spPr bwMode="auto">
          <a:xfrm>
            <a:off x="4495800" y="28956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34" name="Oval 20"/>
          <p:cNvSpPr>
            <a:spLocks noChangeArrowheads="1"/>
          </p:cNvSpPr>
          <p:nvPr/>
        </p:nvSpPr>
        <p:spPr bwMode="auto">
          <a:xfrm>
            <a:off x="5827140" y="3986373"/>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35" name="Oval 21"/>
          <p:cNvSpPr>
            <a:spLocks noChangeArrowheads="1"/>
          </p:cNvSpPr>
          <p:nvPr/>
        </p:nvSpPr>
        <p:spPr bwMode="auto">
          <a:xfrm>
            <a:off x="4800600" y="43434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39" name="Oval 25"/>
          <p:cNvSpPr>
            <a:spLocks noChangeArrowheads="1"/>
          </p:cNvSpPr>
          <p:nvPr/>
        </p:nvSpPr>
        <p:spPr bwMode="auto">
          <a:xfrm>
            <a:off x="3886200" y="29718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40" name="Oval 26"/>
          <p:cNvSpPr>
            <a:spLocks noChangeArrowheads="1"/>
          </p:cNvSpPr>
          <p:nvPr/>
        </p:nvSpPr>
        <p:spPr bwMode="auto">
          <a:xfrm>
            <a:off x="3505200" y="36576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41" name="Oval 27"/>
          <p:cNvSpPr>
            <a:spLocks noChangeArrowheads="1"/>
          </p:cNvSpPr>
          <p:nvPr/>
        </p:nvSpPr>
        <p:spPr bwMode="auto">
          <a:xfrm>
            <a:off x="2819400" y="4508328"/>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42" name="Oval 28"/>
          <p:cNvSpPr>
            <a:spLocks noChangeArrowheads="1"/>
          </p:cNvSpPr>
          <p:nvPr/>
        </p:nvSpPr>
        <p:spPr bwMode="auto">
          <a:xfrm>
            <a:off x="3505200" y="50292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43" name="Oval 29"/>
          <p:cNvSpPr>
            <a:spLocks noChangeArrowheads="1"/>
          </p:cNvSpPr>
          <p:nvPr/>
        </p:nvSpPr>
        <p:spPr bwMode="auto">
          <a:xfrm>
            <a:off x="3581400" y="59436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44" name="Freeform 43"/>
          <p:cNvSpPr/>
          <p:nvPr/>
        </p:nvSpPr>
        <p:spPr>
          <a:xfrm>
            <a:off x="3339101" y="2865325"/>
            <a:ext cx="758189" cy="1121048"/>
          </a:xfrm>
          <a:custGeom>
            <a:avLst/>
            <a:gdLst>
              <a:gd name="connsiteX0" fmla="*/ 688369 w 758189"/>
              <a:gd name="connsiteY0" fmla="*/ 11439 h 1121048"/>
              <a:gd name="connsiteX1" fmla="*/ 626724 w 758189"/>
              <a:gd name="connsiteY1" fmla="*/ 1165 h 1121048"/>
              <a:gd name="connsiteX2" fmla="*/ 400692 w 758189"/>
              <a:gd name="connsiteY2" fmla="*/ 21713 h 1121048"/>
              <a:gd name="connsiteX3" fmla="*/ 359596 w 758189"/>
              <a:gd name="connsiteY3" fmla="*/ 73084 h 1121048"/>
              <a:gd name="connsiteX4" fmla="*/ 339047 w 758189"/>
              <a:gd name="connsiteY4" fmla="*/ 93632 h 1121048"/>
              <a:gd name="connsiteX5" fmla="*/ 308225 w 758189"/>
              <a:gd name="connsiteY5" fmla="*/ 186100 h 1121048"/>
              <a:gd name="connsiteX6" fmla="*/ 297951 w 758189"/>
              <a:gd name="connsiteY6" fmla="*/ 216922 h 1121048"/>
              <a:gd name="connsiteX7" fmla="*/ 287677 w 758189"/>
              <a:gd name="connsiteY7" fmla="*/ 299115 h 1121048"/>
              <a:gd name="connsiteX8" fmla="*/ 267128 w 758189"/>
              <a:gd name="connsiteY8" fmla="*/ 391583 h 1121048"/>
              <a:gd name="connsiteX9" fmla="*/ 205483 w 758189"/>
              <a:gd name="connsiteY9" fmla="*/ 463502 h 1121048"/>
              <a:gd name="connsiteX10" fmla="*/ 174661 w 758189"/>
              <a:gd name="connsiteY10" fmla="*/ 473776 h 1121048"/>
              <a:gd name="connsiteX11" fmla="*/ 123290 w 758189"/>
              <a:gd name="connsiteY11" fmla="*/ 514873 h 1121048"/>
              <a:gd name="connsiteX12" fmla="*/ 92468 w 758189"/>
              <a:gd name="connsiteY12" fmla="*/ 525147 h 1121048"/>
              <a:gd name="connsiteX13" fmla="*/ 51371 w 758189"/>
              <a:gd name="connsiteY13" fmla="*/ 566244 h 1121048"/>
              <a:gd name="connsiteX14" fmla="*/ 20548 w 758189"/>
              <a:gd name="connsiteY14" fmla="*/ 617614 h 1121048"/>
              <a:gd name="connsiteX15" fmla="*/ 10274 w 758189"/>
              <a:gd name="connsiteY15" fmla="*/ 658711 h 1121048"/>
              <a:gd name="connsiteX16" fmla="*/ 0 w 758189"/>
              <a:gd name="connsiteY16" fmla="*/ 689533 h 1121048"/>
              <a:gd name="connsiteX17" fmla="*/ 10274 w 758189"/>
              <a:gd name="connsiteY17" fmla="*/ 997758 h 1121048"/>
              <a:gd name="connsiteX18" fmla="*/ 20548 w 758189"/>
              <a:gd name="connsiteY18" fmla="*/ 1028581 h 1121048"/>
              <a:gd name="connsiteX19" fmla="*/ 41097 w 758189"/>
              <a:gd name="connsiteY19" fmla="*/ 1049129 h 1121048"/>
              <a:gd name="connsiteX20" fmla="*/ 123290 w 758189"/>
              <a:gd name="connsiteY20" fmla="*/ 1100500 h 1121048"/>
              <a:gd name="connsiteX21" fmla="*/ 154112 w 758189"/>
              <a:gd name="connsiteY21" fmla="*/ 1110774 h 1121048"/>
              <a:gd name="connsiteX22" fmla="*/ 184935 w 758189"/>
              <a:gd name="connsiteY22" fmla="*/ 1121048 h 1121048"/>
              <a:gd name="connsiteX23" fmla="*/ 400692 w 758189"/>
              <a:gd name="connsiteY23" fmla="*/ 1110774 h 1121048"/>
              <a:gd name="connsiteX24" fmla="*/ 431515 w 758189"/>
              <a:gd name="connsiteY24" fmla="*/ 1100500 h 1121048"/>
              <a:gd name="connsiteX25" fmla="*/ 452063 w 758189"/>
              <a:gd name="connsiteY25" fmla="*/ 1079951 h 1121048"/>
              <a:gd name="connsiteX26" fmla="*/ 493160 w 758189"/>
              <a:gd name="connsiteY26" fmla="*/ 1018306 h 1121048"/>
              <a:gd name="connsiteX27" fmla="*/ 534256 w 758189"/>
              <a:gd name="connsiteY27" fmla="*/ 895017 h 1121048"/>
              <a:gd name="connsiteX28" fmla="*/ 544530 w 758189"/>
              <a:gd name="connsiteY28" fmla="*/ 864194 h 1121048"/>
              <a:gd name="connsiteX29" fmla="*/ 585627 w 758189"/>
              <a:gd name="connsiteY29" fmla="*/ 812823 h 1121048"/>
              <a:gd name="connsiteX30" fmla="*/ 606175 w 758189"/>
              <a:gd name="connsiteY30" fmla="*/ 751178 h 1121048"/>
              <a:gd name="connsiteX31" fmla="*/ 616450 w 758189"/>
              <a:gd name="connsiteY31" fmla="*/ 720356 h 1121048"/>
              <a:gd name="connsiteX32" fmla="*/ 647272 w 758189"/>
              <a:gd name="connsiteY32" fmla="*/ 689533 h 1121048"/>
              <a:gd name="connsiteX33" fmla="*/ 667820 w 758189"/>
              <a:gd name="connsiteY33" fmla="*/ 627888 h 1121048"/>
              <a:gd name="connsiteX34" fmla="*/ 678095 w 758189"/>
              <a:gd name="connsiteY34" fmla="*/ 597066 h 1121048"/>
              <a:gd name="connsiteX35" fmla="*/ 698643 w 758189"/>
              <a:gd name="connsiteY35" fmla="*/ 566244 h 1121048"/>
              <a:gd name="connsiteX36" fmla="*/ 719191 w 758189"/>
              <a:gd name="connsiteY36" fmla="*/ 504599 h 1121048"/>
              <a:gd name="connsiteX37" fmla="*/ 739739 w 758189"/>
              <a:gd name="connsiteY37" fmla="*/ 432679 h 1121048"/>
              <a:gd name="connsiteX38" fmla="*/ 739739 w 758189"/>
              <a:gd name="connsiteY38" fmla="*/ 31987 h 1121048"/>
              <a:gd name="connsiteX39" fmla="*/ 678095 w 758189"/>
              <a:gd name="connsiteY39" fmla="*/ 11439 h 1121048"/>
              <a:gd name="connsiteX40" fmla="*/ 585627 w 758189"/>
              <a:gd name="connsiteY40" fmla="*/ 11439 h 1121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58189" h="1121048">
                <a:moveTo>
                  <a:pt x="688369" y="11439"/>
                </a:moveTo>
                <a:cubicBezTo>
                  <a:pt x="667821" y="8014"/>
                  <a:pt x="647556" y="1165"/>
                  <a:pt x="626724" y="1165"/>
                </a:cubicBezTo>
                <a:cubicBezTo>
                  <a:pt x="453231" y="1165"/>
                  <a:pt x="487924" y="-7363"/>
                  <a:pt x="400692" y="21713"/>
                </a:cubicBezTo>
                <a:cubicBezTo>
                  <a:pt x="351069" y="71338"/>
                  <a:pt x="411450" y="8268"/>
                  <a:pt x="359596" y="73084"/>
                </a:cubicBezTo>
                <a:cubicBezTo>
                  <a:pt x="353545" y="80648"/>
                  <a:pt x="345897" y="86783"/>
                  <a:pt x="339047" y="93632"/>
                </a:cubicBezTo>
                <a:lnTo>
                  <a:pt x="308225" y="186100"/>
                </a:lnTo>
                <a:lnTo>
                  <a:pt x="297951" y="216922"/>
                </a:lnTo>
                <a:cubicBezTo>
                  <a:pt x="294526" y="244320"/>
                  <a:pt x="291582" y="271782"/>
                  <a:pt x="287677" y="299115"/>
                </a:cubicBezTo>
                <a:cubicBezTo>
                  <a:pt x="284521" y="321209"/>
                  <a:pt x="279363" y="367113"/>
                  <a:pt x="267128" y="391583"/>
                </a:cubicBezTo>
                <a:cubicBezTo>
                  <a:pt x="257926" y="409988"/>
                  <a:pt x="220650" y="458446"/>
                  <a:pt x="205483" y="463502"/>
                </a:cubicBezTo>
                <a:cubicBezTo>
                  <a:pt x="195209" y="466927"/>
                  <a:pt x="184347" y="468933"/>
                  <a:pt x="174661" y="473776"/>
                </a:cubicBezTo>
                <a:cubicBezTo>
                  <a:pt x="51295" y="535458"/>
                  <a:pt x="218843" y="457539"/>
                  <a:pt x="123290" y="514873"/>
                </a:cubicBezTo>
                <a:cubicBezTo>
                  <a:pt x="114004" y="520445"/>
                  <a:pt x="102742" y="521722"/>
                  <a:pt x="92468" y="525147"/>
                </a:cubicBezTo>
                <a:cubicBezTo>
                  <a:pt x="78769" y="538846"/>
                  <a:pt x="57497" y="547865"/>
                  <a:pt x="51371" y="566244"/>
                </a:cubicBezTo>
                <a:cubicBezTo>
                  <a:pt x="38034" y="606256"/>
                  <a:pt x="48755" y="589408"/>
                  <a:pt x="20548" y="617614"/>
                </a:cubicBezTo>
                <a:cubicBezTo>
                  <a:pt x="17123" y="631313"/>
                  <a:pt x="14153" y="645134"/>
                  <a:pt x="10274" y="658711"/>
                </a:cubicBezTo>
                <a:cubicBezTo>
                  <a:pt x="7299" y="669124"/>
                  <a:pt x="0" y="678703"/>
                  <a:pt x="0" y="689533"/>
                </a:cubicBezTo>
                <a:cubicBezTo>
                  <a:pt x="0" y="792332"/>
                  <a:pt x="4055" y="895148"/>
                  <a:pt x="10274" y="997758"/>
                </a:cubicBezTo>
                <a:cubicBezTo>
                  <a:pt x="10929" y="1008568"/>
                  <a:pt x="14976" y="1019294"/>
                  <a:pt x="20548" y="1028581"/>
                </a:cubicBezTo>
                <a:cubicBezTo>
                  <a:pt x="25532" y="1036887"/>
                  <a:pt x="35046" y="1041565"/>
                  <a:pt x="41097" y="1049129"/>
                </a:cubicBezTo>
                <a:cubicBezTo>
                  <a:pt x="82542" y="1100934"/>
                  <a:pt x="34350" y="1070853"/>
                  <a:pt x="123290" y="1100500"/>
                </a:cubicBezTo>
                <a:lnTo>
                  <a:pt x="154112" y="1110774"/>
                </a:lnTo>
                <a:lnTo>
                  <a:pt x="184935" y="1121048"/>
                </a:lnTo>
                <a:cubicBezTo>
                  <a:pt x="256854" y="1117623"/>
                  <a:pt x="328940" y="1116753"/>
                  <a:pt x="400692" y="1110774"/>
                </a:cubicBezTo>
                <a:cubicBezTo>
                  <a:pt x="411485" y="1109875"/>
                  <a:pt x="422228" y="1106072"/>
                  <a:pt x="431515" y="1100500"/>
                </a:cubicBezTo>
                <a:cubicBezTo>
                  <a:pt x="439821" y="1095516"/>
                  <a:pt x="446251" y="1087700"/>
                  <a:pt x="452063" y="1079951"/>
                </a:cubicBezTo>
                <a:cubicBezTo>
                  <a:pt x="466881" y="1060194"/>
                  <a:pt x="493160" y="1018306"/>
                  <a:pt x="493160" y="1018306"/>
                </a:cubicBezTo>
                <a:lnTo>
                  <a:pt x="534256" y="895017"/>
                </a:lnTo>
                <a:cubicBezTo>
                  <a:pt x="537681" y="884743"/>
                  <a:pt x="536872" y="871852"/>
                  <a:pt x="544530" y="864194"/>
                </a:cubicBezTo>
                <a:cubicBezTo>
                  <a:pt x="561611" y="847114"/>
                  <a:pt x="575257" y="836155"/>
                  <a:pt x="585627" y="812823"/>
                </a:cubicBezTo>
                <a:cubicBezTo>
                  <a:pt x="594424" y="793030"/>
                  <a:pt x="599325" y="771726"/>
                  <a:pt x="606175" y="751178"/>
                </a:cubicBezTo>
                <a:cubicBezTo>
                  <a:pt x="609600" y="740904"/>
                  <a:pt x="608792" y="728014"/>
                  <a:pt x="616450" y="720356"/>
                </a:cubicBezTo>
                <a:lnTo>
                  <a:pt x="647272" y="689533"/>
                </a:lnTo>
                <a:lnTo>
                  <a:pt x="667820" y="627888"/>
                </a:lnTo>
                <a:cubicBezTo>
                  <a:pt x="671245" y="617614"/>
                  <a:pt x="672088" y="606077"/>
                  <a:pt x="678095" y="597066"/>
                </a:cubicBezTo>
                <a:lnTo>
                  <a:pt x="698643" y="566244"/>
                </a:lnTo>
                <a:cubicBezTo>
                  <a:pt x="705492" y="545696"/>
                  <a:pt x="713938" y="525612"/>
                  <a:pt x="719191" y="504599"/>
                </a:cubicBezTo>
                <a:cubicBezTo>
                  <a:pt x="732092" y="452995"/>
                  <a:pt x="725000" y="476898"/>
                  <a:pt x="739739" y="432679"/>
                </a:cubicBezTo>
                <a:cubicBezTo>
                  <a:pt x="754975" y="295563"/>
                  <a:pt x="772234" y="180538"/>
                  <a:pt x="739739" y="31987"/>
                </a:cubicBezTo>
                <a:cubicBezTo>
                  <a:pt x="735110" y="10828"/>
                  <a:pt x="699754" y="11439"/>
                  <a:pt x="678095" y="11439"/>
                </a:cubicBezTo>
                <a:lnTo>
                  <a:pt x="585627" y="114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p:cNvSpPr/>
          <p:nvPr/>
        </p:nvSpPr>
        <p:spPr>
          <a:xfrm>
            <a:off x="2713662" y="3973568"/>
            <a:ext cx="791110" cy="1145720"/>
          </a:xfrm>
          <a:custGeom>
            <a:avLst/>
            <a:gdLst>
              <a:gd name="connsiteX0" fmla="*/ 688369 w 791110"/>
              <a:gd name="connsiteY0" fmla="*/ 0 h 1145720"/>
              <a:gd name="connsiteX1" fmla="*/ 585627 w 791110"/>
              <a:gd name="connsiteY1" fmla="*/ 30823 h 1145720"/>
              <a:gd name="connsiteX2" fmla="*/ 462337 w 791110"/>
              <a:gd name="connsiteY2" fmla="*/ 61645 h 1145720"/>
              <a:gd name="connsiteX3" fmla="*/ 359596 w 791110"/>
              <a:gd name="connsiteY3" fmla="*/ 92468 h 1145720"/>
              <a:gd name="connsiteX4" fmla="*/ 287677 w 791110"/>
              <a:gd name="connsiteY4" fmla="*/ 113016 h 1145720"/>
              <a:gd name="connsiteX5" fmla="*/ 215758 w 791110"/>
              <a:gd name="connsiteY5" fmla="*/ 184935 h 1145720"/>
              <a:gd name="connsiteX6" fmla="*/ 174661 w 791110"/>
              <a:gd name="connsiteY6" fmla="*/ 226032 h 1145720"/>
              <a:gd name="connsiteX7" fmla="*/ 154113 w 791110"/>
              <a:gd name="connsiteY7" fmla="*/ 256854 h 1145720"/>
              <a:gd name="connsiteX8" fmla="*/ 102742 w 791110"/>
              <a:gd name="connsiteY8" fmla="*/ 308225 h 1145720"/>
              <a:gd name="connsiteX9" fmla="*/ 61645 w 791110"/>
              <a:gd name="connsiteY9" fmla="*/ 380144 h 1145720"/>
              <a:gd name="connsiteX10" fmla="*/ 41097 w 791110"/>
              <a:gd name="connsiteY10" fmla="*/ 410967 h 1145720"/>
              <a:gd name="connsiteX11" fmla="*/ 10274 w 791110"/>
              <a:gd name="connsiteY11" fmla="*/ 523982 h 1145720"/>
              <a:gd name="connsiteX12" fmla="*/ 0 w 791110"/>
              <a:gd name="connsiteY12" fmla="*/ 606176 h 1145720"/>
              <a:gd name="connsiteX13" fmla="*/ 10274 w 791110"/>
              <a:gd name="connsiteY13" fmla="*/ 965771 h 1145720"/>
              <a:gd name="connsiteX14" fmla="*/ 30823 w 791110"/>
              <a:gd name="connsiteY14" fmla="*/ 1078787 h 1145720"/>
              <a:gd name="connsiteX15" fmla="*/ 51371 w 791110"/>
              <a:gd name="connsiteY15" fmla="*/ 1109609 h 1145720"/>
              <a:gd name="connsiteX16" fmla="*/ 82193 w 791110"/>
              <a:gd name="connsiteY16" fmla="*/ 1119883 h 1145720"/>
              <a:gd name="connsiteX17" fmla="*/ 154113 w 791110"/>
              <a:gd name="connsiteY17" fmla="*/ 1140432 h 1145720"/>
              <a:gd name="connsiteX18" fmla="*/ 380144 w 791110"/>
              <a:gd name="connsiteY18" fmla="*/ 1109609 h 1145720"/>
              <a:gd name="connsiteX19" fmla="*/ 410966 w 791110"/>
              <a:gd name="connsiteY19" fmla="*/ 1089061 h 1145720"/>
              <a:gd name="connsiteX20" fmla="*/ 421241 w 791110"/>
              <a:gd name="connsiteY20" fmla="*/ 1047964 h 1145720"/>
              <a:gd name="connsiteX21" fmla="*/ 410966 w 791110"/>
              <a:gd name="connsiteY21" fmla="*/ 893852 h 1145720"/>
              <a:gd name="connsiteX22" fmla="*/ 400692 w 791110"/>
              <a:gd name="connsiteY22" fmla="*/ 863029 h 1145720"/>
              <a:gd name="connsiteX23" fmla="*/ 390418 w 791110"/>
              <a:gd name="connsiteY23" fmla="*/ 821933 h 1145720"/>
              <a:gd name="connsiteX24" fmla="*/ 380144 w 791110"/>
              <a:gd name="connsiteY24" fmla="*/ 750014 h 1145720"/>
              <a:gd name="connsiteX25" fmla="*/ 390418 w 791110"/>
              <a:gd name="connsiteY25" fmla="*/ 647272 h 1145720"/>
              <a:gd name="connsiteX26" fmla="*/ 493160 w 791110"/>
              <a:gd name="connsiteY26" fmla="*/ 616450 h 1145720"/>
              <a:gd name="connsiteX27" fmla="*/ 554805 w 791110"/>
              <a:gd name="connsiteY27" fmla="*/ 606176 h 1145720"/>
              <a:gd name="connsiteX28" fmla="*/ 616450 w 791110"/>
              <a:gd name="connsiteY28" fmla="*/ 585627 h 1145720"/>
              <a:gd name="connsiteX29" fmla="*/ 647272 w 791110"/>
              <a:gd name="connsiteY29" fmla="*/ 575353 h 1145720"/>
              <a:gd name="connsiteX30" fmla="*/ 698643 w 791110"/>
              <a:gd name="connsiteY30" fmla="*/ 523982 h 1145720"/>
              <a:gd name="connsiteX31" fmla="*/ 729465 w 791110"/>
              <a:gd name="connsiteY31" fmla="*/ 493160 h 1145720"/>
              <a:gd name="connsiteX32" fmla="*/ 750014 w 791110"/>
              <a:gd name="connsiteY32" fmla="*/ 431515 h 1145720"/>
              <a:gd name="connsiteX33" fmla="*/ 760288 w 791110"/>
              <a:gd name="connsiteY33" fmla="*/ 400692 h 1145720"/>
              <a:gd name="connsiteX34" fmla="*/ 770562 w 791110"/>
              <a:gd name="connsiteY34" fmla="*/ 359596 h 1145720"/>
              <a:gd name="connsiteX35" fmla="*/ 791110 w 791110"/>
              <a:gd name="connsiteY35" fmla="*/ 246580 h 1145720"/>
              <a:gd name="connsiteX36" fmla="*/ 780836 w 791110"/>
              <a:gd name="connsiteY36" fmla="*/ 102742 h 1145720"/>
              <a:gd name="connsiteX37" fmla="*/ 750014 w 791110"/>
              <a:gd name="connsiteY37" fmla="*/ 82194 h 1145720"/>
              <a:gd name="connsiteX38" fmla="*/ 729465 w 791110"/>
              <a:gd name="connsiteY38" fmla="*/ 61645 h 1145720"/>
              <a:gd name="connsiteX39" fmla="*/ 636998 w 791110"/>
              <a:gd name="connsiteY39" fmla="*/ 10274 h 1145720"/>
              <a:gd name="connsiteX40" fmla="*/ 606175 w 791110"/>
              <a:gd name="connsiteY40" fmla="*/ 10274 h 114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91110" h="1145720">
                <a:moveTo>
                  <a:pt x="688369" y="0"/>
                </a:moveTo>
                <a:cubicBezTo>
                  <a:pt x="578874" y="43799"/>
                  <a:pt x="694766" y="1058"/>
                  <a:pt x="585627" y="30823"/>
                </a:cubicBezTo>
                <a:cubicBezTo>
                  <a:pt x="396816" y="82316"/>
                  <a:pt x="648644" y="24384"/>
                  <a:pt x="462337" y="61645"/>
                </a:cubicBezTo>
                <a:cubicBezTo>
                  <a:pt x="380789" y="77955"/>
                  <a:pt x="464455" y="66254"/>
                  <a:pt x="359596" y="92468"/>
                </a:cubicBezTo>
                <a:cubicBezTo>
                  <a:pt x="307993" y="105369"/>
                  <a:pt x="331895" y="98277"/>
                  <a:pt x="287677" y="113016"/>
                </a:cubicBezTo>
                <a:lnTo>
                  <a:pt x="215758" y="184935"/>
                </a:lnTo>
                <a:lnTo>
                  <a:pt x="174661" y="226032"/>
                </a:lnTo>
                <a:cubicBezTo>
                  <a:pt x="167812" y="236306"/>
                  <a:pt x="162244" y="247561"/>
                  <a:pt x="154113" y="256854"/>
                </a:cubicBezTo>
                <a:cubicBezTo>
                  <a:pt x="138166" y="275079"/>
                  <a:pt x="116175" y="288076"/>
                  <a:pt x="102742" y="308225"/>
                </a:cubicBezTo>
                <a:cubicBezTo>
                  <a:pt x="52689" y="383301"/>
                  <a:pt x="113772" y="288918"/>
                  <a:pt x="61645" y="380144"/>
                </a:cubicBezTo>
                <a:cubicBezTo>
                  <a:pt x="55519" y="390865"/>
                  <a:pt x="46112" y="399683"/>
                  <a:pt x="41097" y="410967"/>
                </a:cubicBezTo>
                <a:cubicBezTo>
                  <a:pt x="25987" y="444965"/>
                  <a:pt x="15961" y="487019"/>
                  <a:pt x="10274" y="523982"/>
                </a:cubicBezTo>
                <a:cubicBezTo>
                  <a:pt x="6075" y="551272"/>
                  <a:pt x="3425" y="578778"/>
                  <a:pt x="0" y="606176"/>
                </a:cubicBezTo>
                <a:cubicBezTo>
                  <a:pt x="3425" y="726041"/>
                  <a:pt x="4570" y="845993"/>
                  <a:pt x="10274" y="965771"/>
                </a:cubicBezTo>
                <a:cubicBezTo>
                  <a:pt x="10869" y="978267"/>
                  <a:pt x="21485" y="1056997"/>
                  <a:pt x="30823" y="1078787"/>
                </a:cubicBezTo>
                <a:cubicBezTo>
                  <a:pt x="35687" y="1090136"/>
                  <a:pt x="41729" y="1101895"/>
                  <a:pt x="51371" y="1109609"/>
                </a:cubicBezTo>
                <a:cubicBezTo>
                  <a:pt x="59828" y="1116374"/>
                  <a:pt x="71780" y="1116908"/>
                  <a:pt x="82193" y="1119883"/>
                </a:cubicBezTo>
                <a:cubicBezTo>
                  <a:pt x="172507" y="1145688"/>
                  <a:pt x="80204" y="1115797"/>
                  <a:pt x="154113" y="1140432"/>
                </a:cubicBezTo>
                <a:cubicBezTo>
                  <a:pt x="499631" y="1123156"/>
                  <a:pt x="292691" y="1179573"/>
                  <a:pt x="380144" y="1109609"/>
                </a:cubicBezTo>
                <a:cubicBezTo>
                  <a:pt x="389786" y="1101895"/>
                  <a:pt x="400692" y="1095910"/>
                  <a:pt x="410966" y="1089061"/>
                </a:cubicBezTo>
                <a:cubicBezTo>
                  <a:pt x="414391" y="1075362"/>
                  <a:pt x="421241" y="1062085"/>
                  <a:pt x="421241" y="1047964"/>
                </a:cubicBezTo>
                <a:cubicBezTo>
                  <a:pt x="421241" y="996479"/>
                  <a:pt x="416652" y="945022"/>
                  <a:pt x="410966" y="893852"/>
                </a:cubicBezTo>
                <a:cubicBezTo>
                  <a:pt x="409770" y="883088"/>
                  <a:pt x="403667" y="873442"/>
                  <a:pt x="400692" y="863029"/>
                </a:cubicBezTo>
                <a:cubicBezTo>
                  <a:pt x="396813" y="849452"/>
                  <a:pt x="392944" y="835826"/>
                  <a:pt x="390418" y="821933"/>
                </a:cubicBezTo>
                <a:cubicBezTo>
                  <a:pt x="386086" y="798107"/>
                  <a:pt x="383569" y="773987"/>
                  <a:pt x="380144" y="750014"/>
                </a:cubicBezTo>
                <a:cubicBezTo>
                  <a:pt x="383569" y="715767"/>
                  <a:pt x="373076" y="677002"/>
                  <a:pt x="390418" y="647272"/>
                </a:cubicBezTo>
                <a:cubicBezTo>
                  <a:pt x="393880" y="641338"/>
                  <a:pt x="477714" y="619539"/>
                  <a:pt x="493160" y="616450"/>
                </a:cubicBezTo>
                <a:cubicBezTo>
                  <a:pt x="513587" y="612365"/>
                  <a:pt x="534257" y="609601"/>
                  <a:pt x="554805" y="606176"/>
                </a:cubicBezTo>
                <a:lnTo>
                  <a:pt x="616450" y="585627"/>
                </a:lnTo>
                <a:lnTo>
                  <a:pt x="647272" y="575353"/>
                </a:lnTo>
                <a:lnTo>
                  <a:pt x="698643" y="523982"/>
                </a:lnTo>
                <a:lnTo>
                  <a:pt x="729465" y="493160"/>
                </a:lnTo>
                <a:lnTo>
                  <a:pt x="750014" y="431515"/>
                </a:lnTo>
                <a:cubicBezTo>
                  <a:pt x="753439" y="421241"/>
                  <a:pt x="757661" y="411199"/>
                  <a:pt x="760288" y="400692"/>
                </a:cubicBezTo>
                <a:cubicBezTo>
                  <a:pt x="763713" y="386993"/>
                  <a:pt x="767499" y="373380"/>
                  <a:pt x="770562" y="359596"/>
                </a:cubicBezTo>
                <a:cubicBezTo>
                  <a:pt x="780135" y="316519"/>
                  <a:pt x="783675" y="291188"/>
                  <a:pt x="791110" y="246580"/>
                </a:cubicBezTo>
                <a:cubicBezTo>
                  <a:pt x="787685" y="198634"/>
                  <a:pt x="792494" y="149375"/>
                  <a:pt x="780836" y="102742"/>
                </a:cubicBezTo>
                <a:cubicBezTo>
                  <a:pt x="777841" y="90763"/>
                  <a:pt x="759656" y="89908"/>
                  <a:pt x="750014" y="82194"/>
                </a:cubicBezTo>
                <a:cubicBezTo>
                  <a:pt x="742450" y="76143"/>
                  <a:pt x="737215" y="67457"/>
                  <a:pt x="729465" y="61645"/>
                </a:cubicBezTo>
                <a:cubicBezTo>
                  <a:pt x="704255" y="42737"/>
                  <a:pt x="671319" y="15995"/>
                  <a:pt x="636998" y="10274"/>
                </a:cubicBezTo>
                <a:cubicBezTo>
                  <a:pt x="626863" y="8585"/>
                  <a:pt x="616449" y="10274"/>
                  <a:pt x="606175" y="1027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a:off x="3339101" y="4921321"/>
            <a:ext cx="504785" cy="1222625"/>
          </a:xfrm>
          <a:custGeom>
            <a:avLst/>
            <a:gdLst>
              <a:gd name="connsiteX0" fmla="*/ 339047 w 504785"/>
              <a:gd name="connsiteY0" fmla="*/ 41097 h 1222625"/>
              <a:gd name="connsiteX1" fmla="*/ 256854 w 504785"/>
              <a:gd name="connsiteY1" fmla="*/ 10275 h 1222625"/>
              <a:gd name="connsiteX2" fmla="*/ 205483 w 504785"/>
              <a:gd name="connsiteY2" fmla="*/ 0 h 1222625"/>
              <a:gd name="connsiteX3" fmla="*/ 61645 w 504785"/>
              <a:gd name="connsiteY3" fmla="*/ 10275 h 1222625"/>
              <a:gd name="connsiteX4" fmla="*/ 30823 w 504785"/>
              <a:gd name="connsiteY4" fmla="*/ 20549 h 1222625"/>
              <a:gd name="connsiteX5" fmla="*/ 10274 w 504785"/>
              <a:gd name="connsiteY5" fmla="*/ 82194 h 1222625"/>
              <a:gd name="connsiteX6" fmla="*/ 0 w 504785"/>
              <a:gd name="connsiteY6" fmla="*/ 113016 h 1222625"/>
              <a:gd name="connsiteX7" fmla="*/ 10274 w 504785"/>
              <a:gd name="connsiteY7" fmla="*/ 441789 h 1222625"/>
              <a:gd name="connsiteX8" fmla="*/ 20548 w 504785"/>
              <a:gd name="connsiteY8" fmla="*/ 523982 h 1222625"/>
              <a:gd name="connsiteX9" fmla="*/ 30823 w 504785"/>
              <a:gd name="connsiteY9" fmla="*/ 626724 h 1222625"/>
              <a:gd name="connsiteX10" fmla="*/ 61645 w 504785"/>
              <a:gd name="connsiteY10" fmla="*/ 791110 h 1222625"/>
              <a:gd name="connsiteX11" fmla="*/ 92468 w 504785"/>
              <a:gd name="connsiteY11" fmla="*/ 893852 h 1222625"/>
              <a:gd name="connsiteX12" fmla="*/ 113016 w 504785"/>
              <a:gd name="connsiteY12" fmla="*/ 986319 h 1222625"/>
              <a:gd name="connsiteX13" fmla="*/ 123290 w 504785"/>
              <a:gd name="connsiteY13" fmla="*/ 1017142 h 1222625"/>
              <a:gd name="connsiteX14" fmla="*/ 143838 w 504785"/>
              <a:gd name="connsiteY14" fmla="*/ 1099335 h 1222625"/>
              <a:gd name="connsiteX15" fmla="*/ 164387 w 504785"/>
              <a:gd name="connsiteY15" fmla="*/ 1119883 h 1222625"/>
              <a:gd name="connsiteX16" fmla="*/ 184935 w 504785"/>
              <a:gd name="connsiteY16" fmla="*/ 1150706 h 1222625"/>
              <a:gd name="connsiteX17" fmla="*/ 215757 w 504785"/>
              <a:gd name="connsiteY17" fmla="*/ 1171254 h 1222625"/>
              <a:gd name="connsiteX18" fmla="*/ 236306 w 504785"/>
              <a:gd name="connsiteY18" fmla="*/ 1191803 h 1222625"/>
              <a:gd name="connsiteX19" fmla="*/ 297951 w 504785"/>
              <a:gd name="connsiteY19" fmla="*/ 1222625 h 1222625"/>
              <a:gd name="connsiteX20" fmla="*/ 441789 w 504785"/>
              <a:gd name="connsiteY20" fmla="*/ 1212351 h 1222625"/>
              <a:gd name="connsiteX21" fmla="*/ 462337 w 504785"/>
              <a:gd name="connsiteY21" fmla="*/ 1181528 h 1222625"/>
              <a:gd name="connsiteX22" fmla="*/ 493160 w 504785"/>
              <a:gd name="connsiteY22" fmla="*/ 1068513 h 1222625"/>
              <a:gd name="connsiteX23" fmla="*/ 493160 w 504785"/>
              <a:gd name="connsiteY23" fmla="*/ 246580 h 1222625"/>
              <a:gd name="connsiteX24" fmla="*/ 472611 w 504785"/>
              <a:gd name="connsiteY24" fmla="*/ 143839 h 1222625"/>
              <a:gd name="connsiteX25" fmla="*/ 452063 w 504785"/>
              <a:gd name="connsiteY25" fmla="*/ 123290 h 1222625"/>
              <a:gd name="connsiteX26" fmla="*/ 431515 w 504785"/>
              <a:gd name="connsiteY26" fmla="*/ 92468 h 1222625"/>
              <a:gd name="connsiteX27" fmla="*/ 339047 w 504785"/>
              <a:gd name="connsiteY27" fmla="*/ 61645 h 1222625"/>
              <a:gd name="connsiteX28" fmla="*/ 339047 w 504785"/>
              <a:gd name="connsiteY28" fmla="*/ 41097 h 122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4785" h="1222625">
                <a:moveTo>
                  <a:pt x="339047" y="41097"/>
                </a:moveTo>
                <a:cubicBezTo>
                  <a:pt x="325348" y="32535"/>
                  <a:pt x="278333" y="15645"/>
                  <a:pt x="256854" y="10275"/>
                </a:cubicBezTo>
                <a:cubicBezTo>
                  <a:pt x="239913" y="6040"/>
                  <a:pt x="222607" y="3425"/>
                  <a:pt x="205483" y="0"/>
                </a:cubicBezTo>
                <a:cubicBezTo>
                  <a:pt x="157537" y="3425"/>
                  <a:pt x="109384" y="4658"/>
                  <a:pt x="61645" y="10275"/>
                </a:cubicBezTo>
                <a:cubicBezTo>
                  <a:pt x="50889" y="11540"/>
                  <a:pt x="37118" y="11736"/>
                  <a:pt x="30823" y="20549"/>
                </a:cubicBezTo>
                <a:cubicBezTo>
                  <a:pt x="18233" y="38174"/>
                  <a:pt x="17124" y="61646"/>
                  <a:pt x="10274" y="82194"/>
                </a:cubicBezTo>
                <a:lnTo>
                  <a:pt x="0" y="113016"/>
                </a:lnTo>
                <a:cubicBezTo>
                  <a:pt x="3425" y="222607"/>
                  <a:pt x="4799" y="332281"/>
                  <a:pt x="10274" y="441789"/>
                </a:cubicBezTo>
                <a:cubicBezTo>
                  <a:pt x="11653" y="469365"/>
                  <a:pt x="17499" y="496540"/>
                  <a:pt x="20548" y="523982"/>
                </a:cubicBezTo>
                <a:cubicBezTo>
                  <a:pt x="24349" y="558190"/>
                  <a:pt x="26173" y="592621"/>
                  <a:pt x="30823" y="626724"/>
                </a:cubicBezTo>
                <a:cubicBezTo>
                  <a:pt x="36049" y="665044"/>
                  <a:pt x="47246" y="743112"/>
                  <a:pt x="61645" y="791110"/>
                </a:cubicBezTo>
                <a:cubicBezTo>
                  <a:pt x="83592" y="864269"/>
                  <a:pt x="78938" y="832969"/>
                  <a:pt x="92468" y="893852"/>
                </a:cubicBezTo>
                <a:cubicBezTo>
                  <a:pt x="103064" y="941533"/>
                  <a:pt x="100485" y="942461"/>
                  <a:pt x="113016" y="986319"/>
                </a:cubicBezTo>
                <a:cubicBezTo>
                  <a:pt x="115991" y="996732"/>
                  <a:pt x="120663" y="1006635"/>
                  <a:pt x="123290" y="1017142"/>
                </a:cubicBezTo>
                <a:cubicBezTo>
                  <a:pt x="126446" y="1029768"/>
                  <a:pt x="133773" y="1082561"/>
                  <a:pt x="143838" y="1099335"/>
                </a:cubicBezTo>
                <a:cubicBezTo>
                  <a:pt x="148822" y="1107641"/>
                  <a:pt x="158336" y="1112319"/>
                  <a:pt x="164387" y="1119883"/>
                </a:cubicBezTo>
                <a:cubicBezTo>
                  <a:pt x="172101" y="1129525"/>
                  <a:pt x="176204" y="1141974"/>
                  <a:pt x="184935" y="1150706"/>
                </a:cubicBezTo>
                <a:cubicBezTo>
                  <a:pt x="193666" y="1159437"/>
                  <a:pt x="206115" y="1163540"/>
                  <a:pt x="215757" y="1171254"/>
                </a:cubicBezTo>
                <a:cubicBezTo>
                  <a:pt x="223321" y="1177305"/>
                  <a:pt x="228742" y="1185752"/>
                  <a:pt x="236306" y="1191803"/>
                </a:cubicBezTo>
                <a:cubicBezTo>
                  <a:pt x="264758" y="1214565"/>
                  <a:pt x="265396" y="1211774"/>
                  <a:pt x="297951" y="1222625"/>
                </a:cubicBezTo>
                <a:cubicBezTo>
                  <a:pt x="345897" y="1219200"/>
                  <a:pt x="395156" y="1224009"/>
                  <a:pt x="441789" y="1212351"/>
                </a:cubicBezTo>
                <a:cubicBezTo>
                  <a:pt x="453768" y="1209356"/>
                  <a:pt x="457322" y="1192812"/>
                  <a:pt x="462337" y="1181528"/>
                </a:cubicBezTo>
                <a:cubicBezTo>
                  <a:pt x="481299" y="1138864"/>
                  <a:pt x="484370" y="1112464"/>
                  <a:pt x="493160" y="1068513"/>
                </a:cubicBezTo>
                <a:cubicBezTo>
                  <a:pt x="507237" y="674362"/>
                  <a:pt x="510021" y="743989"/>
                  <a:pt x="493160" y="246580"/>
                </a:cubicBezTo>
                <a:cubicBezTo>
                  <a:pt x="492818" y="236503"/>
                  <a:pt x="485418" y="165183"/>
                  <a:pt x="472611" y="143839"/>
                </a:cubicBezTo>
                <a:cubicBezTo>
                  <a:pt x="467627" y="135533"/>
                  <a:pt x="458114" y="130854"/>
                  <a:pt x="452063" y="123290"/>
                </a:cubicBezTo>
                <a:cubicBezTo>
                  <a:pt x="444349" y="113648"/>
                  <a:pt x="441986" y="99012"/>
                  <a:pt x="431515" y="92468"/>
                </a:cubicBezTo>
                <a:cubicBezTo>
                  <a:pt x="431509" y="92464"/>
                  <a:pt x="354461" y="66783"/>
                  <a:pt x="339047" y="61645"/>
                </a:cubicBezTo>
                <a:cubicBezTo>
                  <a:pt x="303631" y="49840"/>
                  <a:pt x="352746" y="49659"/>
                  <a:pt x="339047" y="410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a:off x="4428162" y="4191856"/>
            <a:ext cx="717070" cy="1808252"/>
          </a:xfrm>
          <a:custGeom>
            <a:avLst/>
            <a:gdLst>
              <a:gd name="connsiteX0" fmla="*/ 359595 w 717070"/>
              <a:gd name="connsiteY0" fmla="*/ 0 h 1808252"/>
              <a:gd name="connsiteX1" fmla="*/ 328773 w 717070"/>
              <a:gd name="connsiteY1" fmla="*/ 51371 h 1808252"/>
              <a:gd name="connsiteX2" fmla="*/ 246580 w 717070"/>
              <a:gd name="connsiteY2" fmla="*/ 123290 h 1808252"/>
              <a:gd name="connsiteX3" fmla="*/ 184935 w 717070"/>
              <a:gd name="connsiteY3" fmla="*/ 195209 h 1808252"/>
              <a:gd name="connsiteX4" fmla="*/ 143838 w 717070"/>
              <a:gd name="connsiteY4" fmla="*/ 236306 h 1808252"/>
              <a:gd name="connsiteX5" fmla="*/ 123290 w 717070"/>
              <a:gd name="connsiteY5" fmla="*/ 267128 h 1808252"/>
              <a:gd name="connsiteX6" fmla="*/ 82193 w 717070"/>
              <a:gd name="connsiteY6" fmla="*/ 318499 h 1808252"/>
              <a:gd name="connsiteX7" fmla="*/ 61645 w 717070"/>
              <a:gd name="connsiteY7" fmla="*/ 380144 h 1808252"/>
              <a:gd name="connsiteX8" fmla="*/ 51371 w 717070"/>
              <a:gd name="connsiteY8" fmla="*/ 410966 h 1808252"/>
              <a:gd name="connsiteX9" fmla="*/ 30822 w 717070"/>
              <a:gd name="connsiteY9" fmla="*/ 554805 h 1808252"/>
              <a:gd name="connsiteX10" fmla="*/ 0 w 717070"/>
              <a:gd name="connsiteY10" fmla="*/ 1037690 h 1808252"/>
              <a:gd name="connsiteX11" fmla="*/ 10274 w 717070"/>
              <a:gd name="connsiteY11" fmla="*/ 1356189 h 1808252"/>
              <a:gd name="connsiteX12" fmla="*/ 30822 w 717070"/>
              <a:gd name="connsiteY12" fmla="*/ 1448656 h 1808252"/>
              <a:gd name="connsiteX13" fmla="*/ 51371 w 717070"/>
              <a:gd name="connsiteY13" fmla="*/ 1469205 h 1808252"/>
              <a:gd name="connsiteX14" fmla="*/ 92467 w 717070"/>
              <a:gd name="connsiteY14" fmla="*/ 1530850 h 1808252"/>
              <a:gd name="connsiteX15" fmla="*/ 123290 w 717070"/>
              <a:gd name="connsiteY15" fmla="*/ 1551398 h 1808252"/>
              <a:gd name="connsiteX16" fmla="*/ 174660 w 717070"/>
              <a:gd name="connsiteY16" fmla="*/ 1602769 h 1808252"/>
              <a:gd name="connsiteX17" fmla="*/ 195209 w 717070"/>
              <a:gd name="connsiteY17" fmla="*/ 1623317 h 1808252"/>
              <a:gd name="connsiteX18" fmla="*/ 226031 w 717070"/>
              <a:gd name="connsiteY18" fmla="*/ 1654140 h 1808252"/>
              <a:gd name="connsiteX19" fmla="*/ 287676 w 717070"/>
              <a:gd name="connsiteY19" fmla="*/ 1695236 h 1808252"/>
              <a:gd name="connsiteX20" fmla="*/ 318499 w 717070"/>
              <a:gd name="connsiteY20" fmla="*/ 1715784 h 1808252"/>
              <a:gd name="connsiteX21" fmla="*/ 380144 w 717070"/>
              <a:gd name="connsiteY21" fmla="*/ 1746607 h 1808252"/>
              <a:gd name="connsiteX22" fmla="*/ 462337 w 717070"/>
              <a:gd name="connsiteY22" fmla="*/ 1797978 h 1808252"/>
              <a:gd name="connsiteX23" fmla="*/ 493159 w 717070"/>
              <a:gd name="connsiteY23" fmla="*/ 1808252 h 1808252"/>
              <a:gd name="connsiteX24" fmla="*/ 626723 w 717070"/>
              <a:gd name="connsiteY24" fmla="*/ 1797978 h 1808252"/>
              <a:gd name="connsiteX25" fmla="*/ 657546 w 717070"/>
              <a:gd name="connsiteY25" fmla="*/ 1787704 h 1808252"/>
              <a:gd name="connsiteX26" fmla="*/ 678094 w 717070"/>
              <a:gd name="connsiteY26" fmla="*/ 1767155 h 1808252"/>
              <a:gd name="connsiteX27" fmla="*/ 698642 w 717070"/>
              <a:gd name="connsiteY27" fmla="*/ 1736333 h 1808252"/>
              <a:gd name="connsiteX28" fmla="*/ 698642 w 717070"/>
              <a:gd name="connsiteY28" fmla="*/ 1417834 h 1808252"/>
              <a:gd name="connsiteX29" fmla="*/ 688368 w 717070"/>
              <a:gd name="connsiteY29" fmla="*/ 1345915 h 1808252"/>
              <a:gd name="connsiteX30" fmla="*/ 647272 w 717070"/>
              <a:gd name="connsiteY30" fmla="*/ 1160980 h 1808252"/>
              <a:gd name="connsiteX31" fmla="*/ 636998 w 717070"/>
              <a:gd name="connsiteY31" fmla="*/ 1068513 h 1808252"/>
              <a:gd name="connsiteX32" fmla="*/ 616449 w 717070"/>
              <a:gd name="connsiteY32" fmla="*/ 852755 h 1808252"/>
              <a:gd name="connsiteX33" fmla="*/ 462337 w 717070"/>
              <a:gd name="connsiteY33" fmla="*/ 41097 h 1808252"/>
              <a:gd name="connsiteX34" fmla="*/ 328773 w 717070"/>
              <a:gd name="connsiteY34" fmla="*/ 41097 h 180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070" h="1808252">
                <a:moveTo>
                  <a:pt x="359595" y="0"/>
                </a:moveTo>
                <a:cubicBezTo>
                  <a:pt x="349321" y="17124"/>
                  <a:pt x="341248" y="35778"/>
                  <a:pt x="328773" y="51371"/>
                </a:cubicBezTo>
                <a:cubicBezTo>
                  <a:pt x="258451" y="139274"/>
                  <a:pt x="302762" y="75134"/>
                  <a:pt x="246580" y="123290"/>
                </a:cubicBezTo>
                <a:cubicBezTo>
                  <a:pt x="166871" y="191612"/>
                  <a:pt x="235274" y="136480"/>
                  <a:pt x="184935" y="195209"/>
                </a:cubicBezTo>
                <a:cubicBezTo>
                  <a:pt x="172327" y="209918"/>
                  <a:pt x="154584" y="220186"/>
                  <a:pt x="143838" y="236306"/>
                </a:cubicBezTo>
                <a:cubicBezTo>
                  <a:pt x="136989" y="246580"/>
                  <a:pt x="131004" y="257486"/>
                  <a:pt x="123290" y="267128"/>
                </a:cubicBezTo>
                <a:cubicBezTo>
                  <a:pt x="64731" y="340326"/>
                  <a:pt x="145436" y="223635"/>
                  <a:pt x="82193" y="318499"/>
                </a:cubicBezTo>
                <a:lnTo>
                  <a:pt x="61645" y="380144"/>
                </a:lnTo>
                <a:cubicBezTo>
                  <a:pt x="58220" y="390418"/>
                  <a:pt x="53495" y="400347"/>
                  <a:pt x="51371" y="410966"/>
                </a:cubicBezTo>
                <a:cubicBezTo>
                  <a:pt x="37304" y="481297"/>
                  <a:pt x="38957" y="465315"/>
                  <a:pt x="30822" y="554805"/>
                </a:cubicBezTo>
                <a:cubicBezTo>
                  <a:pt x="5984" y="828023"/>
                  <a:pt x="11698" y="768627"/>
                  <a:pt x="0" y="1037690"/>
                </a:cubicBezTo>
                <a:cubicBezTo>
                  <a:pt x="3425" y="1143856"/>
                  <a:pt x="4541" y="1250122"/>
                  <a:pt x="10274" y="1356189"/>
                </a:cubicBezTo>
                <a:cubicBezTo>
                  <a:pt x="10808" y="1366070"/>
                  <a:pt x="19949" y="1430535"/>
                  <a:pt x="30822" y="1448656"/>
                </a:cubicBezTo>
                <a:cubicBezTo>
                  <a:pt x="35806" y="1456962"/>
                  <a:pt x="45559" y="1461455"/>
                  <a:pt x="51371" y="1469205"/>
                </a:cubicBezTo>
                <a:cubicBezTo>
                  <a:pt x="66188" y="1488962"/>
                  <a:pt x="71919" y="1517151"/>
                  <a:pt x="92467" y="1530850"/>
                </a:cubicBezTo>
                <a:cubicBezTo>
                  <a:pt x="102741" y="1537699"/>
                  <a:pt x="113997" y="1543267"/>
                  <a:pt x="123290" y="1551398"/>
                </a:cubicBezTo>
                <a:cubicBezTo>
                  <a:pt x="141515" y="1567345"/>
                  <a:pt x="157536" y="1585645"/>
                  <a:pt x="174660" y="1602769"/>
                </a:cubicBezTo>
                <a:lnTo>
                  <a:pt x="195209" y="1623317"/>
                </a:lnTo>
                <a:cubicBezTo>
                  <a:pt x="205483" y="1633591"/>
                  <a:pt x="213941" y="1646080"/>
                  <a:pt x="226031" y="1654140"/>
                </a:cubicBezTo>
                <a:lnTo>
                  <a:pt x="287676" y="1695236"/>
                </a:lnTo>
                <a:cubicBezTo>
                  <a:pt x="297950" y="1702085"/>
                  <a:pt x="306785" y="1711879"/>
                  <a:pt x="318499" y="1715784"/>
                </a:cubicBezTo>
                <a:cubicBezTo>
                  <a:pt x="361035" y="1729964"/>
                  <a:pt x="340310" y="1720052"/>
                  <a:pt x="380144" y="1746607"/>
                </a:cubicBezTo>
                <a:cubicBezTo>
                  <a:pt x="412707" y="1795451"/>
                  <a:pt x="388978" y="1773525"/>
                  <a:pt x="462337" y="1797978"/>
                </a:cubicBezTo>
                <a:lnTo>
                  <a:pt x="493159" y="1808252"/>
                </a:lnTo>
                <a:cubicBezTo>
                  <a:pt x="537680" y="1804827"/>
                  <a:pt x="582415" y="1803516"/>
                  <a:pt x="626723" y="1797978"/>
                </a:cubicBezTo>
                <a:cubicBezTo>
                  <a:pt x="637469" y="1796635"/>
                  <a:pt x="648259" y="1793276"/>
                  <a:pt x="657546" y="1787704"/>
                </a:cubicBezTo>
                <a:cubicBezTo>
                  <a:pt x="665852" y="1782720"/>
                  <a:pt x="672043" y="1774719"/>
                  <a:pt x="678094" y="1767155"/>
                </a:cubicBezTo>
                <a:cubicBezTo>
                  <a:pt x="685808" y="1757513"/>
                  <a:pt x="691793" y="1746607"/>
                  <a:pt x="698642" y="1736333"/>
                </a:cubicBezTo>
                <a:cubicBezTo>
                  <a:pt x="730576" y="1608606"/>
                  <a:pt x="714581" y="1688784"/>
                  <a:pt x="698642" y="1417834"/>
                </a:cubicBezTo>
                <a:cubicBezTo>
                  <a:pt x="697220" y="1393659"/>
                  <a:pt x="693117" y="1369661"/>
                  <a:pt x="688368" y="1345915"/>
                </a:cubicBezTo>
                <a:cubicBezTo>
                  <a:pt x="673188" y="1270014"/>
                  <a:pt x="656244" y="1241730"/>
                  <a:pt x="647272" y="1160980"/>
                </a:cubicBezTo>
                <a:cubicBezTo>
                  <a:pt x="643847" y="1130158"/>
                  <a:pt x="640084" y="1099371"/>
                  <a:pt x="636998" y="1068513"/>
                </a:cubicBezTo>
                <a:cubicBezTo>
                  <a:pt x="629809" y="996627"/>
                  <a:pt x="616449" y="852755"/>
                  <a:pt x="616449" y="852755"/>
                </a:cubicBezTo>
                <a:cubicBezTo>
                  <a:pt x="597119" y="98887"/>
                  <a:pt x="861935" y="56466"/>
                  <a:pt x="462337" y="41097"/>
                </a:cubicBezTo>
                <a:cubicBezTo>
                  <a:pt x="417849" y="39386"/>
                  <a:pt x="373294" y="41097"/>
                  <a:pt x="328773" y="4109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a:off x="4362602" y="2753474"/>
            <a:ext cx="1411474" cy="1181528"/>
          </a:xfrm>
          <a:custGeom>
            <a:avLst/>
            <a:gdLst>
              <a:gd name="connsiteX0" fmla="*/ 353236 w 1411474"/>
              <a:gd name="connsiteY0" fmla="*/ 41097 h 1181528"/>
              <a:gd name="connsiteX1" fmla="*/ 209398 w 1411474"/>
              <a:gd name="connsiteY1" fmla="*/ 10274 h 1181528"/>
              <a:gd name="connsiteX2" fmla="*/ 178576 w 1411474"/>
              <a:gd name="connsiteY2" fmla="*/ 0 h 1181528"/>
              <a:gd name="connsiteX3" fmla="*/ 55286 w 1411474"/>
              <a:gd name="connsiteY3" fmla="*/ 61645 h 1181528"/>
              <a:gd name="connsiteX4" fmla="*/ 34737 w 1411474"/>
              <a:gd name="connsiteY4" fmla="*/ 82193 h 1181528"/>
              <a:gd name="connsiteX5" fmla="*/ 14189 w 1411474"/>
              <a:gd name="connsiteY5" fmla="*/ 102742 h 1181528"/>
              <a:gd name="connsiteX6" fmla="*/ 14189 w 1411474"/>
              <a:gd name="connsiteY6" fmla="*/ 400692 h 1181528"/>
              <a:gd name="connsiteX7" fmla="*/ 45011 w 1411474"/>
              <a:gd name="connsiteY7" fmla="*/ 534256 h 1181528"/>
              <a:gd name="connsiteX8" fmla="*/ 86108 w 1411474"/>
              <a:gd name="connsiteY8" fmla="*/ 585627 h 1181528"/>
              <a:gd name="connsiteX9" fmla="*/ 106656 w 1411474"/>
              <a:gd name="connsiteY9" fmla="*/ 904126 h 1181528"/>
              <a:gd name="connsiteX10" fmla="*/ 137479 w 1411474"/>
              <a:gd name="connsiteY10" fmla="*/ 1037690 h 1181528"/>
              <a:gd name="connsiteX11" fmla="*/ 219672 w 1411474"/>
              <a:gd name="connsiteY11" fmla="*/ 1109609 h 1181528"/>
              <a:gd name="connsiteX12" fmla="*/ 250495 w 1411474"/>
              <a:gd name="connsiteY12" fmla="*/ 1130157 h 1181528"/>
              <a:gd name="connsiteX13" fmla="*/ 281317 w 1411474"/>
              <a:gd name="connsiteY13" fmla="*/ 1150706 h 1181528"/>
              <a:gd name="connsiteX14" fmla="*/ 342962 w 1411474"/>
              <a:gd name="connsiteY14" fmla="*/ 1171254 h 1181528"/>
              <a:gd name="connsiteX15" fmla="*/ 373785 w 1411474"/>
              <a:gd name="connsiteY15" fmla="*/ 1181528 h 1181528"/>
              <a:gd name="connsiteX16" fmla="*/ 589542 w 1411474"/>
              <a:gd name="connsiteY16" fmla="*/ 1171254 h 1181528"/>
              <a:gd name="connsiteX17" fmla="*/ 620364 w 1411474"/>
              <a:gd name="connsiteY17" fmla="*/ 1150706 h 1181528"/>
              <a:gd name="connsiteX18" fmla="*/ 661461 w 1411474"/>
              <a:gd name="connsiteY18" fmla="*/ 1099335 h 1181528"/>
              <a:gd name="connsiteX19" fmla="*/ 723106 w 1411474"/>
              <a:gd name="connsiteY19" fmla="*/ 1037690 h 1181528"/>
              <a:gd name="connsiteX20" fmla="*/ 743654 w 1411474"/>
              <a:gd name="connsiteY20" fmla="*/ 996593 h 1181528"/>
              <a:gd name="connsiteX21" fmla="*/ 815573 w 1411474"/>
              <a:gd name="connsiteY21" fmla="*/ 945223 h 1181528"/>
              <a:gd name="connsiteX22" fmla="*/ 866944 w 1411474"/>
              <a:gd name="connsiteY22" fmla="*/ 904126 h 1181528"/>
              <a:gd name="connsiteX23" fmla="*/ 928589 w 1411474"/>
              <a:gd name="connsiteY23" fmla="*/ 883578 h 1181528"/>
              <a:gd name="connsiteX24" fmla="*/ 1000508 w 1411474"/>
              <a:gd name="connsiteY24" fmla="*/ 863029 h 1181528"/>
              <a:gd name="connsiteX25" fmla="*/ 1164895 w 1411474"/>
              <a:gd name="connsiteY25" fmla="*/ 852755 h 1181528"/>
              <a:gd name="connsiteX26" fmla="*/ 1267636 w 1411474"/>
              <a:gd name="connsiteY26" fmla="*/ 842481 h 1181528"/>
              <a:gd name="connsiteX27" fmla="*/ 1339555 w 1411474"/>
              <a:gd name="connsiteY27" fmla="*/ 821933 h 1181528"/>
              <a:gd name="connsiteX28" fmla="*/ 1360104 w 1411474"/>
              <a:gd name="connsiteY28" fmla="*/ 801384 h 1181528"/>
              <a:gd name="connsiteX29" fmla="*/ 1370378 w 1411474"/>
              <a:gd name="connsiteY29" fmla="*/ 770562 h 1181528"/>
              <a:gd name="connsiteX30" fmla="*/ 1390926 w 1411474"/>
              <a:gd name="connsiteY30" fmla="*/ 739739 h 1181528"/>
              <a:gd name="connsiteX31" fmla="*/ 1411474 w 1411474"/>
              <a:gd name="connsiteY31" fmla="*/ 606175 h 1181528"/>
              <a:gd name="connsiteX32" fmla="*/ 1401200 w 1411474"/>
              <a:gd name="connsiteY32" fmla="*/ 328773 h 1181528"/>
              <a:gd name="connsiteX33" fmla="*/ 1390926 w 1411474"/>
              <a:gd name="connsiteY33" fmla="*/ 297951 h 1181528"/>
              <a:gd name="connsiteX34" fmla="*/ 1360104 w 1411474"/>
              <a:gd name="connsiteY34" fmla="*/ 277402 h 1181528"/>
              <a:gd name="connsiteX35" fmla="*/ 1288185 w 1411474"/>
              <a:gd name="connsiteY35" fmla="*/ 246580 h 1181528"/>
              <a:gd name="connsiteX36" fmla="*/ 1247088 w 1411474"/>
              <a:gd name="connsiteY36" fmla="*/ 236306 h 1181528"/>
              <a:gd name="connsiteX37" fmla="*/ 1185443 w 1411474"/>
              <a:gd name="connsiteY37" fmla="*/ 215757 h 1181528"/>
              <a:gd name="connsiteX38" fmla="*/ 1154620 w 1411474"/>
              <a:gd name="connsiteY38" fmla="*/ 205483 h 1181528"/>
              <a:gd name="connsiteX39" fmla="*/ 918315 w 1411474"/>
              <a:gd name="connsiteY39" fmla="*/ 184935 h 1181528"/>
              <a:gd name="connsiteX40" fmla="*/ 856670 w 1411474"/>
              <a:gd name="connsiteY40" fmla="*/ 174661 h 1181528"/>
              <a:gd name="connsiteX41" fmla="*/ 712832 w 1411474"/>
              <a:gd name="connsiteY41" fmla="*/ 154113 h 1181528"/>
              <a:gd name="connsiteX42" fmla="*/ 610090 w 1411474"/>
              <a:gd name="connsiteY42" fmla="*/ 123290 h 1181528"/>
              <a:gd name="connsiteX43" fmla="*/ 568994 w 1411474"/>
              <a:gd name="connsiteY43" fmla="*/ 113016 h 1181528"/>
              <a:gd name="connsiteX44" fmla="*/ 507349 w 1411474"/>
              <a:gd name="connsiteY44" fmla="*/ 92468 h 1181528"/>
              <a:gd name="connsiteX45" fmla="*/ 414881 w 1411474"/>
              <a:gd name="connsiteY45" fmla="*/ 61645 h 1181528"/>
              <a:gd name="connsiteX46" fmla="*/ 353236 w 1411474"/>
              <a:gd name="connsiteY46" fmla="*/ 41097 h 1181528"/>
              <a:gd name="connsiteX47" fmla="*/ 353236 w 1411474"/>
              <a:gd name="connsiteY47" fmla="*/ 41097 h 1181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411474" h="1181528">
                <a:moveTo>
                  <a:pt x="353236" y="41097"/>
                </a:moveTo>
                <a:cubicBezTo>
                  <a:pt x="249548" y="28136"/>
                  <a:pt x="297238" y="39555"/>
                  <a:pt x="209398" y="10274"/>
                </a:cubicBezTo>
                <a:lnTo>
                  <a:pt x="178576" y="0"/>
                </a:lnTo>
                <a:cubicBezTo>
                  <a:pt x="82682" y="13699"/>
                  <a:pt x="123781" y="-6850"/>
                  <a:pt x="55286" y="61645"/>
                </a:cubicBezTo>
                <a:lnTo>
                  <a:pt x="34737" y="82193"/>
                </a:lnTo>
                <a:lnTo>
                  <a:pt x="14189" y="102742"/>
                </a:lnTo>
                <a:cubicBezTo>
                  <a:pt x="-7921" y="235406"/>
                  <a:pt x="-1248" y="169127"/>
                  <a:pt x="14189" y="400692"/>
                </a:cubicBezTo>
                <a:cubicBezTo>
                  <a:pt x="15400" y="418855"/>
                  <a:pt x="27651" y="516896"/>
                  <a:pt x="45011" y="534256"/>
                </a:cubicBezTo>
                <a:cubicBezTo>
                  <a:pt x="74291" y="563536"/>
                  <a:pt x="60187" y="546745"/>
                  <a:pt x="86108" y="585627"/>
                </a:cubicBezTo>
                <a:cubicBezTo>
                  <a:pt x="120091" y="721563"/>
                  <a:pt x="87553" y="579387"/>
                  <a:pt x="106656" y="904126"/>
                </a:cubicBezTo>
                <a:cubicBezTo>
                  <a:pt x="108337" y="932697"/>
                  <a:pt x="119700" y="1011021"/>
                  <a:pt x="137479" y="1037690"/>
                </a:cubicBezTo>
                <a:cubicBezTo>
                  <a:pt x="171725" y="1089061"/>
                  <a:pt x="147753" y="1061664"/>
                  <a:pt x="219672" y="1109609"/>
                </a:cubicBezTo>
                <a:lnTo>
                  <a:pt x="250495" y="1130157"/>
                </a:lnTo>
                <a:cubicBezTo>
                  <a:pt x="260769" y="1137006"/>
                  <a:pt x="269603" y="1146801"/>
                  <a:pt x="281317" y="1150706"/>
                </a:cubicBezTo>
                <a:lnTo>
                  <a:pt x="342962" y="1171254"/>
                </a:lnTo>
                <a:lnTo>
                  <a:pt x="373785" y="1181528"/>
                </a:lnTo>
                <a:cubicBezTo>
                  <a:pt x="445704" y="1178103"/>
                  <a:pt x="518097" y="1180184"/>
                  <a:pt x="589542" y="1171254"/>
                </a:cubicBezTo>
                <a:cubicBezTo>
                  <a:pt x="601794" y="1169722"/>
                  <a:pt x="610722" y="1158420"/>
                  <a:pt x="620364" y="1150706"/>
                </a:cubicBezTo>
                <a:cubicBezTo>
                  <a:pt x="655090" y="1122925"/>
                  <a:pt x="628598" y="1136306"/>
                  <a:pt x="661461" y="1099335"/>
                </a:cubicBezTo>
                <a:cubicBezTo>
                  <a:pt x="680767" y="1077615"/>
                  <a:pt x="723106" y="1037690"/>
                  <a:pt x="723106" y="1037690"/>
                </a:cubicBezTo>
                <a:cubicBezTo>
                  <a:pt x="729955" y="1023991"/>
                  <a:pt x="733687" y="1008222"/>
                  <a:pt x="743654" y="996593"/>
                </a:cubicBezTo>
                <a:cubicBezTo>
                  <a:pt x="759428" y="978189"/>
                  <a:pt x="795887" y="960972"/>
                  <a:pt x="815573" y="945223"/>
                </a:cubicBezTo>
                <a:cubicBezTo>
                  <a:pt x="842258" y="923875"/>
                  <a:pt x="831370" y="919937"/>
                  <a:pt x="866944" y="904126"/>
                </a:cubicBezTo>
                <a:cubicBezTo>
                  <a:pt x="886737" y="895329"/>
                  <a:pt x="908041" y="890427"/>
                  <a:pt x="928589" y="883578"/>
                </a:cubicBezTo>
                <a:cubicBezTo>
                  <a:pt x="947362" y="877320"/>
                  <a:pt x="982082" y="864872"/>
                  <a:pt x="1000508" y="863029"/>
                </a:cubicBezTo>
                <a:cubicBezTo>
                  <a:pt x="1055138" y="857566"/>
                  <a:pt x="1110154" y="856966"/>
                  <a:pt x="1164895" y="852755"/>
                </a:cubicBezTo>
                <a:cubicBezTo>
                  <a:pt x="1199211" y="850115"/>
                  <a:pt x="1233389" y="845906"/>
                  <a:pt x="1267636" y="842481"/>
                </a:cubicBezTo>
                <a:cubicBezTo>
                  <a:pt x="1275313" y="840562"/>
                  <a:pt x="1329027" y="828250"/>
                  <a:pt x="1339555" y="821933"/>
                </a:cubicBezTo>
                <a:cubicBezTo>
                  <a:pt x="1347861" y="816949"/>
                  <a:pt x="1353254" y="808234"/>
                  <a:pt x="1360104" y="801384"/>
                </a:cubicBezTo>
                <a:cubicBezTo>
                  <a:pt x="1363529" y="791110"/>
                  <a:pt x="1365535" y="780248"/>
                  <a:pt x="1370378" y="770562"/>
                </a:cubicBezTo>
                <a:cubicBezTo>
                  <a:pt x="1375900" y="759517"/>
                  <a:pt x="1386590" y="751301"/>
                  <a:pt x="1390926" y="739739"/>
                </a:cubicBezTo>
                <a:cubicBezTo>
                  <a:pt x="1399751" y="716204"/>
                  <a:pt x="1409887" y="618874"/>
                  <a:pt x="1411474" y="606175"/>
                </a:cubicBezTo>
                <a:cubicBezTo>
                  <a:pt x="1408049" y="513708"/>
                  <a:pt x="1407355" y="421099"/>
                  <a:pt x="1401200" y="328773"/>
                </a:cubicBezTo>
                <a:cubicBezTo>
                  <a:pt x="1400480" y="317967"/>
                  <a:pt x="1397691" y="306408"/>
                  <a:pt x="1390926" y="297951"/>
                </a:cubicBezTo>
                <a:cubicBezTo>
                  <a:pt x="1383212" y="288309"/>
                  <a:pt x="1370825" y="283528"/>
                  <a:pt x="1360104" y="277402"/>
                </a:cubicBezTo>
                <a:cubicBezTo>
                  <a:pt x="1332709" y="261748"/>
                  <a:pt x="1316999" y="254812"/>
                  <a:pt x="1288185" y="246580"/>
                </a:cubicBezTo>
                <a:cubicBezTo>
                  <a:pt x="1274608" y="242701"/>
                  <a:pt x="1260613" y="240364"/>
                  <a:pt x="1247088" y="236306"/>
                </a:cubicBezTo>
                <a:cubicBezTo>
                  <a:pt x="1226342" y="230082"/>
                  <a:pt x="1205991" y="222607"/>
                  <a:pt x="1185443" y="215757"/>
                </a:cubicBezTo>
                <a:cubicBezTo>
                  <a:pt x="1175169" y="212332"/>
                  <a:pt x="1165341" y="207015"/>
                  <a:pt x="1154620" y="205483"/>
                </a:cubicBezTo>
                <a:cubicBezTo>
                  <a:pt x="1028351" y="187445"/>
                  <a:pt x="1106870" y="196720"/>
                  <a:pt x="918315" y="184935"/>
                </a:cubicBezTo>
                <a:cubicBezTo>
                  <a:pt x="897767" y="181510"/>
                  <a:pt x="877292" y="177607"/>
                  <a:pt x="856670" y="174661"/>
                </a:cubicBezTo>
                <a:cubicBezTo>
                  <a:pt x="790393" y="165193"/>
                  <a:pt x="774108" y="166369"/>
                  <a:pt x="712832" y="154113"/>
                </a:cubicBezTo>
                <a:cubicBezTo>
                  <a:pt x="631315" y="137809"/>
                  <a:pt x="714900" y="149493"/>
                  <a:pt x="610090" y="123290"/>
                </a:cubicBezTo>
                <a:cubicBezTo>
                  <a:pt x="596391" y="119865"/>
                  <a:pt x="582519" y="117073"/>
                  <a:pt x="568994" y="113016"/>
                </a:cubicBezTo>
                <a:cubicBezTo>
                  <a:pt x="548248" y="106792"/>
                  <a:pt x="527897" y="99317"/>
                  <a:pt x="507349" y="92468"/>
                </a:cubicBezTo>
                <a:lnTo>
                  <a:pt x="414881" y="61645"/>
                </a:lnTo>
                <a:cubicBezTo>
                  <a:pt x="414879" y="61644"/>
                  <a:pt x="353237" y="41097"/>
                  <a:pt x="353236" y="41097"/>
                </a:cubicBezTo>
                <a:lnTo>
                  <a:pt x="353236" y="4109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27"/>
          <p:cNvSpPr>
            <a:spLocks noChangeArrowheads="1"/>
          </p:cNvSpPr>
          <p:nvPr/>
        </p:nvSpPr>
        <p:spPr bwMode="auto">
          <a:xfrm flipH="1">
            <a:off x="3709675" y="4390529"/>
            <a:ext cx="73152" cy="76428"/>
          </a:xfrm>
          <a:prstGeom prst="ellipse">
            <a:avLst/>
          </a:prstGeom>
          <a:solidFill>
            <a:schemeClr val="tx1"/>
          </a:solidFill>
          <a:ln w="9525">
            <a:solidFill>
              <a:schemeClr val="tx1"/>
            </a:solidFill>
            <a:round/>
            <a:headEnd/>
            <a:tailEnd/>
          </a:ln>
        </p:spPr>
        <p:txBody>
          <a:bodyPr wrap="none" anchor="ctr"/>
          <a:lstStyle/>
          <a:p>
            <a:endParaRPr lang="en-US"/>
          </a:p>
        </p:txBody>
      </p:sp>
      <p:sp>
        <p:nvSpPr>
          <p:cNvPr id="51" name="Oval 27"/>
          <p:cNvSpPr>
            <a:spLocks noChangeArrowheads="1"/>
          </p:cNvSpPr>
          <p:nvPr/>
        </p:nvSpPr>
        <p:spPr bwMode="auto">
          <a:xfrm>
            <a:off x="3981580" y="4663249"/>
            <a:ext cx="73152" cy="73152"/>
          </a:xfrm>
          <a:prstGeom prst="ellipse">
            <a:avLst/>
          </a:prstGeom>
          <a:solidFill>
            <a:schemeClr val="tx1"/>
          </a:solidFill>
          <a:ln w="9525">
            <a:solidFill>
              <a:schemeClr val="tx1"/>
            </a:solidFill>
            <a:round/>
            <a:headEnd/>
            <a:tailEnd/>
          </a:ln>
        </p:spPr>
        <p:txBody>
          <a:bodyPr wrap="none" anchor="ctr"/>
          <a:lstStyle/>
          <a:p>
            <a:endParaRPr lang="en-US"/>
          </a:p>
        </p:txBody>
      </p:sp>
      <p:sp>
        <p:nvSpPr>
          <p:cNvPr id="52" name="Freeform 51"/>
          <p:cNvSpPr/>
          <p:nvPr/>
        </p:nvSpPr>
        <p:spPr>
          <a:xfrm>
            <a:off x="3538838" y="4246491"/>
            <a:ext cx="702098" cy="647490"/>
          </a:xfrm>
          <a:custGeom>
            <a:avLst/>
            <a:gdLst>
              <a:gd name="connsiteX0" fmla="*/ 506889 w 702098"/>
              <a:gd name="connsiteY0" fmla="*/ 636997 h 647490"/>
              <a:gd name="connsiteX1" fmla="*/ 568534 w 702098"/>
              <a:gd name="connsiteY1" fmla="*/ 626723 h 647490"/>
              <a:gd name="connsiteX2" fmla="*/ 640453 w 702098"/>
              <a:gd name="connsiteY2" fmla="*/ 606175 h 647490"/>
              <a:gd name="connsiteX3" fmla="*/ 691823 w 702098"/>
              <a:gd name="connsiteY3" fmla="*/ 544530 h 647490"/>
              <a:gd name="connsiteX4" fmla="*/ 702098 w 702098"/>
              <a:gd name="connsiteY4" fmla="*/ 513708 h 647490"/>
              <a:gd name="connsiteX5" fmla="*/ 691823 w 702098"/>
              <a:gd name="connsiteY5" fmla="*/ 369869 h 647490"/>
              <a:gd name="connsiteX6" fmla="*/ 661001 w 702098"/>
              <a:gd name="connsiteY6" fmla="*/ 267128 h 647490"/>
              <a:gd name="connsiteX7" fmla="*/ 609630 w 702098"/>
              <a:gd name="connsiteY7" fmla="*/ 174660 h 647490"/>
              <a:gd name="connsiteX8" fmla="*/ 578808 w 702098"/>
              <a:gd name="connsiteY8" fmla="*/ 154112 h 647490"/>
              <a:gd name="connsiteX9" fmla="*/ 558259 w 702098"/>
              <a:gd name="connsiteY9" fmla="*/ 133564 h 647490"/>
              <a:gd name="connsiteX10" fmla="*/ 496614 w 702098"/>
              <a:gd name="connsiteY10" fmla="*/ 113015 h 647490"/>
              <a:gd name="connsiteX11" fmla="*/ 434969 w 702098"/>
              <a:gd name="connsiteY11" fmla="*/ 71919 h 647490"/>
              <a:gd name="connsiteX12" fmla="*/ 373325 w 702098"/>
              <a:gd name="connsiteY12" fmla="*/ 51370 h 647490"/>
              <a:gd name="connsiteX13" fmla="*/ 352776 w 702098"/>
              <a:gd name="connsiteY13" fmla="*/ 30822 h 647490"/>
              <a:gd name="connsiteX14" fmla="*/ 250035 w 702098"/>
              <a:gd name="connsiteY14" fmla="*/ 0 h 647490"/>
              <a:gd name="connsiteX15" fmla="*/ 95922 w 702098"/>
              <a:gd name="connsiteY15" fmla="*/ 10274 h 647490"/>
              <a:gd name="connsiteX16" fmla="*/ 34277 w 702098"/>
              <a:gd name="connsiteY16" fmla="*/ 30822 h 647490"/>
              <a:gd name="connsiteX17" fmla="*/ 13729 w 702098"/>
              <a:gd name="connsiteY17" fmla="*/ 61645 h 647490"/>
              <a:gd name="connsiteX18" fmla="*/ 13729 w 702098"/>
              <a:gd name="connsiteY18" fmla="*/ 226031 h 647490"/>
              <a:gd name="connsiteX19" fmla="*/ 44551 w 702098"/>
              <a:gd name="connsiteY19" fmla="*/ 256854 h 647490"/>
              <a:gd name="connsiteX20" fmla="*/ 137019 w 702098"/>
              <a:gd name="connsiteY20" fmla="*/ 297950 h 647490"/>
              <a:gd name="connsiteX21" fmla="*/ 167841 w 702098"/>
              <a:gd name="connsiteY21" fmla="*/ 308224 h 647490"/>
              <a:gd name="connsiteX22" fmla="*/ 188390 w 702098"/>
              <a:gd name="connsiteY22" fmla="*/ 328773 h 647490"/>
              <a:gd name="connsiteX23" fmla="*/ 219212 w 702098"/>
              <a:gd name="connsiteY23" fmla="*/ 339047 h 647490"/>
              <a:gd name="connsiteX24" fmla="*/ 270583 w 702098"/>
              <a:gd name="connsiteY24" fmla="*/ 380144 h 647490"/>
              <a:gd name="connsiteX25" fmla="*/ 311680 w 702098"/>
              <a:gd name="connsiteY25" fmla="*/ 441788 h 647490"/>
              <a:gd name="connsiteX26" fmla="*/ 342502 w 702098"/>
              <a:gd name="connsiteY26" fmla="*/ 503433 h 647490"/>
              <a:gd name="connsiteX27" fmla="*/ 383599 w 702098"/>
              <a:gd name="connsiteY27" fmla="*/ 544530 h 647490"/>
              <a:gd name="connsiteX28" fmla="*/ 434969 w 702098"/>
              <a:gd name="connsiteY28" fmla="*/ 595901 h 647490"/>
              <a:gd name="connsiteX29" fmla="*/ 455518 w 702098"/>
              <a:gd name="connsiteY29" fmla="*/ 616449 h 647490"/>
              <a:gd name="connsiteX30" fmla="*/ 517163 w 702098"/>
              <a:gd name="connsiteY30" fmla="*/ 647272 h 647490"/>
              <a:gd name="connsiteX31" fmla="*/ 506889 w 702098"/>
              <a:gd name="connsiteY31" fmla="*/ 636997 h 647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02098" h="647490">
                <a:moveTo>
                  <a:pt x="506889" y="636997"/>
                </a:moveTo>
                <a:cubicBezTo>
                  <a:pt x="515451" y="633572"/>
                  <a:pt x="548107" y="630808"/>
                  <a:pt x="568534" y="626723"/>
                </a:cubicBezTo>
                <a:cubicBezTo>
                  <a:pt x="600784" y="620273"/>
                  <a:pt x="611078" y="615966"/>
                  <a:pt x="640453" y="606175"/>
                </a:cubicBezTo>
                <a:cubicBezTo>
                  <a:pt x="663178" y="583450"/>
                  <a:pt x="677517" y="573141"/>
                  <a:pt x="691823" y="544530"/>
                </a:cubicBezTo>
                <a:cubicBezTo>
                  <a:pt x="696666" y="534844"/>
                  <a:pt x="698673" y="523982"/>
                  <a:pt x="702098" y="513708"/>
                </a:cubicBezTo>
                <a:cubicBezTo>
                  <a:pt x="698673" y="465762"/>
                  <a:pt x="697131" y="417643"/>
                  <a:pt x="691823" y="369869"/>
                </a:cubicBezTo>
                <a:cubicBezTo>
                  <a:pt x="689235" y="346579"/>
                  <a:pt x="666166" y="282623"/>
                  <a:pt x="661001" y="267128"/>
                </a:cubicBezTo>
                <a:cubicBezTo>
                  <a:pt x="650295" y="235008"/>
                  <a:pt x="639913" y="194848"/>
                  <a:pt x="609630" y="174660"/>
                </a:cubicBezTo>
                <a:cubicBezTo>
                  <a:pt x="599356" y="167811"/>
                  <a:pt x="588450" y="161826"/>
                  <a:pt x="578808" y="154112"/>
                </a:cubicBezTo>
                <a:cubicBezTo>
                  <a:pt x="571244" y="148061"/>
                  <a:pt x="566923" y="137896"/>
                  <a:pt x="558259" y="133564"/>
                </a:cubicBezTo>
                <a:cubicBezTo>
                  <a:pt x="538886" y="123877"/>
                  <a:pt x="514636" y="125030"/>
                  <a:pt x="496614" y="113015"/>
                </a:cubicBezTo>
                <a:cubicBezTo>
                  <a:pt x="476066" y="99316"/>
                  <a:pt x="458397" y="79729"/>
                  <a:pt x="434969" y="71919"/>
                </a:cubicBezTo>
                <a:lnTo>
                  <a:pt x="373325" y="51370"/>
                </a:lnTo>
                <a:cubicBezTo>
                  <a:pt x="366475" y="44521"/>
                  <a:pt x="361440" y="35154"/>
                  <a:pt x="352776" y="30822"/>
                </a:cubicBezTo>
                <a:cubicBezTo>
                  <a:pt x="327763" y="18316"/>
                  <a:pt x="279531" y="7374"/>
                  <a:pt x="250035" y="0"/>
                </a:cubicBezTo>
                <a:cubicBezTo>
                  <a:pt x="198664" y="3425"/>
                  <a:pt x="146890" y="2993"/>
                  <a:pt x="95922" y="10274"/>
                </a:cubicBezTo>
                <a:cubicBezTo>
                  <a:pt x="74480" y="13337"/>
                  <a:pt x="34277" y="30822"/>
                  <a:pt x="34277" y="30822"/>
                </a:cubicBezTo>
                <a:cubicBezTo>
                  <a:pt x="27428" y="41096"/>
                  <a:pt x="19251" y="50600"/>
                  <a:pt x="13729" y="61645"/>
                </a:cubicBezTo>
                <a:cubicBezTo>
                  <a:pt x="-10691" y="110486"/>
                  <a:pt x="2730" y="182036"/>
                  <a:pt x="13729" y="226031"/>
                </a:cubicBezTo>
                <a:cubicBezTo>
                  <a:pt x="17253" y="240127"/>
                  <a:pt x="33389" y="247552"/>
                  <a:pt x="44551" y="256854"/>
                </a:cubicBezTo>
                <a:cubicBezTo>
                  <a:pt x="77112" y="283989"/>
                  <a:pt x="92223" y="283018"/>
                  <a:pt x="137019" y="297950"/>
                </a:cubicBezTo>
                <a:lnTo>
                  <a:pt x="167841" y="308224"/>
                </a:lnTo>
                <a:cubicBezTo>
                  <a:pt x="174691" y="315074"/>
                  <a:pt x="180084" y="323789"/>
                  <a:pt x="188390" y="328773"/>
                </a:cubicBezTo>
                <a:cubicBezTo>
                  <a:pt x="197676" y="334345"/>
                  <a:pt x="209526" y="334204"/>
                  <a:pt x="219212" y="339047"/>
                </a:cubicBezTo>
                <a:cubicBezTo>
                  <a:pt x="235392" y="347137"/>
                  <a:pt x="259113" y="364851"/>
                  <a:pt x="270583" y="380144"/>
                </a:cubicBezTo>
                <a:cubicBezTo>
                  <a:pt x="285401" y="399901"/>
                  <a:pt x="311680" y="441788"/>
                  <a:pt x="311680" y="441788"/>
                </a:cubicBezTo>
                <a:cubicBezTo>
                  <a:pt x="321624" y="471621"/>
                  <a:pt x="320775" y="478084"/>
                  <a:pt x="342502" y="503433"/>
                </a:cubicBezTo>
                <a:cubicBezTo>
                  <a:pt x="355110" y="518142"/>
                  <a:pt x="372853" y="528410"/>
                  <a:pt x="383599" y="544530"/>
                </a:cubicBezTo>
                <a:cubicBezTo>
                  <a:pt x="418823" y="597367"/>
                  <a:pt x="386047" y="556764"/>
                  <a:pt x="434969" y="595901"/>
                </a:cubicBezTo>
                <a:cubicBezTo>
                  <a:pt x="442533" y="601952"/>
                  <a:pt x="447954" y="610398"/>
                  <a:pt x="455518" y="616449"/>
                </a:cubicBezTo>
                <a:cubicBezTo>
                  <a:pt x="474202" y="631396"/>
                  <a:pt x="493176" y="643274"/>
                  <a:pt x="517163" y="647272"/>
                </a:cubicBezTo>
                <a:cubicBezTo>
                  <a:pt x="527297" y="648961"/>
                  <a:pt x="498327" y="640422"/>
                  <a:pt x="506889" y="6369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28"/>
          <p:cNvSpPr>
            <a:spLocks noChangeArrowheads="1"/>
          </p:cNvSpPr>
          <p:nvPr/>
        </p:nvSpPr>
        <p:spPr bwMode="auto">
          <a:xfrm>
            <a:off x="5873783" y="4515440"/>
            <a:ext cx="73152" cy="73152"/>
          </a:xfrm>
          <a:prstGeom prst="ellipse">
            <a:avLst/>
          </a:prstGeom>
          <a:solidFill>
            <a:schemeClr val="tx1"/>
          </a:solidFill>
          <a:ln w="9525">
            <a:solidFill>
              <a:schemeClr val="tx1"/>
            </a:solidFill>
            <a:round/>
            <a:headEnd/>
            <a:tailEnd/>
          </a:ln>
        </p:spPr>
        <p:txBody>
          <a:bodyPr wrap="none" anchor="ctr"/>
          <a:lstStyle/>
          <a:p>
            <a:endParaRPr lang="en-US"/>
          </a:p>
        </p:txBody>
      </p:sp>
      <p:sp>
        <p:nvSpPr>
          <p:cNvPr id="54" name="Oval 28"/>
          <p:cNvSpPr>
            <a:spLocks noChangeArrowheads="1"/>
          </p:cNvSpPr>
          <p:nvPr/>
        </p:nvSpPr>
        <p:spPr bwMode="auto">
          <a:xfrm>
            <a:off x="5633213" y="4991586"/>
            <a:ext cx="73152" cy="73152"/>
          </a:xfrm>
          <a:prstGeom prst="ellipse">
            <a:avLst/>
          </a:prstGeom>
          <a:solidFill>
            <a:schemeClr val="tx1"/>
          </a:solidFill>
          <a:ln w="9525">
            <a:solidFill>
              <a:schemeClr val="tx1"/>
            </a:solidFill>
            <a:round/>
            <a:headEnd/>
            <a:tailEnd/>
          </a:ln>
        </p:spPr>
        <p:txBody>
          <a:bodyPr wrap="none" anchor="ctr"/>
          <a:lstStyle/>
          <a:p>
            <a:endParaRPr lang="en-US"/>
          </a:p>
        </p:txBody>
      </p:sp>
      <p:sp>
        <p:nvSpPr>
          <p:cNvPr id="55" name="Oval 28"/>
          <p:cNvSpPr>
            <a:spLocks noChangeArrowheads="1"/>
          </p:cNvSpPr>
          <p:nvPr/>
        </p:nvSpPr>
        <p:spPr bwMode="auto">
          <a:xfrm>
            <a:off x="6168294" y="4964507"/>
            <a:ext cx="73152" cy="73152"/>
          </a:xfrm>
          <a:prstGeom prst="ellipse">
            <a:avLst/>
          </a:prstGeom>
          <a:solidFill>
            <a:schemeClr val="tx1"/>
          </a:solidFill>
          <a:ln w="9525">
            <a:solidFill>
              <a:schemeClr val="tx1"/>
            </a:solidFill>
            <a:round/>
            <a:headEnd/>
            <a:tailEnd/>
          </a:ln>
        </p:spPr>
        <p:txBody>
          <a:bodyPr wrap="none" anchor="ctr"/>
          <a:lstStyle/>
          <a:p>
            <a:endParaRPr lang="en-US"/>
          </a:p>
        </p:txBody>
      </p:sp>
      <p:sp>
        <p:nvSpPr>
          <p:cNvPr id="56" name="Freeform 55"/>
          <p:cNvSpPr/>
          <p:nvPr/>
        </p:nvSpPr>
        <p:spPr>
          <a:xfrm>
            <a:off x="5514189" y="3702121"/>
            <a:ext cx="863029" cy="1596724"/>
          </a:xfrm>
          <a:custGeom>
            <a:avLst/>
            <a:gdLst>
              <a:gd name="connsiteX0" fmla="*/ 297951 w 863029"/>
              <a:gd name="connsiteY0" fmla="*/ 14504 h 1596724"/>
              <a:gd name="connsiteX1" fmla="*/ 123290 w 863029"/>
              <a:gd name="connsiteY1" fmla="*/ 35052 h 1596724"/>
              <a:gd name="connsiteX2" fmla="*/ 61645 w 863029"/>
              <a:gd name="connsiteY2" fmla="*/ 55601 h 1596724"/>
              <a:gd name="connsiteX3" fmla="*/ 20548 w 863029"/>
              <a:gd name="connsiteY3" fmla="*/ 117246 h 1596724"/>
              <a:gd name="connsiteX4" fmla="*/ 0 w 863029"/>
              <a:gd name="connsiteY4" fmla="*/ 178890 h 1596724"/>
              <a:gd name="connsiteX5" fmla="*/ 10274 w 863029"/>
              <a:gd name="connsiteY5" fmla="*/ 898082 h 1596724"/>
              <a:gd name="connsiteX6" fmla="*/ 20548 w 863029"/>
              <a:gd name="connsiteY6" fmla="*/ 1000823 h 1596724"/>
              <a:gd name="connsiteX7" fmla="*/ 41097 w 863029"/>
              <a:gd name="connsiteY7" fmla="*/ 1144661 h 1596724"/>
              <a:gd name="connsiteX8" fmla="*/ 61645 w 863029"/>
              <a:gd name="connsiteY8" fmla="*/ 1401515 h 1596724"/>
              <a:gd name="connsiteX9" fmla="*/ 71919 w 863029"/>
              <a:gd name="connsiteY9" fmla="*/ 1473434 h 1596724"/>
              <a:gd name="connsiteX10" fmla="*/ 82193 w 863029"/>
              <a:gd name="connsiteY10" fmla="*/ 1504257 h 1596724"/>
              <a:gd name="connsiteX11" fmla="*/ 113016 w 863029"/>
              <a:gd name="connsiteY11" fmla="*/ 1514531 h 1596724"/>
              <a:gd name="connsiteX12" fmla="*/ 143838 w 863029"/>
              <a:gd name="connsiteY12" fmla="*/ 1535079 h 1596724"/>
              <a:gd name="connsiteX13" fmla="*/ 164387 w 863029"/>
              <a:gd name="connsiteY13" fmla="*/ 1555628 h 1596724"/>
              <a:gd name="connsiteX14" fmla="*/ 226032 w 863029"/>
              <a:gd name="connsiteY14" fmla="*/ 1576176 h 1596724"/>
              <a:gd name="connsiteX15" fmla="*/ 421241 w 863029"/>
              <a:gd name="connsiteY15" fmla="*/ 1596724 h 1596724"/>
              <a:gd name="connsiteX16" fmla="*/ 750014 w 863029"/>
              <a:gd name="connsiteY16" fmla="*/ 1576176 h 1596724"/>
              <a:gd name="connsiteX17" fmla="*/ 780836 w 863029"/>
              <a:gd name="connsiteY17" fmla="*/ 1565902 h 1596724"/>
              <a:gd name="connsiteX18" fmla="*/ 842481 w 863029"/>
              <a:gd name="connsiteY18" fmla="*/ 1463160 h 1596724"/>
              <a:gd name="connsiteX19" fmla="*/ 852755 w 863029"/>
              <a:gd name="connsiteY19" fmla="*/ 1432338 h 1596724"/>
              <a:gd name="connsiteX20" fmla="*/ 863029 w 863029"/>
              <a:gd name="connsiteY20" fmla="*/ 1401515 h 1596724"/>
              <a:gd name="connsiteX21" fmla="*/ 852755 w 863029"/>
              <a:gd name="connsiteY21" fmla="*/ 1196032 h 1596724"/>
              <a:gd name="connsiteX22" fmla="*/ 832207 w 863029"/>
              <a:gd name="connsiteY22" fmla="*/ 1093290 h 1596724"/>
              <a:gd name="connsiteX23" fmla="*/ 821933 w 863029"/>
              <a:gd name="connsiteY23" fmla="*/ 1041920 h 1596724"/>
              <a:gd name="connsiteX24" fmla="*/ 811659 w 863029"/>
              <a:gd name="connsiteY24" fmla="*/ 1011097 h 1596724"/>
              <a:gd name="connsiteX25" fmla="*/ 791110 w 863029"/>
              <a:gd name="connsiteY25" fmla="*/ 918630 h 1596724"/>
              <a:gd name="connsiteX26" fmla="*/ 780836 w 863029"/>
              <a:gd name="connsiteY26" fmla="*/ 836437 h 1596724"/>
              <a:gd name="connsiteX27" fmla="*/ 770562 w 863029"/>
              <a:gd name="connsiteY27" fmla="*/ 774792 h 1596724"/>
              <a:gd name="connsiteX28" fmla="*/ 760288 w 863029"/>
              <a:gd name="connsiteY28" fmla="*/ 548760 h 1596724"/>
              <a:gd name="connsiteX29" fmla="*/ 739739 w 863029"/>
              <a:gd name="connsiteY29" fmla="*/ 353551 h 1596724"/>
              <a:gd name="connsiteX30" fmla="*/ 698643 w 863029"/>
              <a:gd name="connsiteY30" fmla="*/ 209713 h 1596724"/>
              <a:gd name="connsiteX31" fmla="*/ 678095 w 863029"/>
              <a:gd name="connsiteY31" fmla="*/ 148068 h 1596724"/>
              <a:gd name="connsiteX32" fmla="*/ 636998 w 863029"/>
              <a:gd name="connsiteY32" fmla="*/ 106971 h 1596724"/>
              <a:gd name="connsiteX33" fmla="*/ 585627 w 863029"/>
              <a:gd name="connsiteY33" fmla="*/ 55601 h 1596724"/>
              <a:gd name="connsiteX34" fmla="*/ 565079 w 863029"/>
              <a:gd name="connsiteY34" fmla="*/ 35052 h 1596724"/>
              <a:gd name="connsiteX35" fmla="*/ 503434 w 863029"/>
              <a:gd name="connsiteY35" fmla="*/ 14504 h 1596724"/>
              <a:gd name="connsiteX36" fmla="*/ 297951 w 863029"/>
              <a:gd name="connsiteY36" fmla="*/ 14504 h 159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63029" h="1596724">
                <a:moveTo>
                  <a:pt x="297951" y="14504"/>
                </a:moveTo>
                <a:cubicBezTo>
                  <a:pt x="234594" y="17929"/>
                  <a:pt x="179842" y="19629"/>
                  <a:pt x="123290" y="35052"/>
                </a:cubicBezTo>
                <a:cubicBezTo>
                  <a:pt x="102393" y="40751"/>
                  <a:pt x="61645" y="55601"/>
                  <a:pt x="61645" y="55601"/>
                </a:cubicBezTo>
                <a:cubicBezTo>
                  <a:pt x="47946" y="76149"/>
                  <a:pt x="28358" y="93817"/>
                  <a:pt x="20548" y="117246"/>
                </a:cubicBezTo>
                <a:lnTo>
                  <a:pt x="0" y="178890"/>
                </a:lnTo>
                <a:cubicBezTo>
                  <a:pt x="3425" y="418621"/>
                  <a:pt x="4282" y="658402"/>
                  <a:pt x="10274" y="898082"/>
                </a:cubicBezTo>
                <a:cubicBezTo>
                  <a:pt x="11134" y="932489"/>
                  <a:pt x="16747" y="966616"/>
                  <a:pt x="20548" y="1000823"/>
                </a:cubicBezTo>
                <a:cubicBezTo>
                  <a:pt x="29119" y="1077956"/>
                  <a:pt x="29519" y="1075194"/>
                  <a:pt x="41097" y="1144661"/>
                </a:cubicBezTo>
                <a:cubicBezTo>
                  <a:pt x="47946" y="1230279"/>
                  <a:pt x="49498" y="1316487"/>
                  <a:pt x="61645" y="1401515"/>
                </a:cubicBezTo>
                <a:cubicBezTo>
                  <a:pt x="65070" y="1425488"/>
                  <a:pt x="67170" y="1449688"/>
                  <a:pt x="71919" y="1473434"/>
                </a:cubicBezTo>
                <a:cubicBezTo>
                  <a:pt x="74043" y="1484054"/>
                  <a:pt x="74535" y="1496599"/>
                  <a:pt x="82193" y="1504257"/>
                </a:cubicBezTo>
                <a:cubicBezTo>
                  <a:pt x="89851" y="1511915"/>
                  <a:pt x="102742" y="1511106"/>
                  <a:pt x="113016" y="1514531"/>
                </a:cubicBezTo>
                <a:cubicBezTo>
                  <a:pt x="123290" y="1521380"/>
                  <a:pt x="134196" y="1527365"/>
                  <a:pt x="143838" y="1535079"/>
                </a:cubicBezTo>
                <a:cubicBezTo>
                  <a:pt x="151402" y="1541130"/>
                  <a:pt x="155723" y="1551296"/>
                  <a:pt x="164387" y="1555628"/>
                </a:cubicBezTo>
                <a:cubicBezTo>
                  <a:pt x="183760" y="1565315"/>
                  <a:pt x="204793" y="1571928"/>
                  <a:pt x="226032" y="1576176"/>
                </a:cubicBezTo>
                <a:cubicBezTo>
                  <a:pt x="324537" y="1595877"/>
                  <a:pt x="259984" y="1585206"/>
                  <a:pt x="421241" y="1596724"/>
                </a:cubicBezTo>
                <a:cubicBezTo>
                  <a:pt x="592758" y="1590598"/>
                  <a:pt x="634999" y="1609037"/>
                  <a:pt x="750014" y="1576176"/>
                </a:cubicBezTo>
                <a:cubicBezTo>
                  <a:pt x="760427" y="1573201"/>
                  <a:pt x="770562" y="1569327"/>
                  <a:pt x="780836" y="1565902"/>
                </a:cubicBezTo>
                <a:cubicBezTo>
                  <a:pt x="837249" y="1509489"/>
                  <a:pt x="815806" y="1543184"/>
                  <a:pt x="842481" y="1463160"/>
                </a:cubicBezTo>
                <a:lnTo>
                  <a:pt x="852755" y="1432338"/>
                </a:lnTo>
                <a:lnTo>
                  <a:pt x="863029" y="1401515"/>
                </a:lnTo>
                <a:cubicBezTo>
                  <a:pt x="859604" y="1333021"/>
                  <a:pt x="859579" y="1264272"/>
                  <a:pt x="852755" y="1196032"/>
                </a:cubicBezTo>
                <a:cubicBezTo>
                  <a:pt x="849280" y="1161280"/>
                  <a:pt x="839056" y="1127537"/>
                  <a:pt x="832207" y="1093290"/>
                </a:cubicBezTo>
                <a:cubicBezTo>
                  <a:pt x="828782" y="1076167"/>
                  <a:pt x="827455" y="1058486"/>
                  <a:pt x="821933" y="1041920"/>
                </a:cubicBezTo>
                <a:cubicBezTo>
                  <a:pt x="818508" y="1031646"/>
                  <a:pt x="814008" y="1021669"/>
                  <a:pt x="811659" y="1011097"/>
                </a:cubicBezTo>
                <a:cubicBezTo>
                  <a:pt x="787550" y="902609"/>
                  <a:pt x="814238" y="988014"/>
                  <a:pt x="791110" y="918630"/>
                </a:cubicBezTo>
                <a:cubicBezTo>
                  <a:pt x="787685" y="891232"/>
                  <a:pt x="784741" y="863770"/>
                  <a:pt x="780836" y="836437"/>
                </a:cubicBezTo>
                <a:cubicBezTo>
                  <a:pt x="777890" y="815815"/>
                  <a:pt x="772046" y="795571"/>
                  <a:pt x="770562" y="774792"/>
                </a:cubicBezTo>
                <a:cubicBezTo>
                  <a:pt x="765189" y="699562"/>
                  <a:pt x="764717" y="624052"/>
                  <a:pt x="760288" y="548760"/>
                </a:cubicBezTo>
                <a:cubicBezTo>
                  <a:pt x="757692" y="504629"/>
                  <a:pt x="750157" y="405640"/>
                  <a:pt x="739739" y="353551"/>
                </a:cubicBezTo>
                <a:cubicBezTo>
                  <a:pt x="726837" y="289043"/>
                  <a:pt x="718228" y="268469"/>
                  <a:pt x="698643" y="209713"/>
                </a:cubicBezTo>
                <a:lnTo>
                  <a:pt x="678095" y="148068"/>
                </a:lnTo>
                <a:cubicBezTo>
                  <a:pt x="664396" y="134369"/>
                  <a:pt x="647744" y="123091"/>
                  <a:pt x="636998" y="106971"/>
                </a:cubicBezTo>
                <a:cubicBezTo>
                  <a:pt x="601771" y="54131"/>
                  <a:pt x="634554" y="94743"/>
                  <a:pt x="585627" y="55601"/>
                </a:cubicBezTo>
                <a:cubicBezTo>
                  <a:pt x="578063" y="49550"/>
                  <a:pt x="573743" y="39384"/>
                  <a:pt x="565079" y="35052"/>
                </a:cubicBezTo>
                <a:cubicBezTo>
                  <a:pt x="545706" y="25365"/>
                  <a:pt x="523982" y="21353"/>
                  <a:pt x="503434" y="14504"/>
                </a:cubicBezTo>
                <a:cubicBezTo>
                  <a:pt x="410881" y="-16346"/>
                  <a:pt x="361308" y="11079"/>
                  <a:pt x="297951" y="14504"/>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5827140" y="446939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4738116" y="4277293"/>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3439244" y="496731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3667740" y="4330644"/>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3442716" y="359571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26"/>
          <p:cNvSpPr>
            <a:spLocks noChangeArrowheads="1"/>
          </p:cNvSpPr>
          <p:nvPr/>
        </p:nvSpPr>
        <p:spPr bwMode="auto">
          <a:xfrm>
            <a:off x="3071117" y="4270495"/>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58" name="Oval 57"/>
          <p:cNvSpPr/>
          <p:nvPr/>
        </p:nvSpPr>
        <p:spPr>
          <a:xfrm>
            <a:off x="3008633" y="4208611"/>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27"/>
          <p:cNvSpPr>
            <a:spLocks noChangeArrowheads="1"/>
          </p:cNvSpPr>
          <p:nvPr/>
        </p:nvSpPr>
        <p:spPr bwMode="auto">
          <a:xfrm>
            <a:off x="2895600" y="4883221"/>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66" name="Oval 27"/>
          <p:cNvSpPr>
            <a:spLocks noChangeArrowheads="1"/>
          </p:cNvSpPr>
          <p:nvPr/>
        </p:nvSpPr>
        <p:spPr bwMode="auto">
          <a:xfrm>
            <a:off x="3553393" y="553092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67" name="Oval 27"/>
          <p:cNvSpPr>
            <a:spLocks noChangeArrowheads="1"/>
          </p:cNvSpPr>
          <p:nvPr/>
        </p:nvSpPr>
        <p:spPr bwMode="auto">
          <a:xfrm>
            <a:off x="4762500" y="5512083"/>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68" name="Oval 27"/>
          <p:cNvSpPr>
            <a:spLocks noChangeArrowheads="1"/>
          </p:cNvSpPr>
          <p:nvPr/>
        </p:nvSpPr>
        <p:spPr bwMode="auto">
          <a:xfrm>
            <a:off x="4606284" y="5057882"/>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69" name="Oval 27"/>
          <p:cNvSpPr>
            <a:spLocks noChangeArrowheads="1"/>
          </p:cNvSpPr>
          <p:nvPr/>
        </p:nvSpPr>
        <p:spPr bwMode="auto">
          <a:xfrm>
            <a:off x="4855824" y="4705818"/>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70" name="Oval 28"/>
          <p:cNvSpPr>
            <a:spLocks noChangeArrowheads="1"/>
          </p:cNvSpPr>
          <p:nvPr/>
        </p:nvSpPr>
        <p:spPr bwMode="auto">
          <a:xfrm>
            <a:off x="5228243" y="3290298"/>
            <a:ext cx="73152" cy="73152"/>
          </a:xfrm>
          <a:prstGeom prst="ellipse">
            <a:avLst/>
          </a:prstGeom>
          <a:solidFill>
            <a:schemeClr val="tx1"/>
          </a:solidFill>
          <a:ln w="9525">
            <a:solidFill>
              <a:schemeClr val="tx1"/>
            </a:solidFill>
            <a:round/>
            <a:headEnd/>
            <a:tailEnd/>
          </a:ln>
        </p:spPr>
        <p:txBody>
          <a:bodyPr wrap="none" anchor="ctr"/>
          <a:lstStyle/>
          <a:p>
            <a:endParaRPr lang="en-US"/>
          </a:p>
        </p:txBody>
      </p:sp>
      <p:sp>
        <p:nvSpPr>
          <p:cNvPr id="71" name="Oval 70"/>
          <p:cNvSpPr/>
          <p:nvPr/>
        </p:nvSpPr>
        <p:spPr>
          <a:xfrm>
            <a:off x="5181600" y="3244254"/>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p:cNvGrpSpPr/>
          <p:nvPr/>
        </p:nvGrpSpPr>
        <p:grpSpPr>
          <a:xfrm>
            <a:off x="3429000" y="3144270"/>
            <a:ext cx="439690" cy="199968"/>
            <a:chOff x="3657600" y="5362632"/>
            <a:chExt cx="439690" cy="199968"/>
          </a:xfrm>
        </p:grpSpPr>
        <p:sp>
          <p:nvSpPr>
            <p:cNvPr id="59"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a:p>
          </p:txBody>
        </p:sp>
        <p:sp>
          <p:nvSpPr>
            <p:cNvPr id="61" name="Oval 60"/>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a:p>
          </p:txBody>
        </p:sp>
        <p:sp>
          <p:nvSpPr>
            <p:cNvPr id="73"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a:p>
          </p:txBody>
        </p:sp>
      </p:grpSp>
      <p:grpSp>
        <p:nvGrpSpPr>
          <p:cNvPr id="74" name="Group 73"/>
          <p:cNvGrpSpPr/>
          <p:nvPr/>
        </p:nvGrpSpPr>
        <p:grpSpPr>
          <a:xfrm>
            <a:off x="5363063" y="4008643"/>
            <a:ext cx="439690" cy="199968"/>
            <a:chOff x="3657600" y="5362632"/>
            <a:chExt cx="439690" cy="199968"/>
          </a:xfrm>
        </p:grpSpPr>
        <p:sp>
          <p:nvSpPr>
            <p:cNvPr id="75"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a:p>
          </p:txBody>
        </p:sp>
        <p:sp>
          <p:nvSpPr>
            <p:cNvPr id="76" name="Oval 75"/>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a:p>
          </p:txBody>
        </p:sp>
        <p:sp>
          <p:nvSpPr>
            <p:cNvPr id="78"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a:p>
          </p:txBody>
        </p:sp>
      </p:grpSp>
      <p:grpSp>
        <p:nvGrpSpPr>
          <p:cNvPr id="79" name="Group 78"/>
          <p:cNvGrpSpPr/>
          <p:nvPr/>
        </p:nvGrpSpPr>
        <p:grpSpPr>
          <a:xfrm>
            <a:off x="4839459" y="5057882"/>
            <a:ext cx="439690" cy="199968"/>
            <a:chOff x="3657600" y="5362632"/>
            <a:chExt cx="439690" cy="199968"/>
          </a:xfrm>
        </p:grpSpPr>
        <p:sp>
          <p:nvSpPr>
            <p:cNvPr id="80"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a:p>
          </p:txBody>
        </p:sp>
        <p:sp>
          <p:nvSpPr>
            <p:cNvPr id="81" name="Oval 80"/>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a:p>
          </p:txBody>
        </p:sp>
        <p:sp>
          <p:nvSpPr>
            <p:cNvPr id="83"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a:p>
          </p:txBody>
        </p:sp>
      </p:grpSp>
      <p:grpSp>
        <p:nvGrpSpPr>
          <p:cNvPr id="84" name="Group 83"/>
          <p:cNvGrpSpPr/>
          <p:nvPr/>
        </p:nvGrpSpPr>
        <p:grpSpPr>
          <a:xfrm>
            <a:off x="4918839" y="3657600"/>
            <a:ext cx="439690" cy="199968"/>
            <a:chOff x="3657600" y="5362632"/>
            <a:chExt cx="439690" cy="199968"/>
          </a:xfrm>
        </p:grpSpPr>
        <p:sp>
          <p:nvSpPr>
            <p:cNvPr id="85"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a:p>
          </p:txBody>
        </p:sp>
        <p:sp>
          <p:nvSpPr>
            <p:cNvPr id="86" name="Oval 85"/>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a:p>
          </p:txBody>
        </p:sp>
        <p:sp>
          <p:nvSpPr>
            <p:cNvPr id="88"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a:p>
          </p:txBody>
        </p:sp>
      </p:grpSp>
      <p:grpSp>
        <p:nvGrpSpPr>
          <p:cNvPr id="89" name="Group 88"/>
          <p:cNvGrpSpPr/>
          <p:nvPr/>
        </p:nvGrpSpPr>
        <p:grpSpPr>
          <a:xfrm>
            <a:off x="2889372" y="3986373"/>
            <a:ext cx="439690" cy="199968"/>
            <a:chOff x="3657600" y="5362632"/>
            <a:chExt cx="439690" cy="199968"/>
          </a:xfrm>
        </p:grpSpPr>
        <p:sp>
          <p:nvSpPr>
            <p:cNvPr id="90"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a:p>
          </p:txBody>
        </p:sp>
        <p:sp>
          <p:nvSpPr>
            <p:cNvPr id="91" name="Oval 90"/>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a:p>
          </p:txBody>
        </p:sp>
        <p:sp>
          <p:nvSpPr>
            <p:cNvPr id="93"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a:p>
          </p:txBody>
        </p:sp>
      </p:grpSp>
      <p:grpSp>
        <p:nvGrpSpPr>
          <p:cNvPr id="94" name="Group 93"/>
          <p:cNvGrpSpPr/>
          <p:nvPr/>
        </p:nvGrpSpPr>
        <p:grpSpPr>
          <a:xfrm>
            <a:off x="3146013" y="5302456"/>
            <a:ext cx="439690" cy="199968"/>
            <a:chOff x="3657600" y="5362632"/>
            <a:chExt cx="439690" cy="199968"/>
          </a:xfrm>
        </p:grpSpPr>
        <p:sp>
          <p:nvSpPr>
            <p:cNvPr id="95"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a:p>
          </p:txBody>
        </p:sp>
        <p:sp>
          <p:nvSpPr>
            <p:cNvPr id="96" name="Oval 95"/>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a:p>
          </p:txBody>
        </p:sp>
        <p:sp>
          <p:nvSpPr>
            <p:cNvPr id="98"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a:p>
          </p:txBody>
        </p:sp>
      </p:grpSp>
      <p:grpSp>
        <p:nvGrpSpPr>
          <p:cNvPr id="99" name="Group 98"/>
          <p:cNvGrpSpPr/>
          <p:nvPr/>
        </p:nvGrpSpPr>
        <p:grpSpPr>
          <a:xfrm>
            <a:off x="3947305" y="4432207"/>
            <a:ext cx="439690" cy="199968"/>
            <a:chOff x="3657600" y="5362632"/>
            <a:chExt cx="439690" cy="199968"/>
          </a:xfrm>
        </p:grpSpPr>
        <p:sp>
          <p:nvSpPr>
            <p:cNvPr id="100"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a:p>
          </p:txBody>
        </p:sp>
        <p:sp>
          <p:nvSpPr>
            <p:cNvPr id="101" name="Oval 100"/>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a:p>
          </p:txBody>
        </p:sp>
        <p:sp>
          <p:nvSpPr>
            <p:cNvPr id="103"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a:p>
          </p:txBody>
        </p:sp>
      </p:grpSp>
    </p:spTree>
    <p:extLst>
      <p:ext uri="{BB962C8B-B14F-4D97-AF65-F5344CB8AC3E}">
        <p14:creationId xmlns:p14="http://schemas.microsoft.com/office/powerpoint/2010/main" val="2997212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p:spPr>
        <p:txBody>
          <a:bodyPr/>
          <a:lstStyle/>
          <a:p>
            <a:fld id="{B71A0783-9FD8-416E-AC1C-7A6C6DD3BF65}" type="slidenum">
              <a:rPr lang="en-US" smtClean="0"/>
              <a:pPr/>
              <a:t>5</a:t>
            </a:fld>
            <a:endParaRPr lang="en-US"/>
          </a:p>
        </p:txBody>
      </p:sp>
      <p:sp>
        <p:nvSpPr>
          <p:cNvPr id="48131" name="Rectangle 2"/>
          <p:cNvSpPr>
            <a:spLocks noGrp="1" noChangeArrowheads="1"/>
          </p:cNvSpPr>
          <p:nvPr>
            <p:ph type="title"/>
          </p:nvPr>
        </p:nvSpPr>
        <p:spPr/>
        <p:txBody>
          <a:bodyPr/>
          <a:lstStyle/>
          <a:p>
            <a:pPr eaLnBrk="1" hangingPunct="1"/>
            <a:r>
              <a:rPr lang="en-US" sz="3800"/>
              <a:t>Errors, Faults, and Failures</a:t>
            </a:r>
          </a:p>
        </p:txBody>
      </p:sp>
      <p:pic>
        <p:nvPicPr>
          <p:cNvPr id="48132" name="Picture 4" descr="error-def"/>
          <p:cNvPicPr>
            <a:picLocks noGrp="1" noChangeAspect="1" noChangeArrowheads="1"/>
          </p:cNvPicPr>
          <p:nvPr>
            <p:ph idx="1"/>
          </p:nvPr>
        </p:nvPicPr>
        <p:blipFill>
          <a:blip r:embed="rId2" cstate="print"/>
          <a:srcRect/>
          <a:stretch>
            <a:fillRect/>
          </a:stretch>
        </p:blipFill>
        <p:spPr>
          <a:xfrm>
            <a:off x="1066800" y="1143000"/>
            <a:ext cx="7239000" cy="5486400"/>
          </a:xfrm>
          <a:noFill/>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6BE740E4-2E98-4A6D-8828-F68E32FBB840}"/>
                  </a:ext>
                </a:extLst>
              </p14:cNvPr>
              <p14:cNvContentPartPr/>
              <p14:nvPr/>
            </p14:nvContentPartPr>
            <p14:xfrm>
              <a:off x="6198334" y="6310333"/>
              <a:ext cx="1071720" cy="178200"/>
            </p14:xfrm>
          </p:contentPart>
        </mc:Choice>
        <mc:Fallback xmlns="">
          <p:pic>
            <p:nvPicPr>
              <p:cNvPr id="2" name="Ink 1">
                <a:extLst>
                  <a:ext uri="{FF2B5EF4-FFF2-40B4-BE49-F238E27FC236}">
                    <a16:creationId xmlns:a16="http://schemas.microsoft.com/office/drawing/2014/main" id="{6BE740E4-2E98-4A6D-8828-F68E32FBB840}"/>
                  </a:ext>
                </a:extLst>
              </p:cNvPr>
              <p:cNvPicPr/>
              <p:nvPr/>
            </p:nvPicPr>
            <p:blipFill>
              <a:blip r:embed="rId4"/>
              <a:stretch>
                <a:fillRect/>
              </a:stretch>
            </p:blipFill>
            <p:spPr>
              <a:xfrm>
                <a:off x="6144694" y="6202333"/>
                <a:ext cx="1179360" cy="3938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CFFDC2FD-03C1-407F-8F46-F6345C15C286}"/>
                  </a:ext>
                </a:extLst>
              </p14:cNvPr>
              <p14:cNvContentPartPr/>
              <p14:nvPr/>
            </p14:nvContentPartPr>
            <p14:xfrm>
              <a:off x="5957494" y="2693773"/>
              <a:ext cx="754920" cy="81720"/>
            </p14:xfrm>
          </p:contentPart>
        </mc:Choice>
        <mc:Fallback xmlns="">
          <p:pic>
            <p:nvPicPr>
              <p:cNvPr id="3" name="Ink 2">
                <a:extLst>
                  <a:ext uri="{FF2B5EF4-FFF2-40B4-BE49-F238E27FC236}">
                    <a16:creationId xmlns:a16="http://schemas.microsoft.com/office/drawing/2014/main" id="{CFFDC2FD-03C1-407F-8F46-F6345C15C286}"/>
                  </a:ext>
                </a:extLst>
              </p:cNvPr>
              <p:cNvPicPr/>
              <p:nvPr/>
            </p:nvPicPr>
            <p:blipFill>
              <a:blip r:embed="rId6"/>
              <a:stretch>
                <a:fillRect/>
              </a:stretch>
            </p:blipFill>
            <p:spPr>
              <a:xfrm>
                <a:off x="5903494" y="2586133"/>
                <a:ext cx="862560" cy="297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9F01CFAC-BEC8-485B-A89F-AAA0AD54AF96}"/>
                  </a:ext>
                </a:extLst>
              </p14:cNvPr>
              <p14:cNvContentPartPr/>
              <p14:nvPr/>
            </p14:nvContentPartPr>
            <p14:xfrm>
              <a:off x="6021214" y="1857853"/>
              <a:ext cx="504720" cy="108360"/>
            </p14:xfrm>
          </p:contentPart>
        </mc:Choice>
        <mc:Fallback xmlns="">
          <p:pic>
            <p:nvPicPr>
              <p:cNvPr id="4" name="Ink 3">
                <a:extLst>
                  <a:ext uri="{FF2B5EF4-FFF2-40B4-BE49-F238E27FC236}">
                    <a16:creationId xmlns:a16="http://schemas.microsoft.com/office/drawing/2014/main" id="{9F01CFAC-BEC8-485B-A89F-AAA0AD54AF96}"/>
                  </a:ext>
                </a:extLst>
              </p:cNvPr>
              <p:cNvPicPr/>
              <p:nvPr/>
            </p:nvPicPr>
            <p:blipFill>
              <a:blip r:embed="rId8"/>
              <a:stretch>
                <a:fillRect/>
              </a:stretch>
            </p:blipFill>
            <p:spPr>
              <a:xfrm>
                <a:off x="5967574" y="1749853"/>
                <a:ext cx="612360" cy="324000"/>
              </a:xfrm>
              <a:prstGeom prst="rect">
                <a:avLst/>
              </a:prstGeom>
            </p:spPr>
          </p:pic>
        </mc:Fallback>
      </mc:AlternateContent>
    </p:spTree>
    <p:extLst>
      <p:ext uri="{BB962C8B-B14F-4D97-AF65-F5344CB8AC3E}">
        <p14:creationId xmlns:p14="http://schemas.microsoft.com/office/powerpoint/2010/main" val="13870615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z="3600"/>
              <a:t>Boundary Value Analysis - examples</a:t>
            </a:r>
          </a:p>
        </p:txBody>
      </p:sp>
      <p:graphicFrame>
        <p:nvGraphicFramePr>
          <p:cNvPr id="197650" name="Group 18"/>
          <p:cNvGraphicFramePr>
            <a:graphicFrameLocks noGrp="1"/>
          </p:cNvGraphicFramePr>
          <p:nvPr>
            <p:ph idx="1"/>
          </p:nvPr>
        </p:nvGraphicFramePr>
        <p:xfrm>
          <a:off x="304800" y="1143000"/>
          <a:ext cx="8658226" cy="2622804"/>
        </p:xfrm>
        <a:graphic>
          <a:graphicData uri="http://schemas.openxmlformats.org/drawingml/2006/table">
            <a:tbl>
              <a:tblPr/>
              <a:tblGrid>
                <a:gridCol w="4329113">
                  <a:extLst>
                    <a:ext uri="{9D8B030D-6E8A-4147-A177-3AD203B41FA5}">
                      <a16:colId xmlns:a16="http://schemas.microsoft.com/office/drawing/2014/main" val="20000"/>
                    </a:ext>
                  </a:extLst>
                </a:gridCol>
                <a:gridCol w="4329113">
                  <a:extLst>
                    <a:ext uri="{9D8B030D-6E8A-4147-A177-3AD203B41FA5}">
                      <a16:colId xmlns:a16="http://schemas.microsoft.com/office/drawing/2014/main" val="20001"/>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Input</a:t>
                      </a:r>
                    </a:p>
                  </a:txBody>
                  <a:tcPr marL="152792" marR="1527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Boundary Cases</a:t>
                      </a:r>
                    </a:p>
                  </a:txBody>
                  <a:tcPr marL="152792" marR="1527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 number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-99 &lt;= N &lt;= 99</a:t>
                      </a:r>
                    </a:p>
                  </a:txBody>
                  <a:tcPr marL="152792" marR="1527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6000" b="0" i="0" u="none" strike="noStrike" cap="none" normalizeH="0" baseline="0">
                          <a:ln>
                            <a:noFill/>
                          </a:ln>
                          <a:solidFill>
                            <a:schemeClr val="tx1"/>
                          </a:solidFill>
                          <a:effectLst/>
                          <a:latin typeface="Times New Roman" pitchFamily="18" charset="0"/>
                        </a:rPr>
                        <a:t>?</a:t>
                      </a:r>
                    </a:p>
                  </a:txBody>
                  <a:tcPr marL="152792" marR="1527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Suffix: Any 4 digits</a:t>
                      </a:r>
                    </a:p>
                  </a:txBody>
                  <a:tcPr marL="152792" marR="1527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6000" b="0" i="0" u="none" strike="noStrike" cap="none" normalizeH="0" baseline="0">
                          <a:ln>
                            <a:noFill/>
                          </a:ln>
                          <a:solidFill>
                            <a:schemeClr val="tx1"/>
                          </a:solidFill>
                          <a:effectLst/>
                          <a:latin typeface="Times New Roman" pitchFamily="18" charset="0"/>
                        </a:rPr>
                        <a:t>?</a:t>
                      </a:r>
                    </a:p>
                  </a:txBody>
                  <a:tcPr marL="152792" marR="1527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2081142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z="3600"/>
              <a:t>Boundary Value Analysis - examples</a:t>
            </a:r>
          </a:p>
        </p:txBody>
      </p:sp>
      <p:graphicFrame>
        <p:nvGraphicFramePr>
          <p:cNvPr id="201745" name="Group 17"/>
          <p:cNvGraphicFramePr>
            <a:graphicFrameLocks noGrp="1"/>
          </p:cNvGraphicFramePr>
          <p:nvPr>
            <p:ph idx="1"/>
          </p:nvPr>
        </p:nvGraphicFramePr>
        <p:xfrm>
          <a:off x="304800" y="1143000"/>
          <a:ext cx="8658226" cy="3099816"/>
        </p:xfrm>
        <a:graphic>
          <a:graphicData uri="http://schemas.openxmlformats.org/drawingml/2006/table">
            <a:tbl>
              <a:tblPr/>
              <a:tblGrid>
                <a:gridCol w="4329113">
                  <a:extLst>
                    <a:ext uri="{9D8B030D-6E8A-4147-A177-3AD203B41FA5}">
                      <a16:colId xmlns:a16="http://schemas.microsoft.com/office/drawing/2014/main" val="20000"/>
                    </a:ext>
                  </a:extLst>
                </a:gridCol>
                <a:gridCol w="4329113">
                  <a:extLst>
                    <a:ext uri="{9D8B030D-6E8A-4147-A177-3AD203B41FA5}">
                      <a16:colId xmlns:a16="http://schemas.microsoft.com/office/drawing/2014/main" val="20001"/>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Input</a:t>
                      </a:r>
                    </a:p>
                  </a:txBody>
                  <a:tcPr marL="152792" marR="1527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Boundary Cases</a:t>
                      </a:r>
                    </a:p>
                  </a:txBody>
                  <a:tcPr marL="152792" marR="1527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 number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-99 &lt;= N &lt;= 99</a:t>
                      </a:r>
                    </a:p>
                  </a:txBody>
                  <a:tcPr marL="152792" marR="1527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-100, -99, -98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-10,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-1, 0, 1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98, 99, 100</a:t>
                      </a:r>
                    </a:p>
                  </a:txBody>
                  <a:tcPr marL="152792" marR="1527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Suffix: Any 4 digits</a:t>
                      </a:r>
                    </a:p>
                  </a:txBody>
                  <a:tcPr marL="152792" marR="1527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6000" b="0" i="0" u="none" strike="noStrike" cap="none" normalizeH="0" baseline="0">
                          <a:ln>
                            <a:noFill/>
                          </a:ln>
                          <a:solidFill>
                            <a:schemeClr val="tx1"/>
                          </a:solidFill>
                          <a:effectLst/>
                          <a:latin typeface="Times New Roman" pitchFamily="18" charset="0"/>
                        </a:rPr>
                        <a:t>?</a:t>
                      </a:r>
                    </a:p>
                  </a:txBody>
                  <a:tcPr marL="152792" marR="1527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6748977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z="3600"/>
              <a:t>Boundary Value Analysis - examples</a:t>
            </a:r>
          </a:p>
        </p:txBody>
      </p:sp>
      <p:graphicFrame>
        <p:nvGraphicFramePr>
          <p:cNvPr id="166936" name="Group 24"/>
          <p:cNvGraphicFramePr>
            <a:graphicFrameLocks noGrp="1"/>
          </p:cNvGraphicFramePr>
          <p:nvPr>
            <p:ph idx="1"/>
          </p:nvPr>
        </p:nvGraphicFramePr>
        <p:xfrm>
          <a:off x="304800" y="1143000"/>
          <a:ext cx="8658226" cy="3392424"/>
        </p:xfrm>
        <a:graphic>
          <a:graphicData uri="http://schemas.openxmlformats.org/drawingml/2006/table">
            <a:tbl>
              <a:tblPr/>
              <a:tblGrid>
                <a:gridCol w="4329113">
                  <a:extLst>
                    <a:ext uri="{9D8B030D-6E8A-4147-A177-3AD203B41FA5}">
                      <a16:colId xmlns:a16="http://schemas.microsoft.com/office/drawing/2014/main" val="20000"/>
                    </a:ext>
                  </a:extLst>
                </a:gridCol>
                <a:gridCol w="4329113">
                  <a:extLst>
                    <a:ext uri="{9D8B030D-6E8A-4147-A177-3AD203B41FA5}">
                      <a16:colId xmlns:a16="http://schemas.microsoft.com/office/drawing/2014/main" val="20001"/>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Input</a:t>
                      </a:r>
                    </a:p>
                  </a:txBody>
                  <a:tcPr marL="152792" marR="1527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Boundary Cases</a:t>
                      </a:r>
                    </a:p>
                  </a:txBody>
                  <a:tcPr marL="152792" marR="1527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 number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-99 &lt;= N &lt;= 99</a:t>
                      </a:r>
                    </a:p>
                  </a:txBody>
                  <a:tcPr marL="152792" marR="1527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-100, -99, -98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-10,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-1, 0, 1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98, 99, 100</a:t>
                      </a:r>
                    </a:p>
                  </a:txBody>
                  <a:tcPr marL="152792" marR="1527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Suffix: Any 4 digits</a:t>
                      </a:r>
                    </a:p>
                  </a:txBody>
                  <a:tcPr marL="152792" marR="1527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Area code: 199, 200, 201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Area code: 998, 999, 1000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Prefix: 200, 199, 198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Prefix: 998, 999, 1000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Suffix: 3 digits, 5 digits</a:t>
                      </a:r>
                    </a:p>
                  </a:txBody>
                  <a:tcPr marL="152792" marR="1527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646697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381000" y="0"/>
            <a:ext cx="8495184" cy="1109007"/>
          </a:xfrm>
        </p:spPr>
        <p:txBody>
          <a:bodyPr/>
          <a:lstStyle/>
          <a:p>
            <a:r>
              <a:rPr lang="en-US" dirty="0"/>
              <a:t>Equivalence partitioning: Example</a:t>
            </a:r>
          </a:p>
        </p:txBody>
      </p:sp>
      <p:sp>
        <p:nvSpPr>
          <p:cNvPr id="273411" name="Rectangle 3"/>
          <p:cNvSpPr>
            <a:spLocks noGrp="1" noChangeArrowheads="1"/>
          </p:cNvSpPr>
          <p:nvPr>
            <p:ph idx="1"/>
          </p:nvPr>
        </p:nvSpPr>
        <p:spPr/>
        <p:txBody>
          <a:bodyPr/>
          <a:lstStyle/>
          <a:p>
            <a:r>
              <a:rPr lang="en-US" sz="2000" b="1" dirty="0"/>
              <a:t>A dimension statement: </a:t>
            </a:r>
            <a:r>
              <a:rPr lang="en-US" sz="2000" b="1" dirty="0" err="1"/>
              <a:t>Int</a:t>
            </a:r>
            <a:r>
              <a:rPr lang="en-US" sz="2000" b="1" dirty="0"/>
              <a:t> </a:t>
            </a:r>
            <a:r>
              <a:rPr lang="en-US" sz="2000" b="1" dirty="0" err="1"/>
              <a:t>arrayname</a:t>
            </a:r>
            <a:r>
              <a:rPr lang="en-US" sz="2000" b="1" dirty="0"/>
              <a:t>[</a:t>
            </a:r>
            <a:r>
              <a:rPr lang="en-US" sz="2000" b="1" dirty="0" err="1"/>
              <a:t>dI</a:t>
            </a:r>
            <a:r>
              <a:rPr lang="en-US" sz="2000" b="1" dirty="0"/>
              <a:t>, </a:t>
            </a:r>
            <a:r>
              <a:rPr lang="en-US" sz="2000" b="1" dirty="0" err="1"/>
              <a:t>dII</a:t>
            </a:r>
            <a:r>
              <a:rPr lang="en-US" sz="2000" b="1" dirty="0"/>
              <a:t>]</a:t>
            </a:r>
          </a:p>
          <a:p>
            <a:endParaRPr lang="en-US" sz="2000" dirty="0"/>
          </a:p>
          <a:p>
            <a:r>
              <a:rPr lang="en-US" sz="2000" dirty="0"/>
              <a:t>Is used to declare the dimensions of an array of integers. </a:t>
            </a:r>
            <a:r>
              <a:rPr lang="en-US" sz="2000" dirty="0" err="1"/>
              <a:t>Arrayname</a:t>
            </a:r>
            <a:r>
              <a:rPr lang="en-US" sz="2000" dirty="0"/>
              <a:t> is the symbolic name of an array. The symbolic name may contain 1 to 6 characters, where the first character must be a letter. d is specifying the dimensions of the array, where the minimum #of d is 1, the maximum number of d is 6. (Maximum of 6 dimensions)</a:t>
            </a:r>
            <a:endParaRPr lang="en-US" dirty="0"/>
          </a:p>
        </p:txBody>
      </p:sp>
      <p:sp>
        <p:nvSpPr>
          <p:cNvPr id="273412" name="Text Box 4"/>
          <p:cNvSpPr txBox="1">
            <a:spLocks noChangeArrowheads="1"/>
          </p:cNvSpPr>
          <p:nvPr/>
        </p:nvSpPr>
        <p:spPr bwMode="auto">
          <a:xfrm>
            <a:off x="1530377" y="4173119"/>
            <a:ext cx="6720830" cy="2031685"/>
          </a:xfrm>
          <a:prstGeom prst="rect">
            <a:avLst/>
          </a:prstGeom>
          <a:noFill/>
          <a:ln w="12700">
            <a:solidFill>
              <a:schemeClr val="tx1"/>
            </a:solidFill>
            <a:miter lim="800000"/>
            <a:headEnd/>
            <a:tailEnd/>
          </a:ln>
          <a:effectLst/>
        </p:spPr>
        <p:txBody>
          <a:bodyPr wrap="none" lIns="91797" tIns="45898" rIns="91797" bIns="45898">
            <a:spAutoFit/>
          </a:bodyPr>
          <a:lstStyle/>
          <a:p>
            <a:pPr>
              <a:lnSpc>
                <a:spcPct val="90000"/>
              </a:lnSpc>
              <a:spcBef>
                <a:spcPct val="20000"/>
              </a:spcBef>
              <a:buClr>
                <a:schemeClr val="tx2"/>
              </a:buClr>
              <a:buSzPct val="75000"/>
              <a:buFont typeface="Monotype Sorts" pitchFamily="2" charset="2"/>
              <a:buNone/>
            </a:pPr>
            <a:r>
              <a:rPr lang="en-US" sz="2000" dirty="0"/>
              <a:t>The form of d is [lb..up];</a:t>
            </a:r>
          </a:p>
          <a:p>
            <a:pPr>
              <a:lnSpc>
                <a:spcPct val="90000"/>
              </a:lnSpc>
              <a:spcBef>
                <a:spcPct val="20000"/>
              </a:spcBef>
              <a:buClr>
                <a:schemeClr val="tx2"/>
              </a:buClr>
              <a:buSzPct val="75000"/>
              <a:buFont typeface="Monotype Sorts" pitchFamily="2" charset="2"/>
              <a:buNone/>
            </a:pPr>
            <a:r>
              <a:rPr lang="en-US" sz="2000" dirty="0"/>
              <a:t>where lb  = lower bound   =&gt; 0..65235</a:t>
            </a:r>
          </a:p>
          <a:p>
            <a:pPr>
              <a:lnSpc>
                <a:spcPct val="90000"/>
              </a:lnSpc>
              <a:spcBef>
                <a:spcPct val="20000"/>
              </a:spcBef>
              <a:buClr>
                <a:schemeClr val="tx2"/>
              </a:buClr>
              <a:buSzPct val="75000"/>
              <a:buFont typeface="Monotype Sorts" pitchFamily="2" charset="2"/>
              <a:buNone/>
            </a:pPr>
            <a:r>
              <a:rPr lang="en-US" sz="2000" dirty="0"/>
              <a:t>           </a:t>
            </a:r>
            <a:r>
              <a:rPr lang="en-US" sz="2000" dirty="0" err="1"/>
              <a:t>ub</a:t>
            </a:r>
            <a:r>
              <a:rPr lang="en-US" sz="2000" dirty="0"/>
              <a:t> = upper bound   =&gt; 0..65235</a:t>
            </a:r>
          </a:p>
          <a:p>
            <a:pPr>
              <a:lnSpc>
                <a:spcPct val="90000"/>
              </a:lnSpc>
              <a:spcBef>
                <a:spcPct val="20000"/>
              </a:spcBef>
              <a:buClr>
                <a:schemeClr val="tx2"/>
              </a:buClr>
              <a:buSzPct val="75000"/>
              <a:buFont typeface="Monotype Sorts" pitchFamily="2" charset="2"/>
              <a:buNone/>
            </a:pPr>
            <a:r>
              <a:rPr lang="en-US" sz="2000" dirty="0"/>
              <a:t>lb &lt;= </a:t>
            </a:r>
            <a:r>
              <a:rPr lang="en-US" sz="2000" dirty="0" err="1"/>
              <a:t>ub</a:t>
            </a:r>
            <a:endParaRPr lang="en-US" sz="2000" dirty="0"/>
          </a:p>
          <a:p>
            <a:pPr>
              <a:lnSpc>
                <a:spcPct val="90000"/>
              </a:lnSpc>
              <a:spcBef>
                <a:spcPct val="20000"/>
              </a:spcBef>
              <a:buClr>
                <a:schemeClr val="tx2"/>
              </a:buClr>
              <a:buSzPct val="75000"/>
              <a:buFont typeface="Monotype Sorts" pitchFamily="2" charset="2"/>
              <a:buNone/>
            </a:pPr>
            <a:r>
              <a:rPr lang="en-US" sz="2000" dirty="0"/>
              <a:t>if lb is not specified then the assumption is that lb =1;</a:t>
            </a:r>
          </a:p>
          <a:p>
            <a:endParaRPr lang="en-US" sz="2000" dirty="0"/>
          </a:p>
        </p:txBody>
      </p:sp>
    </p:spTree>
    <p:extLst>
      <p:ext uri="{BB962C8B-B14F-4D97-AF65-F5344CB8AC3E}">
        <p14:creationId xmlns:p14="http://schemas.microsoft.com/office/powerpoint/2010/main" val="34105745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lstStyle/>
          <a:p>
            <a:r>
              <a:rPr lang="en-US" dirty="0"/>
              <a:t>BVA: Example</a:t>
            </a:r>
          </a:p>
        </p:txBody>
      </p:sp>
      <p:sp>
        <p:nvSpPr>
          <p:cNvPr id="2" name="Content Placeholder 1"/>
          <p:cNvSpPr>
            <a:spLocks noGrp="1"/>
          </p:cNvSpPr>
          <p:nvPr>
            <p:ph idx="1"/>
          </p:nvPr>
        </p:nvSpPr>
        <p:spPr/>
        <p:txBody>
          <a:bodyPr/>
          <a:lstStyle/>
          <a:p>
            <a:endParaRPr lang="en-CA"/>
          </a:p>
        </p:txBody>
      </p:sp>
      <p:sp>
        <p:nvSpPr>
          <p:cNvPr id="275459" name="Text Box 3"/>
          <p:cNvSpPr txBox="1">
            <a:spLocks noChangeArrowheads="1"/>
          </p:cNvSpPr>
          <p:nvPr/>
        </p:nvSpPr>
        <p:spPr bwMode="auto">
          <a:xfrm>
            <a:off x="1131841" y="1494610"/>
            <a:ext cx="185452" cy="338914"/>
          </a:xfrm>
          <a:prstGeom prst="rect">
            <a:avLst/>
          </a:prstGeom>
          <a:noFill/>
          <a:ln w="12700">
            <a:noFill/>
            <a:miter lim="800000"/>
            <a:headEnd/>
            <a:tailEnd/>
          </a:ln>
          <a:effectLst/>
        </p:spPr>
        <p:txBody>
          <a:bodyPr wrap="none" lIns="91797" tIns="45898" rIns="91797" bIns="45898">
            <a:spAutoFit/>
          </a:bodyPr>
          <a:lstStyle/>
          <a:p>
            <a:endParaRPr lang="en-US"/>
          </a:p>
        </p:txBody>
      </p:sp>
      <p:graphicFrame>
        <p:nvGraphicFramePr>
          <p:cNvPr id="275606" name="Group 150"/>
          <p:cNvGraphicFramePr>
            <a:graphicFrameLocks noGrp="1"/>
          </p:cNvGraphicFramePr>
          <p:nvPr/>
        </p:nvGraphicFramePr>
        <p:xfrm>
          <a:off x="1530377" y="1453182"/>
          <a:ext cx="5129950" cy="5047911"/>
        </p:xfrm>
        <a:graphic>
          <a:graphicData uri="http://schemas.openxmlformats.org/drawingml/2006/table">
            <a:tbl>
              <a:tblPr/>
              <a:tblGrid>
                <a:gridCol w="919821">
                  <a:extLst>
                    <a:ext uri="{9D8B030D-6E8A-4147-A177-3AD203B41FA5}">
                      <a16:colId xmlns:a16="http://schemas.microsoft.com/office/drawing/2014/main" val="20000"/>
                    </a:ext>
                  </a:extLst>
                </a:gridCol>
                <a:gridCol w="1769498">
                  <a:extLst>
                    <a:ext uri="{9D8B030D-6E8A-4147-A177-3AD203B41FA5}">
                      <a16:colId xmlns:a16="http://schemas.microsoft.com/office/drawing/2014/main" val="20001"/>
                    </a:ext>
                  </a:extLst>
                </a:gridCol>
                <a:gridCol w="2440631">
                  <a:extLst>
                    <a:ext uri="{9D8B030D-6E8A-4147-A177-3AD203B41FA5}">
                      <a16:colId xmlns:a16="http://schemas.microsoft.com/office/drawing/2014/main" val="20002"/>
                    </a:ext>
                  </a:extLst>
                </a:gridCol>
              </a:tblGrid>
              <a:tr h="152967">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000" b="0" i="0" u="none" strike="noStrike" cap="none" normalizeH="0" baseline="0">
                          <a:ln>
                            <a:noFill/>
                          </a:ln>
                          <a:solidFill>
                            <a:schemeClr val="tx1"/>
                          </a:solidFill>
                          <a:effectLst/>
                          <a:latin typeface="Times New Roman" pitchFamily="18" charset="0"/>
                        </a:rPr>
                        <a:t>Test case #</a:t>
                      </a:r>
                    </a:p>
                  </a:txBody>
                  <a:tcPr marL="91823" marR="91823"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000" b="0" i="0" u="none" strike="noStrike" cap="none" normalizeH="0" baseline="0">
                          <a:ln>
                            <a:noFill/>
                          </a:ln>
                          <a:solidFill>
                            <a:schemeClr val="tx1"/>
                          </a:solidFill>
                          <a:effectLst/>
                          <a:latin typeface="Times New Roman" pitchFamily="18" charset="0"/>
                        </a:rPr>
                        <a:t>Test Case</a:t>
                      </a:r>
                    </a:p>
                  </a:txBody>
                  <a:tcPr marL="91823" marR="9182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000" b="0" i="0" u="none" strike="noStrike" cap="none" normalizeH="0" baseline="0">
                          <a:ln>
                            <a:noFill/>
                          </a:ln>
                          <a:solidFill>
                            <a:schemeClr val="tx1"/>
                          </a:solidFill>
                          <a:effectLst/>
                          <a:latin typeface="Times New Roman" pitchFamily="18" charset="0"/>
                        </a:rPr>
                        <a:t>Covered equivalence classes</a:t>
                      </a:r>
                    </a:p>
                  </a:txBody>
                  <a:tcPr marL="91823" marR="91823"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2967">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000" b="0" i="0" u="none" strike="noStrike" cap="none" normalizeH="0" baseline="0">
                          <a:ln>
                            <a:noFill/>
                          </a:ln>
                          <a:solidFill>
                            <a:schemeClr val="tx1"/>
                          </a:solidFill>
                          <a:effectLst/>
                          <a:latin typeface="Times New Roman" pitchFamily="18" charset="0"/>
                        </a:rPr>
                        <a:t>1</a:t>
                      </a:r>
                    </a:p>
                  </a:txBody>
                  <a:tcPr marL="91823" marR="91823"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000" b="0" i="0" u="none" strike="noStrike" cap="none" normalizeH="0" baseline="0">
                          <a:ln>
                            <a:noFill/>
                          </a:ln>
                          <a:solidFill>
                            <a:schemeClr val="tx1"/>
                          </a:solidFill>
                          <a:effectLst/>
                          <a:latin typeface="Times New Roman" pitchFamily="18" charset="0"/>
                        </a:rPr>
                        <a:t>int A[1..6]</a:t>
                      </a:r>
                    </a:p>
                  </a:txBody>
                  <a:tcPr marL="91823" marR="9182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000" b="0" i="0" u="none" strike="noStrike" cap="none" normalizeH="0" baseline="0">
                          <a:ln>
                            <a:noFill/>
                          </a:ln>
                          <a:solidFill>
                            <a:schemeClr val="tx1"/>
                          </a:solidFill>
                          <a:effectLst/>
                          <a:latin typeface="Times New Roman" pitchFamily="18" charset="0"/>
                        </a:rPr>
                        <a:t>(1), (4), (7), (9), (12), (15), (18), (21)</a:t>
                      </a:r>
                    </a:p>
                  </a:txBody>
                  <a:tcPr marL="91823" marR="91823"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2967">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000" b="0" i="0" u="none" strike="noStrike" cap="none" normalizeH="0" baseline="0">
                          <a:ln>
                            <a:noFill/>
                          </a:ln>
                          <a:solidFill>
                            <a:schemeClr val="tx1"/>
                          </a:solidFill>
                          <a:effectLst/>
                          <a:latin typeface="Times New Roman" pitchFamily="18" charset="0"/>
                        </a:rPr>
                        <a:t>2</a:t>
                      </a:r>
                    </a:p>
                  </a:txBody>
                  <a:tcPr marL="91823" marR="91823"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000" b="0" i="0" u="none" strike="noStrike" cap="none" normalizeH="0" baseline="0">
                          <a:ln>
                            <a:noFill/>
                          </a:ln>
                          <a:solidFill>
                            <a:schemeClr val="tx1"/>
                          </a:solidFill>
                          <a:effectLst/>
                          <a:latin typeface="Times New Roman" pitchFamily="18" charset="0"/>
                        </a:rPr>
                        <a:t>int A1[1..5]</a:t>
                      </a:r>
                    </a:p>
                  </a:txBody>
                  <a:tcPr marL="91823" marR="9182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000" b="0" i="0" u="none" strike="noStrike" cap="none" normalizeH="0" baseline="0">
                          <a:ln>
                            <a:noFill/>
                          </a:ln>
                          <a:solidFill>
                            <a:schemeClr val="tx1"/>
                          </a:solidFill>
                          <a:effectLst/>
                          <a:latin typeface="Times New Roman" pitchFamily="18" charset="0"/>
                        </a:rPr>
                        <a:t>(5)</a:t>
                      </a:r>
                    </a:p>
                  </a:txBody>
                  <a:tcPr marL="91823" marR="91823"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52967">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000" b="0" i="0" u="none" strike="noStrike" cap="none" normalizeH="0" baseline="0">
                          <a:ln>
                            <a:noFill/>
                          </a:ln>
                          <a:solidFill>
                            <a:schemeClr val="tx1"/>
                          </a:solidFill>
                          <a:effectLst/>
                          <a:latin typeface="Times New Roman" pitchFamily="18" charset="0"/>
                        </a:rPr>
                        <a:t>3</a:t>
                      </a:r>
                    </a:p>
                  </a:txBody>
                  <a:tcPr marL="91823" marR="91823"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000" b="0" i="0" u="none" strike="noStrike" cap="none" normalizeH="0" baseline="0">
                          <a:ln>
                            <a:noFill/>
                          </a:ln>
                          <a:solidFill>
                            <a:schemeClr val="tx1"/>
                          </a:solidFill>
                          <a:effectLst/>
                          <a:latin typeface="Times New Roman" pitchFamily="18" charset="0"/>
                        </a:rPr>
                        <a:t>int a[5..5] </a:t>
                      </a:r>
                    </a:p>
                  </a:txBody>
                  <a:tcPr marL="91823" marR="9182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000" b="0" i="0" u="none" strike="noStrike" cap="none" normalizeH="0" baseline="0">
                          <a:ln>
                            <a:noFill/>
                          </a:ln>
                          <a:solidFill>
                            <a:schemeClr val="tx1"/>
                          </a:solidFill>
                          <a:effectLst/>
                          <a:latin typeface="Times New Roman" pitchFamily="18" charset="0"/>
                        </a:rPr>
                        <a:t>(19)</a:t>
                      </a:r>
                    </a:p>
                  </a:txBody>
                  <a:tcPr marL="91823" marR="91823"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52967">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000" b="0" i="0" u="none" strike="noStrike" cap="none" normalizeH="0" baseline="0">
                          <a:ln>
                            <a:noFill/>
                          </a:ln>
                          <a:solidFill>
                            <a:schemeClr val="tx1"/>
                          </a:solidFill>
                          <a:effectLst/>
                          <a:latin typeface="Times New Roman" pitchFamily="18" charset="0"/>
                        </a:rPr>
                        <a:t>4</a:t>
                      </a:r>
                    </a:p>
                  </a:txBody>
                  <a:tcPr marL="91823" marR="91823"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000" b="0" i="0" u="none" strike="noStrike" cap="none" normalizeH="0" baseline="0">
                          <a:ln>
                            <a:noFill/>
                          </a:ln>
                          <a:solidFill>
                            <a:schemeClr val="tx1"/>
                          </a:solidFill>
                          <a:effectLst/>
                          <a:latin typeface="Times New Roman" pitchFamily="18" charset="0"/>
                        </a:rPr>
                        <a:t>int a[]</a:t>
                      </a:r>
                    </a:p>
                  </a:txBody>
                  <a:tcPr marL="91823" marR="9182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000" b="0" i="0" u="none" strike="noStrike" cap="none" normalizeH="0" baseline="0">
                          <a:ln>
                            <a:noFill/>
                          </a:ln>
                          <a:solidFill>
                            <a:schemeClr val="tx1"/>
                          </a:solidFill>
                          <a:effectLst/>
                          <a:latin typeface="Times New Roman" pitchFamily="18" charset="0"/>
                        </a:rPr>
                        <a:t>(10)</a:t>
                      </a:r>
                    </a:p>
                  </a:txBody>
                  <a:tcPr marL="91823" marR="91823"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52967">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000" b="0" i="0" u="none" strike="noStrike" cap="none" normalizeH="0" baseline="0">
                          <a:ln>
                            <a:noFill/>
                          </a:ln>
                          <a:solidFill>
                            <a:schemeClr val="tx1"/>
                          </a:solidFill>
                          <a:effectLst/>
                          <a:latin typeface="Times New Roman" pitchFamily="18" charset="0"/>
                        </a:rPr>
                        <a:t>5</a:t>
                      </a:r>
                    </a:p>
                  </a:txBody>
                  <a:tcPr marL="91823" marR="91823"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000" b="0" i="0" u="none" strike="noStrike" cap="none" normalizeH="0" baseline="0">
                          <a:ln>
                            <a:noFill/>
                          </a:ln>
                          <a:solidFill>
                            <a:schemeClr val="tx1"/>
                          </a:solidFill>
                          <a:effectLst/>
                          <a:latin typeface="Times New Roman" pitchFamily="18" charset="0"/>
                        </a:rPr>
                        <a:t>int abcdefg [1..5]</a:t>
                      </a:r>
                    </a:p>
                  </a:txBody>
                  <a:tcPr marL="91823" marR="9182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000" b="0" i="0" u="none" strike="noStrike" cap="none" normalizeH="0" baseline="0">
                          <a:ln>
                            <a:noFill/>
                          </a:ln>
                          <a:solidFill>
                            <a:schemeClr val="tx1"/>
                          </a:solidFill>
                          <a:effectLst/>
                          <a:latin typeface="Times New Roman" pitchFamily="18" charset="0"/>
                        </a:rPr>
                        <a:t>(3)</a:t>
                      </a:r>
                    </a:p>
                  </a:txBody>
                  <a:tcPr marL="91823" marR="91823"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52967">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000" b="0" i="0" u="none" strike="noStrike" cap="none" normalizeH="0" baseline="0">
                          <a:ln>
                            <a:noFill/>
                          </a:ln>
                          <a:solidFill>
                            <a:schemeClr val="tx1"/>
                          </a:solidFill>
                          <a:effectLst/>
                          <a:latin typeface="Times New Roman" pitchFamily="18" charset="0"/>
                        </a:rPr>
                        <a:t>6</a:t>
                      </a:r>
                    </a:p>
                  </a:txBody>
                  <a:tcPr marL="91823" marR="91823"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000" b="0" i="0" u="none" strike="noStrike" cap="none" normalizeH="0" baseline="0">
                          <a:ln>
                            <a:noFill/>
                          </a:ln>
                          <a:solidFill>
                            <a:schemeClr val="tx1"/>
                          </a:solidFill>
                          <a:effectLst/>
                          <a:latin typeface="Times New Roman" pitchFamily="18" charset="0"/>
                        </a:rPr>
                        <a:t>int ab%[1..5]</a:t>
                      </a:r>
                    </a:p>
                  </a:txBody>
                  <a:tcPr marL="91823" marR="9182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000" b="0" i="0" u="none" strike="noStrike" cap="none" normalizeH="0" baseline="0">
                          <a:ln>
                            <a:noFill/>
                          </a:ln>
                          <a:solidFill>
                            <a:schemeClr val="tx1"/>
                          </a:solidFill>
                          <a:effectLst/>
                          <a:latin typeface="Times New Roman" pitchFamily="18" charset="0"/>
                        </a:rPr>
                        <a:t>(6)</a:t>
                      </a:r>
                    </a:p>
                  </a:txBody>
                  <a:tcPr marL="91823" marR="91823"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52967">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000" b="0" i="0" u="none" strike="noStrike" cap="none" normalizeH="0" baseline="0">
                          <a:ln>
                            <a:noFill/>
                          </a:ln>
                          <a:solidFill>
                            <a:schemeClr val="tx1"/>
                          </a:solidFill>
                          <a:effectLst/>
                          <a:latin typeface="Times New Roman" pitchFamily="18" charset="0"/>
                        </a:rPr>
                        <a:t>7</a:t>
                      </a:r>
                    </a:p>
                  </a:txBody>
                  <a:tcPr marL="91823" marR="91823"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000" b="0" i="0" u="none" strike="noStrike" cap="none" normalizeH="0" baseline="0">
                          <a:ln>
                            <a:noFill/>
                          </a:ln>
                          <a:solidFill>
                            <a:schemeClr val="tx1"/>
                          </a:solidFill>
                          <a:effectLst/>
                          <a:latin typeface="Times New Roman" pitchFamily="18" charset="0"/>
                        </a:rPr>
                        <a:t>int 1ab [1..5] </a:t>
                      </a:r>
                    </a:p>
                  </a:txBody>
                  <a:tcPr marL="91823" marR="9182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000" b="0" i="0" u="none" strike="noStrike" cap="none" normalizeH="0" baseline="0">
                          <a:ln>
                            <a:noFill/>
                          </a:ln>
                          <a:solidFill>
                            <a:schemeClr val="tx1"/>
                          </a:solidFill>
                          <a:effectLst/>
                          <a:latin typeface="Times New Roman" pitchFamily="18" charset="0"/>
                        </a:rPr>
                        <a:t>(8)</a:t>
                      </a:r>
                    </a:p>
                  </a:txBody>
                  <a:tcPr marL="91823" marR="91823"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52967">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000" b="0" i="0" u="none" strike="noStrike" cap="none" normalizeH="0" baseline="0">
                          <a:ln>
                            <a:noFill/>
                          </a:ln>
                          <a:solidFill>
                            <a:schemeClr val="tx1"/>
                          </a:solidFill>
                          <a:effectLst/>
                          <a:latin typeface="Times New Roman" pitchFamily="18" charset="0"/>
                        </a:rPr>
                        <a:t>8</a:t>
                      </a:r>
                    </a:p>
                  </a:txBody>
                  <a:tcPr marL="91823" marR="91823"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000" b="0" i="0" u="none" strike="noStrike" cap="none" normalizeH="0" baseline="0">
                          <a:ln>
                            <a:noFill/>
                          </a:ln>
                          <a:solidFill>
                            <a:schemeClr val="tx1"/>
                          </a:solidFill>
                          <a:effectLst/>
                          <a:latin typeface="Times New Roman" pitchFamily="18" charset="0"/>
                        </a:rPr>
                        <a:t>int [1..5]</a:t>
                      </a:r>
                    </a:p>
                  </a:txBody>
                  <a:tcPr marL="91823" marR="9182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000" b="0" i="0" u="none" strike="noStrike" cap="none" normalizeH="0" baseline="0">
                          <a:ln>
                            <a:noFill/>
                          </a:ln>
                          <a:solidFill>
                            <a:schemeClr val="tx1"/>
                          </a:solidFill>
                          <a:effectLst/>
                          <a:latin typeface="Times New Roman" pitchFamily="18" charset="0"/>
                        </a:rPr>
                        <a:t>(2)</a:t>
                      </a:r>
                    </a:p>
                  </a:txBody>
                  <a:tcPr marL="91823" marR="91823"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52967">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000" b="0" i="0" u="none" strike="noStrike" cap="none" normalizeH="0" baseline="0">
                          <a:ln>
                            <a:noFill/>
                          </a:ln>
                          <a:solidFill>
                            <a:schemeClr val="tx1"/>
                          </a:solidFill>
                          <a:effectLst/>
                          <a:latin typeface="Times New Roman" pitchFamily="18" charset="0"/>
                        </a:rPr>
                        <a:t>9</a:t>
                      </a:r>
                    </a:p>
                  </a:txBody>
                  <a:tcPr marL="91823" marR="91823"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000" b="0" i="0" u="none" strike="noStrike" cap="none" normalizeH="0" baseline="0">
                          <a:ln>
                            <a:noFill/>
                          </a:ln>
                          <a:solidFill>
                            <a:schemeClr val="tx1"/>
                          </a:solidFill>
                          <a:effectLst/>
                          <a:latin typeface="Times New Roman" pitchFamily="18" charset="0"/>
                        </a:rPr>
                        <a:t>int a[1,2,3,4,5,6,7]</a:t>
                      </a:r>
                    </a:p>
                  </a:txBody>
                  <a:tcPr marL="91823" marR="9182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000" b="0" i="0" u="none" strike="noStrike" cap="none" normalizeH="0" baseline="0">
                          <a:ln>
                            <a:noFill/>
                          </a:ln>
                          <a:solidFill>
                            <a:schemeClr val="tx1"/>
                          </a:solidFill>
                          <a:effectLst/>
                          <a:latin typeface="Times New Roman" pitchFamily="18" charset="0"/>
                        </a:rPr>
                        <a:t>(11)</a:t>
                      </a:r>
                    </a:p>
                  </a:txBody>
                  <a:tcPr marL="91823" marR="91823"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52967">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000" b="0" i="0" u="none" strike="noStrike" cap="none" normalizeH="0" baseline="0">
                          <a:ln>
                            <a:noFill/>
                          </a:ln>
                          <a:solidFill>
                            <a:schemeClr val="tx1"/>
                          </a:solidFill>
                          <a:effectLst/>
                          <a:latin typeface="Times New Roman" pitchFamily="18" charset="0"/>
                        </a:rPr>
                        <a:t>10</a:t>
                      </a:r>
                    </a:p>
                  </a:txBody>
                  <a:tcPr marL="91823" marR="91823"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000" b="0" i="0" u="none" strike="noStrike" cap="none" normalizeH="0" baseline="0">
                          <a:ln>
                            <a:noFill/>
                          </a:ln>
                          <a:solidFill>
                            <a:schemeClr val="tx1"/>
                          </a:solidFill>
                          <a:effectLst/>
                          <a:latin typeface="Times New Roman" pitchFamily="18" charset="0"/>
                        </a:rPr>
                        <a:t>int a[70000]</a:t>
                      </a:r>
                    </a:p>
                  </a:txBody>
                  <a:tcPr marL="91823" marR="9182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000" b="0" i="0" u="none" strike="noStrike" cap="none" normalizeH="0" baseline="0">
                          <a:ln>
                            <a:noFill/>
                          </a:ln>
                          <a:solidFill>
                            <a:schemeClr val="tx1"/>
                          </a:solidFill>
                          <a:effectLst/>
                          <a:latin typeface="Times New Roman" pitchFamily="18" charset="0"/>
                        </a:rPr>
                        <a:t>(14)</a:t>
                      </a:r>
                    </a:p>
                  </a:txBody>
                  <a:tcPr marL="91823" marR="91823"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52967">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000" b="0" i="0" u="none" strike="noStrike" cap="none" normalizeH="0" baseline="0">
                          <a:ln>
                            <a:noFill/>
                          </a:ln>
                          <a:solidFill>
                            <a:schemeClr val="tx1"/>
                          </a:solidFill>
                          <a:effectLst/>
                          <a:latin typeface="Times New Roman" pitchFamily="18" charset="0"/>
                        </a:rPr>
                        <a:t>11</a:t>
                      </a:r>
                    </a:p>
                  </a:txBody>
                  <a:tcPr marL="91823" marR="91823"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000" b="0" i="0" u="none" strike="noStrike" cap="none" normalizeH="0" baseline="0">
                          <a:ln>
                            <a:noFill/>
                          </a:ln>
                          <a:solidFill>
                            <a:schemeClr val="tx1"/>
                          </a:solidFill>
                          <a:effectLst/>
                          <a:latin typeface="Times New Roman" pitchFamily="18" charset="0"/>
                        </a:rPr>
                        <a:t>int a[-1]</a:t>
                      </a:r>
                    </a:p>
                  </a:txBody>
                  <a:tcPr marL="91823" marR="9182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000" b="0" i="0" u="none" strike="noStrike" cap="none" normalizeH="0" baseline="0">
                          <a:ln>
                            <a:noFill/>
                          </a:ln>
                          <a:solidFill>
                            <a:schemeClr val="tx1"/>
                          </a:solidFill>
                          <a:effectLst/>
                          <a:latin typeface="Times New Roman" pitchFamily="18" charset="0"/>
                        </a:rPr>
                        <a:t>(13), (20)</a:t>
                      </a:r>
                    </a:p>
                  </a:txBody>
                  <a:tcPr marL="91823" marR="91823"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152967">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000" b="0" i="0" u="none" strike="noStrike" cap="none" normalizeH="0" baseline="0">
                          <a:ln>
                            <a:noFill/>
                          </a:ln>
                          <a:solidFill>
                            <a:schemeClr val="tx1"/>
                          </a:solidFill>
                          <a:effectLst/>
                          <a:latin typeface="Times New Roman" pitchFamily="18" charset="0"/>
                        </a:rPr>
                        <a:t>12</a:t>
                      </a:r>
                    </a:p>
                  </a:txBody>
                  <a:tcPr marL="91823" marR="91823"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000" b="0" i="0" u="none" strike="noStrike" cap="none" normalizeH="0" baseline="0">
                          <a:ln>
                            <a:noFill/>
                          </a:ln>
                          <a:solidFill>
                            <a:schemeClr val="tx1"/>
                          </a:solidFill>
                          <a:effectLst/>
                          <a:latin typeface="Times New Roman" pitchFamily="18" charset="0"/>
                        </a:rPr>
                        <a:t>int a[-1.. 20000]</a:t>
                      </a:r>
                    </a:p>
                  </a:txBody>
                  <a:tcPr marL="91823" marR="9182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000" b="0" i="0" u="none" strike="noStrike" cap="none" normalizeH="0" baseline="0">
                          <a:ln>
                            <a:noFill/>
                          </a:ln>
                          <a:solidFill>
                            <a:schemeClr val="tx1"/>
                          </a:solidFill>
                          <a:effectLst/>
                          <a:latin typeface="Times New Roman" pitchFamily="18" charset="0"/>
                        </a:rPr>
                        <a:t>(16)</a:t>
                      </a:r>
                    </a:p>
                  </a:txBody>
                  <a:tcPr marL="91823" marR="91823"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152967">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000" b="0" i="0" u="none" strike="noStrike" cap="none" normalizeH="0" baseline="0">
                          <a:ln>
                            <a:noFill/>
                          </a:ln>
                          <a:solidFill>
                            <a:schemeClr val="tx1"/>
                          </a:solidFill>
                          <a:effectLst/>
                          <a:latin typeface="Times New Roman" pitchFamily="18" charset="0"/>
                        </a:rPr>
                        <a:t>13</a:t>
                      </a:r>
                    </a:p>
                  </a:txBody>
                  <a:tcPr marL="91823" marR="91823"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000" b="0" i="0" u="none" strike="noStrike" cap="none" normalizeH="0" baseline="0">
                          <a:ln>
                            <a:noFill/>
                          </a:ln>
                          <a:solidFill>
                            <a:schemeClr val="tx1"/>
                          </a:solidFill>
                          <a:effectLst/>
                          <a:latin typeface="Times New Roman" pitchFamily="18" charset="0"/>
                        </a:rPr>
                        <a:t>int a[70000..9000]</a:t>
                      </a:r>
                    </a:p>
                  </a:txBody>
                  <a:tcPr marL="91823" marR="9182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000" b="0" i="0" u="none" strike="noStrike" cap="none" normalizeH="0" baseline="0">
                          <a:ln>
                            <a:noFill/>
                          </a:ln>
                          <a:solidFill>
                            <a:schemeClr val="tx1"/>
                          </a:solidFill>
                          <a:effectLst/>
                          <a:latin typeface="Times New Roman" pitchFamily="18" charset="0"/>
                        </a:rPr>
                        <a:t>(17)</a:t>
                      </a:r>
                    </a:p>
                  </a:txBody>
                  <a:tcPr marL="91823" marR="91823"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152967">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000" b="0" i="0" u="none" strike="noStrike" cap="none" normalizeH="0" baseline="0">
                          <a:ln>
                            <a:noFill/>
                          </a:ln>
                          <a:solidFill>
                            <a:schemeClr val="tx1"/>
                          </a:solidFill>
                          <a:effectLst/>
                          <a:latin typeface="Times New Roman" pitchFamily="18" charset="0"/>
                        </a:rPr>
                        <a:t>BVA</a:t>
                      </a:r>
                    </a:p>
                  </a:txBody>
                  <a:tcPr marL="91823" marR="91823"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1000" b="0" i="0" u="none" strike="noStrike" cap="none" normalizeH="0" baseline="0">
                        <a:ln>
                          <a:noFill/>
                        </a:ln>
                        <a:solidFill>
                          <a:schemeClr val="tx1"/>
                        </a:solidFill>
                        <a:effectLst/>
                        <a:latin typeface="Times New Roman" pitchFamily="18" charset="0"/>
                      </a:endParaRPr>
                    </a:p>
                  </a:txBody>
                  <a:tcPr marL="91823" marR="9182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1000" b="0" i="0" u="none" strike="noStrike" cap="none" normalizeH="0" baseline="0">
                        <a:ln>
                          <a:noFill/>
                        </a:ln>
                        <a:solidFill>
                          <a:schemeClr val="tx1"/>
                        </a:solidFill>
                        <a:effectLst/>
                        <a:latin typeface="Times New Roman" pitchFamily="18" charset="0"/>
                      </a:endParaRPr>
                    </a:p>
                  </a:txBody>
                  <a:tcPr marL="91823" marR="91823"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152967">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fr-FR" sz="1000" b="0" i="0" u="none" strike="noStrike" cap="none" normalizeH="0" baseline="0">
                          <a:ln>
                            <a:noFill/>
                          </a:ln>
                          <a:solidFill>
                            <a:schemeClr val="tx1"/>
                          </a:solidFill>
                          <a:effectLst/>
                          <a:latin typeface="Times New Roman" pitchFamily="18" charset="0"/>
                        </a:rPr>
                        <a:t>14</a:t>
                      </a:r>
                      <a:endParaRPr kumimoji="0" lang="en-US" sz="1000" b="0" i="0" u="none" strike="noStrike" cap="none" normalizeH="0" baseline="0">
                        <a:ln>
                          <a:noFill/>
                        </a:ln>
                        <a:solidFill>
                          <a:schemeClr val="tx1"/>
                        </a:solidFill>
                        <a:effectLst/>
                        <a:latin typeface="Times New Roman" pitchFamily="18" charset="0"/>
                      </a:endParaRPr>
                    </a:p>
                  </a:txBody>
                  <a:tcPr marL="91823" marR="91823"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fr-FR" sz="1000" b="0" i="0" u="none" strike="noStrike" cap="none" normalizeH="0" baseline="0">
                          <a:ln>
                            <a:noFill/>
                          </a:ln>
                          <a:solidFill>
                            <a:schemeClr val="tx1"/>
                          </a:solidFill>
                          <a:effectLst/>
                          <a:latin typeface="Times New Roman" pitchFamily="18" charset="0"/>
                        </a:rPr>
                        <a:t>int a[1..2]</a:t>
                      </a:r>
                      <a:endParaRPr kumimoji="0" lang="en-US" sz="1000" b="0" i="0" u="none" strike="noStrike" cap="none" normalizeH="0" baseline="0">
                        <a:ln>
                          <a:noFill/>
                        </a:ln>
                        <a:solidFill>
                          <a:schemeClr val="tx1"/>
                        </a:solidFill>
                        <a:effectLst/>
                        <a:latin typeface="Times New Roman" pitchFamily="18" charset="0"/>
                      </a:endParaRPr>
                    </a:p>
                  </a:txBody>
                  <a:tcPr marL="91823" marR="9182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fr-FR" sz="1000" b="0" i="0" u="none" strike="noStrike" cap="none" normalizeH="0" baseline="0">
                          <a:ln>
                            <a:noFill/>
                          </a:ln>
                          <a:solidFill>
                            <a:schemeClr val="tx1"/>
                          </a:solidFill>
                          <a:effectLst/>
                          <a:latin typeface="Times New Roman" pitchFamily="18" charset="0"/>
                        </a:rPr>
                        <a:t>=&gt; 1 dimension, 1 character</a:t>
                      </a:r>
                      <a:endParaRPr kumimoji="0" lang="en-US" sz="1000" b="0" i="0" u="none" strike="noStrike" cap="none" normalizeH="0" baseline="0">
                        <a:ln>
                          <a:noFill/>
                        </a:ln>
                        <a:solidFill>
                          <a:schemeClr val="tx1"/>
                        </a:solidFill>
                        <a:effectLst/>
                        <a:latin typeface="Times New Roman" pitchFamily="18" charset="0"/>
                      </a:endParaRPr>
                    </a:p>
                  </a:txBody>
                  <a:tcPr marL="91823" marR="91823"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152967">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fr-FR" sz="1000" b="0" i="0" u="none" strike="noStrike" cap="none" normalizeH="0" baseline="0">
                          <a:ln>
                            <a:noFill/>
                          </a:ln>
                          <a:solidFill>
                            <a:schemeClr val="tx1"/>
                          </a:solidFill>
                          <a:effectLst/>
                          <a:latin typeface="Times New Roman" pitchFamily="18" charset="0"/>
                        </a:rPr>
                        <a:t>15</a:t>
                      </a:r>
                      <a:endParaRPr kumimoji="0" lang="en-US" sz="1000" b="0" i="0" u="none" strike="noStrike" cap="none" normalizeH="0" baseline="0">
                        <a:ln>
                          <a:noFill/>
                        </a:ln>
                        <a:solidFill>
                          <a:schemeClr val="tx1"/>
                        </a:solidFill>
                        <a:effectLst/>
                        <a:latin typeface="Times New Roman" pitchFamily="18" charset="0"/>
                      </a:endParaRPr>
                    </a:p>
                  </a:txBody>
                  <a:tcPr marL="91823" marR="91823"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fr-FR" sz="1000" b="0" i="0" u="none" strike="noStrike" cap="none" normalizeH="0" baseline="0">
                          <a:ln>
                            <a:noFill/>
                          </a:ln>
                          <a:solidFill>
                            <a:schemeClr val="tx1"/>
                          </a:solidFill>
                          <a:effectLst/>
                          <a:latin typeface="Times New Roman" pitchFamily="18" charset="0"/>
                        </a:rPr>
                        <a:t>int ab[1..2,1..2]</a:t>
                      </a:r>
                      <a:endParaRPr kumimoji="0" lang="en-US" sz="1000" b="0" i="0" u="none" strike="noStrike" cap="none" normalizeH="0" baseline="0">
                        <a:ln>
                          <a:noFill/>
                        </a:ln>
                        <a:solidFill>
                          <a:schemeClr val="tx1"/>
                        </a:solidFill>
                        <a:effectLst/>
                        <a:latin typeface="Times New Roman" pitchFamily="18" charset="0"/>
                      </a:endParaRPr>
                    </a:p>
                  </a:txBody>
                  <a:tcPr marL="91823" marR="9182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fr-FR" sz="1000" b="0" i="0" u="none" strike="noStrike" cap="none" normalizeH="0" baseline="0">
                          <a:ln>
                            <a:noFill/>
                          </a:ln>
                          <a:solidFill>
                            <a:schemeClr val="tx1"/>
                          </a:solidFill>
                          <a:effectLst/>
                          <a:latin typeface="Times New Roman" pitchFamily="18" charset="0"/>
                        </a:rPr>
                        <a:t>=&gt; 2 dimensions, 2 characters</a:t>
                      </a:r>
                      <a:endParaRPr kumimoji="0" lang="en-US" sz="1000" b="0" i="0" u="none" strike="noStrike" cap="none" normalizeH="0" baseline="0">
                        <a:ln>
                          <a:noFill/>
                        </a:ln>
                        <a:solidFill>
                          <a:schemeClr val="tx1"/>
                        </a:solidFill>
                        <a:effectLst/>
                        <a:latin typeface="Times New Roman" pitchFamily="18" charset="0"/>
                      </a:endParaRPr>
                    </a:p>
                  </a:txBody>
                  <a:tcPr marL="91823" marR="91823"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152967">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fr-FR" sz="1000" b="0" i="0" u="none" strike="noStrike" cap="none" normalizeH="0" baseline="0">
                          <a:ln>
                            <a:noFill/>
                          </a:ln>
                          <a:solidFill>
                            <a:schemeClr val="tx1"/>
                          </a:solidFill>
                          <a:effectLst/>
                          <a:latin typeface="Times New Roman" pitchFamily="18" charset="0"/>
                        </a:rPr>
                        <a:t>16</a:t>
                      </a:r>
                      <a:endParaRPr kumimoji="0" lang="en-US" sz="1000" b="0" i="0" u="none" strike="noStrike" cap="none" normalizeH="0" baseline="0">
                        <a:ln>
                          <a:noFill/>
                        </a:ln>
                        <a:solidFill>
                          <a:schemeClr val="tx1"/>
                        </a:solidFill>
                        <a:effectLst/>
                        <a:latin typeface="Times New Roman" pitchFamily="18" charset="0"/>
                      </a:endParaRPr>
                    </a:p>
                  </a:txBody>
                  <a:tcPr marL="91823" marR="91823"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fr-FR" sz="1000" b="0" i="0" u="none" strike="noStrike" cap="none" normalizeH="0" baseline="0">
                          <a:ln>
                            <a:noFill/>
                          </a:ln>
                          <a:solidFill>
                            <a:schemeClr val="tx1"/>
                          </a:solidFill>
                          <a:effectLst/>
                          <a:latin typeface="Times New Roman" pitchFamily="18" charset="0"/>
                        </a:rPr>
                        <a:t>int a[1,2,3,4,5,6]</a:t>
                      </a:r>
                      <a:endParaRPr kumimoji="0" lang="en-US" sz="1000" b="0" i="0" u="none" strike="noStrike" cap="none" normalizeH="0" baseline="0">
                        <a:ln>
                          <a:noFill/>
                        </a:ln>
                        <a:solidFill>
                          <a:schemeClr val="tx1"/>
                        </a:solidFill>
                        <a:effectLst/>
                        <a:latin typeface="Times New Roman" pitchFamily="18" charset="0"/>
                      </a:endParaRPr>
                    </a:p>
                  </a:txBody>
                  <a:tcPr marL="91823" marR="9182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fr-FR" sz="1000" b="0" i="0" u="none" strike="noStrike" cap="none" normalizeH="0" baseline="0">
                          <a:ln>
                            <a:noFill/>
                          </a:ln>
                          <a:solidFill>
                            <a:schemeClr val="tx1"/>
                          </a:solidFill>
                          <a:effectLst/>
                          <a:latin typeface="Times New Roman" pitchFamily="18" charset="0"/>
                        </a:rPr>
                        <a:t>=&gt; 6 dimensions</a:t>
                      </a:r>
                      <a:endParaRPr kumimoji="0" lang="en-US" sz="1000" b="0" i="0" u="none" strike="noStrike" cap="none" normalizeH="0" baseline="0">
                        <a:ln>
                          <a:noFill/>
                        </a:ln>
                        <a:solidFill>
                          <a:schemeClr val="tx1"/>
                        </a:solidFill>
                        <a:effectLst/>
                        <a:latin typeface="Times New Roman" pitchFamily="18" charset="0"/>
                      </a:endParaRPr>
                    </a:p>
                  </a:txBody>
                  <a:tcPr marL="91823" marR="91823"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r h="152967">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fr-FR" sz="1000" b="0" i="0" u="none" strike="noStrike" cap="none" normalizeH="0" baseline="0">
                          <a:ln>
                            <a:noFill/>
                          </a:ln>
                          <a:solidFill>
                            <a:schemeClr val="tx1"/>
                          </a:solidFill>
                          <a:effectLst/>
                          <a:latin typeface="Times New Roman" pitchFamily="18" charset="0"/>
                        </a:rPr>
                        <a:t>17</a:t>
                      </a:r>
                      <a:endParaRPr kumimoji="0" lang="en-US" sz="1000" b="0" i="0" u="none" strike="noStrike" cap="none" normalizeH="0" baseline="0">
                        <a:ln>
                          <a:noFill/>
                        </a:ln>
                        <a:solidFill>
                          <a:schemeClr val="tx1"/>
                        </a:solidFill>
                        <a:effectLst/>
                        <a:latin typeface="Times New Roman" pitchFamily="18" charset="0"/>
                      </a:endParaRPr>
                    </a:p>
                  </a:txBody>
                  <a:tcPr marL="91823" marR="91823"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fr-FR" sz="1000" b="0" i="0" u="none" strike="noStrike" cap="none" normalizeH="0" baseline="0">
                          <a:ln>
                            <a:noFill/>
                          </a:ln>
                          <a:solidFill>
                            <a:schemeClr val="tx1"/>
                          </a:solidFill>
                          <a:effectLst/>
                          <a:latin typeface="Times New Roman" pitchFamily="18" charset="0"/>
                        </a:rPr>
                        <a:t>int a[1,2,3,4,5]</a:t>
                      </a:r>
                      <a:endParaRPr kumimoji="0" lang="en-US" sz="1000" b="0" i="0" u="none" strike="noStrike" cap="none" normalizeH="0" baseline="0">
                        <a:ln>
                          <a:noFill/>
                        </a:ln>
                        <a:solidFill>
                          <a:schemeClr val="tx1"/>
                        </a:solidFill>
                        <a:effectLst/>
                        <a:latin typeface="Times New Roman" pitchFamily="18" charset="0"/>
                      </a:endParaRPr>
                    </a:p>
                  </a:txBody>
                  <a:tcPr marL="91823" marR="9182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fr-FR" sz="1000" b="0" i="0" u="none" strike="noStrike" cap="none" normalizeH="0" baseline="0">
                          <a:ln>
                            <a:noFill/>
                          </a:ln>
                          <a:solidFill>
                            <a:schemeClr val="tx1"/>
                          </a:solidFill>
                          <a:effectLst/>
                          <a:latin typeface="Times New Roman" pitchFamily="18" charset="0"/>
                        </a:rPr>
                        <a:t>=&gt; 5 dimensions</a:t>
                      </a:r>
                      <a:endParaRPr kumimoji="0" lang="en-US" sz="1000" b="0" i="0" u="none" strike="noStrike" cap="none" normalizeH="0" baseline="0">
                        <a:ln>
                          <a:noFill/>
                        </a:ln>
                        <a:solidFill>
                          <a:schemeClr val="tx1"/>
                        </a:solidFill>
                        <a:effectLst/>
                        <a:latin typeface="Times New Roman" pitchFamily="18" charset="0"/>
                      </a:endParaRPr>
                    </a:p>
                  </a:txBody>
                  <a:tcPr marL="91823" marR="91823"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8"/>
                  </a:ext>
                </a:extLst>
              </a:tr>
              <a:tr h="152967">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fr-FR" sz="1000" b="0" i="0" u="none" strike="noStrike" cap="none" normalizeH="0" baseline="0">
                          <a:ln>
                            <a:noFill/>
                          </a:ln>
                          <a:solidFill>
                            <a:schemeClr val="tx1"/>
                          </a:solidFill>
                          <a:effectLst/>
                          <a:latin typeface="Times New Roman" pitchFamily="18" charset="0"/>
                        </a:rPr>
                        <a:t>18</a:t>
                      </a:r>
                      <a:endParaRPr kumimoji="0" lang="en-US" sz="1000" b="0" i="0" u="none" strike="noStrike" cap="none" normalizeH="0" baseline="0">
                        <a:ln>
                          <a:noFill/>
                        </a:ln>
                        <a:solidFill>
                          <a:schemeClr val="tx1"/>
                        </a:solidFill>
                        <a:effectLst/>
                        <a:latin typeface="Times New Roman" pitchFamily="18" charset="0"/>
                      </a:endParaRPr>
                    </a:p>
                  </a:txBody>
                  <a:tcPr marL="91823" marR="91823"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fr-FR" sz="1000" b="0" i="0" u="none" strike="noStrike" cap="none" normalizeH="0" baseline="0">
                          <a:ln>
                            <a:noFill/>
                          </a:ln>
                          <a:solidFill>
                            <a:schemeClr val="tx1"/>
                          </a:solidFill>
                          <a:effectLst/>
                          <a:latin typeface="Times New Roman" pitchFamily="18" charset="0"/>
                        </a:rPr>
                        <a:t>int a[0..65235]</a:t>
                      </a:r>
                      <a:endParaRPr kumimoji="0" lang="en-US" sz="1000" b="0" i="0" u="none" strike="noStrike" cap="none" normalizeH="0" baseline="0">
                        <a:ln>
                          <a:noFill/>
                        </a:ln>
                        <a:solidFill>
                          <a:schemeClr val="tx1"/>
                        </a:solidFill>
                        <a:effectLst/>
                        <a:latin typeface="Times New Roman" pitchFamily="18" charset="0"/>
                      </a:endParaRPr>
                    </a:p>
                  </a:txBody>
                  <a:tcPr marL="91823" marR="9182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fr-FR" sz="1000" b="0" i="0" u="none" strike="noStrike" cap="none" normalizeH="0" baseline="0">
                          <a:ln>
                            <a:noFill/>
                          </a:ln>
                          <a:solidFill>
                            <a:schemeClr val="tx1"/>
                          </a:solidFill>
                          <a:effectLst/>
                          <a:latin typeface="Times New Roman" pitchFamily="18" charset="0"/>
                        </a:rPr>
                        <a:t>=&gt; borders</a:t>
                      </a:r>
                      <a:endParaRPr kumimoji="0" lang="en-US" sz="1000" b="0" i="0" u="none" strike="noStrike" cap="none" normalizeH="0" baseline="0">
                        <a:ln>
                          <a:noFill/>
                        </a:ln>
                        <a:solidFill>
                          <a:schemeClr val="tx1"/>
                        </a:solidFill>
                        <a:effectLst/>
                        <a:latin typeface="Times New Roman" pitchFamily="18" charset="0"/>
                      </a:endParaRPr>
                    </a:p>
                  </a:txBody>
                  <a:tcPr marL="91823" marR="91823"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9"/>
                  </a:ext>
                </a:extLst>
              </a:tr>
              <a:tr h="152967">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fr-FR" sz="1000" b="0" i="0" u="none" strike="noStrike" cap="none" normalizeH="0" baseline="0">
                          <a:ln>
                            <a:noFill/>
                          </a:ln>
                          <a:solidFill>
                            <a:schemeClr val="tx1"/>
                          </a:solidFill>
                          <a:effectLst/>
                          <a:latin typeface="Times New Roman" pitchFamily="18" charset="0"/>
                        </a:rPr>
                        <a:t>19</a:t>
                      </a:r>
                      <a:endParaRPr kumimoji="0" lang="en-US" sz="1000" b="0" i="0" u="none" strike="noStrike" cap="none" normalizeH="0" baseline="0">
                        <a:ln>
                          <a:noFill/>
                        </a:ln>
                        <a:solidFill>
                          <a:schemeClr val="tx1"/>
                        </a:solidFill>
                        <a:effectLst/>
                        <a:latin typeface="Times New Roman" pitchFamily="18" charset="0"/>
                      </a:endParaRPr>
                    </a:p>
                  </a:txBody>
                  <a:tcPr marL="91823" marR="91823"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fr-FR" sz="1000" b="0" i="0" u="none" strike="noStrike" cap="none" normalizeH="0" baseline="0">
                          <a:ln>
                            <a:noFill/>
                          </a:ln>
                          <a:solidFill>
                            <a:schemeClr val="tx1"/>
                          </a:solidFill>
                          <a:effectLst/>
                          <a:latin typeface="Times New Roman" pitchFamily="18" charset="0"/>
                        </a:rPr>
                        <a:t>int a[-1..65235]</a:t>
                      </a:r>
                      <a:endParaRPr kumimoji="0" lang="en-US" sz="1000" b="0" i="0" u="none" strike="noStrike" cap="none" normalizeH="0" baseline="0">
                        <a:ln>
                          <a:noFill/>
                        </a:ln>
                        <a:solidFill>
                          <a:schemeClr val="tx1"/>
                        </a:solidFill>
                        <a:effectLst/>
                        <a:latin typeface="Times New Roman" pitchFamily="18" charset="0"/>
                      </a:endParaRPr>
                    </a:p>
                  </a:txBody>
                  <a:tcPr marL="91823" marR="9182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fr-FR" sz="1000" b="0" i="0" u="none" strike="noStrike" cap="none" normalizeH="0" baseline="0">
                          <a:ln>
                            <a:noFill/>
                          </a:ln>
                          <a:solidFill>
                            <a:schemeClr val="tx1"/>
                          </a:solidFill>
                          <a:effectLst/>
                          <a:latin typeface="Times New Roman" pitchFamily="18" charset="0"/>
                        </a:rPr>
                        <a:t>=&gt; borders</a:t>
                      </a:r>
                      <a:endParaRPr kumimoji="0" lang="en-US" sz="1000" b="0" i="0" u="none" strike="noStrike" cap="none" normalizeH="0" baseline="0">
                        <a:ln>
                          <a:noFill/>
                        </a:ln>
                        <a:solidFill>
                          <a:schemeClr val="tx1"/>
                        </a:solidFill>
                        <a:effectLst/>
                        <a:latin typeface="Times New Roman" pitchFamily="18" charset="0"/>
                      </a:endParaRPr>
                    </a:p>
                  </a:txBody>
                  <a:tcPr marL="91823" marR="91823"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0"/>
                  </a:ext>
                </a:extLst>
              </a:tr>
              <a:tr h="152967">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fr-FR" sz="1000" b="0" i="0" u="none" strike="noStrike" cap="none" normalizeH="0" baseline="0">
                          <a:ln>
                            <a:noFill/>
                          </a:ln>
                          <a:solidFill>
                            <a:schemeClr val="tx1"/>
                          </a:solidFill>
                          <a:effectLst/>
                          <a:latin typeface="Times New Roman" pitchFamily="18" charset="0"/>
                        </a:rPr>
                        <a:t>20</a:t>
                      </a:r>
                      <a:endParaRPr kumimoji="0" lang="en-US" sz="1000" b="0" i="0" u="none" strike="noStrike" cap="none" normalizeH="0" baseline="0">
                        <a:ln>
                          <a:noFill/>
                        </a:ln>
                        <a:solidFill>
                          <a:schemeClr val="tx1"/>
                        </a:solidFill>
                        <a:effectLst/>
                        <a:latin typeface="Times New Roman" pitchFamily="18" charset="0"/>
                      </a:endParaRPr>
                    </a:p>
                  </a:txBody>
                  <a:tcPr marL="91823" marR="91823"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fr-FR" sz="1000" b="0" i="0" u="none" strike="noStrike" cap="none" normalizeH="0" baseline="0">
                          <a:ln>
                            <a:noFill/>
                          </a:ln>
                          <a:solidFill>
                            <a:schemeClr val="tx1"/>
                          </a:solidFill>
                          <a:effectLst/>
                          <a:latin typeface="Times New Roman" pitchFamily="18" charset="0"/>
                        </a:rPr>
                        <a:t>int a[1..65235]</a:t>
                      </a:r>
                      <a:endParaRPr kumimoji="0" lang="en-US" sz="1000" b="0" i="0" u="none" strike="noStrike" cap="none" normalizeH="0" baseline="0">
                        <a:ln>
                          <a:noFill/>
                        </a:ln>
                        <a:solidFill>
                          <a:schemeClr val="tx1"/>
                        </a:solidFill>
                        <a:effectLst/>
                        <a:latin typeface="Times New Roman" pitchFamily="18" charset="0"/>
                      </a:endParaRPr>
                    </a:p>
                  </a:txBody>
                  <a:tcPr marL="91823" marR="9182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fr-FR" sz="1000" b="0" i="0" u="none" strike="noStrike" cap="none" normalizeH="0" baseline="0">
                          <a:ln>
                            <a:noFill/>
                          </a:ln>
                          <a:solidFill>
                            <a:schemeClr val="tx1"/>
                          </a:solidFill>
                          <a:effectLst/>
                          <a:latin typeface="Times New Roman" pitchFamily="18" charset="0"/>
                        </a:rPr>
                        <a:t>=&gt; borders</a:t>
                      </a:r>
                      <a:endParaRPr kumimoji="0" lang="en-US" sz="1000" b="0" i="0" u="none" strike="noStrike" cap="none" normalizeH="0" baseline="0">
                        <a:ln>
                          <a:noFill/>
                        </a:ln>
                        <a:solidFill>
                          <a:schemeClr val="tx1"/>
                        </a:solidFill>
                        <a:effectLst/>
                        <a:latin typeface="Times New Roman" pitchFamily="18" charset="0"/>
                      </a:endParaRPr>
                    </a:p>
                  </a:txBody>
                  <a:tcPr marL="91823" marR="91823"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1"/>
                  </a:ext>
                </a:extLst>
              </a:tr>
              <a:tr h="152967">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fr-FR" sz="1000" b="0" i="0" u="none" strike="noStrike" cap="none" normalizeH="0" baseline="0">
                          <a:ln>
                            <a:noFill/>
                          </a:ln>
                          <a:solidFill>
                            <a:schemeClr val="tx1"/>
                          </a:solidFill>
                          <a:effectLst/>
                          <a:latin typeface="Times New Roman" pitchFamily="18" charset="0"/>
                        </a:rPr>
                        <a:t>21</a:t>
                      </a:r>
                      <a:endParaRPr kumimoji="0" lang="en-US" sz="1000" b="0" i="0" u="none" strike="noStrike" cap="none" normalizeH="0" baseline="0">
                        <a:ln>
                          <a:noFill/>
                        </a:ln>
                        <a:solidFill>
                          <a:schemeClr val="tx1"/>
                        </a:solidFill>
                        <a:effectLst/>
                        <a:latin typeface="Times New Roman" pitchFamily="18" charset="0"/>
                      </a:endParaRPr>
                    </a:p>
                  </a:txBody>
                  <a:tcPr marL="91823" marR="91823"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fr-FR" sz="1000" b="0" i="0" u="none" strike="noStrike" cap="none" normalizeH="0" baseline="0">
                          <a:ln>
                            <a:noFill/>
                          </a:ln>
                          <a:solidFill>
                            <a:schemeClr val="tx1"/>
                          </a:solidFill>
                          <a:effectLst/>
                          <a:latin typeface="Times New Roman" pitchFamily="18" charset="0"/>
                        </a:rPr>
                        <a:t>int a[1..65234]</a:t>
                      </a:r>
                      <a:endParaRPr kumimoji="0" lang="en-US" sz="1000" b="0" i="0" u="none" strike="noStrike" cap="none" normalizeH="0" baseline="0">
                        <a:ln>
                          <a:noFill/>
                        </a:ln>
                        <a:solidFill>
                          <a:schemeClr val="tx1"/>
                        </a:solidFill>
                        <a:effectLst/>
                        <a:latin typeface="Times New Roman" pitchFamily="18" charset="0"/>
                      </a:endParaRPr>
                    </a:p>
                  </a:txBody>
                  <a:tcPr marL="91823" marR="9182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fr-FR" sz="1000" b="0" i="0" u="none" strike="noStrike" cap="none" normalizeH="0" baseline="0">
                          <a:ln>
                            <a:noFill/>
                          </a:ln>
                          <a:solidFill>
                            <a:schemeClr val="tx1"/>
                          </a:solidFill>
                          <a:effectLst/>
                          <a:latin typeface="Times New Roman" pitchFamily="18" charset="0"/>
                        </a:rPr>
                        <a:t>=&gt; borders</a:t>
                      </a:r>
                      <a:endParaRPr kumimoji="0" lang="en-US" sz="1000" b="0" i="0" u="none" strike="noStrike" cap="none" normalizeH="0" baseline="0">
                        <a:ln>
                          <a:noFill/>
                        </a:ln>
                        <a:solidFill>
                          <a:schemeClr val="tx1"/>
                        </a:solidFill>
                        <a:effectLst/>
                        <a:latin typeface="Times New Roman" pitchFamily="18" charset="0"/>
                      </a:endParaRPr>
                    </a:p>
                  </a:txBody>
                  <a:tcPr marL="91823" marR="91823"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2"/>
                  </a:ext>
                </a:extLst>
              </a:tr>
              <a:tr h="152967">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fr-FR" sz="1000" b="0" i="0" u="none" strike="noStrike" cap="none" normalizeH="0" baseline="0">
                          <a:ln>
                            <a:noFill/>
                          </a:ln>
                          <a:solidFill>
                            <a:schemeClr val="tx1"/>
                          </a:solidFill>
                          <a:effectLst/>
                          <a:latin typeface="Times New Roman" pitchFamily="18" charset="0"/>
                        </a:rPr>
                        <a:t>22</a:t>
                      </a:r>
                      <a:endParaRPr kumimoji="0" lang="en-US" sz="1000" b="0" i="0" u="none" strike="noStrike" cap="none" normalizeH="0" baseline="0">
                        <a:ln>
                          <a:noFill/>
                        </a:ln>
                        <a:solidFill>
                          <a:schemeClr val="tx1"/>
                        </a:solidFill>
                        <a:effectLst/>
                        <a:latin typeface="Times New Roman" pitchFamily="18" charset="0"/>
                      </a:endParaRPr>
                    </a:p>
                  </a:txBody>
                  <a:tcPr marL="91823" marR="91823"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fr-FR" sz="1000" b="0" i="0" u="none" strike="noStrike" cap="none" normalizeH="0" baseline="0">
                          <a:ln>
                            <a:noFill/>
                          </a:ln>
                          <a:solidFill>
                            <a:schemeClr val="tx1"/>
                          </a:solidFill>
                          <a:effectLst/>
                          <a:latin typeface="Times New Roman" pitchFamily="18" charset="0"/>
                        </a:rPr>
                        <a:t>int a[1..65236]</a:t>
                      </a:r>
                      <a:endParaRPr kumimoji="0" lang="en-US" sz="1000" b="0" i="0" u="none" strike="noStrike" cap="none" normalizeH="0" baseline="0">
                        <a:ln>
                          <a:noFill/>
                        </a:ln>
                        <a:solidFill>
                          <a:schemeClr val="tx1"/>
                        </a:solidFill>
                        <a:effectLst/>
                        <a:latin typeface="Times New Roman" pitchFamily="18" charset="0"/>
                      </a:endParaRPr>
                    </a:p>
                  </a:txBody>
                  <a:tcPr marL="91823" marR="9182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fr-FR" sz="1000" b="0" i="0" u="none" strike="noStrike" cap="none" normalizeH="0" baseline="0">
                          <a:ln>
                            <a:noFill/>
                          </a:ln>
                          <a:solidFill>
                            <a:schemeClr val="tx1"/>
                          </a:solidFill>
                          <a:effectLst/>
                          <a:latin typeface="Times New Roman" pitchFamily="18" charset="0"/>
                        </a:rPr>
                        <a:t>=&gt; borders</a:t>
                      </a:r>
                      <a:endParaRPr kumimoji="0" lang="en-US" sz="1000" b="0" i="0" u="none" strike="noStrike" cap="none" normalizeH="0" baseline="0">
                        <a:ln>
                          <a:noFill/>
                        </a:ln>
                        <a:solidFill>
                          <a:schemeClr val="tx1"/>
                        </a:solidFill>
                        <a:effectLst/>
                        <a:latin typeface="Times New Roman" pitchFamily="18" charset="0"/>
                      </a:endParaRPr>
                    </a:p>
                  </a:txBody>
                  <a:tcPr marL="91823" marR="91823"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3"/>
                  </a:ext>
                </a:extLst>
              </a:tr>
              <a:tr h="152967">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fr-FR" sz="1000" b="0" i="0" u="none" strike="noStrike" cap="none" normalizeH="0" baseline="0">
                          <a:ln>
                            <a:noFill/>
                          </a:ln>
                          <a:solidFill>
                            <a:schemeClr val="tx1"/>
                          </a:solidFill>
                          <a:effectLst/>
                          <a:latin typeface="Times New Roman" pitchFamily="18" charset="0"/>
                        </a:rPr>
                        <a:t>23</a:t>
                      </a:r>
                      <a:endParaRPr kumimoji="0" lang="en-US" sz="1000" b="0" i="0" u="none" strike="noStrike" cap="none" normalizeH="0" baseline="0">
                        <a:ln>
                          <a:noFill/>
                        </a:ln>
                        <a:solidFill>
                          <a:schemeClr val="tx1"/>
                        </a:solidFill>
                        <a:effectLst/>
                        <a:latin typeface="Times New Roman" pitchFamily="18" charset="0"/>
                      </a:endParaRPr>
                    </a:p>
                  </a:txBody>
                  <a:tcPr marL="91823" marR="91823"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fr-FR" sz="1000" b="0" i="0" u="none" strike="noStrike" cap="none" normalizeH="0" baseline="0">
                          <a:ln>
                            <a:noFill/>
                          </a:ln>
                          <a:solidFill>
                            <a:schemeClr val="tx1"/>
                          </a:solidFill>
                          <a:effectLst/>
                          <a:latin typeface="Times New Roman" pitchFamily="18" charset="0"/>
                        </a:rPr>
                        <a:t>int a[65235..65235] </a:t>
                      </a:r>
                      <a:endParaRPr kumimoji="0" lang="en-US" sz="1000" b="0" i="0" u="none" strike="noStrike" cap="none" normalizeH="0" baseline="0">
                        <a:ln>
                          <a:noFill/>
                        </a:ln>
                        <a:solidFill>
                          <a:schemeClr val="tx1"/>
                        </a:solidFill>
                        <a:effectLst/>
                        <a:latin typeface="Times New Roman" pitchFamily="18" charset="0"/>
                      </a:endParaRPr>
                    </a:p>
                  </a:txBody>
                  <a:tcPr marL="91823" marR="9182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fr-FR" sz="1000" b="0" i="0" u="none" strike="noStrike" cap="none" normalizeH="0" baseline="0">
                          <a:ln>
                            <a:noFill/>
                          </a:ln>
                          <a:solidFill>
                            <a:schemeClr val="tx1"/>
                          </a:solidFill>
                          <a:effectLst/>
                          <a:latin typeface="Times New Roman" pitchFamily="18" charset="0"/>
                        </a:rPr>
                        <a:t>=&gt; borders</a:t>
                      </a:r>
                      <a:endParaRPr kumimoji="0" lang="en-US" sz="1000" b="0" i="0" u="none" strike="noStrike" cap="none" normalizeH="0" baseline="0">
                        <a:ln>
                          <a:noFill/>
                        </a:ln>
                        <a:solidFill>
                          <a:schemeClr val="tx1"/>
                        </a:solidFill>
                        <a:effectLst/>
                        <a:latin typeface="Times New Roman" pitchFamily="18" charset="0"/>
                      </a:endParaRPr>
                    </a:p>
                  </a:txBody>
                  <a:tcPr marL="91823" marR="91823"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4"/>
                  </a:ext>
                </a:extLst>
              </a:tr>
              <a:tr h="152967">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fr-FR" sz="1000" b="0" i="0" u="none" strike="noStrike" cap="none" normalizeH="0" baseline="0">
                          <a:ln>
                            <a:noFill/>
                          </a:ln>
                          <a:solidFill>
                            <a:schemeClr val="tx1"/>
                          </a:solidFill>
                          <a:effectLst/>
                          <a:latin typeface="Times New Roman" pitchFamily="18" charset="0"/>
                        </a:rPr>
                        <a:t>24</a:t>
                      </a:r>
                      <a:endParaRPr kumimoji="0" lang="en-US" sz="1000" b="0" i="0" u="none" strike="noStrike" cap="none" normalizeH="0" baseline="0">
                        <a:ln>
                          <a:noFill/>
                        </a:ln>
                        <a:solidFill>
                          <a:schemeClr val="tx1"/>
                        </a:solidFill>
                        <a:effectLst/>
                        <a:latin typeface="Times New Roman" pitchFamily="18" charset="0"/>
                      </a:endParaRPr>
                    </a:p>
                  </a:txBody>
                  <a:tcPr marL="91823" marR="91823"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fr-FR" sz="1000" b="0" i="0" u="none" strike="noStrike" cap="none" normalizeH="0" baseline="0">
                          <a:ln>
                            <a:noFill/>
                          </a:ln>
                          <a:solidFill>
                            <a:schemeClr val="tx1"/>
                          </a:solidFill>
                          <a:effectLst/>
                          <a:latin typeface="Times New Roman" pitchFamily="18" charset="0"/>
                        </a:rPr>
                        <a:t>int a [65234..65234]</a:t>
                      </a:r>
                      <a:endParaRPr kumimoji="0" lang="en-US" sz="1000" b="0" i="0" u="none" strike="noStrike" cap="none" normalizeH="0" baseline="0">
                        <a:ln>
                          <a:noFill/>
                        </a:ln>
                        <a:solidFill>
                          <a:schemeClr val="tx1"/>
                        </a:solidFill>
                        <a:effectLst/>
                        <a:latin typeface="Times New Roman" pitchFamily="18" charset="0"/>
                      </a:endParaRPr>
                    </a:p>
                  </a:txBody>
                  <a:tcPr marL="91823" marR="9182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fr-FR" sz="1000" b="0" i="0" u="none" strike="noStrike" cap="none" normalizeH="0" baseline="0">
                          <a:ln>
                            <a:noFill/>
                          </a:ln>
                          <a:solidFill>
                            <a:schemeClr val="tx1"/>
                          </a:solidFill>
                          <a:effectLst/>
                          <a:latin typeface="Times New Roman" pitchFamily="18" charset="0"/>
                        </a:rPr>
                        <a:t>=&gt; borders</a:t>
                      </a:r>
                      <a:endParaRPr kumimoji="0" lang="en-US" sz="1000" b="0" i="0" u="none" strike="noStrike" cap="none" normalizeH="0" baseline="0">
                        <a:ln>
                          <a:noFill/>
                        </a:ln>
                        <a:solidFill>
                          <a:schemeClr val="tx1"/>
                        </a:solidFill>
                        <a:effectLst/>
                        <a:latin typeface="Times New Roman" pitchFamily="18" charset="0"/>
                      </a:endParaRPr>
                    </a:p>
                  </a:txBody>
                  <a:tcPr marL="91823" marR="91823"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5"/>
                  </a:ext>
                </a:extLst>
              </a:tr>
              <a:tr h="152967">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000" b="0" i="0" u="none" strike="noStrike" cap="none" normalizeH="0" baseline="0">
                          <a:ln>
                            <a:noFill/>
                          </a:ln>
                          <a:solidFill>
                            <a:schemeClr val="tx1"/>
                          </a:solidFill>
                          <a:effectLst/>
                          <a:latin typeface="Times New Roman" pitchFamily="18" charset="0"/>
                        </a:rPr>
                        <a:t>25</a:t>
                      </a:r>
                    </a:p>
                  </a:txBody>
                  <a:tcPr marL="91823" marR="91823"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000" b="0" i="0" u="none" strike="noStrike" cap="none" normalizeH="0" baseline="0">
                          <a:ln>
                            <a:noFill/>
                          </a:ln>
                          <a:solidFill>
                            <a:schemeClr val="tx1"/>
                          </a:solidFill>
                          <a:effectLst/>
                          <a:latin typeface="Times New Roman" pitchFamily="18" charset="0"/>
                        </a:rPr>
                        <a:t>int a[65236..65236]</a:t>
                      </a:r>
                    </a:p>
                  </a:txBody>
                  <a:tcPr marL="91823" marR="9182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1000" b="0" i="0" u="none" strike="noStrike" cap="none" normalizeH="0" baseline="0">
                        <a:ln>
                          <a:noFill/>
                        </a:ln>
                        <a:solidFill>
                          <a:schemeClr val="tx1"/>
                        </a:solidFill>
                        <a:effectLst/>
                        <a:latin typeface="Times New Roman" pitchFamily="18" charset="0"/>
                      </a:endParaRPr>
                    </a:p>
                  </a:txBody>
                  <a:tcPr marL="91823" marR="91823"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6"/>
                  </a:ext>
                </a:extLst>
              </a:tr>
              <a:tr h="152967">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000" b="0" i="0" u="none" strike="noStrike" cap="none" normalizeH="0" baseline="0">
                          <a:ln>
                            <a:noFill/>
                          </a:ln>
                          <a:solidFill>
                            <a:schemeClr val="tx1"/>
                          </a:solidFill>
                          <a:effectLst/>
                          <a:latin typeface="Times New Roman" pitchFamily="18" charset="0"/>
                        </a:rPr>
                        <a:t>26 </a:t>
                      </a:r>
                    </a:p>
                  </a:txBody>
                  <a:tcPr marL="91823" marR="91823"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000" b="0" i="0" u="none" strike="noStrike" cap="none" normalizeH="0" baseline="0">
                          <a:ln>
                            <a:noFill/>
                          </a:ln>
                          <a:solidFill>
                            <a:schemeClr val="tx1"/>
                          </a:solidFill>
                          <a:effectLst/>
                          <a:latin typeface="Times New Roman" pitchFamily="18" charset="0"/>
                        </a:rPr>
                        <a:t>int a [-1..-1]</a:t>
                      </a:r>
                    </a:p>
                  </a:txBody>
                  <a:tcPr marL="91823" marR="9182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1000" b="0" i="0" u="none" strike="noStrike" cap="none" normalizeH="0" baseline="0">
                        <a:ln>
                          <a:noFill/>
                        </a:ln>
                        <a:solidFill>
                          <a:schemeClr val="tx1"/>
                        </a:solidFill>
                        <a:effectLst/>
                        <a:latin typeface="Times New Roman" pitchFamily="18" charset="0"/>
                      </a:endParaRPr>
                    </a:p>
                  </a:txBody>
                  <a:tcPr marL="91823" marR="91823"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7"/>
                  </a:ext>
                </a:extLst>
              </a:tr>
              <a:tr h="152967">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000" b="0" i="0" u="none" strike="noStrike" cap="none" normalizeH="0" baseline="0">
                          <a:ln>
                            <a:noFill/>
                          </a:ln>
                          <a:solidFill>
                            <a:schemeClr val="tx1"/>
                          </a:solidFill>
                          <a:effectLst/>
                          <a:latin typeface="Times New Roman" pitchFamily="18" charset="0"/>
                        </a:rPr>
                        <a:t>27</a:t>
                      </a:r>
                    </a:p>
                  </a:txBody>
                  <a:tcPr marL="91823" marR="91823"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000" b="0" i="0" u="none" strike="noStrike" cap="none" normalizeH="0" baseline="0">
                          <a:ln>
                            <a:noFill/>
                          </a:ln>
                          <a:solidFill>
                            <a:schemeClr val="tx1"/>
                          </a:solidFill>
                          <a:effectLst/>
                          <a:latin typeface="Times New Roman" pitchFamily="18" charset="0"/>
                        </a:rPr>
                        <a:t>int a[0..0]</a:t>
                      </a:r>
                    </a:p>
                  </a:txBody>
                  <a:tcPr marL="91823" marR="9182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1000" b="0" i="0" u="none" strike="noStrike" cap="none" normalizeH="0" baseline="0">
                        <a:ln>
                          <a:noFill/>
                        </a:ln>
                        <a:solidFill>
                          <a:schemeClr val="tx1"/>
                        </a:solidFill>
                        <a:effectLst/>
                        <a:latin typeface="Times New Roman" pitchFamily="18" charset="0"/>
                      </a:endParaRPr>
                    </a:p>
                  </a:txBody>
                  <a:tcPr marL="91823" marR="91823"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8"/>
                  </a:ext>
                </a:extLst>
              </a:tr>
              <a:tr h="152967">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000" b="0" i="0" u="none" strike="noStrike" cap="none" normalizeH="0" baseline="0">
                          <a:ln>
                            <a:noFill/>
                          </a:ln>
                          <a:solidFill>
                            <a:schemeClr val="tx1"/>
                          </a:solidFill>
                          <a:effectLst/>
                          <a:latin typeface="Times New Roman" pitchFamily="18" charset="0"/>
                        </a:rPr>
                        <a:t>28</a:t>
                      </a:r>
                    </a:p>
                  </a:txBody>
                  <a:tcPr marL="91823" marR="91823"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000" b="0" i="0" u="none" strike="noStrike" cap="none" normalizeH="0" baseline="0">
                          <a:ln>
                            <a:noFill/>
                          </a:ln>
                          <a:solidFill>
                            <a:schemeClr val="tx1"/>
                          </a:solidFill>
                          <a:effectLst/>
                          <a:latin typeface="Times New Roman" pitchFamily="18" charset="0"/>
                        </a:rPr>
                        <a:t>int a[1..1]</a:t>
                      </a:r>
                    </a:p>
                  </a:txBody>
                  <a:tcPr marL="91823" marR="9182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1000" b="0" i="0" u="none" strike="noStrike" cap="none" normalizeH="0" baseline="0">
                        <a:ln>
                          <a:noFill/>
                        </a:ln>
                        <a:solidFill>
                          <a:schemeClr val="tx1"/>
                        </a:solidFill>
                        <a:effectLst/>
                        <a:latin typeface="Times New Roman" pitchFamily="18" charset="0"/>
                      </a:endParaRPr>
                    </a:p>
                  </a:txBody>
                  <a:tcPr marL="91823" marR="91823"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9"/>
                  </a:ext>
                </a:extLst>
              </a:tr>
              <a:tr h="152967">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000" b="0" i="0" u="none" strike="noStrike" cap="none" normalizeH="0" baseline="0">
                          <a:ln>
                            <a:noFill/>
                          </a:ln>
                          <a:solidFill>
                            <a:schemeClr val="tx1"/>
                          </a:solidFill>
                          <a:effectLst/>
                          <a:latin typeface="Times New Roman" pitchFamily="18" charset="0"/>
                        </a:rPr>
                        <a:t>29</a:t>
                      </a:r>
                    </a:p>
                  </a:txBody>
                  <a:tcPr marL="91823" marR="91823"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000" b="0" i="0" u="none" strike="noStrike" cap="none" normalizeH="0" baseline="0">
                          <a:ln>
                            <a:noFill/>
                          </a:ln>
                          <a:solidFill>
                            <a:schemeClr val="tx1"/>
                          </a:solidFill>
                          <a:effectLst/>
                          <a:latin typeface="Times New Roman" pitchFamily="18" charset="0"/>
                        </a:rPr>
                        <a:t>int a[2..100]</a:t>
                      </a:r>
                    </a:p>
                  </a:txBody>
                  <a:tcPr marL="91823" marR="9182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1000" b="0" i="0" u="none" strike="noStrike" cap="none" normalizeH="0" baseline="0">
                        <a:ln>
                          <a:noFill/>
                        </a:ln>
                        <a:solidFill>
                          <a:schemeClr val="tx1"/>
                        </a:solidFill>
                        <a:effectLst/>
                        <a:latin typeface="Times New Roman" pitchFamily="18" charset="0"/>
                      </a:endParaRPr>
                    </a:p>
                  </a:txBody>
                  <a:tcPr marL="91823" marR="91823"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30"/>
                  </a:ext>
                </a:extLst>
              </a:tr>
              <a:tr h="152967">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000" b="0" i="0" u="none" strike="noStrike" cap="none" normalizeH="0" baseline="0">
                          <a:ln>
                            <a:noFill/>
                          </a:ln>
                          <a:solidFill>
                            <a:schemeClr val="tx1"/>
                          </a:solidFill>
                          <a:effectLst/>
                          <a:latin typeface="Times New Roman" pitchFamily="18" charset="0"/>
                        </a:rPr>
                        <a:t>30 </a:t>
                      </a:r>
                    </a:p>
                  </a:txBody>
                  <a:tcPr marL="91823" marR="91823"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000" b="0" i="0" u="none" strike="noStrike" cap="none" normalizeH="0" baseline="0">
                          <a:ln>
                            <a:noFill/>
                          </a:ln>
                          <a:solidFill>
                            <a:schemeClr val="tx1"/>
                          </a:solidFill>
                          <a:effectLst/>
                          <a:latin typeface="Times New Roman" pitchFamily="18" charset="0"/>
                        </a:rPr>
                        <a:t>int a [1..2]</a:t>
                      </a:r>
                    </a:p>
                  </a:txBody>
                  <a:tcPr marL="91823" marR="9182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1000" b="0" i="0" u="none" strike="noStrike" cap="none" normalizeH="0" baseline="0">
                        <a:ln>
                          <a:noFill/>
                        </a:ln>
                        <a:solidFill>
                          <a:schemeClr val="tx1"/>
                        </a:solidFill>
                        <a:effectLst/>
                        <a:latin typeface="Times New Roman" pitchFamily="18" charset="0"/>
                      </a:endParaRPr>
                    </a:p>
                  </a:txBody>
                  <a:tcPr marL="91823" marR="91823"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31"/>
                  </a:ext>
                </a:extLst>
              </a:tr>
              <a:tr h="152967">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000" b="0" i="0" u="none" strike="noStrike" cap="none" normalizeH="0" baseline="0">
                          <a:ln>
                            <a:noFill/>
                          </a:ln>
                          <a:solidFill>
                            <a:schemeClr val="tx1"/>
                          </a:solidFill>
                          <a:effectLst/>
                          <a:latin typeface="Times New Roman" pitchFamily="18" charset="0"/>
                        </a:rPr>
                        <a:t>31</a:t>
                      </a:r>
                    </a:p>
                  </a:txBody>
                  <a:tcPr marL="91823" marR="91823"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000" b="0" i="0" u="none" strike="noStrike" cap="none" normalizeH="0" baseline="0">
                          <a:ln>
                            <a:noFill/>
                          </a:ln>
                          <a:solidFill>
                            <a:schemeClr val="tx1"/>
                          </a:solidFill>
                          <a:effectLst/>
                          <a:latin typeface="Times New Roman" pitchFamily="18" charset="0"/>
                        </a:rPr>
                        <a:t>int a [2..1]</a:t>
                      </a:r>
                    </a:p>
                  </a:txBody>
                  <a:tcPr marL="91823" marR="9182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1000" b="0" i="0" u="none" strike="noStrike" cap="none" normalizeH="0" baseline="0">
                        <a:ln>
                          <a:noFill/>
                        </a:ln>
                        <a:solidFill>
                          <a:schemeClr val="tx1"/>
                        </a:solidFill>
                        <a:effectLst/>
                        <a:latin typeface="Times New Roman" pitchFamily="18" charset="0"/>
                      </a:endParaRPr>
                    </a:p>
                  </a:txBody>
                  <a:tcPr marL="91823" marR="91823"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32"/>
                  </a:ext>
                </a:extLst>
              </a:tr>
            </a:tbl>
          </a:graphicData>
        </a:graphic>
      </p:graphicFrame>
      <p:sp>
        <p:nvSpPr>
          <p:cNvPr id="275604" name="Rectangle 148"/>
          <p:cNvSpPr>
            <a:spLocks noChangeArrowheads="1"/>
          </p:cNvSpPr>
          <p:nvPr/>
        </p:nvSpPr>
        <p:spPr bwMode="auto">
          <a:xfrm>
            <a:off x="7015820" y="7077889"/>
            <a:ext cx="185452" cy="338914"/>
          </a:xfrm>
          <a:prstGeom prst="rect">
            <a:avLst/>
          </a:prstGeom>
          <a:noFill/>
          <a:ln w="12700">
            <a:noFill/>
            <a:miter lim="800000"/>
            <a:headEnd/>
            <a:tailEnd/>
          </a:ln>
          <a:effectLst/>
        </p:spPr>
        <p:txBody>
          <a:bodyPr wrap="none" lIns="91797" tIns="45898" rIns="91797" bIns="45898">
            <a:spAutoFit/>
          </a:bodyPr>
          <a:lstStyle/>
          <a:p>
            <a:endParaRPr lang="en-US"/>
          </a:p>
        </p:txBody>
      </p:sp>
    </p:spTree>
    <p:extLst>
      <p:ext uri="{BB962C8B-B14F-4D97-AF65-F5344CB8AC3E}">
        <p14:creationId xmlns:p14="http://schemas.microsoft.com/office/powerpoint/2010/main" val="32458046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FDA485BD-9649-4994-BD8F-491F5864AA66}"/>
              </a:ext>
            </a:extLst>
          </p:cNvPr>
          <p:cNvSpPr>
            <a:spLocks noGrp="1"/>
          </p:cNvSpPr>
          <p:nvPr>
            <p:ph type="title"/>
          </p:nvPr>
        </p:nvSpPr>
        <p:spPr>
          <a:xfrm>
            <a:off x="457200" y="274638"/>
            <a:ext cx="8229600" cy="708025"/>
          </a:xfrm>
        </p:spPr>
        <p:txBody>
          <a:bodyPr/>
          <a:lstStyle/>
          <a:p>
            <a:pPr eaLnBrk="1" hangingPunct="1"/>
            <a:r>
              <a:rPr lang="en-US" altLang="en-US"/>
              <a:t>What is White Box testing </a:t>
            </a:r>
          </a:p>
        </p:txBody>
      </p:sp>
      <p:sp>
        <p:nvSpPr>
          <p:cNvPr id="3075" name="Content Placeholder 2">
            <a:extLst>
              <a:ext uri="{FF2B5EF4-FFF2-40B4-BE49-F238E27FC236}">
                <a16:creationId xmlns:a16="http://schemas.microsoft.com/office/drawing/2014/main" id="{606975B8-E95B-4117-8675-F6EA68C5CD71}"/>
              </a:ext>
            </a:extLst>
          </p:cNvPr>
          <p:cNvSpPr>
            <a:spLocks noGrp="1"/>
          </p:cNvSpPr>
          <p:nvPr>
            <p:ph idx="1"/>
          </p:nvPr>
        </p:nvSpPr>
        <p:spPr>
          <a:xfrm>
            <a:off x="457200" y="1092200"/>
            <a:ext cx="8229600" cy="4929188"/>
          </a:xfrm>
        </p:spPr>
        <p:txBody>
          <a:bodyPr/>
          <a:lstStyle/>
          <a:p>
            <a:pPr eaLnBrk="1" hangingPunct="1">
              <a:buFont typeface="Arial" panose="020B0604020202020204" pitchFamily="34" charset="0"/>
              <a:buNone/>
            </a:pPr>
            <a:r>
              <a:rPr lang="en-US" altLang="en-US"/>
              <a:t>White box testing is testing where we use the info available from the code of the component to generate tests.</a:t>
            </a:r>
          </a:p>
          <a:p>
            <a:pPr eaLnBrk="1" hangingPunct="1">
              <a:buFont typeface="Arial" panose="020B0604020202020204" pitchFamily="34" charset="0"/>
              <a:buNone/>
            </a:pPr>
            <a:r>
              <a:rPr lang="en-US" altLang="en-US"/>
              <a:t>This info is usually used to achieve coverage in one way or another – e.g.</a:t>
            </a:r>
          </a:p>
          <a:p>
            <a:pPr eaLnBrk="1" hangingPunct="1"/>
            <a:r>
              <a:rPr lang="en-US" altLang="en-US" sz="2800"/>
              <a:t>Code coverage</a:t>
            </a:r>
          </a:p>
          <a:p>
            <a:pPr eaLnBrk="1" hangingPunct="1"/>
            <a:r>
              <a:rPr lang="en-US" altLang="en-US" sz="2800"/>
              <a:t>Path coverage</a:t>
            </a:r>
          </a:p>
          <a:p>
            <a:pPr eaLnBrk="1" hangingPunct="1"/>
            <a:r>
              <a:rPr lang="en-US" altLang="en-US" sz="2800"/>
              <a:t>Decision coverage</a:t>
            </a:r>
          </a:p>
          <a:p>
            <a:pPr eaLnBrk="1" hangingPunct="1">
              <a:buFont typeface="Arial" panose="020B0604020202020204" pitchFamily="34" charset="0"/>
              <a:buNone/>
            </a:pPr>
            <a:r>
              <a:rPr lang="en-US" altLang="en-US"/>
              <a:t>Debugging will always be white-box testing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401724" y="-6626"/>
            <a:ext cx="8229600" cy="1066800"/>
          </a:xfrm>
          <a:noFill/>
          <a:ln/>
        </p:spPr>
        <p:txBody>
          <a:bodyPr/>
          <a:lstStyle/>
          <a:p>
            <a:r>
              <a:rPr lang="en-US" dirty="0"/>
              <a:t>White-box testing</a:t>
            </a:r>
          </a:p>
        </p:txBody>
      </p:sp>
      <p:pic>
        <p:nvPicPr>
          <p:cNvPr id="203779" name="Picture 3"/>
          <p:cNvPicPr>
            <a:picLocks noChangeArrowheads="1"/>
          </p:cNvPicPr>
          <p:nvPr/>
        </p:nvPicPr>
        <p:blipFill>
          <a:blip r:embed="rId3" cstate="print"/>
          <a:srcRect/>
          <a:stretch>
            <a:fillRect/>
          </a:stretch>
        </p:blipFill>
        <p:spPr bwMode="auto">
          <a:xfrm>
            <a:off x="401724" y="1835598"/>
            <a:ext cx="8388377" cy="3964383"/>
          </a:xfrm>
          <a:prstGeom prst="rect">
            <a:avLst/>
          </a:prstGeom>
          <a:noFill/>
          <a:ln w="12700">
            <a:noFill/>
            <a:miter lim="800000"/>
            <a:headEnd/>
            <a:tailEnd/>
          </a:ln>
          <a:effectLst/>
        </p:spPr>
      </p:pic>
    </p:spTree>
    <p:extLst>
      <p:ext uri="{BB962C8B-B14F-4D97-AF65-F5344CB8AC3E}">
        <p14:creationId xmlns:p14="http://schemas.microsoft.com/office/powerpoint/2010/main" val="267721195"/>
      </p:ext>
    </p:extLst>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315310" y="748862"/>
            <a:ext cx="8229600" cy="1066800"/>
          </a:xfrm>
          <a:noFill/>
          <a:ln/>
        </p:spPr>
        <p:txBody>
          <a:bodyPr/>
          <a:lstStyle/>
          <a:p>
            <a:r>
              <a:rPr lang="en-US" dirty="0"/>
              <a:t>Flow graph representations</a:t>
            </a:r>
          </a:p>
        </p:txBody>
      </p:sp>
      <p:pic>
        <p:nvPicPr>
          <p:cNvPr id="205827" name="Picture 3"/>
          <p:cNvPicPr>
            <a:picLocks noChangeArrowheads="1"/>
          </p:cNvPicPr>
          <p:nvPr/>
        </p:nvPicPr>
        <p:blipFill>
          <a:blip r:embed="rId3" cstate="print"/>
          <a:srcRect/>
          <a:stretch>
            <a:fillRect/>
          </a:stretch>
        </p:blipFill>
        <p:spPr bwMode="auto">
          <a:xfrm>
            <a:off x="146662" y="1529666"/>
            <a:ext cx="8778942" cy="4652732"/>
          </a:xfrm>
          <a:prstGeom prst="rect">
            <a:avLst/>
          </a:prstGeom>
          <a:noFill/>
          <a:ln w="12700">
            <a:noFill/>
            <a:miter lim="800000"/>
            <a:headEnd/>
            <a:tailEnd/>
          </a:ln>
          <a:effectLst/>
        </p:spPr>
      </p:pic>
    </p:spTree>
    <p:extLst>
      <p:ext uri="{BB962C8B-B14F-4D97-AF65-F5344CB8AC3E}">
        <p14:creationId xmlns:p14="http://schemas.microsoft.com/office/powerpoint/2010/main" val="2354352829"/>
      </p:ext>
    </p:extLst>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a:xfrm>
            <a:off x="268014" y="717331"/>
            <a:ext cx="8229600" cy="1066800"/>
          </a:xfrm>
        </p:spPr>
        <p:txBody>
          <a:bodyPr/>
          <a:lstStyle/>
          <a:p>
            <a:r>
              <a:rPr lang="en-US" dirty="0"/>
              <a:t>Statement testing</a:t>
            </a:r>
          </a:p>
        </p:txBody>
      </p:sp>
      <p:sp>
        <p:nvSpPr>
          <p:cNvPr id="276483" name="Rectangle 3"/>
          <p:cNvSpPr>
            <a:spLocks noGrp="1" noChangeArrowheads="1"/>
          </p:cNvSpPr>
          <p:nvPr>
            <p:ph idx="1"/>
          </p:nvPr>
        </p:nvSpPr>
        <p:spPr>
          <a:xfrm>
            <a:off x="989963" y="1676258"/>
            <a:ext cx="4748949" cy="4130097"/>
          </a:xfrm>
        </p:spPr>
        <p:txBody>
          <a:bodyPr/>
          <a:lstStyle/>
          <a:p>
            <a:r>
              <a:rPr lang="en-US"/>
              <a:t>Every statement should be executed at least once.</a:t>
            </a:r>
          </a:p>
          <a:p>
            <a:r>
              <a:rPr lang="en-US"/>
              <a:t>Example: </a:t>
            </a:r>
          </a:p>
          <a:p>
            <a:pPr lvl="1"/>
            <a:r>
              <a:rPr lang="en-US"/>
              <a:t>Test #1 : x= 1</a:t>
            </a:r>
          </a:p>
          <a:p>
            <a:pPr lvl="1"/>
            <a:r>
              <a:rPr lang="en-US"/>
              <a:t>Test #2 : x = 3</a:t>
            </a:r>
          </a:p>
          <a:p>
            <a:pPr lvl="1"/>
            <a:r>
              <a:rPr lang="en-US"/>
              <a:t>Test #3 : x = 7</a:t>
            </a:r>
          </a:p>
          <a:p>
            <a:pPr lvl="1"/>
            <a:r>
              <a:rPr lang="en-US"/>
              <a:t>What about x = 9 ?</a:t>
            </a:r>
          </a:p>
        </p:txBody>
      </p:sp>
      <p:graphicFrame>
        <p:nvGraphicFramePr>
          <p:cNvPr id="276484" name="Object 4"/>
          <p:cNvGraphicFramePr>
            <a:graphicFrameLocks noChangeAspect="1"/>
          </p:cNvGraphicFramePr>
          <p:nvPr/>
        </p:nvGraphicFramePr>
        <p:xfrm>
          <a:off x="5738912" y="1453182"/>
          <a:ext cx="2697289" cy="5124379"/>
        </p:xfrm>
        <a:graphic>
          <a:graphicData uri="http://schemas.openxmlformats.org/presentationml/2006/ole">
            <mc:AlternateContent xmlns:mc="http://schemas.openxmlformats.org/markup-compatibility/2006">
              <mc:Choice xmlns:v="urn:schemas-microsoft-com:vml" Requires="v">
                <p:oleObj r:id="rId2" imgW="5282938" imgH="10037031" progId="">
                  <p:embed/>
                </p:oleObj>
              </mc:Choice>
              <mc:Fallback>
                <p:oleObj r:id="rId2" imgW="5282938" imgH="10037031" progId="">
                  <p:embed/>
                  <p:pic>
                    <p:nvPicPr>
                      <p:cNvPr id="27648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8912" y="1453182"/>
                        <a:ext cx="2697289" cy="51243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275638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283780" y="654269"/>
            <a:ext cx="8229600" cy="1066800"/>
          </a:xfrm>
        </p:spPr>
        <p:txBody>
          <a:bodyPr/>
          <a:lstStyle/>
          <a:p>
            <a:r>
              <a:rPr lang="en-US" dirty="0"/>
              <a:t>Branch testing</a:t>
            </a:r>
          </a:p>
        </p:txBody>
      </p:sp>
      <p:sp>
        <p:nvSpPr>
          <p:cNvPr id="277507" name="Rectangle 3"/>
          <p:cNvSpPr>
            <a:spLocks noGrp="1" noChangeArrowheads="1"/>
          </p:cNvSpPr>
          <p:nvPr>
            <p:ph idx="1"/>
          </p:nvPr>
        </p:nvSpPr>
        <p:spPr>
          <a:xfrm>
            <a:off x="989963" y="1676258"/>
            <a:ext cx="4289836" cy="4130097"/>
          </a:xfrm>
        </p:spPr>
        <p:txBody>
          <a:bodyPr>
            <a:normAutofit/>
          </a:bodyPr>
          <a:lstStyle/>
          <a:p>
            <a:r>
              <a:rPr lang="en-US"/>
              <a:t>Every branch in the program should be executed at least once.</a:t>
            </a:r>
          </a:p>
          <a:p>
            <a:r>
              <a:rPr lang="en-US"/>
              <a:t>Using statement testing with the 3 test cases, one branch was never executed.</a:t>
            </a:r>
          </a:p>
          <a:p>
            <a:r>
              <a:rPr lang="en-US"/>
              <a:t>Test case #4 is necessary with x= 9</a:t>
            </a:r>
          </a:p>
        </p:txBody>
      </p:sp>
      <p:graphicFrame>
        <p:nvGraphicFramePr>
          <p:cNvPr id="277508" name="Object 4"/>
          <p:cNvGraphicFramePr>
            <a:graphicFrameLocks noChangeAspect="1"/>
          </p:cNvGraphicFramePr>
          <p:nvPr/>
        </p:nvGraphicFramePr>
        <p:xfrm>
          <a:off x="5738912" y="1453182"/>
          <a:ext cx="2697289" cy="5124379"/>
        </p:xfrm>
        <a:graphic>
          <a:graphicData uri="http://schemas.openxmlformats.org/presentationml/2006/ole">
            <mc:AlternateContent xmlns:mc="http://schemas.openxmlformats.org/markup-compatibility/2006">
              <mc:Choice xmlns:v="urn:schemas-microsoft-com:vml" Requires="v">
                <p:oleObj r:id="rId2" imgW="5282938" imgH="10037031" progId="">
                  <p:embed/>
                </p:oleObj>
              </mc:Choice>
              <mc:Fallback>
                <p:oleObj r:id="rId2" imgW="5282938" imgH="10037031" progId="">
                  <p:embed/>
                  <p:pic>
                    <p:nvPicPr>
                      <p:cNvPr id="277508"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8912" y="1453182"/>
                        <a:ext cx="2697289" cy="51243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20694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121" name="Rectangle 90120">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155" name="Rectangle 2"/>
          <p:cNvSpPr>
            <a:spLocks noGrp="1" noChangeArrowheads="1"/>
          </p:cNvSpPr>
          <p:nvPr>
            <p:ph type="title"/>
          </p:nvPr>
        </p:nvSpPr>
        <p:spPr>
          <a:xfrm>
            <a:off x="286710" y="484632"/>
            <a:ext cx="5057883" cy="1609344"/>
          </a:xfrm>
        </p:spPr>
        <p:txBody>
          <a:bodyPr>
            <a:normAutofit/>
          </a:bodyPr>
          <a:lstStyle/>
          <a:p>
            <a:pPr eaLnBrk="1" hangingPunct="1"/>
            <a:r>
              <a:rPr lang="en-US" dirty="0"/>
              <a:t>Software Defects and Errors</a:t>
            </a:r>
          </a:p>
        </p:txBody>
      </p:sp>
      <p:sp>
        <p:nvSpPr>
          <p:cNvPr id="90115" name="Rectangle 3"/>
          <p:cNvSpPr>
            <a:spLocks noGrp="1" noChangeArrowheads="1"/>
          </p:cNvSpPr>
          <p:nvPr>
            <p:ph type="body" idx="1"/>
          </p:nvPr>
        </p:nvSpPr>
        <p:spPr>
          <a:xfrm>
            <a:off x="286708" y="2121407"/>
            <a:ext cx="5303033" cy="4565473"/>
          </a:xfrm>
        </p:spPr>
        <p:txBody>
          <a:bodyPr>
            <a:noAutofit/>
          </a:bodyPr>
          <a:lstStyle/>
          <a:p>
            <a:pPr eaLnBrk="1" hangingPunct="1"/>
            <a:r>
              <a:rPr lang="en-US" dirty="0"/>
              <a:t>Variety of terminology</a:t>
            </a:r>
          </a:p>
          <a:p>
            <a:pPr lvl="1" eaLnBrk="1" hangingPunct="1"/>
            <a:r>
              <a:rPr lang="en-US" sz="1800" dirty="0"/>
              <a:t>Bug, Error, Defect, Fault, Flaw</a:t>
            </a:r>
          </a:p>
          <a:p>
            <a:pPr lvl="1" eaLnBrk="1" hangingPunct="1"/>
            <a:r>
              <a:rPr lang="en-US" sz="1800" dirty="0"/>
              <a:t>‘Fault’ implies someone is to blame</a:t>
            </a:r>
          </a:p>
          <a:p>
            <a:pPr marL="274320" lvl="1" indent="0" eaLnBrk="1" hangingPunct="1">
              <a:buNone/>
            </a:pPr>
            <a:endParaRPr lang="en-US" sz="1800" dirty="0"/>
          </a:p>
          <a:p>
            <a:pPr eaLnBrk="1" hangingPunct="1"/>
            <a:r>
              <a:rPr lang="en-US" dirty="0"/>
              <a:t>Defect- variance from a desired product attribute. </a:t>
            </a:r>
          </a:p>
          <a:p>
            <a:pPr lvl="1" eaLnBrk="1" hangingPunct="1"/>
            <a:r>
              <a:rPr lang="en-US" sz="1800" dirty="0"/>
              <a:t>Defect from product specification (wrong)</a:t>
            </a:r>
          </a:p>
          <a:p>
            <a:pPr lvl="2" eaLnBrk="1" hangingPunct="1"/>
            <a:r>
              <a:rPr lang="en-US" sz="1800" dirty="0"/>
              <a:t>Example: the spec may say that </a:t>
            </a:r>
            <a:r>
              <a:rPr lang="en-US" sz="1800" i="1" dirty="0"/>
              <a:t>a</a:t>
            </a:r>
            <a:r>
              <a:rPr lang="en-US" sz="1800" dirty="0"/>
              <a:t> is to be added to </a:t>
            </a:r>
            <a:r>
              <a:rPr lang="en-US" sz="1800" i="1" dirty="0"/>
              <a:t>b</a:t>
            </a:r>
            <a:r>
              <a:rPr lang="en-US" sz="1800" dirty="0"/>
              <a:t> to produce </a:t>
            </a:r>
            <a:r>
              <a:rPr lang="en-US" sz="1800" i="1" dirty="0"/>
              <a:t>c</a:t>
            </a:r>
            <a:r>
              <a:rPr lang="en-US" sz="1800" dirty="0"/>
              <a:t>. If the product does not do so, it is considered to be defective.</a:t>
            </a:r>
          </a:p>
          <a:p>
            <a:pPr lvl="1" eaLnBrk="1" hangingPunct="1"/>
            <a:r>
              <a:rPr lang="en-US" sz="1800" dirty="0"/>
              <a:t>Variance from customer expectation (missing or extra) </a:t>
            </a:r>
          </a:p>
          <a:p>
            <a:pPr lvl="2" eaLnBrk="1" hangingPunct="1"/>
            <a:r>
              <a:rPr lang="en-US" sz="1800" dirty="0"/>
              <a:t>User wanted, not in the product, not specified to be included in the product.</a:t>
            </a:r>
          </a:p>
        </p:txBody>
      </p:sp>
      <p:pic>
        <p:nvPicPr>
          <p:cNvPr id="90117" name="Picture 90116" descr="Interior of dark warehouse">
            <a:extLst>
              <a:ext uri="{FF2B5EF4-FFF2-40B4-BE49-F238E27FC236}">
                <a16:creationId xmlns:a16="http://schemas.microsoft.com/office/drawing/2014/main" id="{6D10F2AE-A097-1153-7221-C209399795EF}"/>
              </a:ext>
            </a:extLst>
          </p:cNvPr>
          <p:cNvPicPr>
            <a:picLocks noChangeAspect="1"/>
          </p:cNvPicPr>
          <p:nvPr/>
        </p:nvPicPr>
        <p:blipFill rotWithShape="1">
          <a:blip r:embed="rId4"/>
          <a:srcRect l="40281" r="31134"/>
          <a:stretch/>
        </p:blipFill>
        <p:spPr>
          <a:xfrm>
            <a:off x="5658955" y="10"/>
            <a:ext cx="3485045" cy="6857990"/>
          </a:xfrm>
          <a:prstGeom prst="rect">
            <a:avLst/>
          </a:prstGeom>
        </p:spPr>
      </p:pic>
      <p:grpSp>
        <p:nvGrpSpPr>
          <p:cNvPr id="90123" name="Group 90122">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90124" name="Oval 90123">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0125" name="Oval 90124">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9154" name="Slide Number Placeholder 5"/>
          <p:cNvSpPr>
            <a:spLocks noGrp="1"/>
          </p:cNvSpPr>
          <p:nvPr>
            <p:ph type="sldNum" sz="quarter" idx="12"/>
          </p:nvPr>
        </p:nvSpPr>
        <p:spPr>
          <a:xfrm>
            <a:off x="8483346" y="6272784"/>
            <a:ext cx="480060" cy="365125"/>
          </a:xfrm>
        </p:spPr>
        <p:txBody>
          <a:bodyPr>
            <a:normAutofit/>
          </a:bodyPr>
          <a:lstStyle/>
          <a:p>
            <a:pPr>
              <a:spcAft>
                <a:spcPts val="600"/>
              </a:spcAft>
            </a:pPr>
            <a:fld id="{4EA9AB17-5B19-4F9F-9159-EA0C4F9E21DE}" type="slidenum">
              <a:rPr lang="en-US" smtClean="0"/>
              <a:pPr>
                <a:spcAft>
                  <a:spcPts val="600"/>
                </a:spcAft>
              </a:pPr>
              <a:t>6</a:t>
            </a:fld>
            <a:endParaRPr lang="en-US"/>
          </a:p>
        </p:txBody>
      </p:sp>
    </p:spTree>
    <p:extLst>
      <p:ext uri="{BB962C8B-B14F-4D97-AF65-F5344CB8AC3E}">
        <p14:creationId xmlns:p14="http://schemas.microsoft.com/office/powerpoint/2010/main" val="4013893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0115">
                                            <p:txEl>
                                              <p:pRg st="2" end="2"/>
                                            </p:txEl>
                                          </p:spTgt>
                                        </p:tgtEl>
                                        <p:attrNameLst>
                                          <p:attrName>style.visibility</p:attrName>
                                        </p:attrNameLst>
                                      </p:cBhvr>
                                      <p:to>
                                        <p:strVal val="visible"/>
                                      </p:to>
                                    </p:set>
                                    <p:anim calcmode="lin" valueType="num">
                                      <p:cBhvr additive="base">
                                        <p:cTn id="7" dur="500" fill="hold"/>
                                        <p:tgtEl>
                                          <p:spTgt spid="9011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01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0115">
                                            <p:txEl>
                                              <p:pRg st="4" end="4"/>
                                            </p:txEl>
                                          </p:spTgt>
                                        </p:tgtEl>
                                        <p:attrNameLst>
                                          <p:attrName>style.visibility</p:attrName>
                                        </p:attrNameLst>
                                      </p:cBhvr>
                                      <p:to>
                                        <p:strVal val="visible"/>
                                      </p:to>
                                    </p:set>
                                    <p:anim calcmode="lin" valueType="num">
                                      <p:cBhvr additive="base">
                                        <p:cTn id="13" dur="500" fill="hold"/>
                                        <p:tgtEl>
                                          <p:spTgt spid="90115">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01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0115">
                                            <p:txEl>
                                              <p:pRg st="5" end="5"/>
                                            </p:txEl>
                                          </p:spTgt>
                                        </p:tgtEl>
                                        <p:attrNameLst>
                                          <p:attrName>style.visibility</p:attrName>
                                        </p:attrNameLst>
                                      </p:cBhvr>
                                      <p:to>
                                        <p:strVal val="visible"/>
                                      </p:to>
                                    </p:set>
                                    <p:anim calcmode="lin" valueType="num">
                                      <p:cBhvr additive="base">
                                        <p:cTn id="19" dur="500" fill="hold"/>
                                        <p:tgtEl>
                                          <p:spTgt spid="90115">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01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0115">
                                            <p:txEl>
                                              <p:pRg st="6" end="6"/>
                                            </p:txEl>
                                          </p:spTgt>
                                        </p:tgtEl>
                                        <p:attrNameLst>
                                          <p:attrName>style.visibility</p:attrName>
                                        </p:attrNameLst>
                                      </p:cBhvr>
                                      <p:to>
                                        <p:strVal val="visible"/>
                                      </p:to>
                                    </p:set>
                                    <p:anim calcmode="lin" valueType="num">
                                      <p:cBhvr additive="base">
                                        <p:cTn id="25" dur="500" fill="hold"/>
                                        <p:tgtEl>
                                          <p:spTgt spid="9011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011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0115">
                                            <p:txEl>
                                              <p:pRg st="7" end="7"/>
                                            </p:txEl>
                                          </p:spTgt>
                                        </p:tgtEl>
                                        <p:attrNameLst>
                                          <p:attrName>style.visibility</p:attrName>
                                        </p:attrNameLst>
                                      </p:cBhvr>
                                      <p:to>
                                        <p:strVal val="visible"/>
                                      </p:to>
                                    </p:set>
                                    <p:anim calcmode="lin" valueType="num">
                                      <p:cBhvr additive="base">
                                        <p:cTn id="31" dur="500" fill="hold"/>
                                        <p:tgtEl>
                                          <p:spTgt spid="90115">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011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0115">
                                            <p:txEl>
                                              <p:pRg st="8" end="8"/>
                                            </p:txEl>
                                          </p:spTgt>
                                        </p:tgtEl>
                                        <p:attrNameLst>
                                          <p:attrName>style.visibility</p:attrName>
                                        </p:attrNameLst>
                                      </p:cBhvr>
                                      <p:to>
                                        <p:strVal val="visible"/>
                                      </p:to>
                                    </p:set>
                                    <p:anim calcmode="lin" valueType="num">
                                      <p:cBhvr additive="base">
                                        <p:cTn id="37" dur="500" fill="hold"/>
                                        <p:tgtEl>
                                          <p:spTgt spid="90115">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011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lstStyle/>
          <a:p>
            <a:r>
              <a:rPr lang="en-US"/>
              <a:t>Multiple condition testing</a:t>
            </a:r>
          </a:p>
        </p:txBody>
      </p:sp>
      <p:sp>
        <p:nvSpPr>
          <p:cNvPr id="278531" name="Rectangle 3"/>
          <p:cNvSpPr>
            <a:spLocks noGrp="1" noChangeArrowheads="1"/>
          </p:cNvSpPr>
          <p:nvPr>
            <p:ph idx="1"/>
          </p:nvPr>
        </p:nvSpPr>
        <p:spPr/>
        <p:txBody>
          <a:bodyPr>
            <a:normAutofit lnSpcReduction="10000"/>
          </a:bodyPr>
          <a:lstStyle/>
          <a:p>
            <a:pPr>
              <a:lnSpc>
                <a:spcPct val="90000"/>
              </a:lnSpc>
            </a:pPr>
            <a:r>
              <a:rPr lang="en-US" sz="2400" dirty="0"/>
              <a:t>Extension of Branch testing for the cases where we have composite conditions. </a:t>
            </a:r>
          </a:p>
          <a:p>
            <a:pPr>
              <a:lnSpc>
                <a:spcPct val="90000"/>
              </a:lnSpc>
            </a:pPr>
            <a:r>
              <a:rPr lang="en-US" sz="2400" dirty="0"/>
              <a:t>Bugs are very frequent in composite conditions</a:t>
            </a:r>
          </a:p>
          <a:p>
            <a:pPr>
              <a:lnSpc>
                <a:spcPct val="90000"/>
              </a:lnSpc>
            </a:pPr>
            <a:r>
              <a:rPr lang="en-US" sz="2400" dirty="0"/>
              <a:t>Example:</a:t>
            </a:r>
          </a:p>
          <a:p>
            <a:pPr lvl="1">
              <a:lnSpc>
                <a:spcPct val="90000"/>
              </a:lnSpc>
            </a:pPr>
            <a:endParaRPr lang="en-US" sz="1800" dirty="0"/>
          </a:p>
          <a:p>
            <a:pPr>
              <a:lnSpc>
                <a:spcPct val="90000"/>
              </a:lnSpc>
            </a:pPr>
            <a:endParaRPr lang="en-US" sz="2400" dirty="0"/>
          </a:p>
          <a:p>
            <a:pPr>
              <a:lnSpc>
                <a:spcPct val="90000"/>
              </a:lnSpc>
            </a:pPr>
            <a:endParaRPr lang="en-US" sz="2400" dirty="0"/>
          </a:p>
          <a:p>
            <a:pPr>
              <a:lnSpc>
                <a:spcPct val="90000"/>
              </a:lnSpc>
            </a:pPr>
            <a:endParaRPr lang="en-US" sz="2400" dirty="0"/>
          </a:p>
          <a:p>
            <a:pPr>
              <a:lnSpc>
                <a:spcPct val="90000"/>
              </a:lnSpc>
            </a:pPr>
            <a:r>
              <a:rPr lang="en-US" sz="2400" dirty="0"/>
              <a:t>For branch testing</a:t>
            </a:r>
          </a:p>
          <a:p>
            <a:pPr>
              <a:lnSpc>
                <a:spcPct val="90000"/>
              </a:lnSpc>
            </a:pPr>
            <a:r>
              <a:rPr lang="en-US" sz="2400" dirty="0"/>
              <a:t>Test case #1:	x =1; y = 0;</a:t>
            </a:r>
          </a:p>
          <a:p>
            <a:pPr>
              <a:lnSpc>
                <a:spcPct val="90000"/>
              </a:lnSpc>
            </a:pPr>
            <a:r>
              <a:rPr lang="en-US" sz="2400" dirty="0"/>
              <a:t>Test case #2 	x =0; y =0;</a:t>
            </a:r>
          </a:p>
          <a:p>
            <a:pPr>
              <a:lnSpc>
                <a:spcPct val="90000"/>
              </a:lnSpc>
            </a:pPr>
            <a:r>
              <a:rPr lang="en-US" sz="2400" dirty="0"/>
              <a:t>Are we satisfied with these test case?</a:t>
            </a:r>
          </a:p>
          <a:p>
            <a:pPr>
              <a:lnSpc>
                <a:spcPct val="90000"/>
              </a:lnSpc>
            </a:pPr>
            <a:endParaRPr lang="en-US" sz="2400" dirty="0"/>
          </a:p>
          <a:p>
            <a:pPr>
              <a:lnSpc>
                <a:spcPct val="90000"/>
              </a:lnSpc>
            </a:pPr>
            <a:endParaRPr lang="en-US" sz="2400" dirty="0"/>
          </a:p>
          <a:p>
            <a:pPr>
              <a:lnSpc>
                <a:spcPct val="90000"/>
              </a:lnSpc>
            </a:pPr>
            <a:endParaRPr lang="en-US" sz="2400" dirty="0"/>
          </a:p>
        </p:txBody>
      </p:sp>
      <p:sp>
        <p:nvSpPr>
          <p:cNvPr id="278600" name="Text Box 72"/>
          <p:cNvSpPr txBox="1">
            <a:spLocks noChangeArrowheads="1"/>
          </p:cNvSpPr>
          <p:nvPr/>
        </p:nvSpPr>
        <p:spPr bwMode="auto">
          <a:xfrm>
            <a:off x="3581400" y="2514600"/>
            <a:ext cx="3825941" cy="1571094"/>
          </a:xfrm>
          <a:prstGeom prst="rect">
            <a:avLst/>
          </a:prstGeom>
          <a:noFill/>
          <a:ln w="12700">
            <a:solidFill>
              <a:schemeClr val="tx1"/>
            </a:solidFill>
            <a:miter lim="800000"/>
            <a:headEnd/>
            <a:tailEnd/>
          </a:ln>
          <a:effectLst/>
        </p:spPr>
        <p:txBody>
          <a:bodyPr lIns="91797" tIns="45898" rIns="91797" bIns="45898">
            <a:spAutoFit/>
          </a:bodyPr>
          <a:lstStyle/>
          <a:p>
            <a:pPr>
              <a:lnSpc>
                <a:spcPct val="90000"/>
              </a:lnSpc>
              <a:spcBef>
                <a:spcPct val="20000"/>
              </a:spcBef>
              <a:buClr>
                <a:schemeClr val="tx1"/>
              </a:buClr>
              <a:buSzPct val="100000"/>
            </a:pPr>
            <a:r>
              <a:rPr lang="fr-FR" sz="1800" dirty="0"/>
              <a:t>input (</a:t>
            </a:r>
            <a:r>
              <a:rPr lang="fr-FR" sz="1800" dirty="0" err="1"/>
              <a:t>x,y</a:t>
            </a:r>
            <a:r>
              <a:rPr lang="fr-FR" sz="1800" dirty="0"/>
              <a:t>)</a:t>
            </a:r>
          </a:p>
          <a:p>
            <a:pPr>
              <a:lnSpc>
                <a:spcPct val="90000"/>
              </a:lnSpc>
              <a:spcBef>
                <a:spcPct val="20000"/>
              </a:spcBef>
              <a:buClr>
                <a:schemeClr val="tx1"/>
              </a:buClr>
              <a:buSzPct val="100000"/>
            </a:pPr>
            <a:r>
              <a:rPr lang="en-US" sz="1800" dirty="0"/>
              <a:t>if (x &gt; 0 ) and (y &lt; 2)</a:t>
            </a:r>
          </a:p>
          <a:p>
            <a:pPr>
              <a:lnSpc>
                <a:spcPct val="90000"/>
              </a:lnSpc>
              <a:spcBef>
                <a:spcPct val="20000"/>
              </a:spcBef>
              <a:buClr>
                <a:schemeClr val="tx1"/>
              </a:buClr>
              <a:buSzPct val="100000"/>
            </a:pPr>
            <a:r>
              <a:rPr lang="en-US" sz="1800" dirty="0"/>
              <a:t>    then y:= 5</a:t>
            </a:r>
          </a:p>
          <a:p>
            <a:pPr>
              <a:lnSpc>
                <a:spcPct val="90000"/>
              </a:lnSpc>
              <a:spcBef>
                <a:spcPct val="20000"/>
              </a:spcBef>
              <a:buClr>
                <a:schemeClr val="tx1"/>
              </a:buClr>
              <a:buSzPct val="100000"/>
            </a:pPr>
            <a:r>
              <a:rPr lang="en-US" sz="1800" dirty="0"/>
              <a:t>    else  y:= 7;</a:t>
            </a:r>
          </a:p>
          <a:p>
            <a:pPr>
              <a:lnSpc>
                <a:spcPct val="90000"/>
              </a:lnSpc>
              <a:spcBef>
                <a:spcPct val="20000"/>
              </a:spcBef>
              <a:buClr>
                <a:schemeClr val="tx1"/>
              </a:buClr>
              <a:buSzPct val="100000"/>
            </a:pPr>
            <a:r>
              <a:rPr lang="en-US" sz="1800" dirty="0"/>
              <a:t>write (y);</a:t>
            </a:r>
          </a:p>
        </p:txBody>
      </p:sp>
    </p:spTree>
    <p:extLst>
      <p:ext uri="{BB962C8B-B14F-4D97-AF65-F5344CB8AC3E}">
        <p14:creationId xmlns:p14="http://schemas.microsoft.com/office/powerpoint/2010/main" val="7213244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a:xfrm>
            <a:off x="457200" y="575441"/>
            <a:ext cx="8229600" cy="1066800"/>
          </a:xfrm>
        </p:spPr>
        <p:txBody>
          <a:bodyPr/>
          <a:lstStyle/>
          <a:p>
            <a:r>
              <a:rPr lang="en-US" dirty="0"/>
              <a:t>Multiple condition testing</a:t>
            </a:r>
          </a:p>
        </p:txBody>
      </p:sp>
      <p:sp>
        <p:nvSpPr>
          <p:cNvPr id="279555" name="Rectangle 3"/>
          <p:cNvSpPr>
            <a:spLocks noGrp="1" noChangeArrowheads="1"/>
          </p:cNvSpPr>
          <p:nvPr>
            <p:ph idx="1"/>
          </p:nvPr>
        </p:nvSpPr>
        <p:spPr>
          <a:xfrm>
            <a:off x="457200" y="1355834"/>
            <a:ext cx="8229600" cy="5218702"/>
          </a:xfrm>
        </p:spPr>
        <p:txBody>
          <a:bodyPr/>
          <a:lstStyle/>
          <a:p>
            <a:r>
              <a:rPr lang="en-US" dirty="0"/>
              <a:t>The goal is to create test cases for all conditions</a:t>
            </a:r>
          </a:p>
        </p:txBody>
      </p:sp>
      <p:graphicFrame>
        <p:nvGraphicFramePr>
          <p:cNvPr id="279593" name="Group 41"/>
          <p:cNvGraphicFramePr>
            <a:graphicFrameLocks noGrp="1"/>
          </p:cNvGraphicFramePr>
          <p:nvPr/>
        </p:nvGraphicFramePr>
        <p:xfrm>
          <a:off x="1606895" y="4359546"/>
          <a:ext cx="4208536" cy="1835600"/>
        </p:xfrm>
        <a:graphic>
          <a:graphicData uri="http://schemas.openxmlformats.org/drawingml/2006/table">
            <a:tbl>
              <a:tblPr/>
              <a:tblGrid>
                <a:gridCol w="1115900">
                  <a:extLst>
                    <a:ext uri="{9D8B030D-6E8A-4147-A177-3AD203B41FA5}">
                      <a16:colId xmlns:a16="http://schemas.microsoft.com/office/drawing/2014/main" val="20000"/>
                    </a:ext>
                  </a:extLst>
                </a:gridCol>
                <a:gridCol w="808231">
                  <a:extLst>
                    <a:ext uri="{9D8B030D-6E8A-4147-A177-3AD203B41FA5}">
                      <a16:colId xmlns:a16="http://schemas.microsoft.com/office/drawing/2014/main" val="20001"/>
                    </a:ext>
                  </a:extLst>
                </a:gridCol>
                <a:gridCol w="806636">
                  <a:extLst>
                    <a:ext uri="{9D8B030D-6E8A-4147-A177-3AD203B41FA5}">
                      <a16:colId xmlns:a16="http://schemas.microsoft.com/office/drawing/2014/main" val="20002"/>
                    </a:ext>
                  </a:extLst>
                </a:gridCol>
                <a:gridCol w="1477769">
                  <a:extLst>
                    <a:ext uri="{9D8B030D-6E8A-4147-A177-3AD203B41FA5}">
                      <a16:colId xmlns:a16="http://schemas.microsoft.com/office/drawing/2014/main" val="20003"/>
                    </a:ext>
                  </a:extLst>
                </a:gridCol>
              </a:tblGrid>
              <a:tr h="36712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800" b="0" i="0" u="none" strike="noStrike" cap="none" normalizeH="0" baseline="0">
                          <a:ln>
                            <a:noFill/>
                          </a:ln>
                          <a:solidFill>
                            <a:schemeClr val="tx1"/>
                          </a:solidFill>
                          <a:effectLst/>
                          <a:latin typeface="Times New Roman" pitchFamily="18" charset="0"/>
                        </a:rPr>
                        <a:t>Test case</a:t>
                      </a:r>
                    </a:p>
                  </a:txBody>
                  <a:tcPr marL="91823" marR="91823" marT="45890" marB="458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1800" b="0" i="0" u="none" strike="noStrike" cap="none" normalizeH="0" baseline="0">
                          <a:ln>
                            <a:noFill/>
                          </a:ln>
                          <a:solidFill>
                            <a:schemeClr val="tx1"/>
                          </a:solidFill>
                          <a:effectLst/>
                          <a:latin typeface="Times New Roman" pitchFamily="18" charset="0"/>
                        </a:rPr>
                        <a:t>X &gt; 0</a:t>
                      </a:r>
                    </a:p>
                  </a:txBody>
                  <a:tcPr marL="91823" marR="91823" marT="45890" marB="458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fr-FR" sz="1800" b="0" i="0" u="none" strike="noStrike" cap="none" normalizeH="0" baseline="0">
                          <a:ln>
                            <a:noFill/>
                          </a:ln>
                          <a:solidFill>
                            <a:schemeClr val="tx1"/>
                          </a:solidFill>
                          <a:effectLst/>
                          <a:latin typeface="Times New Roman" pitchFamily="18" charset="0"/>
                        </a:rPr>
                        <a:t>Y &lt; 1</a:t>
                      </a:r>
                      <a:endParaRPr kumimoji="0" lang="en-US" sz="1800" b="0" i="0" u="none" strike="noStrike" cap="none" normalizeH="0" baseline="0">
                        <a:ln>
                          <a:noFill/>
                        </a:ln>
                        <a:solidFill>
                          <a:schemeClr val="tx1"/>
                        </a:solidFill>
                        <a:effectLst/>
                        <a:latin typeface="Times New Roman" pitchFamily="18" charset="0"/>
                      </a:endParaRPr>
                    </a:p>
                  </a:txBody>
                  <a:tcPr marL="91823" marR="91823" marT="45890" marB="458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1800" b="0" i="0" u="none" strike="noStrike" cap="none" normalizeH="0" baseline="0">
                        <a:ln>
                          <a:noFill/>
                        </a:ln>
                        <a:solidFill>
                          <a:schemeClr val="tx1"/>
                        </a:solidFill>
                        <a:effectLst/>
                        <a:latin typeface="Times New Roman" pitchFamily="18" charset="0"/>
                      </a:endParaRPr>
                    </a:p>
                  </a:txBody>
                  <a:tcPr marL="91823" marR="91823" marT="45890" marB="458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712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fr-FR" sz="1800" b="0" i="0" u="none" strike="noStrike" cap="none" normalizeH="0" baseline="0">
                          <a:ln>
                            <a:noFill/>
                          </a:ln>
                          <a:solidFill>
                            <a:schemeClr val="tx1"/>
                          </a:solidFill>
                          <a:effectLst/>
                          <a:latin typeface="Times New Roman" pitchFamily="18" charset="0"/>
                        </a:rPr>
                        <a:t>#1</a:t>
                      </a:r>
                      <a:endParaRPr kumimoji="0" lang="en-US" sz="1800" b="0" i="0" u="none" strike="noStrike" cap="none" normalizeH="0" baseline="0">
                        <a:ln>
                          <a:noFill/>
                        </a:ln>
                        <a:solidFill>
                          <a:schemeClr val="tx1"/>
                        </a:solidFill>
                        <a:effectLst/>
                        <a:latin typeface="Times New Roman" pitchFamily="18" charset="0"/>
                      </a:endParaRPr>
                    </a:p>
                  </a:txBody>
                  <a:tcPr marL="91823" marR="91823" marT="45890" marB="458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fr-FR" sz="1800" b="0" i="0" u="none" strike="noStrike" cap="none" normalizeH="0" baseline="0">
                          <a:ln>
                            <a:noFill/>
                          </a:ln>
                          <a:solidFill>
                            <a:schemeClr val="tx1"/>
                          </a:solidFill>
                          <a:effectLst/>
                          <a:latin typeface="Times New Roman" pitchFamily="18" charset="0"/>
                        </a:rPr>
                        <a:t>T</a:t>
                      </a:r>
                      <a:endParaRPr kumimoji="0" lang="en-US" sz="1800" b="0" i="0" u="none" strike="noStrike" cap="none" normalizeH="0" baseline="0">
                        <a:ln>
                          <a:noFill/>
                        </a:ln>
                        <a:solidFill>
                          <a:schemeClr val="tx1"/>
                        </a:solidFill>
                        <a:effectLst/>
                        <a:latin typeface="Times New Roman" pitchFamily="18" charset="0"/>
                      </a:endParaRPr>
                    </a:p>
                  </a:txBody>
                  <a:tcPr marL="91823" marR="91823" marT="45890" marB="458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fr-FR" sz="1800" b="0" i="0" u="none" strike="noStrike" cap="none" normalizeH="0" baseline="0">
                          <a:ln>
                            <a:noFill/>
                          </a:ln>
                          <a:solidFill>
                            <a:schemeClr val="tx1"/>
                          </a:solidFill>
                          <a:effectLst/>
                          <a:latin typeface="Times New Roman" pitchFamily="18" charset="0"/>
                        </a:rPr>
                        <a:t>T</a:t>
                      </a:r>
                      <a:endParaRPr kumimoji="0" lang="en-US" sz="1800" b="0" i="0" u="none" strike="noStrike" cap="none" normalizeH="0" baseline="0">
                        <a:ln>
                          <a:noFill/>
                        </a:ln>
                        <a:solidFill>
                          <a:schemeClr val="tx1"/>
                        </a:solidFill>
                        <a:effectLst/>
                        <a:latin typeface="Times New Roman" pitchFamily="18" charset="0"/>
                      </a:endParaRPr>
                    </a:p>
                  </a:txBody>
                  <a:tcPr marL="91823" marR="91823" marT="45890" marB="458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fr-FR" sz="1800" b="0" i="0" u="none" strike="noStrike" cap="none" normalizeH="0" baseline="0">
                          <a:ln>
                            <a:noFill/>
                          </a:ln>
                          <a:solidFill>
                            <a:schemeClr val="tx1"/>
                          </a:solidFill>
                          <a:effectLst/>
                          <a:latin typeface="Times New Roman" pitchFamily="18" charset="0"/>
                        </a:rPr>
                        <a:t>X = 5; y  = 0</a:t>
                      </a:r>
                      <a:endParaRPr kumimoji="0" lang="en-US" sz="1800" b="0" i="0" u="none" strike="noStrike" cap="none" normalizeH="0" baseline="0">
                        <a:ln>
                          <a:noFill/>
                        </a:ln>
                        <a:solidFill>
                          <a:schemeClr val="tx1"/>
                        </a:solidFill>
                        <a:effectLst/>
                        <a:latin typeface="Times New Roman" pitchFamily="18" charset="0"/>
                      </a:endParaRPr>
                    </a:p>
                  </a:txBody>
                  <a:tcPr marL="91823" marR="91823" marT="45890" marB="458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712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fr-FR" sz="1800" b="0" i="0" u="none" strike="noStrike" cap="none" normalizeH="0" baseline="0">
                          <a:ln>
                            <a:noFill/>
                          </a:ln>
                          <a:solidFill>
                            <a:schemeClr val="tx1"/>
                          </a:solidFill>
                          <a:effectLst/>
                          <a:latin typeface="Times New Roman" pitchFamily="18" charset="0"/>
                        </a:rPr>
                        <a:t>#2</a:t>
                      </a:r>
                      <a:endParaRPr kumimoji="0" lang="en-US" sz="1800" b="0" i="0" u="none" strike="noStrike" cap="none" normalizeH="0" baseline="0">
                        <a:ln>
                          <a:noFill/>
                        </a:ln>
                        <a:solidFill>
                          <a:schemeClr val="tx1"/>
                        </a:solidFill>
                        <a:effectLst/>
                        <a:latin typeface="Times New Roman" pitchFamily="18" charset="0"/>
                      </a:endParaRPr>
                    </a:p>
                  </a:txBody>
                  <a:tcPr marL="91823" marR="91823" marT="45890" marB="458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fr-FR" sz="1800" b="0" i="0" u="none" strike="noStrike" cap="none" normalizeH="0" baseline="0">
                          <a:ln>
                            <a:noFill/>
                          </a:ln>
                          <a:solidFill>
                            <a:schemeClr val="tx1"/>
                          </a:solidFill>
                          <a:effectLst/>
                          <a:latin typeface="Times New Roman" pitchFamily="18" charset="0"/>
                        </a:rPr>
                        <a:t>T</a:t>
                      </a:r>
                      <a:endParaRPr kumimoji="0" lang="en-US" sz="1800" b="0" i="0" u="none" strike="noStrike" cap="none" normalizeH="0" baseline="0">
                        <a:ln>
                          <a:noFill/>
                        </a:ln>
                        <a:solidFill>
                          <a:schemeClr val="tx1"/>
                        </a:solidFill>
                        <a:effectLst/>
                        <a:latin typeface="Times New Roman" pitchFamily="18" charset="0"/>
                      </a:endParaRPr>
                    </a:p>
                  </a:txBody>
                  <a:tcPr marL="91823" marR="91823" marT="45890" marB="458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fr-FR" sz="1800" b="0" i="0" u="none" strike="noStrike" cap="none" normalizeH="0" baseline="0">
                          <a:ln>
                            <a:noFill/>
                          </a:ln>
                          <a:solidFill>
                            <a:schemeClr val="tx1"/>
                          </a:solidFill>
                          <a:effectLst/>
                          <a:latin typeface="Times New Roman" pitchFamily="18" charset="0"/>
                        </a:rPr>
                        <a:t>F</a:t>
                      </a:r>
                      <a:endParaRPr kumimoji="0" lang="en-US" sz="1800" b="0" i="0" u="none" strike="noStrike" cap="none" normalizeH="0" baseline="0">
                        <a:ln>
                          <a:noFill/>
                        </a:ln>
                        <a:solidFill>
                          <a:schemeClr val="tx1"/>
                        </a:solidFill>
                        <a:effectLst/>
                        <a:latin typeface="Times New Roman" pitchFamily="18" charset="0"/>
                      </a:endParaRPr>
                    </a:p>
                  </a:txBody>
                  <a:tcPr marL="91823" marR="91823" marT="45890" marB="458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fr-FR" sz="1800" b="0" i="0" u="none" strike="noStrike" cap="none" normalizeH="0" baseline="0">
                          <a:ln>
                            <a:noFill/>
                          </a:ln>
                          <a:solidFill>
                            <a:schemeClr val="tx1"/>
                          </a:solidFill>
                          <a:effectLst/>
                          <a:latin typeface="Times New Roman" pitchFamily="18" charset="0"/>
                        </a:rPr>
                        <a:t>X = 5; Y = 1;</a:t>
                      </a:r>
                      <a:endParaRPr kumimoji="0" lang="en-US" sz="1800" b="0" i="0" u="none" strike="noStrike" cap="none" normalizeH="0" baseline="0">
                        <a:ln>
                          <a:noFill/>
                        </a:ln>
                        <a:solidFill>
                          <a:schemeClr val="tx1"/>
                        </a:solidFill>
                        <a:effectLst/>
                        <a:latin typeface="Times New Roman" pitchFamily="18" charset="0"/>
                      </a:endParaRPr>
                    </a:p>
                  </a:txBody>
                  <a:tcPr marL="91823" marR="91823" marT="45890" marB="458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712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fr-FR" sz="1800" b="0" i="0" u="none" strike="noStrike" cap="none" normalizeH="0" baseline="0">
                          <a:ln>
                            <a:noFill/>
                          </a:ln>
                          <a:solidFill>
                            <a:schemeClr val="tx1"/>
                          </a:solidFill>
                          <a:effectLst/>
                          <a:latin typeface="Times New Roman" pitchFamily="18" charset="0"/>
                        </a:rPr>
                        <a:t>#3</a:t>
                      </a:r>
                      <a:endParaRPr kumimoji="0" lang="en-US" sz="1800" b="0" i="0" u="none" strike="noStrike" cap="none" normalizeH="0" baseline="0">
                        <a:ln>
                          <a:noFill/>
                        </a:ln>
                        <a:solidFill>
                          <a:schemeClr val="tx1"/>
                        </a:solidFill>
                        <a:effectLst/>
                        <a:latin typeface="Times New Roman" pitchFamily="18" charset="0"/>
                      </a:endParaRPr>
                    </a:p>
                  </a:txBody>
                  <a:tcPr marL="91823" marR="91823" marT="45890" marB="458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fr-FR" sz="1800" b="0" i="0" u="none" strike="noStrike" cap="none" normalizeH="0" baseline="0">
                          <a:ln>
                            <a:noFill/>
                          </a:ln>
                          <a:solidFill>
                            <a:schemeClr val="tx1"/>
                          </a:solidFill>
                          <a:effectLst/>
                          <a:latin typeface="Times New Roman" pitchFamily="18" charset="0"/>
                        </a:rPr>
                        <a:t>F</a:t>
                      </a:r>
                      <a:endParaRPr kumimoji="0" lang="en-US" sz="1800" b="0" i="0" u="none" strike="noStrike" cap="none" normalizeH="0" baseline="0">
                        <a:ln>
                          <a:noFill/>
                        </a:ln>
                        <a:solidFill>
                          <a:schemeClr val="tx1"/>
                        </a:solidFill>
                        <a:effectLst/>
                        <a:latin typeface="Times New Roman" pitchFamily="18" charset="0"/>
                      </a:endParaRPr>
                    </a:p>
                  </a:txBody>
                  <a:tcPr marL="91823" marR="91823" marT="45890" marB="458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fr-FR" sz="1800" b="0" i="0" u="none" strike="noStrike" cap="none" normalizeH="0" baseline="0">
                          <a:ln>
                            <a:noFill/>
                          </a:ln>
                          <a:solidFill>
                            <a:schemeClr val="tx1"/>
                          </a:solidFill>
                          <a:effectLst/>
                          <a:latin typeface="Times New Roman" pitchFamily="18" charset="0"/>
                        </a:rPr>
                        <a:t>T</a:t>
                      </a:r>
                      <a:endParaRPr kumimoji="0" lang="en-US" sz="1800" b="0" i="0" u="none" strike="noStrike" cap="none" normalizeH="0" baseline="0">
                        <a:ln>
                          <a:noFill/>
                        </a:ln>
                        <a:solidFill>
                          <a:schemeClr val="tx1"/>
                        </a:solidFill>
                        <a:effectLst/>
                        <a:latin typeface="Times New Roman" pitchFamily="18" charset="0"/>
                      </a:endParaRPr>
                    </a:p>
                  </a:txBody>
                  <a:tcPr marL="91823" marR="91823" marT="45890" marB="458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fr-FR" sz="1800" b="0" i="0" u="none" strike="noStrike" cap="none" normalizeH="0" baseline="0">
                          <a:ln>
                            <a:noFill/>
                          </a:ln>
                          <a:solidFill>
                            <a:schemeClr val="tx1"/>
                          </a:solidFill>
                          <a:effectLst/>
                          <a:latin typeface="Times New Roman" pitchFamily="18" charset="0"/>
                        </a:rPr>
                        <a:t>X = 0; Y = 0</a:t>
                      </a:r>
                      <a:endParaRPr kumimoji="0" lang="en-US" sz="1800" b="0" i="0" u="none" strike="noStrike" cap="none" normalizeH="0" baseline="0">
                        <a:ln>
                          <a:noFill/>
                        </a:ln>
                        <a:solidFill>
                          <a:schemeClr val="tx1"/>
                        </a:solidFill>
                        <a:effectLst/>
                        <a:latin typeface="Times New Roman" pitchFamily="18" charset="0"/>
                      </a:endParaRPr>
                    </a:p>
                  </a:txBody>
                  <a:tcPr marL="91823" marR="91823" marT="45890" marB="458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712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fr-FR" sz="1800" b="0" i="0" u="none" strike="noStrike" cap="none" normalizeH="0" baseline="0">
                          <a:ln>
                            <a:noFill/>
                          </a:ln>
                          <a:solidFill>
                            <a:schemeClr val="tx1"/>
                          </a:solidFill>
                          <a:effectLst/>
                          <a:latin typeface="Times New Roman" pitchFamily="18" charset="0"/>
                        </a:rPr>
                        <a:t>#4</a:t>
                      </a:r>
                      <a:endParaRPr kumimoji="0" lang="en-US" sz="1800" b="0" i="0" u="none" strike="noStrike" cap="none" normalizeH="0" baseline="0">
                        <a:ln>
                          <a:noFill/>
                        </a:ln>
                        <a:solidFill>
                          <a:schemeClr val="tx1"/>
                        </a:solidFill>
                        <a:effectLst/>
                        <a:latin typeface="Times New Roman" pitchFamily="18" charset="0"/>
                      </a:endParaRPr>
                    </a:p>
                  </a:txBody>
                  <a:tcPr marL="91823" marR="91823" marT="45890" marB="458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fr-FR" sz="1800" b="0" i="0" u="none" strike="noStrike" cap="none" normalizeH="0" baseline="0">
                          <a:ln>
                            <a:noFill/>
                          </a:ln>
                          <a:solidFill>
                            <a:schemeClr val="tx1"/>
                          </a:solidFill>
                          <a:effectLst/>
                          <a:latin typeface="Times New Roman" pitchFamily="18" charset="0"/>
                        </a:rPr>
                        <a:t>F</a:t>
                      </a:r>
                      <a:endParaRPr kumimoji="0" lang="en-US" sz="1800" b="0" i="0" u="none" strike="noStrike" cap="none" normalizeH="0" baseline="0">
                        <a:ln>
                          <a:noFill/>
                        </a:ln>
                        <a:solidFill>
                          <a:schemeClr val="tx1"/>
                        </a:solidFill>
                        <a:effectLst/>
                        <a:latin typeface="Times New Roman" pitchFamily="18" charset="0"/>
                      </a:endParaRPr>
                    </a:p>
                  </a:txBody>
                  <a:tcPr marL="91823" marR="91823" marT="45890" marB="458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fr-FR" sz="1800" b="0" i="0" u="none" strike="noStrike" cap="none" normalizeH="0" baseline="0">
                          <a:ln>
                            <a:noFill/>
                          </a:ln>
                          <a:solidFill>
                            <a:schemeClr val="tx1"/>
                          </a:solidFill>
                          <a:effectLst/>
                          <a:latin typeface="Times New Roman" pitchFamily="18" charset="0"/>
                        </a:rPr>
                        <a:t>F</a:t>
                      </a:r>
                      <a:endParaRPr kumimoji="0" lang="en-US" sz="1800" b="0" i="0" u="none" strike="noStrike" cap="none" normalizeH="0" baseline="0">
                        <a:ln>
                          <a:noFill/>
                        </a:ln>
                        <a:solidFill>
                          <a:schemeClr val="tx1"/>
                        </a:solidFill>
                        <a:effectLst/>
                        <a:latin typeface="Times New Roman" pitchFamily="18" charset="0"/>
                      </a:endParaRPr>
                    </a:p>
                  </a:txBody>
                  <a:tcPr marL="91823" marR="91823" marT="45890" marB="458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fr-FR" sz="1800" b="0" i="0" u="none" strike="noStrike" cap="none" normalizeH="0" baseline="0">
                          <a:ln>
                            <a:noFill/>
                          </a:ln>
                          <a:solidFill>
                            <a:schemeClr val="tx1"/>
                          </a:solidFill>
                          <a:effectLst/>
                          <a:latin typeface="Times New Roman" pitchFamily="18" charset="0"/>
                        </a:rPr>
                        <a:t>X = 0; Y = 2</a:t>
                      </a:r>
                      <a:endParaRPr kumimoji="0" lang="en-US" sz="1800" b="0" i="0" u="none" strike="noStrike" cap="none" normalizeH="0" baseline="0">
                        <a:ln>
                          <a:noFill/>
                        </a:ln>
                        <a:solidFill>
                          <a:schemeClr val="tx1"/>
                        </a:solidFill>
                        <a:effectLst/>
                        <a:latin typeface="Times New Roman" pitchFamily="18" charset="0"/>
                      </a:endParaRPr>
                    </a:p>
                  </a:txBody>
                  <a:tcPr marL="91823" marR="91823" marT="45890" marB="458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79589" name="Text Box 37"/>
          <p:cNvSpPr txBox="1">
            <a:spLocks noChangeArrowheads="1"/>
          </p:cNvSpPr>
          <p:nvPr/>
        </p:nvSpPr>
        <p:spPr bwMode="auto">
          <a:xfrm>
            <a:off x="1606896" y="2294499"/>
            <a:ext cx="3825941" cy="1571094"/>
          </a:xfrm>
          <a:prstGeom prst="rect">
            <a:avLst/>
          </a:prstGeom>
          <a:noFill/>
          <a:ln w="12700">
            <a:solidFill>
              <a:schemeClr val="tx1"/>
            </a:solidFill>
            <a:miter lim="800000"/>
            <a:headEnd/>
            <a:tailEnd/>
          </a:ln>
          <a:effectLst/>
        </p:spPr>
        <p:txBody>
          <a:bodyPr lIns="91797" tIns="45898" rIns="91797" bIns="45898">
            <a:spAutoFit/>
          </a:bodyPr>
          <a:lstStyle/>
          <a:p>
            <a:pPr>
              <a:lnSpc>
                <a:spcPct val="90000"/>
              </a:lnSpc>
              <a:spcBef>
                <a:spcPct val="20000"/>
              </a:spcBef>
              <a:buClr>
                <a:schemeClr val="tx1"/>
              </a:buClr>
              <a:buSzPct val="100000"/>
            </a:pPr>
            <a:r>
              <a:rPr lang="fr-FR" sz="1800" dirty="0"/>
              <a:t>input (</a:t>
            </a:r>
            <a:r>
              <a:rPr lang="fr-FR" sz="1800" dirty="0" err="1"/>
              <a:t>x,y</a:t>
            </a:r>
            <a:r>
              <a:rPr lang="fr-FR" sz="1800" dirty="0"/>
              <a:t>)</a:t>
            </a:r>
          </a:p>
          <a:p>
            <a:pPr>
              <a:lnSpc>
                <a:spcPct val="90000"/>
              </a:lnSpc>
              <a:spcBef>
                <a:spcPct val="20000"/>
              </a:spcBef>
              <a:buClr>
                <a:schemeClr val="tx1"/>
              </a:buClr>
              <a:buSzPct val="100000"/>
            </a:pPr>
            <a:r>
              <a:rPr lang="en-US" sz="1800" dirty="0"/>
              <a:t>if (x &gt; 0 ) and (y &lt; 2)</a:t>
            </a:r>
          </a:p>
          <a:p>
            <a:pPr>
              <a:lnSpc>
                <a:spcPct val="90000"/>
              </a:lnSpc>
              <a:spcBef>
                <a:spcPct val="20000"/>
              </a:spcBef>
              <a:buClr>
                <a:schemeClr val="tx1"/>
              </a:buClr>
              <a:buSzPct val="100000"/>
            </a:pPr>
            <a:r>
              <a:rPr lang="en-US" sz="1800" dirty="0"/>
              <a:t>    then y:= 5</a:t>
            </a:r>
          </a:p>
          <a:p>
            <a:pPr>
              <a:lnSpc>
                <a:spcPct val="90000"/>
              </a:lnSpc>
              <a:spcBef>
                <a:spcPct val="20000"/>
              </a:spcBef>
              <a:buClr>
                <a:schemeClr val="tx1"/>
              </a:buClr>
              <a:buSzPct val="100000"/>
            </a:pPr>
            <a:r>
              <a:rPr lang="en-US" sz="1800" dirty="0"/>
              <a:t>    else  y:= 7;</a:t>
            </a:r>
          </a:p>
          <a:p>
            <a:pPr>
              <a:lnSpc>
                <a:spcPct val="90000"/>
              </a:lnSpc>
              <a:spcBef>
                <a:spcPct val="20000"/>
              </a:spcBef>
              <a:buClr>
                <a:schemeClr val="tx1"/>
              </a:buClr>
              <a:buSzPct val="100000"/>
            </a:pPr>
            <a:r>
              <a:rPr lang="en-US" sz="1800" dirty="0"/>
              <a:t>write (y);</a:t>
            </a:r>
          </a:p>
        </p:txBody>
      </p:sp>
    </p:spTree>
    <p:extLst>
      <p:ext uri="{BB962C8B-B14F-4D97-AF65-F5344CB8AC3E}">
        <p14:creationId xmlns:p14="http://schemas.microsoft.com/office/powerpoint/2010/main" val="37930206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19D6BC9F-E899-4B75-BF4F-F9E50FAC33E5}"/>
              </a:ext>
            </a:extLst>
          </p:cNvPr>
          <p:cNvSpPr>
            <a:spLocks noGrp="1"/>
          </p:cNvSpPr>
          <p:nvPr>
            <p:ph type="title"/>
          </p:nvPr>
        </p:nvSpPr>
        <p:spPr>
          <a:xfrm>
            <a:off x="457200" y="274638"/>
            <a:ext cx="8229600" cy="635000"/>
          </a:xfrm>
        </p:spPr>
        <p:txBody>
          <a:bodyPr>
            <a:normAutofit fontScale="90000"/>
          </a:bodyPr>
          <a:lstStyle/>
          <a:p>
            <a:pPr eaLnBrk="1" hangingPunct="1"/>
            <a:r>
              <a:rPr lang="en-US" altLang="en-US"/>
              <a:t>Coverage report. Example – 1 </a:t>
            </a:r>
          </a:p>
        </p:txBody>
      </p:sp>
      <p:pic>
        <p:nvPicPr>
          <p:cNvPr id="4099" name="Picture 2" descr="http://www.ibm.com/developerworks/java/library/j-cobertura/overview.jpg">
            <a:extLst>
              <a:ext uri="{FF2B5EF4-FFF2-40B4-BE49-F238E27FC236}">
                <a16:creationId xmlns:a16="http://schemas.microsoft.com/office/drawing/2014/main" id="{56CFECFA-4C6C-4B16-8BBC-6692E8DF7C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163" y="1201738"/>
            <a:ext cx="7594600" cy="522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832DF743-99AA-4B67-BE8F-CFE761DCCF1F}"/>
              </a:ext>
            </a:extLst>
          </p:cNvPr>
          <p:cNvSpPr>
            <a:spLocks noGrp="1"/>
          </p:cNvSpPr>
          <p:nvPr>
            <p:ph type="title"/>
          </p:nvPr>
        </p:nvSpPr>
        <p:spPr>
          <a:xfrm>
            <a:off x="446088" y="106363"/>
            <a:ext cx="8229600" cy="693737"/>
          </a:xfrm>
        </p:spPr>
        <p:txBody>
          <a:bodyPr/>
          <a:lstStyle/>
          <a:p>
            <a:pPr eaLnBrk="1" hangingPunct="1"/>
            <a:r>
              <a:rPr lang="en-US" altLang="en-US"/>
              <a:t>Coverage report. Example – 2 </a:t>
            </a:r>
          </a:p>
        </p:txBody>
      </p:sp>
      <p:sp>
        <p:nvSpPr>
          <p:cNvPr id="5123" name="Rectangle 1">
            <a:extLst>
              <a:ext uri="{FF2B5EF4-FFF2-40B4-BE49-F238E27FC236}">
                <a16:creationId xmlns:a16="http://schemas.microsoft.com/office/drawing/2014/main" id="{31F1AAE5-5C60-438F-94F2-8D3F7A9ADEC0}"/>
              </a:ext>
            </a:extLst>
          </p:cNvPr>
          <p:cNvSpPr>
            <a:spLocks noChangeArrowheads="1"/>
          </p:cNvSpPr>
          <p:nvPr/>
        </p:nvSpPr>
        <p:spPr bwMode="auto">
          <a:xfrm>
            <a:off x="0" y="0"/>
            <a:ext cx="9144000" cy="581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r>
              <a:rPr lang="en-US" altLang="en-US" sz="1800">
                <a:latin typeface="Calibri" panose="020F0502020204030204" pitchFamily="34" charset="0"/>
              </a:rPr>
            </a:br>
            <a:r>
              <a:rPr lang="en-US" altLang="en-US" sz="1800">
                <a:latin typeface="Calibri" panose="020F0502020204030204" pitchFamily="34" charset="0"/>
              </a:rPr>
              <a:t>  </a:t>
            </a:r>
            <a:r>
              <a:rPr lang="en-US" altLang="en-US" sz="35400">
                <a:latin typeface="Calibri" panose="020F0502020204030204" pitchFamily="34" charset="0"/>
              </a:rPr>
              <a:t> </a:t>
            </a:r>
            <a:r>
              <a:rPr lang="en-US" altLang="en-US" sz="1800">
                <a:latin typeface="Calibri" panose="020F0502020204030204" pitchFamily="34" charset="0"/>
              </a:rPr>
              <a:t>                                                                                                                          </a:t>
            </a:r>
          </a:p>
        </p:txBody>
      </p:sp>
      <p:pic>
        <p:nvPicPr>
          <p:cNvPr id="5124" name="Picture 2" descr="http://www.ibm.com/developerworks/java/library/j-cobertura/class.jpg">
            <a:extLst>
              <a:ext uri="{FF2B5EF4-FFF2-40B4-BE49-F238E27FC236}">
                <a16:creationId xmlns:a16="http://schemas.microsoft.com/office/drawing/2014/main" id="{459CF21D-9100-44E7-B2EB-0DC65F3111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909638"/>
            <a:ext cx="8142288" cy="594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a:xfrm>
            <a:off x="685800" y="0"/>
            <a:ext cx="8229600" cy="1066800"/>
          </a:xfrm>
        </p:spPr>
        <p:txBody>
          <a:bodyPr/>
          <a:lstStyle/>
          <a:p>
            <a:r>
              <a:rPr lang="en-US" dirty="0"/>
              <a:t>Path testing</a:t>
            </a:r>
          </a:p>
        </p:txBody>
      </p:sp>
      <p:sp>
        <p:nvSpPr>
          <p:cNvPr id="280579" name="Rectangle 3"/>
          <p:cNvSpPr>
            <a:spLocks noGrp="1" noChangeArrowheads="1"/>
          </p:cNvSpPr>
          <p:nvPr>
            <p:ph idx="1"/>
          </p:nvPr>
        </p:nvSpPr>
        <p:spPr>
          <a:xfrm>
            <a:off x="994745" y="1529665"/>
            <a:ext cx="4978507" cy="4130097"/>
          </a:xfrm>
        </p:spPr>
        <p:txBody>
          <a:bodyPr>
            <a:normAutofit fontScale="85000" lnSpcReduction="10000"/>
          </a:bodyPr>
          <a:lstStyle/>
          <a:p>
            <a:pPr>
              <a:lnSpc>
                <a:spcPct val="90000"/>
              </a:lnSpc>
            </a:pPr>
            <a:r>
              <a:rPr lang="en-US" sz="2400" dirty="0"/>
              <a:t>Ensuring that every path in the code is executed at least once.</a:t>
            </a:r>
          </a:p>
          <a:p>
            <a:pPr>
              <a:lnSpc>
                <a:spcPct val="90000"/>
              </a:lnSpc>
            </a:pPr>
            <a:r>
              <a:rPr lang="en-US" sz="2400" dirty="0"/>
              <a:t>Number of test cases for branch testing: 2.</a:t>
            </a:r>
          </a:p>
          <a:p>
            <a:pPr>
              <a:lnSpc>
                <a:spcPct val="90000"/>
              </a:lnSpc>
            </a:pPr>
            <a:r>
              <a:rPr lang="en-US" sz="2400" dirty="0"/>
              <a:t>For path testing: 4 paths</a:t>
            </a:r>
          </a:p>
          <a:p>
            <a:pPr lvl="1">
              <a:lnSpc>
                <a:spcPct val="90000"/>
              </a:lnSpc>
            </a:pPr>
            <a:r>
              <a:rPr lang="en-US" sz="1800" dirty="0"/>
              <a:t>0,1,3,4</a:t>
            </a:r>
          </a:p>
          <a:p>
            <a:pPr lvl="1">
              <a:lnSpc>
                <a:spcPct val="90000"/>
              </a:lnSpc>
            </a:pPr>
            <a:r>
              <a:rPr lang="en-US" sz="1800" dirty="0"/>
              <a:t>0,1,3,5</a:t>
            </a:r>
          </a:p>
          <a:p>
            <a:pPr lvl="1">
              <a:lnSpc>
                <a:spcPct val="90000"/>
              </a:lnSpc>
            </a:pPr>
            <a:r>
              <a:rPr lang="en-US" sz="1800" dirty="0"/>
              <a:t>0,2,3,4</a:t>
            </a:r>
          </a:p>
          <a:p>
            <a:pPr lvl="1">
              <a:lnSpc>
                <a:spcPct val="90000"/>
              </a:lnSpc>
            </a:pPr>
            <a:r>
              <a:rPr lang="en-US" sz="1800" dirty="0"/>
              <a:t>0,2,3,5</a:t>
            </a:r>
          </a:p>
          <a:p>
            <a:pPr>
              <a:lnSpc>
                <a:spcPct val="90000"/>
              </a:lnSpc>
            </a:pPr>
            <a:r>
              <a:rPr lang="en-US" sz="2400" dirty="0"/>
              <a:t>Including a </a:t>
            </a:r>
            <a:r>
              <a:rPr lang="en-US" sz="2400" b="1" dirty="0"/>
              <a:t>third</a:t>
            </a:r>
            <a:r>
              <a:rPr lang="en-US" sz="2400" dirty="0"/>
              <a:t> if statement: </a:t>
            </a:r>
          </a:p>
          <a:p>
            <a:pPr lvl="1">
              <a:lnSpc>
                <a:spcPct val="90000"/>
              </a:lnSpc>
            </a:pPr>
            <a:r>
              <a:rPr lang="en-US" sz="1800" dirty="0"/>
              <a:t>Branch testing: The minimum # of test cases would be still 2 </a:t>
            </a:r>
          </a:p>
          <a:p>
            <a:pPr lvl="1">
              <a:lnSpc>
                <a:spcPct val="90000"/>
              </a:lnSpc>
            </a:pPr>
            <a:r>
              <a:rPr lang="en-US" sz="1800" dirty="0"/>
              <a:t>Path testing:  The minimum # of test cases would be 8</a:t>
            </a:r>
          </a:p>
          <a:p>
            <a:pPr>
              <a:lnSpc>
                <a:spcPct val="90000"/>
              </a:lnSpc>
            </a:pPr>
            <a:r>
              <a:rPr lang="en-US" sz="2400" dirty="0"/>
              <a:t>Problem?</a:t>
            </a:r>
          </a:p>
          <a:p>
            <a:pPr>
              <a:lnSpc>
                <a:spcPct val="90000"/>
              </a:lnSpc>
            </a:pPr>
            <a:endParaRPr lang="en-US" sz="2400" dirty="0"/>
          </a:p>
        </p:txBody>
      </p:sp>
      <p:graphicFrame>
        <p:nvGraphicFramePr>
          <p:cNvPr id="280580" name="Object 4"/>
          <p:cNvGraphicFramePr>
            <a:graphicFrameLocks noChangeAspect="1"/>
          </p:cNvGraphicFramePr>
          <p:nvPr/>
        </p:nvGraphicFramePr>
        <p:xfrm>
          <a:off x="5662393" y="1453182"/>
          <a:ext cx="3392335" cy="5124379"/>
        </p:xfrm>
        <a:graphic>
          <a:graphicData uri="http://schemas.openxmlformats.org/presentationml/2006/ole">
            <mc:AlternateContent xmlns:mc="http://schemas.openxmlformats.org/markup-compatibility/2006">
              <mc:Choice xmlns:v="urn:schemas-microsoft-com:vml" Requires="v">
                <p:oleObj name="Document" r:id="rId2" imgW="3688080" imgH="5574792" progId="Word.Document.8">
                  <p:embed/>
                </p:oleObj>
              </mc:Choice>
              <mc:Fallback>
                <p:oleObj name="Document" r:id="rId2" imgW="3688080" imgH="5574792" progId="Word.Document.8">
                  <p:embed/>
                  <p:pic>
                    <p:nvPicPr>
                      <p:cNvPr id="28058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2393" y="1453182"/>
                        <a:ext cx="3392335" cy="51243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767294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a:xfrm>
            <a:off x="229556" y="611867"/>
            <a:ext cx="5522109" cy="559284"/>
          </a:xfrm>
          <a:noFill/>
          <a:ln/>
        </p:spPr>
        <p:txBody>
          <a:bodyPr lIns="90840" rIns="90840" anchor="ctr">
            <a:normAutofit fontScale="90000"/>
          </a:bodyPr>
          <a:lstStyle/>
          <a:p>
            <a:r>
              <a:rPr lang="en-US"/>
              <a:t>Loop Testing</a:t>
            </a:r>
          </a:p>
        </p:txBody>
      </p:sp>
      <p:sp>
        <p:nvSpPr>
          <p:cNvPr id="267267" name="Rectangle 3"/>
          <p:cNvSpPr>
            <a:spLocks noChangeArrowheads="1"/>
          </p:cNvSpPr>
          <p:nvPr/>
        </p:nvSpPr>
        <p:spPr bwMode="auto">
          <a:xfrm>
            <a:off x="2697289" y="4987347"/>
            <a:ext cx="1246246" cy="656426"/>
          </a:xfrm>
          <a:prstGeom prst="rect">
            <a:avLst/>
          </a:prstGeom>
          <a:noFill/>
          <a:ln w="28575">
            <a:noFill/>
            <a:miter lim="800000"/>
            <a:headEnd/>
            <a:tailEnd/>
          </a:ln>
          <a:effectLst/>
        </p:spPr>
        <p:txBody>
          <a:bodyPr wrap="none" lIns="90840" tIns="44623" rIns="90840" bIns="44623">
            <a:spAutoFit/>
          </a:bodyPr>
          <a:lstStyle/>
          <a:p>
            <a:pPr algn="ctr">
              <a:lnSpc>
                <a:spcPct val="80000"/>
              </a:lnSpc>
            </a:pPr>
            <a:r>
              <a:rPr lang="en-US" sz="2300" dirty="0">
                <a:effectLst>
                  <a:outerShdw blurRad="38100" dist="38100" dir="2700000" algn="tl">
                    <a:srgbClr val="C0C0C0"/>
                  </a:outerShdw>
                </a:effectLst>
              </a:rPr>
              <a:t>Nested </a:t>
            </a:r>
          </a:p>
          <a:p>
            <a:pPr algn="ctr">
              <a:lnSpc>
                <a:spcPct val="80000"/>
              </a:lnSpc>
            </a:pPr>
            <a:r>
              <a:rPr lang="en-US" sz="2300" dirty="0">
                <a:effectLst>
                  <a:outerShdw blurRad="38100" dist="38100" dir="2700000" algn="tl">
                    <a:srgbClr val="C0C0C0"/>
                  </a:outerShdw>
                </a:effectLst>
              </a:rPr>
              <a:t>Loops</a:t>
            </a:r>
          </a:p>
        </p:txBody>
      </p:sp>
      <p:sp>
        <p:nvSpPr>
          <p:cNvPr id="267268" name="Rectangle 4"/>
          <p:cNvSpPr>
            <a:spLocks noChangeArrowheads="1"/>
          </p:cNvSpPr>
          <p:nvPr/>
        </p:nvSpPr>
        <p:spPr bwMode="auto">
          <a:xfrm>
            <a:off x="3822753" y="5514763"/>
            <a:ext cx="2700169" cy="444061"/>
          </a:xfrm>
          <a:prstGeom prst="rect">
            <a:avLst/>
          </a:prstGeom>
          <a:noFill/>
          <a:ln w="25400">
            <a:noFill/>
            <a:miter lim="800000"/>
            <a:headEnd/>
            <a:tailEnd/>
          </a:ln>
          <a:effectLst/>
        </p:spPr>
        <p:txBody>
          <a:bodyPr wrap="none" lIns="90840" tIns="44623" rIns="90840" bIns="44623">
            <a:spAutoFit/>
          </a:bodyPr>
          <a:lstStyle/>
          <a:p>
            <a:r>
              <a:rPr lang="en-US" sz="2300" dirty="0">
                <a:effectLst>
                  <a:outerShdw blurRad="38100" dist="38100" dir="2700000" algn="tl">
                    <a:srgbClr val="C0C0C0"/>
                  </a:outerShdw>
                </a:effectLst>
              </a:rPr>
              <a:t>Concatenated       </a:t>
            </a:r>
          </a:p>
        </p:txBody>
      </p:sp>
      <p:sp>
        <p:nvSpPr>
          <p:cNvPr id="267269" name="Rectangle 5"/>
          <p:cNvSpPr>
            <a:spLocks noChangeArrowheads="1"/>
          </p:cNvSpPr>
          <p:nvPr/>
        </p:nvSpPr>
        <p:spPr bwMode="auto">
          <a:xfrm>
            <a:off x="4355197" y="5871685"/>
            <a:ext cx="1065106" cy="444061"/>
          </a:xfrm>
          <a:prstGeom prst="rect">
            <a:avLst/>
          </a:prstGeom>
          <a:noFill/>
          <a:ln w="25400">
            <a:noFill/>
            <a:miter lim="800000"/>
            <a:headEnd/>
            <a:tailEnd/>
          </a:ln>
          <a:effectLst/>
        </p:spPr>
        <p:txBody>
          <a:bodyPr wrap="none" lIns="90840" tIns="44623" rIns="90840" bIns="44623">
            <a:spAutoFit/>
          </a:bodyPr>
          <a:lstStyle/>
          <a:p>
            <a:r>
              <a:rPr lang="en-US" sz="2300" dirty="0">
                <a:effectLst>
                  <a:outerShdw blurRad="38100" dist="38100" dir="2700000" algn="tl">
                    <a:srgbClr val="C0C0C0"/>
                  </a:outerShdw>
                </a:effectLst>
              </a:rPr>
              <a:t>Loops</a:t>
            </a:r>
          </a:p>
        </p:txBody>
      </p:sp>
      <p:sp>
        <p:nvSpPr>
          <p:cNvPr id="267270" name="Rectangle 6"/>
          <p:cNvSpPr>
            <a:spLocks noChangeArrowheads="1"/>
          </p:cNvSpPr>
          <p:nvPr/>
        </p:nvSpPr>
        <p:spPr bwMode="auto">
          <a:xfrm>
            <a:off x="5904703" y="5916301"/>
            <a:ext cx="2603989" cy="444061"/>
          </a:xfrm>
          <a:prstGeom prst="rect">
            <a:avLst/>
          </a:prstGeom>
          <a:noFill/>
          <a:ln w="25400">
            <a:noFill/>
            <a:miter lim="800000"/>
            <a:headEnd/>
            <a:tailEnd/>
          </a:ln>
          <a:effectLst/>
        </p:spPr>
        <p:txBody>
          <a:bodyPr wrap="none" lIns="90840" tIns="44623" rIns="90840" bIns="44623">
            <a:spAutoFit/>
          </a:bodyPr>
          <a:lstStyle/>
          <a:p>
            <a:r>
              <a:rPr lang="en-US" sz="2300" dirty="0">
                <a:effectLst>
                  <a:outerShdw blurRad="38100" dist="38100" dir="2700000" algn="tl">
                    <a:srgbClr val="C0C0C0"/>
                  </a:outerShdw>
                </a:effectLst>
              </a:rPr>
              <a:t>Unstructured</a:t>
            </a:r>
            <a:r>
              <a:rPr lang="en-US" sz="2300" dirty="0">
                <a:effectLst>
                  <a:outerShdw blurRad="38100" dist="38100" dir="2700000" algn="tl">
                    <a:srgbClr val="C0C0C0"/>
                  </a:outerShdw>
                </a:effectLst>
                <a:latin typeface="Helvetica" charset="0"/>
              </a:rPr>
              <a:t>       </a:t>
            </a:r>
          </a:p>
        </p:txBody>
      </p:sp>
      <p:sp>
        <p:nvSpPr>
          <p:cNvPr id="267271" name="Rectangle 7"/>
          <p:cNvSpPr>
            <a:spLocks noChangeArrowheads="1"/>
          </p:cNvSpPr>
          <p:nvPr/>
        </p:nvSpPr>
        <p:spPr bwMode="auto">
          <a:xfrm>
            <a:off x="6400482" y="6230200"/>
            <a:ext cx="1065106" cy="444061"/>
          </a:xfrm>
          <a:prstGeom prst="rect">
            <a:avLst/>
          </a:prstGeom>
          <a:noFill/>
          <a:ln w="25400">
            <a:noFill/>
            <a:miter lim="800000"/>
            <a:headEnd/>
            <a:tailEnd/>
          </a:ln>
          <a:effectLst/>
        </p:spPr>
        <p:txBody>
          <a:bodyPr wrap="none" lIns="90840" tIns="44623" rIns="90840" bIns="44623">
            <a:spAutoFit/>
          </a:bodyPr>
          <a:lstStyle/>
          <a:p>
            <a:r>
              <a:rPr lang="en-US" sz="2300" dirty="0">
                <a:effectLst>
                  <a:outerShdw blurRad="38100" dist="38100" dir="2700000" algn="tl">
                    <a:srgbClr val="C0C0C0"/>
                  </a:outerShdw>
                </a:effectLst>
              </a:rPr>
              <a:t>Loops</a:t>
            </a:r>
          </a:p>
        </p:txBody>
      </p:sp>
      <p:sp>
        <p:nvSpPr>
          <p:cNvPr id="267272" name="Rectangle 8"/>
          <p:cNvSpPr>
            <a:spLocks noChangeArrowheads="1"/>
          </p:cNvSpPr>
          <p:nvPr/>
        </p:nvSpPr>
        <p:spPr bwMode="auto">
          <a:xfrm>
            <a:off x="1205172" y="4338833"/>
            <a:ext cx="1231818" cy="656426"/>
          </a:xfrm>
          <a:prstGeom prst="rect">
            <a:avLst/>
          </a:prstGeom>
          <a:noFill/>
          <a:ln w="28575">
            <a:noFill/>
            <a:miter lim="800000"/>
            <a:headEnd/>
            <a:tailEnd/>
          </a:ln>
          <a:effectLst/>
        </p:spPr>
        <p:txBody>
          <a:bodyPr wrap="none" lIns="90840" tIns="44623" rIns="90840" bIns="44623">
            <a:spAutoFit/>
          </a:bodyPr>
          <a:lstStyle/>
          <a:p>
            <a:pPr algn="ctr">
              <a:lnSpc>
                <a:spcPct val="80000"/>
              </a:lnSpc>
            </a:pPr>
            <a:r>
              <a:rPr lang="en-US" sz="2300" dirty="0">
                <a:effectLst>
                  <a:outerShdw blurRad="38100" dist="38100" dir="2700000" algn="tl">
                    <a:srgbClr val="C0C0C0"/>
                  </a:outerShdw>
                </a:effectLst>
              </a:rPr>
              <a:t>Simple </a:t>
            </a:r>
          </a:p>
          <a:p>
            <a:pPr algn="ctr">
              <a:lnSpc>
                <a:spcPct val="80000"/>
              </a:lnSpc>
            </a:pPr>
            <a:r>
              <a:rPr lang="en-US" sz="2300" dirty="0">
                <a:effectLst>
                  <a:outerShdw blurRad="38100" dist="38100" dir="2700000" algn="tl">
                    <a:srgbClr val="C0C0C0"/>
                  </a:outerShdw>
                </a:effectLst>
              </a:rPr>
              <a:t>loop</a:t>
            </a:r>
          </a:p>
        </p:txBody>
      </p:sp>
      <p:sp>
        <p:nvSpPr>
          <p:cNvPr id="267273" name="Rectangle 9"/>
          <p:cNvSpPr>
            <a:spLocks noChangeArrowheads="1"/>
          </p:cNvSpPr>
          <p:nvPr/>
        </p:nvSpPr>
        <p:spPr bwMode="auto">
          <a:xfrm>
            <a:off x="1449076" y="2515982"/>
            <a:ext cx="685481" cy="485987"/>
          </a:xfrm>
          <a:prstGeom prst="rect">
            <a:avLst/>
          </a:prstGeom>
          <a:solidFill>
            <a:schemeClr val="accent2"/>
          </a:solidFill>
          <a:ln w="28575">
            <a:solidFill>
              <a:schemeClr val="tx1"/>
            </a:solidFill>
            <a:miter lim="800000"/>
            <a:headEnd/>
            <a:tailEnd/>
          </a:ln>
          <a:effectLst>
            <a:outerShdw dist="53882" dir="2700000" algn="ctr" rotWithShape="0">
              <a:schemeClr val="bg2"/>
            </a:outerShdw>
          </a:effectLst>
        </p:spPr>
        <p:txBody>
          <a:bodyPr wrap="none" lIns="91797" tIns="45898" rIns="91797" bIns="45898" anchor="ctr"/>
          <a:lstStyle/>
          <a:p>
            <a:endParaRPr lang="en-US"/>
          </a:p>
        </p:txBody>
      </p:sp>
      <p:sp>
        <p:nvSpPr>
          <p:cNvPr id="267274" name="AutoShape 10"/>
          <p:cNvSpPr>
            <a:spLocks noChangeArrowheads="1"/>
          </p:cNvSpPr>
          <p:nvPr/>
        </p:nvSpPr>
        <p:spPr bwMode="auto">
          <a:xfrm>
            <a:off x="1487336" y="3272847"/>
            <a:ext cx="583456" cy="557691"/>
          </a:xfrm>
          <a:prstGeom prst="diamond">
            <a:avLst/>
          </a:prstGeom>
          <a:solidFill>
            <a:schemeClr val="tx2"/>
          </a:solidFill>
          <a:ln w="28575">
            <a:solidFill>
              <a:schemeClr val="tx1"/>
            </a:solidFill>
            <a:miter lim="800000"/>
            <a:headEnd/>
            <a:tailEnd/>
          </a:ln>
          <a:effectLst>
            <a:outerShdw dist="53882" dir="2700000" algn="ctr" rotWithShape="0">
              <a:schemeClr val="bg2"/>
            </a:outerShdw>
          </a:effectLst>
        </p:spPr>
        <p:txBody>
          <a:bodyPr wrap="none" lIns="91797" tIns="45898" rIns="91797" bIns="45898" anchor="ctr"/>
          <a:lstStyle/>
          <a:p>
            <a:endParaRPr lang="en-US"/>
          </a:p>
        </p:txBody>
      </p:sp>
      <p:sp>
        <p:nvSpPr>
          <p:cNvPr id="267275" name="Line 11"/>
          <p:cNvSpPr>
            <a:spLocks noChangeShapeType="1"/>
          </p:cNvSpPr>
          <p:nvPr/>
        </p:nvSpPr>
        <p:spPr bwMode="auto">
          <a:xfrm>
            <a:off x="1804569" y="2165433"/>
            <a:ext cx="0" cy="329834"/>
          </a:xfrm>
          <a:prstGeom prst="line">
            <a:avLst/>
          </a:prstGeom>
          <a:noFill/>
          <a:ln w="28575">
            <a:solidFill>
              <a:schemeClr val="tx1"/>
            </a:solidFill>
            <a:round/>
            <a:headEnd/>
            <a:tailEnd type="triangle" w="med" len="med"/>
          </a:ln>
          <a:effectLst/>
        </p:spPr>
        <p:txBody>
          <a:bodyPr wrap="none" lIns="91797" tIns="45898" rIns="91797" bIns="45898" anchor="ctr"/>
          <a:lstStyle/>
          <a:p>
            <a:endParaRPr lang="en-US"/>
          </a:p>
        </p:txBody>
      </p:sp>
      <p:sp>
        <p:nvSpPr>
          <p:cNvPr id="267276" name="Line 12"/>
          <p:cNvSpPr>
            <a:spLocks noChangeShapeType="1"/>
          </p:cNvSpPr>
          <p:nvPr/>
        </p:nvSpPr>
        <p:spPr bwMode="auto">
          <a:xfrm>
            <a:off x="1791816" y="3051365"/>
            <a:ext cx="0" cy="243790"/>
          </a:xfrm>
          <a:prstGeom prst="line">
            <a:avLst/>
          </a:prstGeom>
          <a:noFill/>
          <a:ln w="28575">
            <a:solidFill>
              <a:schemeClr val="tx1"/>
            </a:solidFill>
            <a:round/>
            <a:headEnd/>
            <a:tailEnd type="triangle" w="med" len="med"/>
          </a:ln>
          <a:effectLst/>
        </p:spPr>
        <p:txBody>
          <a:bodyPr wrap="none" lIns="91797" tIns="45898" rIns="91797" bIns="45898" anchor="ctr"/>
          <a:lstStyle/>
          <a:p>
            <a:endParaRPr lang="en-US"/>
          </a:p>
        </p:txBody>
      </p:sp>
      <p:sp>
        <p:nvSpPr>
          <p:cNvPr id="267277" name="Freeform 13"/>
          <p:cNvSpPr>
            <a:spLocks/>
          </p:cNvSpPr>
          <p:nvPr/>
        </p:nvSpPr>
        <p:spPr bwMode="auto">
          <a:xfrm>
            <a:off x="1170101" y="2801200"/>
            <a:ext cx="306075" cy="760053"/>
          </a:xfrm>
          <a:custGeom>
            <a:avLst/>
            <a:gdLst/>
            <a:ahLst/>
            <a:cxnLst>
              <a:cxn ang="0">
                <a:pos x="192" y="424"/>
              </a:cxn>
              <a:cxn ang="0">
                <a:pos x="0" y="424"/>
              </a:cxn>
              <a:cxn ang="0">
                <a:pos x="0" y="0"/>
              </a:cxn>
              <a:cxn ang="0">
                <a:pos x="160" y="0"/>
              </a:cxn>
            </a:cxnLst>
            <a:rect l="0" t="0" r="r" b="b"/>
            <a:pathLst>
              <a:path w="193" h="425">
                <a:moveTo>
                  <a:pt x="192" y="424"/>
                </a:moveTo>
                <a:lnTo>
                  <a:pt x="0" y="424"/>
                </a:lnTo>
                <a:lnTo>
                  <a:pt x="0" y="0"/>
                </a:lnTo>
                <a:lnTo>
                  <a:pt x="160" y="0"/>
                </a:lnTo>
              </a:path>
            </a:pathLst>
          </a:custGeom>
          <a:noFill/>
          <a:ln w="28575" cap="rnd" cmpd="sng">
            <a:solidFill>
              <a:schemeClr val="tx1"/>
            </a:solidFill>
            <a:prstDash val="solid"/>
            <a:round/>
            <a:headEnd type="none" w="med" len="med"/>
            <a:tailEnd type="triangle" w="med" len="med"/>
          </a:ln>
          <a:effectLst/>
        </p:spPr>
        <p:txBody>
          <a:bodyPr lIns="91797" tIns="45898" rIns="91797" bIns="45898"/>
          <a:lstStyle/>
          <a:p>
            <a:endParaRPr lang="en-US"/>
          </a:p>
        </p:txBody>
      </p:sp>
      <p:sp>
        <p:nvSpPr>
          <p:cNvPr id="267278" name="Line 14"/>
          <p:cNvSpPr>
            <a:spLocks noChangeShapeType="1"/>
          </p:cNvSpPr>
          <p:nvPr/>
        </p:nvSpPr>
        <p:spPr bwMode="auto">
          <a:xfrm>
            <a:off x="1810946" y="3879934"/>
            <a:ext cx="0" cy="301152"/>
          </a:xfrm>
          <a:prstGeom prst="line">
            <a:avLst/>
          </a:prstGeom>
          <a:noFill/>
          <a:ln w="28575">
            <a:solidFill>
              <a:schemeClr val="tx1"/>
            </a:solidFill>
            <a:round/>
            <a:headEnd/>
            <a:tailEnd type="triangle" w="med" len="med"/>
          </a:ln>
          <a:effectLst/>
        </p:spPr>
        <p:txBody>
          <a:bodyPr wrap="none" lIns="91797" tIns="45898" rIns="91797" bIns="45898" anchor="ctr"/>
          <a:lstStyle/>
          <a:p>
            <a:endParaRPr lang="en-US"/>
          </a:p>
        </p:txBody>
      </p:sp>
      <p:sp>
        <p:nvSpPr>
          <p:cNvPr id="267279" name="Rectangle 15"/>
          <p:cNvSpPr>
            <a:spLocks noChangeArrowheads="1"/>
          </p:cNvSpPr>
          <p:nvPr/>
        </p:nvSpPr>
        <p:spPr bwMode="auto">
          <a:xfrm>
            <a:off x="2871051" y="2315213"/>
            <a:ext cx="685481" cy="485987"/>
          </a:xfrm>
          <a:prstGeom prst="rect">
            <a:avLst/>
          </a:prstGeom>
          <a:solidFill>
            <a:schemeClr val="accent2"/>
          </a:solidFill>
          <a:ln w="28575">
            <a:solidFill>
              <a:schemeClr val="tx1"/>
            </a:solidFill>
            <a:miter lim="800000"/>
            <a:headEnd/>
            <a:tailEnd/>
          </a:ln>
          <a:effectLst>
            <a:outerShdw dist="53882" dir="2700000" algn="ctr" rotWithShape="0">
              <a:schemeClr val="bg2"/>
            </a:outerShdw>
          </a:effectLst>
        </p:spPr>
        <p:txBody>
          <a:bodyPr wrap="none" lIns="91797" tIns="45898" rIns="91797" bIns="45898" anchor="ctr"/>
          <a:lstStyle/>
          <a:p>
            <a:endParaRPr lang="en-US"/>
          </a:p>
        </p:txBody>
      </p:sp>
      <p:sp>
        <p:nvSpPr>
          <p:cNvPr id="267280" name="AutoShape 16"/>
          <p:cNvSpPr>
            <a:spLocks noChangeArrowheads="1"/>
          </p:cNvSpPr>
          <p:nvPr/>
        </p:nvSpPr>
        <p:spPr bwMode="auto">
          <a:xfrm>
            <a:off x="2909310" y="3073672"/>
            <a:ext cx="585050" cy="556097"/>
          </a:xfrm>
          <a:prstGeom prst="diamond">
            <a:avLst/>
          </a:prstGeom>
          <a:solidFill>
            <a:schemeClr val="tx2"/>
          </a:solidFill>
          <a:ln w="28575">
            <a:solidFill>
              <a:schemeClr val="tx1"/>
            </a:solidFill>
            <a:miter lim="800000"/>
            <a:headEnd/>
            <a:tailEnd/>
          </a:ln>
          <a:effectLst>
            <a:outerShdw dist="53882" dir="2700000" algn="ctr" rotWithShape="0">
              <a:schemeClr val="bg2"/>
            </a:outerShdw>
          </a:effectLst>
        </p:spPr>
        <p:txBody>
          <a:bodyPr wrap="none" lIns="91797" tIns="45898" rIns="91797" bIns="45898" anchor="ctr"/>
          <a:lstStyle/>
          <a:p>
            <a:endParaRPr lang="en-US"/>
          </a:p>
        </p:txBody>
      </p:sp>
      <p:sp>
        <p:nvSpPr>
          <p:cNvPr id="267281" name="Line 17"/>
          <p:cNvSpPr>
            <a:spLocks noChangeShapeType="1"/>
          </p:cNvSpPr>
          <p:nvPr/>
        </p:nvSpPr>
        <p:spPr bwMode="auto">
          <a:xfrm>
            <a:off x="3226544" y="1966258"/>
            <a:ext cx="0" cy="328241"/>
          </a:xfrm>
          <a:prstGeom prst="line">
            <a:avLst/>
          </a:prstGeom>
          <a:noFill/>
          <a:ln w="28575">
            <a:solidFill>
              <a:schemeClr val="tx1"/>
            </a:solidFill>
            <a:round/>
            <a:headEnd/>
            <a:tailEnd type="triangle" w="med" len="med"/>
          </a:ln>
          <a:effectLst/>
        </p:spPr>
        <p:txBody>
          <a:bodyPr wrap="none" lIns="91797" tIns="45898" rIns="91797" bIns="45898" anchor="ctr"/>
          <a:lstStyle/>
          <a:p>
            <a:endParaRPr lang="en-US"/>
          </a:p>
        </p:txBody>
      </p:sp>
      <p:sp>
        <p:nvSpPr>
          <p:cNvPr id="267282" name="Line 18"/>
          <p:cNvSpPr>
            <a:spLocks noChangeShapeType="1"/>
          </p:cNvSpPr>
          <p:nvPr/>
        </p:nvSpPr>
        <p:spPr bwMode="auto">
          <a:xfrm>
            <a:off x="3213791" y="2852189"/>
            <a:ext cx="0" cy="242197"/>
          </a:xfrm>
          <a:prstGeom prst="line">
            <a:avLst/>
          </a:prstGeom>
          <a:noFill/>
          <a:ln w="28575">
            <a:solidFill>
              <a:schemeClr val="tx1"/>
            </a:solidFill>
            <a:round/>
            <a:headEnd/>
            <a:tailEnd type="triangle" w="med" len="med"/>
          </a:ln>
          <a:effectLst/>
        </p:spPr>
        <p:txBody>
          <a:bodyPr wrap="none" lIns="91797" tIns="45898" rIns="91797" bIns="45898" anchor="ctr"/>
          <a:lstStyle/>
          <a:p>
            <a:endParaRPr lang="en-US"/>
          </a:p>
        </p:txBody>
      </p:sp>
      <p:sp>
        <p:nvSpPr>
          <p:cNvPr id="267283" name="Freeform 19"/>
          <p:cNvSpPr>
            <a:spLocks/>
          </p:cNvSpPr>
          <p:nvPr/>
        </p:nvSpPr>
        <p:spPr bwMode="auto">
          <a:xfrm>
            <a:off x="2592075" y="2602025"/>
            <a:ext cx="306075" cy="758459"/>
          </a:xfrm>
          <a:custGeom>
            <a:avLst/>
            <a:gdLst/>
            <a:ahLst/>
            <a:cxnLst>
              <a:cxn ang="0">
                <a:pos x="192" y="424"/>
              </a:cxn>
              <a:cxn ang="0">
                <a:pos x="0" y="424"/>
              </a:cxn>
              <a:cxn ang="0">
                <a:pos x="0" y="0"/>
              </a:cxn>
              <a:cxn ang="0">
                <a:pos x="160" y="0"/>
              </a:cxn>
            </a:cxnLst>
            <a:rect l="0" t="0" r="r" b="b"/>
            <a:pathLst>
              <a:path w="193" h="425">
                <a:moveTo>
                  <a:pt x="192" y="424"/>
                </a:moveTo>
                <a:lnTo>
                  <a:pt x="0" y="424"/>
                </a:lnTo>
                <a:lnTo>
                  <a:pt x="0" y="0"/>
                </a:lnTo>
                <a:lnTo>
                  <a:pt x="160" y="0"/>
                </a:lnTo>
              </a:path>
            </a:pathLst>
          </a:custGeom>
          <a:noFill/>
          <a:ln w="28575" cap="rnd" cmpd="sng">
            <a:solidFill>
              <a:schemeClr val="tx1"/>
            </a:solidFill>
            <a:prstDash val="solid"/>
            <a:round/>
            <a:headEnd type="none" w="med" len="med"/>
            <a:tailEnd type="triangle" w="med" len="med"/>
          </a:ln>
          <a:effectLst/>
        </p:spPr>
        <p:txBody>
          <a:bodyPr lIns="91797" tIns="45898" rIns="91797" bIns="45898"/>
          <a:lstStyle/>
          <a:p>
            <a:endParaRPr lang="en-US"/>
          </a:p>
        </p:txBody>
      </p:sp>
      <p:sp>
        <p:nvSpPr>
          <p:cNvPr id="267284" name="Line 20"/>
          <p:cNvSpPr>
            <a:spLocks noChangeShapeType="1"/>
          </p:cNvSpPr>
          <p:nvPr/>
        </p:nvSpPr>
        <p:spPr bwMode="auto">
          <a:xfrm>
            <a:off x="3232921" y="3680758"/>
            <a:ext cx="0" cy="299559"/>
          </a:xfrm>
          <a:prstGeom prst="line">
            <a:avLst/>
          </a:prstGeom>
          <a:noFill/>
          <a:ln w="28575">
            <a:solidFill>
              <a:schemeClr val="tx1"/>
            </a:solidFill>
            <a:round/>
            <a:headEnd/>
            <a:tailEnd type="triangle" w="med" len="med"/>
          </a:ln>
          <a:effectLst/>
        </p:spPr>
        <p:txBody>
          <a:bodyPr wrap="none" lIns="91797" tIns="45898" rIns="91797" bIns="45898" anchor="ctr"/>
          <a:lstStyle/>
          <a:p>
            <a:endParaRPr lang="en-US"/>
          </a:p>
        </p:txBody>
      </p:sp>
      <p:sp>
        <p:nvSpPr>
          <p:cNvPr id="267285" name="AutoShape 21"/>
          <p:cNvSpPr>
            <a:spLocks noChangeArrowheads="1"/>
          </p:cNvSpPr>
          <p:nvPr/>
        </p:nvSpPr>
        <p:spPr bwMode="auto">
          <a:xfrm>
            <a:off x="2947570" y="3988285"/>
            <a:ext cx="583456" cy="556097"/>
          </a:xfrm>
          <a:prstGeom prst="diamond">
            <a:avLst/>
          </a:prstGeom>
          <a:solidFill>
            <a:schemeClr val="tx2"/>
          </a:solidFill>
          <a:ln w="28575">
            <a:solidFill>
              <a:schemeClr val="tx1"/>
            </a:solidFill>
            <a:miter lim="800000"/>
            <a:headEnd/>
            <a:tailEnd/>
          </a:ln>
          <a:effectLst>
            <a:outerShdw dist="53882" dir="2700000" algn="ctr" rotWithShape="0">
              <a:schemeClr val="bg2"/>
            </a:outerShdw>
          </a:effectLst>
        </p:spPr>
        <p:txBody>
          <a:bodyPr wrap="none" lIns="91797" tIns="45898" rIns="91797" bIns="45898" anchor="ctr"/>
          <a:lstStyle/>
          <a:p>
            <a:endParaRPr lang="en-US"/>
          </a:p>
        </p:txBody>
      </p:sp>
      <p:sp>
        <p:nvSpPr>
          <p:cNvPr id="267286" name="Line 22"/>
          <p:cNvSpPr>
            <a:spLocks noChangeShapeType="1"/>
          </p:cNvSpPr>
          <p:nvPr/>
        </p:nvSpPr>
        <p:spPr bwMode="auto">
          <a:xfrm>
            <a:off x="3271180" y="4552349"/>
            <a:ext cx="0" cy="299559"/>
          </a:xfrm>
          <a:prstGeom prst="line">
            <a:avLst/>
          </a:prstGeom>
          <a:noFill/>
          <a:ln w="28575">
            <a:solidFill>
              <a:schemeClr val="tx1"/>
            </a:solidFill>
            <a:round/>
            <a:headEnd/>
            <a:tailEnd type="triangle" w="med" len="med"/>
          </a:ln>
          <a:effectLst/>
        </p:spPr>
        <p:txBody>
          <a:bodyPr wrap="none" lIns="91797" tIns="45898" rIns="91797" bIns="45898" anchor="ctr"/>
          <a:lstStyle/>
          <a:p>
            <a:endParaRPr lang="en-US"/>
          </a:p>
        </p:txBody>
      </p:sp>
      <p:sp>
        <p:nvSpPr>
          <p:cNvPr id="267287" name="Freeform 23"/>
          <p:cNvSpPr>
            <a:spLocks/>
          </p:cNvSpPr>
          <p:nvPr/>
        </p:nvSpPr>
        <p:spPr bwMode="auto">
          <a:xfrm>
            <a:off x="2477297" y="2230762"/>
            <a:ext cx="750842" cy="2044335"/>
          </a:xfrm>
          <a:custGeom>
            <a:avLst/>
            <a:gdLst/>
            <a:ahLst/>
            <a:cxnLst>
              <a:cxn ang="0">
                <a:pos x="296" y="1144"/>
              </a:cxn>
              <a:cxn ang="0">
                <a:pos x="0" y="1144"/>
              </a:cxn>
              <a:cxn ang="0">
                <a:pos x="0" y="0"/>
              </a:cxn>
              <a:cxn ang="0">
                <a:pos x="472" y="0"/>
              </a:cxn>
            </a:cxnLst>
            <a:rect l="0" t="0" r="r" b="b"/>
            <a:pathLst>
              <a:path w="473" h="1145">
                <a:moveTo>
                  <a:pt x="296" y="1144"/>
                </a:moveTo>
                <a:lnTo>
                  <a:pt x="0" y="1144"/>
                </a:lnTo>
                <a:lnTo>
                  <a:pt x="0" y="0"/>
                </a:lnTo>
                <a:lnTo>
                  <a:pt x="472" y="0"/>
                </a:lnTo>
              </a:path>
            </a:pathLst>
          </a:custGeom>
          <a:noFill/>
          <a:ln w="28575" cap="rnd" cmpd="sng">
            <a:solidFill>
              <a:schemeClr val="tx1"/>
            </a:solidFill>
            <a:prstDash val="solid"/>
            <a:round/>
            <a:headEnd type="none" w="med" len="med"/>
            <a:tailEnd type="triangle" w="med" len="med"/>
          </a:ln>
          <a:effectLst/>
        </p:spPr>
        <p:txBody>
          <a:bodyPr lIns="91797" tIns="45898" rIns="91797" bIns="45898"/>
          <a:lstStyle/>
          <a:p>
            <a:endParaRPr lang="en-US"/>
          </a:p>
        </p:txBody>
      </p:sp>
      <p:sp>
        <p:nvSpPr>
          <p:cNvPr id="267288" name="Rectangle 24"/>
          <p:cNvSpPr>
            <a:spLocks noChangeArrowheads="1"/>
          </p:cNvSpPr>
          <p:nvPr/>
        </p:nvSpPr>
        <p:spPr bwMode="auto">
          <a:xfrm>
            <a:off x="4599102" y="2087356"/>
            <a:ext cx="685481" cy="485988"/>
          </a:xfrm>
          <a:prstGeom prst="rect">
            <a:avLst/>
          </a:prstGeom>
          <a:solidFill>
            <a:schemeClr val="accent2"/>
          </a:solidFill>
          <a:ln w="28575">
            <a:solidFill>
              <a:schemeClr val="tx1"/>
            </a:solidFill>
            <a:miter lim="800000"/>
            <a:headEnd/>
            <a:tailEnd/>
          </a:ln>
          <a:effectLst>
            <a:outerShdw dist="53882" dir="2700000" algn="ctr" rotWithShape="0">
              <a:schemeClr val="bg2"/>
            </a:outerShdw>
          </a:effectLst>
        </p:spPr>
        <p:txBody>
          <a:bodyPr wrap="none" lIns="91797" tIns="45898" rIns="91797" bIns="45898" anchor="ctr"/>
          <a:lstStyle/>
          <a:p>
            <a:endParaRPr lang="en-US"/>
          </a:p>
        </p:txBody>
      </p:sp>
      <p:sp>
        <p:nvSpPr>
          <p:cNvPr id="267289" name="AutoShape 25"/>
          <p:cNvSpPr>
            <a:spLocks noChangeArrowheads="1"/>
          </p:cNvSpPr>
          <p:nvPr/>
        </p:nvSpPr>
        <p:spPr bwMode="auto">
          <a:xfrm>
            <a:off x="4637361" y="2844222"/>
            <a:ext cx="583456" cy="557691"/>
          </a:xfrm>
          <a:prstGeom prst="diamond">
            <a:avLst/>
          </a:prstGeom>
          <a:solidFill>
            <a:schemeClr val="tx2"/>
          </a:solidFill>
          <a:ln w="28575">
            <a:solidFill>
              <a:schemeClr val="tx1"/>
            </a:solidFill>
            <a:miter lim="800000"/>
            <a:headEnd/>
            <a:tailEnd/>
          </a:ln>
          <a:effectLst>
            <a:outerShdw dist="53882" dir="2700000" algn="ctr" rotWithShape="0">
              <a:schemeClr val="bg2"/>
            </a:outerShdw>
          </a:effectLst>
        </p:spPr>
        <p:txBody>
          <a:bodyPr wrap="none" lIns="91797" tIns="45898" rIns="91797" bIns="45898" anchor="ctr"/>
          <a:lstStyle/>
          <a:p>
            <a:endParaRPr lang="en-US"/>
          </a:p>
        </p:txBody>
      </p:sp>
      <p:sp>
        <p:nvSpPr>
          <p:cNvPr id="267290" name="Line 26"/>
          <p:cNvSpPr>
            <a:spLocks noChangeShapeType="1"/>
          </p:cNvSpPr>
          <p:nvPr/>
        </p:nvSpPr>
        <p:spPr bwMode="auto">
          <a:xfrm>
            <a:off x="4954594" y="1736808"/>
            <a:ext cx="0" cy="329835"/>
          </a:xfrm>
          <a:prstGeom prst="line">
            <a:avLst/>
          </a:prstGeom>
          <a:noFill/>
          <a:ln w="28575">
            <a:solidFill>
              <a:schemeClr val="tx1"/>
            </a:solidFill>
            <a:round/>
            <a:headEnd/>
            <a:tailEnd type="triangle" w="med" len="med"/>
          </a:ln>
          <a:effectLst/>
        </p:spPr>
        <p:txBody>
          <a:bodyPr wrap="none" lIns="91797" tIns="45898" rIns="91797" bIns="45898" anchor="ctr"/>
          <a:lstStyle/>
          <a:p>
            <a:endParaRPr lang="en-US"/>
          </a:p>
        </p:txBody>
      </p:sp>
      <p:sp>
        <p:nvSpPr>
          <p:cNvPr id="267291" name="Line 27"/>
          <p:cNvSpPr>
            <a:spLocks noChangeShapeType="1"/>
          </p:cNvSpPr>
          <p:nvPr/>
        </p:nvSpPr>
        <p:spPr bwMode="auto">
          <a:xfrm>
            <a:off x="4941841" y="2622739"/>
            <a:ext cx="0" cy="243791"/>
          </a:xfrm>
          <a:prstGeom prst="line">
            <a:avLst/>
          </a:prstGeom>
          <a:noFill/>
          <a:ln w="28575">
            <a:solidFill>
              <a:schemeClr val="tx1"/>
            </a:solidFill>
            <a:round/>
            <a:headEnd/>
            <a:tailEnd type="triangle" w="med" len="med"/>
          </a:ln>
          <a:effectLst/>
        </p:spPr>
        <p:txBody>
          <a:bodyPr wrap="none" lIns="91797" tIns="45898" rIns="91797" bIns="45898" anchor="ctr"/>
          <a:lstStyle/>
          <a:p>
            <a:endParaRPr lang="en-US"/>
          </a:p>
        </p:txBody>
      </p:sp>
      <p:sp>
        <p:nvSpPr>
          <p:cNvPr id="267292" name="Freeform 28"/>
          <p:cNvSpPr>
            <a:spLocks/>
          </p:cNvSpPr>
          <p:nvPr/>
        </p:nvSpPr>
        <p:spPr bwMode="auto">
          <a:xfrm>
            <a:off x="4318532" y="2372576"/>
            <a:ext cx="307669" cy="760052"/>
          </a:xfrm>
          <a:custGeom>
            <a:avLst/>
            <a:gdLst/>
            <a:ahLst/>
            <a:cxnLst>
              <a:cxn ang="0">
                <a:pos x="192" y="424"/>
              </a:cxn>
              <a:cxn ang="0">
                <a:pos x="0" y="424"/>
              </a:cxn>
              <a:cxn ang="0">
                <a:pos x="0" y="0"/>
              </a:cxn>
              <a:cxn ang="0">
                <a:pos x="160" y="0"/>
              </a:cxn>
            </a:cxnLst>
            <a:rect l="0" t="0" r="r" b="b"/>
            <a:pathLst>
              <a:path w="193" h="425">
                <a:moveTo>
                  <a:pt x="192" y="424"/>
                </a:moveTo>
                <a:lnTo>
                  <a:pt x="0" y="424"/>
                </a:lnTo>
                <a:lnTo>
                  <a:pt x="0" y="0"/>
                </a:lnTo>
                <a:lnTo>
                  <a:pt x="160" y="0"/>
                </a:lnTo>
              </a:path>
            </a:pathLst>
          </a:custGeom>
          <a:noFill/>
          <a:ln w="28575" cap="rnd" cmpd="sng">
            <a:solidFill>
              <a:schemeClr val="tx1"/>
            </a:solidFill>
            <a:prstDash val="solid"/>
            <a:round/>
            <a:headEnd type="none" w="med" len="med"/>
            <a:tailEnd type="triangle" w="med" len="med"/>
          </a:ln>
          <a:effectLst/>
        </p:spPr>
        <p:txBody>
          <a:bodyPr lIns="91797" tIns="45898" rIns="91797" bIns="45898"/>
          <a:lstStyle/>
          <a:p>
            <a:endParaRPr lang="en-US"/>
          </a:p>
        </p:txBody>
      </p:sp>
      <p:sp>
        <p:nvSpPr>
          <p:cNvPr id="267293" name="Line 29"/>
          <p:cNvSpPr>
            <a:spLocks noChangeShapeType="1"/>
          </p:cNvSpPr>
          <p:nvPr/>
        </p:nvSpPr>
        <p:spPr bwMode="auto">
          <a:xfrm>
            <a:off x="4960971" y="3451308"/>
            <a:ext cx="0" cy="301153"/>
          </a:xfrm>
          <a:prstGeom prst="line">
            <a:avLst/>
          </a:prstGeom>
          <a:noFill/>
          <a:ln w="28575">
            <a:solidFill>
              <a:schemeClr val="tx1"/>
            </a:solidFill>
            <a:round/>
            <a:headEnd/>
            <a:tailEnd type="triangle" w="med" len="med"/>
          </a:ln>
          <a:effectLst/>
        </p:spPr>
        <p:txBody>
          <a:bodyPr wrap="none" lIns="91797" tIns="45898" rIns="91797" bIns="45898" anchor="ctr"/>
          <a:lstStyle/>
          <a:p>
            <a:endParaRPr lang="en-US"/>
          </a:p>
        </p:txBody>
      </p:sp>
      <p:sp>
        <p:nvSpPr>
          <p:cNvPr id="267294" name="Rectangle 30"/>
          <p:cNvSpPr>
            <a:spLocks noChangeArrowheads="1"/>
          </p:cNvSpPr>
          <p:nvPr/>
        </p:nvSpPr>
        <p:spPr bwMode="auto">
          <a:xfrm>
            <a:off x="4599102" y="3816198"/>
            <a:ext cx="685481" cy="485987"/>
          </a:xfrm>
          <a:prstGeom prst="rect">
            <a:avLst/>
          </a:prstGeom>
          <a:solidFill>
            <a:schemeClr val="accent2"/>
          </a:solidFill>
          <a:ln w="28575">
            <a:solidFill>
              <a:schemeClr val="tx1"/>
            </a:solidFill>
            <a:miter lim="800000"/>
            <a:headEnd/>
            <a:tailEnd/>
          </a:ln>
          <a:effectLst>
            <a:outerShdw dist="53882" dir="2700000" algn="ctr" rotWithShape="0">
              <a:schemeClr val="bg2"/>
            </a:outerShdw>
          </a:effectLst>
        </p:spPr>
        <p:txBody>
          <a:bodyPr wrap="none" lIns="91797" tIns="45898" rIns="91797" bIns="45898" anchor="ctr"/>
          <a:lstStyle/>
          <a:p>
            <a:endParaRPr lang="en-US"/>
          </a:p>
        </p:txBody>
      </p:sp>
      <p:sp>
        <p:nvSpPr>
          <p:cNvPr id="267295" name="AutoShape 31"/>
          <p:cNvSpPr>
            <a:spLocks noChangeArrowheads="1"/>
          </p:cNvSpPr>
          <p:nvPr/>
        </p:nvSpPr>
        <p:spPr bwMode="auto">
          <a:xfrm>
            <a:off x="4637361" y="4573063"/>
            <a:ext cx="583456" cy="557691"/>
          </a:xfrm>
          <a:prstGeom prst="diamond">
            <a:avLst/>
          </a:prstGeom>
          <a:solidFill>
            <a:schemeClr val="tx2"/>
          </a:solidFill>
          <a:ln w="28575">
            <a:solidFill>
              <a:schemeClr val="tx1"/>
            </a:solidFill>
            <a:miter lim="800000"/>
            <a:headEnd/>
            <a:tailEnd/>
          </a:ln>
          <a:effectLst>
            <a:outerShdw dist="53882" dir="2700000" algn="ctr" rotWithShape="0">
              <a:schemeClr val="bg2"/>
            </a:outerShdw>
          </a:effectLst>
        </p:spPr>
        <p:txBody>
          <a:bodyPr wrap="none" lIns="91797" tIns="45898" rIns="91797" bIns="45898" anchor="ctr"/>
          <a:lstStyle/>
          <a:p>
            <a:endParaRPr lang="en-US"/>
          </a:p>
        </p:txBody>
      </p:sp>
      <p:sp>
        <p:nvSpPr>
          <p:cNvPr id="267296" name="Line 32"/>
          <p:cNvSpPr>
            <a:spLocks noChangeShapeType="1"/>
          </p:cNvSpPr>
          <p:nvPr/>
        </p:nvSpPr>
        <p:spPr bwMode="auto">
          <a:xfrm>
            <a:off x="4954594" y="3465649"/>
            <a:ext cx="0" cy="328241"/>
          </a:xfrm>
          <a:prstGeom prst="line">
            <a:avLst/>
          </a:prstGeom>
          <a:noFill/>
          <a:ln w="28575">
            <a:solidFill>
              <a:schemeClr val="tx1"/>
            </a:solidFill>
            <a:round/>
            <a:headEnd/>
            <a:tailEnd type="triangle" w="med" len="med"/>
          </a:ln>
          <a:effectLst/>
        </p:spPr>
        <p:txBody>
          <a:bodyPr wrap="none" lIns="91797" tIns="45898" rIns="91797" bIns="45898" anchor="ctr"/>
          <a:lstStyle/>
          <a:p>
            <a:endParaRPr lang="en-US"/>
          </a:p>
        </p:txBody>
      </p:sp>
      <p:sp>
        <p:nvSpPr>
          <p:cNvPr id="267297" name="Line 33"/>
          <p:cNvSpPr>
            <a:spLocks noChangeShapeType="1"/>
          </p:cNvSpPr>
          <p:nvPr/>
        </p:nvSpPr>
        <p:spPr bwMode="auto">
          <a:xfrm>
            <a:off x="4941841" y="4351580"/>
            <a:ext cx="0" cy="243790"/>
          </a:xfrm>
          <a:prstGeom prst="line">
            <a:avLst/>
          </a:prstGeom>
          <a:noFill/>
          <a:ln w="28575">
            <a:solidFill>
              <a:schemeClr val="tx1"/>
            </a:solidFill>
            <a:round/>
            <a:headEnd/>
            <a:tailEnd type="triangle" w="med" len="med"/>
          </a:ln>
          <a:effectLst/>
        </p:spPr>
        <p:txBody>
          <a:bodyPr wrap="none" lIns="91797" tIns="45898" rIns="91797" bIns="45898" anchor="ctr"/>
          <a:lstStyle/>
          <a:p>
            <a:endParaRPr lang="en-US"/>
          </a:p>
        </p:txBody>
      </p:sp>
      <p:sp>
        <p:nvSpPr>
          <p:cNvPr id="267298" name="Freeform 34"/>
          <p:cNvSpPr>
            <a:spLocks/>
          </p:cNvSpPr>
          <p:nvPr/>
        </p:nvSpPr>
        <p:spPr bwMode="auto">
          <a:xfrm>
            <a:off x="4318532" y="4101415"/>
            <a:ext cx="307669" cy="760053"/>
          </a:xfrm>
          <a:custGeom>
            <a:avLst/>
            <a:gdLst/>
            <a:ahLst/>
            <a:cxnLst>
              <a:cxn ang="0">
                <a:pos x="192" y="424"/>
              </a:cxn>
              <a:cxn ang="0">
                <a:pos x="0" y="424"/>
              </a:cxn>
              <a:cxn ang="0">
                <a:pos x="0" y="0"/>
              </a:cxn>
              <a:cxn ang="0">
                <a:pos x="160" y="0"/>
              </a:cxn>
            </a:cxnLst>
            <a:rect l="0" t="0" r="r" b="b"/>
            <a:pathLst>
              <a:path w="193" h="425">
                <a:moveTo>
                  <a:pt x="192" y="424"/>
                </a:moveTo>
                <a:lnTo>
                  <a:pt x="0" y="424"/>
                </a:lnTo>
                <a:lnTo>
                  <a:pt x="0" y="0"/>
                </a:lnTo>
                <a:lnTo>
                  <a:pt x="160" y="0"/>
                </a:lnTo>
              </a:path>
            </a:pathLst>
          </a:custGeom>
          <a:noFill/>
          <a:ln w="28575" cap="rnd" cmpd="sng">
            <a:solidFill>
              <a:schemeClr val="tx1"/>
            </a:solidFill>
            <a:prstDash val="solid"/>
            <a:round/>
            <a:headEnd type="none" w="med" len="med"/>
            <a:tailEnd type="triangle" w="med" len="med"/>
          </a:ln>
          <a:effectLst/>
        </p:spPr>
        <p:txBody>
          <a:bodyPr lIns="91797" tIns="45898" rIns="91797" bIns="45898"/>
          <a:lstStyle/>
          <a:p>
            <a:endParaRPr lang="en-US"/>
          </a:p>
        </p:txBody>
      </p:sp>
      <p:sp>
        <p:nvSpPr>
          <p:cNvPr id="267299" name="Line 35"/>
          <p:cNvSpPr>
            <a:spLocks noChangeShapeType="1"/>
          </p:cNvSpPr>
          <p:nvPr/>
        </p:nvSpPr>
        <p:spPr bwMode="auto">
          <a:xfrm>
            <a:off x="4948218" y="5194489"/>
            <a:ext cx="0" cy="301153"/>
          </a:xfrm>
          <a:prstGeom prst="line">
            <a:avLst/>
          </a:prstGeom>
          <a:noFill/>
          <a:ln w="28575">
            <a:solidFill>
              <a:schemeClr val="tx1"/>
            </a:solidFill>
            <a:round/>
            <a:headEnd/>
            <a:tailEnd type="triangle" w="med" len="med"/>
          </a:ln>
          <a:effectLst/>
        </p:spPr>
        <p:txBody>
          <a:bodyPr wrap="none" lIns="91797" tIns="45898" rIns="91797" bIns="45898" anchor="ctr"/>
          <a:lstStyle/>
          <a:p>
            <a:endParaRPr lang="en-US"/>
          </a:p>
        </p:txBody>
      </p:sp>
      <p:sp>
        <p:nvSpPr>
          <p:cNvPr id="267300" name="Rectangle 36"/>
          <p:cNvSpPr>
            <a:spLocks noChangeArrowheads="1"/>
          </p:cNvSpPr>
          <p:nvPr/>
        </p:nvSpPr>
        <p:spPr bwMode="auto">
          <a:xfrm>
            <a:off x="6504101" y="1759115"/>
            <a:ext cx="685481" cy="485988"/>
          </a:xfrm>
          <a:prstGeom prst="rect">
            <a:avLst/>
          </a:prstGeom>
          <a:solidFill>
            <a:schemeClr val="accent2"/>
          </a:solidFill>
          <a:ln w="28575">
            <a:solidFill>
              <a:schemeClr val="tx1"/>
            </a:solidFill>
            <a:miter lim="800000"/>
            <a:headEnd/>
            <a:tailEnd/>
          </a:ln>
          <a:effectLst>
            <a:outerShdw dist="53882" dir="2700000" algn="ctr" rotWithShape="0">
              <a:schemeClr val="bg2"/>
            </a:outerShdw>
          </a:effectLst>
        </p:spPr>
        <p:txBody>
          <a:bodyPr wrap="none" lIns="91797" tIns="45898" rIns="91797" bIns="45898" anchor="ctr"/>
          <a:lstStyle/>
          <a:p>
            <a:endParaRPr lang="en-US"/>
          </a:p>
        </p:txBody>
      </p:sp>
      <p:sp>
        <p:nvSpPr>
          <p:cNvPr id="267301" name="AutoShape 37"/>
          <p:cNvSpPr>
            <a:spLocks noChangeArrowheads="1"/>
          </p:cNvSpPr>
          <p:nvPr/>
        </p:nvSpPr>
        <p:spPr bwMode="auto">
          <a:xfrm>
            <a:off x="6542360" y="2515982"/>
            <a:ext cx="583456" cy="557691"/>
          </a:xfrm>
          <a:prstGeom prst="diamond">
            <a:avLst/>
          </a:prstGeom>
          <a:solidFill>
            <a:schemeClr val="tx2"/>
          </a:solidFill>
          <a:ln w="28575">
            <a:solidFill>
              <a:schemeClr val="tx1"/>
            </a:solidFill>
            <a:miter lim="800000"/>
            <a:headEnd/>
            <a:tailEnd/>
          </a:ln>
          <a:effectLst>
            <a:outerShdw dist="53882" dir="2700000" algn="ctr" rotWithShape="0">
              <a:schemeClr val="bg2"/>
            </a:outerShdw>
          </a:effectLst>
        </p:spPr>
        <p:txBody>
          <a:bodyPr wrap="none" lIns="91797" tIns="45898" rIns="91797" bIns="45898" anchor="ctr"/>
          <a:lstStyle/>
          <a:p>
            <a:endParaRPr lang="en-US"/>
          </a:p>
        </p:txBody>
      </p:sp>
      <p:sp>
        <p:nvSpPr>
          <p:cNvPr id="267302" name="Line 38"/>
          <p:cNvSpPr>
            <a:spLocks noChangeShapeType="1"/>
          </p:cNvSpPr>
          <p:nvPr/>
        </p:nvSpPr>
        <p:spPr bwMode="auto">
          <a:xfrm>
            <a:off x="6859595" y="1408567"/>
            <a:ext cx="0" cy="328241"/>
          </a:xfrm>
          <a:prstGeom prst="line">
            <a:avLst/>
          </a:prstGeom>
          <a:noFill/>
          <a:ln w="12700">
            <a:solidFill>
              <a:schemeClr val="tx1"/>
            </a:solidFill>
            <a:round/>
            <a:headEnd/>
            <a:tailEnd type="triangle" w="med" len="med"/>
          </a:ln>
          <a:effectLst/>
        </p:spPr>
        <p:txBody>
          <a:bodyPr wrap="none" lIns="91797" tIns="45898" rIns="91797" bIns="45898" anchor="ctr"/>
          <a:lstStyle/>
          <a:p>
            <a:endParaRPr lang="en-US"/>
          </a:p>
        </p:txBody>
      </p:sp>
      <p:sp>
        <p:nvSpPr>
          <p:cNvPr id="267303" name="Line 39"/>
          <p:cNvSpPr>
            <a:spLocks noChangeShapeType="1"/>
          </p:cNvSpPr>
          <p:nvPr/>
        </p:nvSpPr>
        <p:spPr bwMode="auto">
          <a:xfrm>
            <a:off x="6846842" y="2294498"/>
            <a:ext cx="0" cy="242197"/>
          </a:xfrm>
          <a:prstGeom prst="line">
            <a:avLst/>
          </a:prstGeom>
          <a:noFill/>
          <a:ln w="28575">
            <a:solidFill>
              <a:schemeClr val="tx1"/>
            </a:solidFill>
            <a:round/>
            <a:headEnd/>
            <a:tailEnd type="triangle" w="med" len="med"/>
          </a:ln>
          <a:effectLst/>
        </p:spPr>
        <p:txBody>
          <a:bodyPr wrap="none" lIns="91797" tIns="45898" rIns="91797" bIns="45898" anchor="ctr"/>
          <a:lstStyle/>
          <a:p>
            <a:endParaRPr lang="en-US"/>
          </a:p>
        </p:txBody>
      </p:sp>
      <p:sp>
        <p:nvSpPr>
          <p:cNvPr id="267304" name="Freeform 40"/>
          <p:cNvSpPr>
            <a:spLocks/>
          </p:cNvSpPr>
          <p:nvPr/>
        </p:nvSpPr>
        <p:spPr bwMode="auto">
          <a:xfrm>
            <a:off x="6223531" y="2044335"/>
            <a:ext cx="307670" cy="758459"/>
          </a:xfrm>
          <a:custGeom>
            <a:avLst/>
            <a:gdLst/>
            <a:ahLst/>
            <a:cxnLst>
              <a:cxn ang="0">
                <a:pos x="192" y="424"/>
              </a:cxn>
              <a:cxn ang="0">
                <a:pos x="0" y="424"/>
              </a:cxn>
              <a:cxn ang="0">
                <a:pos x="0" y="0"/>
              </a:cxn>
              <a:cxn ang="0">
                <a:pos x="160" y="0"/>
              </a:cxn>
            </a:cxnLst>
            <a:rect l="0" t="0" r="r" b="b"/>
            <a:pathLst>
              <a:path w="193" h="425">
                <a:moveTo>
                  <a:pt x="192" y="424"/>
                </a:moveTo>
                <a:lnTo>
                  <a:pt x="0" y="424"/>
                </a:lnTo>
                <a:lnTo>
                  <a:pt x="0" y="0"/>
                </a:lnTo>
                <a:lnTo>
                  <a:pt x="160" y="0"/>
                </a:lnTo>
              </a:path>
            </a:pathLst>
          </a:custGeom>
          <a:noFill/>
          <a:ln w="28575" cap="rnd" cmpd="sng">
            <a:solidFill>
              <a:schemeClr val="tx1"/>
            </a:solidFill>
            <a:prstDash val="solid"/>
            <a:round/>
            <a:headEnd type="none" w="med" len="med"/>
            <a:tailEnd type="triangle" w="med" len="med"/>
          </a:ln>
          <a:effectLst/>
        </p:spPr>
        <p:txBody>
          <a:bodyPr lIns="91797" tIns="45898" rIns="91797" bIns="45898"/>
          <a:lstStyle/>
          <a:p>
            <a:endParaRPr lang="en-US"/>
          </a:p>
        </p:txBody>
      </p:sp>
      <p:sp>
        <p:nvSpPr>
          <p:cNvPr id="267305" name="Line 41"/>
          <p:cNvSpPr>
            <a:spLocks noChangeShapeType="1"/>
          </p:cNvSpPr>
          <p:nvPr/>
        </p:nvSpPr>
        <p:spPr bwMode="auto">
          <a:xfrm>
            <a:off x="6865971" y="3123067"/>
            <a:ext cx="0" cy="299559"/>
          </a:xfrm>
          <a:prstGeom prst="line">
            <a:avLst/>
          </a:prstGeom>
          <a:noFill/>
          <a:ln w="28575">
            <a:solidFill>
              <a:schemeClr val="tx1"/>
            </a:solidFill>
            <a:round/>
            <a:headEnd/>
            <a:tailEnd type="triangle" w="med" len="med"/>
          </a:ln>
          <a:effectLst/>
        </p:spPr>
        <p:txBody>
          <a:bodyPr wrap="none" lIns="91797" tIns="45898" rIns="91797" bIns="45898" anchor="ctr"/>
          <a:lstStyle/>
          <a:p>
            <a:endParaRPr lang="en-US"/>
          </a:p>
        </p:txBody>
      </p:sp>
      <p:sp>
        <p:nvSpPr>
          <p:cNvPr id="267306" name="Rectangle 42"/>
          <p:cNvSpPr>
            <a:spLocks noChangeArrowheads="1"/>
          </p:cNvSpPr>
          <p:nvPr/>
        </p:nvSpPr>
        <p:spPr bwMode="auto">
          <a:xfrm>
            <a:off x="6504101" y="3516638"/>
            <a:ext cx="685481" cy="485987"/>
          </a:xfrm>
          <a:prstGeom prst="rect">
            <a:avLst/>
          </a:prstGeom>
          <a:solidFill>
            <a:schemeClr val="accent2"/>
          </a:solidFill>
          <a:ln w="28575">
            <a:solidFill>
              <a:schemeClr val="tx1"/>
            </a:solidFill>
            <a:miter lim="800000"/>
            <a:headEnd/>
            <a:tailEnd/>
          </a:ln>
          <a:effectLst>
            <a:outerShdw dist="53882" dir="2700000" algn="ctr" rotWithShape="0">
              <a:schemeClr val="bg2"/>
            </a:outerShdw>
          </a:effectLst>
        </p:spPr>
        <p:txBody>
          <a:bodyPr wrap="none" lIns="91797" tIns="45898" rIns="91797" bIns="45898" anchor="ctr"/>
          <a:lstStyle/>
          <a:p>
            <a:endParaRPr lang="en-US"/>
          </a:p>
        </p:txBody>
      </p:sp>
      <p:sp>
        <p:nvSpPr>
          <p:cNvPr id="267307" name="AutoShape 43"/>
          <p:cNvSpPr>
            <a:spLocks noChangeArrowheads="1"/>
          </p:cNvSpPr>
          <p:nvPr/>
        </p:nvSpPr>
        <p:spPr bwMode="auto">
          <a:xfrm>
            <a:off x="6542360" y="4244822"/>
            <a:ext cx="583456" cy="557691"/>
          </a:xfrm>
          <a:prstGeom prst="diamond">
            <a:avLst/>
          </a:prstGeom>
          <a:solidFill>
            <a:schemeClr val="tx2"/>
          </a:solidFill>
          <a:ln w="28575">
            <a:solidFill>
              <a:schemeClr val="tx1"/>
            </a:solidFill>
            <a:miter lim="800000"/>
            <a:headEnd/>
            <a:tailEnd/>
          </a:ln>
          <a:effectLst>
            <a:outerShdw dist="53882" dir="2700000" algn="ctr" rotWithShape="0">
              <a:schemeClr val="bg2"/>
            </a:outerShdw>
          </a:effectLst>
        </p:spPr>
        <p:txBody>
          <a:bodyPr wrap="none" lIns="91797" tIns="45898" rIns="91797" bIns="45898" anchor="ctr"/>
          <a:lstStyle/>
          <a:p>
            <a:endParaRPr lang="en-US"/>
          </a:p>
        </p:txBody>
      </p:sp>
      <p:sp>
        <p:nvSpPr>
          <p:cNvPr id="267308" name="Line 44"/>
          <p:cNvSpPr>
            <a:spLocks noChangeShapeType="1"/>
          </p:cNvSpPr>
          <p:nvPr/>
        </p:nvSpPr>
        <p:spPr bwMode="auto">
          <a:xfrm>
            <a:off x="6859595" y="3137408"/>
            <a:ext cx="0" cy="328241"/>
          </a:xfrm>
          <a:prstGeom prst="line">
            <a:avLst/>
          </a:prstGeom>
          <a:noFill/>
          <a:ln w="28575">
            <a:solidFill>
              <a:schemeClr val="tx1"/>
            </a:solidFill>
            <a:round/>
            <a:headEnd/>
            <a:tailEnd type="triangle" w="med" len="med"/>
          </a:ln>
          <a:effectLst/>
        </p:spPr>
        <p:txBody>
          <a:bodyPr wrap="none" lIns="91797" tIns="45898" rIns="91797" bIns="45898" anchor="ctr"/>
          <a:lstStyle/>
          <a:p>
            <a:endParaRPr lang="en-US"/>
          </a:p>
        </p:txBody>
      </p:sp>
      <p:sp>
        <p:nvSpPr>
          <p:cNvPr id="267309" name="Line 45"/>
          <p:cNvSpPr>
            <a:spLocks noChangeShapeType="1"/>
          </p:cNvSpPr>
          <p:nvPr/>
        </p:nvSpPr>
        <p:spPr bwMode="auto">
          <a:xfrm>
            <a:off x="6846842" y="4023339"/>
            <a:ext cx="0" cy="242197"/>
          </a:xfrm>
          <a:prstGeom prst="line">
            <a:avLst/>
          </a:prstGeom>
          <a:noFill/>
          <a:ln w="28575">
            <a:solidFill>
              <a:schemeClr val="tx1"/>
            </a:solidFill>
            <a:round/>
            <a:headEnd/>
            <a:tailEnd type="triangle" w="med" len="med"/>
          </a:ln>
          <a:effectLst/>
        </p:spPr>
        <p:txBody>
          <a:bodyPr wrap="none" lIns="91797" tIns="45898" rIns="91797" bIns="45898" anchor="ctr"/>
          <a:lstStyle/>
          <a:p>
            <a:endParaRPr lang="en-US"/>
          </a:p>
        </p:txBody>
      </p:sp>
      <p:sp>
        <p:nvSpPr>
          <p:cNvPr id="267310" name="Freeform 46"/>
          <p:cNvSpPr>
            <a:spLocks/>
          </p:cNvSpPr>
          <p:nvPr/>
        </p:nvSpPr>
        <p:spPr bwMode="auto">
          <a:xfrm>
            <a:off x="6059335" y="1886588"/>
            <a:ext cx="521284" cy="2645046"/>
          </a:xfrm>
          <a:custGeom>
            <a:avLst/>
            <a:gdLst/>
            <a:ahLst/>
            <a:cxnLst>
              <a:cxn ang="0">
                <a:pos x="328" y="1480"/>
              </a:cxn>
              <a:cxn ang="0">
                <a:pos x="0" y="1480"/>
              </a:cxn>
              <a:cxn ang="0">
                <a:pos x="0" y="0"/>
              </a:cxn>
              <a:cxn ang="0">
                <a:pos x="273" y="0"/>
              </a:cxn>
            </a:cxnLst>
            <a:rect l="0" t="0" r="r" b="b"/>
            <a:pathLst>
              <a:path w="329" h="1481">
                <a:moveTo>
                  <a:pt x="328" y="1480"/>
                </a:moveTo>
                <a:lnTo>
                  <a:pt x="0" y="1480"/>
                </a:lnTo>
                <a:lnTo>
                  <a:pt x="0" y="0"/>
                </a:lnTo>
                <a:lnTo>
                  <a:pt x="273" y="0"/>
                </a:lnTo>
              </a:path>
            </a:pathLst>
          </a:custGeom>
          <a:noFill/>
          <a:ln w="28575" cap="rnd" cmpd="sng">
            <a:solidFill>
              <a:schemeClr val="tx1"/>
            </a:solidFill>
            <a:prstDash val="solid"/>
            <a:round/>
            <a:headEnd type="none" w="med" len="med"/>
            <a:tailEnd type="triangle" w="med" len="med"/>
          </a:ln>
          <a:effectLst/>
        </p:spPr>
        <p:txBody>
          <a:bodyPr lIns="91797" tIns="45898" rIns="91797" bIns="45898"/>
          <a:lstStyle/>
          <a:p>
            <a:endParaRPr lang="en-US"/>
          </a:p>
        </p:txBody>
      </p:sp>
      <p:sp>
        <p:nvSpPr>
          <p:cNvPr id="267311" name="Line 47"/>
          <p:cNvSpPr>
            <a:spLocks noChangeShapeType="1"/>
          </p:cNvSpPr>
          <p:nvPr/>
        </p:nvSpPr>
        <p:spPr bwMode="auto">
          <a:xfrm>
            <a:off x="6865971" y="4851908"/>
            <a:ext cx="0" cy="299559"/>
          </a:xfrm>
          <a:prstGeom prst="line">
            <a:avLst/>
          </a:prstGeom>
          <a:noFill/>
          <a:ln w="28575">
            <a:solidFill>
              <a:schemeClr val="tx1"/>
            </a:solidFill>
            <a:round/>
            <a:headEnd/>
            <a:tailEnd type="triangle" w="med" len="med"/>
          </a:ln>
          <a:effectLst/>
        </p:spPr>
        <p:txBody>
          <a:bodyPr wrap="none" lIns="91797" tIns="45898" rIns="91797" bIns="45898" anchor="ctr"/>
          <a:lstStyle/>
          <a:p>
            <a:endParaRPr lang="en-US"/>
          </a:p>
        </p:txBody>
      </p:sp>
      <p:sp>
        <p:nvSpPr>
          <p:cNvPr id="267312" name="Freeform 48"/>
          <p:cNvSpPr>
            <a:spLocks/>
          </p:cNvSpPr>
          <p:nvPr/>
        </p:nvSpPr>
        <p:spPr bwMode="auto">
          <a:xfrm>
            <a:off x="7138569" y="2801200"/>
            <a:ext cx="535632" cy="1744775"/>
          </a:xfrm>
          <a:custGeom>
            <a:avLst/>
            <a:gdLst/>
            <a:ahLst/>
            <a:cxnLst>
              <a:cxn ang="0">
                <a:pos x="0" y="0"/>
              </a:cxn>
              <a:cxn ang="0">
                <a:pos x="336" y="0"/>
              </a:cxn>
              <a:cxn ang="0">
                <a:pos x="328" y="976"/>
              </a:cxn>
              <a:cxn ang="0">
                <a:pos x="24" y="976"/>
              </a:cxn>
            </a:cxnLst>
            <a:rect l="0" t="0" r="r" b="b"/>
            <a:pathLst>
              <a:path w="337" h="977">
                <a:moveTo>
                  <a:pt x="0" y="0"/>
                </a:moveTo>
                <a:lnTo>
                  <a:pt x="336" y="0"/>
                </a:lnTo>
                <a:lnTo>
                  <a:pt x="328" y="976"/>
                </a:lnTo>
                <a:lnTo>
                  <a:pt x="24" y="976"/>
                </a:lnTo>
              </a:path>
            </a:pathLst>
          </a:custGeom>
          <a:noFill/>
          <a:ln w="28575" cap="rnd" cmpd="sng">
            <a:solidFill>
              <a:schemeClr val="tx1"/>
            </a:solidFill>
            <a:prstDash val="solid"/>
            <a:round/>
            <a:headEnd type="none" w="med" len="med"/>
            <a:tailEnd type="triangle" w="med" len="med"/>
          </a:ln>
          <a:effectLst/>
        </p:spPr>
        <p:txBody>
          <a:bodyPr lIns="91797" tIns="45898" rIns="91797" bIns="45898"/>
          <a:lstStyle/>
          <a:p>
            <a:endParaRPr lang="en-US"/>
          </a:p>
        </p:txBody>
      </p:sp>
      <p:sp>
        <p:nvSpPr>
          <p:cNvPr id="267313" name="AutoShape 49"/>
          <p:cNvSpPr>
            <a:spLocks noChangeArrowheads="1"/>
          </p:cNvSpPr>
          <p:nvPr/>
        </p:nvSpPr>
        <p:spPr bwMode="auto">
          <a:xfrm>
            <a:off x="6567867" y="5116413"/>
            <a:ext cx="583456" cy="557691"/>
          </a:xfrm>
          <a:prstGeom prst="diamond">
            <a:avLst/>
          </a:prstGeom>
          <a:solidFill>
            <a:schemeClr val="tx2"/>
          </a:solidFill>
          <a:ln w="28575">
            <a:solidFill>
              <a:schemeClr val="tx1"/>
            </a:solidFill>
            <a:miter lim="800000"/>
            <a:headEnd/>
            <a:tailEnd/>
          </a:ln>
          <a:effectLst>
            <a:outerShdw dist="53882" dir="2700000" algn="ctr" rotWithShape="0">
              <a:schemeClr val="bg2"/>
            </a:outerShdw>
          </a:effectLst>
        </p:spPr>
        <p:txBody>
          <a:bodyPr wrap="none" lIns="91797" tIns="45898" rIns="91797" bIns="45898" anchor="ctr"/>
          <a:lstStyle/>
          <a:p>
            <a:endParaRPr lang="en-US"/>
          </a:p>
        </p:txBody>
      </p:sp>
      <p:sp>
        <p:nvSpPr>
          <p:cNvPr id="267314" name="Freeform 50"/>
          <p:cNvSpPr>
            <a:spLocks/>
          </p:cNvSpPr>
          <p:nvPr/>
        </p:nvSpPr>
        <p:spPr bwMode="auto">
          <a:xfrm>
            <a:off x="7164076" y="3787516"/>
            <a:ext cx="801854" cy="1644390"/>
          </a:xfrm>
          <a:custGeom>
            <a:avLst/>
            <a:gdLst/>
            <a:ahLst/>
            <a:cxnLst>
              <a:cxn ang="0">
                <a:pos x="0" y="920"/>
              </a:cxn>
              <a:cxn ang="0">
                <a:pos x="504" y="920"/>
              </a:cxn>
              <a:cxn ang="0">
                <a:pos x="504" y="0"/>
              </a:cxn>
              <a:cxn ang="0">
                <a:pos x="48" y="0"/>
              </a:cxn>
            </a:cxnLst>
            <a:rect l="0" t="0" r="r" b="b"/>
            <a:pathLst>
              <a:path w="505" h="921">
                <a:moveTo>
                  <a:pt x="0" y="920"/>
                </a:moveTo>
                <a:lnTo>
                  <a:pt x="504" y="920"/>
                </a:lnTo>
                <a:lnTo>
                  <a:pt x="504" y="0"/>
                </a:lnTo>
                <a:lnTo>
                  <a:pt x="48" y="0"/>
                </a:lnTo>
              </a:path>
            </a:pathLst>
          </a:custGeom>
          <a:noFill/>
          <a:ln w="28575" cap="rnd" cmpd="sng">
            <a:solidFill>
              <a:schemeClr val="tx1"/>
            </a:solidFill>
            <a:prstDash val="solid"/>
            <a:round/>
            <a:headEnd type="none" w="med" len="med"/>
            <a:tailEnd type="triangle" w="med" len="med"/>
          </a:ln>
          <a:effectLst/>
        </p:spPr>
        <p:txBody>
          <a:bodyPr lIns="91797" tIns="45898" rIns="91797" bIns="45898"/>
          <a:lstStyle/>
          <a:p>
            <a:endParaRPr lang="en-US"/>
          </a:p>
        </p:txBody>
      </p:sp>
      <p:sp>
        <p:nvSpPr>
          <p:cNvPr id="267315" name="Freeform 51"/>
          <p:cNvSpPr>
            <a:spLocks/>
          </p:cNvSpPr>
          <p:nvPr/>
        </p:nvSpPr>
        <p:spPr bwMode="auto">
          <a:xfrm>
            <a:off x="5880791" y="2429938"/>
            <a:ext cx="954891" cy="2973287"/>
          </a:xfrm>
          <a:custGeom>
            <a:avLst/>
            <a:gdLst/>
            <a:ahLst/>
            <a:cxnLst>
              <a:cxn ang="0">
                <a:pos x="424" y="1664"/>
              </a:cxn>
              <a:cxn ang="0">
                <a:pos x="0" y="1664"/>
              </a:cxn>
              <a:cxn ang="0">
                <a:pos x="8" y="0"/>
              </a:cxn>
              <a:cxn ang="0">
                <a:pos x="600" y="0"/>
              </a:cxn>
            </a:cxnLst>
            <a:rect l="0" t="0" r="r" b="b"/>
            <a:pathLst>
              <a:path w="601" h="1665">
                <a:moveTo>
                  <a:pt x="424" y="1664"/>
                </a:moveTo>
                <a:lnTo>
                  <a:pt x="0" y="1664"/>
                </a:lnTo>
                <a:lnTo>
                  <a:pt x="8" y="0"/>
                </a:lnTo>
                <a:lnTo>
                  <a:pt x="600" y="0"/>
                </a:lnTo>
              </a:path>
            </a:pathLst>
          </a:custGeom>
          <a:noFill/>
          <a:ln w="28575" cap="rnd" cmpd="sng">
            <a:solidFill>
              <a:schemeClr val="tx1"/>
            </a:solidFill>
            <a:prstDash val="solid"/>
            <a:round/>
            <a:headEnd type="none" w="med" len="med"/>
            <a:tailEnd type="triangle" w="med" len="med"/>
          </a:ln>
          <a:effectLst/>
        </p:spPr>
        <p:txBody>
          <a:bodyPr lIns="91797" tIns="45898" rIns="91797" bIns="45898"/>
          <a:lstStyle/>
          <a:p>
            <a:endParaRPr lang="en-US"/>
          </a:p>
        </p:txBody>
      </p:sp>
      <p:sp>
        <p:nvSpPr>
          <p:cNvPr id="267316" name="Line 52"/>
          <p:cNvSpPr>
            <a:spLocks noChangeShapeType="1"/>
          </p:cNvSpPr>
          <p:nvPr/>
        </p:nvSpPr>
        <p:spPr bwMode="auto">
          <a:xfrm>
            <a:off x="6878724" y="5637455"/>
            <a:ext cx="0" cy="299559"/>
          </a:xfrm>
          <a:prstGeom prst="line">
            <a:avLst/>
          </a:prstGeom>
          <a:noFill/>
          <a:ln w="12700">
            <a:solidFill>
              <a:schemeClr val="tx1"/>
            </a:solidFill>
            <a:round/>
            <a:headEnd/>
            <a:tailEnd type="triangle" w="med" len="med"/>
          </a:ln>
          <a:effectLst/>
        </p:spPr>
        <p:txBody>
          <a:bodyPr wrap="none" lIns="91797" tIns="45898" rIns="91797" bIns="45898" anchor="ctr"/>
          <a:lstStyle/>
          <a:p>
            <a:endParaRPr lang="en-US"/>
          </a:p>
        </p:txBody>
      </p:sp>
    </p:spTree>
    <p:extLst>
      <p:ext uri="{BB962C8B-B14F-4D97-AF65-F5344CB8AC3E}">
        <p14:creationId xmlns:p14="http://schemas.microsoft.com/office/powerpoint/2010/main" val="2289347561"/>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r>
              <a:rPr lang="en-US"/>
              <a:t>Problems with path testing</a:t>
            </a:r>
          </a:p>
        </p:txBody>
      </p:sp>
      <p:sp>
        <p:nvSpPr>
          <p:cNvPr id="207875" name="Rectangle 3"/>
          <p:cNvSpPr>
            <a:spLocks noGrp="1" noChangeArrowheads="1"/>
          </p:cNvSpPr>
          <p:nvPr>
            <p:ph idx="1"/>
          </p:nvPr>
        </p:nvSpPr>
        <p:spPr/>
        <p:txBody>
          <a:bodyPr/>
          <a:lstStyle/>
          <a:p>
            <a:r>
              <a:rPr lang="en-US" sz="2400" dirty="0"/>
              <a:t>May give the misleading impression that the program has been thoroughly tested.</a:t>
            </a:r>
          </a:p>
          <a:p>
            <a:r>
              <a:rPr lang="en-US" sz="2400" dirty="0"/>
              <a:t>Defects may arise when specific path combinations are used, even though all statements have been tested.</a:t>
            </a:r>
          </a:p>
          <a:p>
            <a:r>
              <a:rPr lang="en-US" sz="2400" dirty="0"/>
              <a:t>Apart from trivial components, it is generally impossible to test all paths.</a:t>
            </a:r>
          </a:p>
          <a:p>
            <a:r>
              <a:rPr lang="en-US" sz="2400" dirty="0"/>
              <a:t>Programs with loops may have an infinite number of paths.</a:t>
            </a:r>
          </a:p>
          <a:p>
            <a:r>
              <a:rPr lang="en-US" sz="2400" dirty="0"/>
              <a:t>Integration path testing is generally not possible. </a:t>
            </a:r>
          </a:p>
        </p:txBody>
      </p:sp>
    </p:spTree>
    <p:extLst>
      <p:ext uri="{BB962C8B-B14F-4D97-AF65-F5344CB8AC3E}">
        <p14:creationId xmlns:p14="http://schemas.microsoft.com/office/powerpoint/2010/main" val="382360299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noFill/>
          <a:ln/>
        </p:spPr>
        <p:txBody>
          <a:bodyPr/>
          <a:lstStyle/>
          <a:p>
            <a:r>
              <a:rPr lang="en-US"/>
              <a:t>Key points</a:t>
            </a:r>
          </a:p>
        </p:txBody>
      </p:sp>
      <p:sp>
        <p:nvSpPr>
          <p:cNvPr id="215043" name="Rectangle 3"/>
          <p:cNvSpPr>
            <a:spLocks noGrp="1" noChangeArrowheads="1"/>
          </p:cNvSpPr>
          <p:nvPr>
            <p:ph idx="1"/>
          </p:nvPr>
        </p:nvSpPr>
        <p:spPr>
          <a:noFill/>
          <a:ln/>
        </p:spPr>
        <p:txBody>
          <a:bodyPr>
            <a:normAutofit/>
          </a:bodyPr>
          <a:lstStyle/>
          <a:p>
            <a:r>
              <a:rPr lang="en-US" sz="2400" dirty="0"/>
              <a:t>Test parts of a system which are commonly used rather than those which are rarely executed</a:t>
            </a:r>
          </a:p>
          <a:p>
            <a:r>
              <a:rPr lang="en-US" sz="2400" dirty="0"/>
              <a:t>Equivalence partitions are sets of test cases where the program should behave in an equivalent way</a:t>
            </a:r>
          </a:p>
          <a:p>
            <a:r>
              <a:rPr lang="en-US" sz="2400" dirty="0"/>
              <a:t>Black-box testing can be based on the system specification</a:t>
            </a:r>
          </a:p>
          <a:p>
            <a:r>
              <a:rPr lang="en-US" sz="2400" dirty="0"/>
              <a:t>Structural testing identifies test cases which cause all paths through the program to be executed</a:t>
            </a:r>
          </a:p>
          <a:p>
            <a:r>
              <a:rPr lang="en-US" sz="2400" dirty="0"/>
              <a:t>It is not possible to exercise all path combinations for large, complex systems, especially for integration testing</a:t>
            </a:r>
          </a:p>
          <a:p>
            <a:r>
              <a:rPr lang="en-US" sz="2400" dirty="0"/>
              <a:t>Interface defects arise because of specification misreading, misunderstanding, errors or invalid timing assumptions</a:t>
            </a:r>
          </a:p>
          <a:p>
            <a:endParaRPr lang="en-US" sz="2400" dirty="0"/>
          </a:p>
        </p:txBody>
      </p:sp>
    </p:spTree>
    <p:extLst>
      <p:ext uri="{BB962C8B-B14F-4D97-AF65-F5344CB8AC3E}">
        <p14:creationId xmlns:p14="http://schemas.microsoft.com/office/powerpoint/2010/main" val="1765847543"/>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4B72B-1AD5-472E-93A7-A2391CFDF71D}"/>
              </a:ext>
            </a:extLst>
          </p:cNvPr>
          <p:cNvSpPr>
            <a:spLocks noGrp="1"/>
          </p:cNvSpPr>
          <p:nvPr>
            <p:ph type="title"/>
          </p:nvPr>
        </p:nvSpPr>
        <p:spPr/>
        <p:txBody>
          <a:bodyPr/>
          <a:lstStyle/>
          <a:p>
            <a:r>
              <a:rPr lang="en-CA" dirty="0"/>
              <a:t>Integration Testing</a:t>
            </a:r>
          </a:p>
        </p:txBody>
      </p:sp>
      <p:sp>
        <p:nvSpPr>
          <p:cNvPr id="3" name="Content Placeholder 2">
            <a:extLst>
              <a:ext uri="{FF2B5EF4-FFF2-40B4-BE49-F238E27FC236}">
                <a16:creationId xmlns:a16="http://schemas.microsoft.com/office/drawing/2014/main" id="{232D7F25-1B05-4A5A-BBA8-D6C71466C55D}"/>
              </a:ext>
            </a:extLst>
          </p:cNvPr>
          <p:cNvSpPr>
            <a:spLocks noGrp="1"/>
          </p:cNvSpPr>
          <p:nvPr>
            <p:ph idx="1"/>
          </p:nvPr>
        </p:nvSpPr>
        <p:spPr/>
        <p:txBody>
          <a:bodyPr>
            <a:normAutofit/>
          </a:bodyPr>
          <a:lstStyle/>
          <a:p>
            <a:pPr marL="0" indent="0" algn="ctr">
              <a:buNone/>
            </a:pPr>
            <a:endParaRPr lang="en-CA" sz="3600" dirty="0"/>
          </a:p>
          <a:p>
            <a:pPr marL="0" indent="0" algn="ctr">
              <a:buNone/>
            </a:pPr>
            <a:endParaRPr lang="en-CA" sz="3600" dirty="0"/>
          </a:p>
          <a:p>
            <a:pPr marL="0" indent="0" algn="ctr">
              <a:buNone/>
            </a:pPr>
            <a:endParaRPr lang="en-CA" sz="3600" dirty="0"/>
          </a:p>
          <a:p>
            <a:pPr marL="0" indent="0" algn="ctr">
              <a:buNone/>
            </a:pPr>
            <a:r>
              <a:rPr lang="en-CA" sz="3600" dirty="0"/>
              <a:t>Remember Continuous Integration ?</a:t>
            </a:r>
          </a:p>
        </p:txBody>
      </p:sp>
      <p:sp>
        <p:nvSpPr>
          <p:cNvPr id="4" name="Date Placeholder 3">
            <a:extLst>
              <a:ext uri="{FF2B5EF4-FFF2-40B4-BE49-F238E27FC236}">
                <a16:creationId xmlns:a16="http://schemas.microsoft.com/office/drawing/2014/main" id="{B7C20FC3-CEA5-4706-800C-DA1AD6A05E7E}"/>
              </a:ext>
            </a:extLst>
          </p:cNvPr>
          <p:cNvSpPr>
            <a:spLocks noGrp="1"/>
          </p:cNvSpPr>
          <p:nvPr>
            <p:ph type="dt" sz="half" idx="10"/>
          </p:nvPr>
        </p:nvSpPr>
        <p:spPr/>
        <p:txBody>
          <a:bodyPr/>
          <a:lstStyle/>
          <a:p>
            <a:fld id="{9A2B4F1D-0CA0-4319-8DD8-D7CE08A1B3CD}" type="datetime1">
              <a:rPr lang="en-US" smtClean="0"/>
              <a:pPr/>
              <a:t>10/25/2023</a:t>
            </a:fld>
            <a:endParaRPr lang="en-US" dirty="0"/>
          </a:p>
        </p:txBody>
      </p:sp>
      <p:sp>
        <p:nvSpPr>
          <p:cNvPr id="5" name="Footer Placeholder 4">
            <a:extLst>
              <a:ext uri="{FF2B5EF4-FFF2-40B4-BE49-F238E27FC236}">
                <a16:creationId xmlns:a16="http://schemas.microsoft.com/office/drawing/2014/main" id="{812102F7-7D86-470D-9BB7-E7CECD8A0687}"/>
              </a:ext>
            </a:extLst>
          </p:cNvPr>
          <p:cNvSpPr>
            <a:spLocks noGrp="1"/>
          </p:cNvSpPr>
          <p:nvPr>
            <p:ph type="ftr" sz="quarter" idx="11"/>
          </p:nvPr>
        </p:nvSpPr>
        <p:spPr/>
        <p:txBody>
          <a:bodyPr/>
          <a:lstStyle/>
          <a:p>
            <a:r>
              <a:rPr lang="en-US"/>
              <a:t>COMP 354</a:t>
            </a:r>
            <a:endParaRPr lang="en-US" dirty="0"/>
          </a:p>
        </p:txBody>
      </p:sp>
      <p:sp>
        <p:nvSpPr>
          <p:cNvPr id="6" name="Slide Number Placeholder 5">
            <a:extLst>
              <a:ext uri="{FF2B5EF4-FFF2-40B4-BE49-F238E27FC236}">
                <a16:creationId xmlns:a16="http://schemas.microsoft.com/office/drawing/2014/main" id="{DBF98C3C-E3F0-48F0-890C-DED7F3CB91A8}"/>
              </a:ext>
            </a:extLst>
          </p:cNvPr>
          <p:cNvSpPr>
            <a:spLocks noGrp="1"/>
          </p:cNvSpPr>
          <p:nvPr>
            <p:ph type="sldNum" sz="quarter" idx="12"/>
          </p:nvPr>
        </p:nvSpPr>
        <p:spPr/>
        <p:txBody>
          <a:bodyPr/>
          <a:lstStyle/>
          <a:p>
            <a:fld id="{F3C499D3-B5CB-4FD9-8C71-8574F4BAFCC3}" type="slidenum">
              <a:rPr lang="en-US" smtClean="0"/>
              <a:pPr/>
              <a:t>68</a:t>
            </a:fld>
            <a:endParaRPr lang="en-US"/>
          </a:p>
        </p:txBody>
      </p:sp>
    </p:spTree>
    <p:extLst>
      <p:ext uri="{BB962C8B-B14F-4D97-AF65-F5344CB8AC3E}">
        <p14:creationId xmlns:p14="http://schemas.microsoft.com/office/powerpoint/2010/main" val="17631334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a:ln/>
        </p:spPr>
        <p:txBody>
          <a:bodyPr/>
          <a:lstStyle/>
          <a:p>
            <a:r>
              <a:rPr lang="en-US"/>
              <a:t>Integration testing strategies</a:t>
            </a:r>
          </a:p>
        </p:txBody>
      </p:sp>
      <p:sp>
        <p:nvSpPr>
          <p:cNvPr id="34819" name="Rectangle 3"/>
          <p:cNvSpPr>
            <a:spLocks noGrp="1" noChangeArrowheads="1"/>
          </p:cNvSpPr>
          <p:nvPr>
            <p:ph idx="1"/>
          </p:nvPr>
        </p:nvSpPr>
        <p:spPr>
          <a:noFill/>
          <a:ln/>
        </p:spPr>
        <p:txBody>
          <a:bodyPr>
            <a:normAutofit/>
          </a:bodyPr>
          <a:lstStyle/>
          <a:p>
            <a:r>
              <a:rPr lang="en-US" sz="2400" dirty="0"/>
              <a:t>Integration testing is about the incremental integration and testing of modules in the system </a:t>
            </a:r>
          </a:p>
          <a:p>
            <a:r>
              <a:rPr lang="en-US" sz="2400" dirty="0"/>
              <a:t>Integration testing strategies are ways integrating modules in different orders</a:t>
            </a:r>
          </a:p>
          <a:p>
            <a:r>
              <a:rPr lang="en-US" sz="2800" dirty="0"/>
              <a:t>Strategies</a:t>
            </a:r>
            <a:r>
              <a:rPr lang="en-US" sz="2400" dirty="0"/>
              <a:t> covered</a:t>
            </a:r>
          </a:p>
          <a:p>
            <a:pPr lvl="1"/>
            <a:r>
              <a:rPr lang="en-US" sz="2000" dirty="0"/>
              <a:t>Top-down testing</a:t>
            </a:r>
          </a:p>
          <a:p>
            <a:pPr lvl="1"/>
            <a:r>
              <a:rPr lang="en-US" sz="2000" dirty="0"/>
              <a:t>Bottom-up testing</a:t>
            </a:r>
          </a:p>
          <a:p>
            <a:pPr lvl="1"/>
            <a:r>
              <a:rPr lang="en-US" sz="2000" dirty="0"/>
              <a:t>Stress testing</a:t>
            </a:r>
          </a:p>
          <a:p>
            <a:pPr lvl="1"/>
            <a:r>
              <a:rPr lang="en-US" sz="2000" dirty="0"/>
              <a:t>Back-to-back testing</a:t>
            </a:r>
          </a:p>
        </p:txBody>
      </p:sp>
    </p:spTree>
    <p:extLst>
      <p:ext uri="{BB962C8B-B14F-4D97-AF65-F5344CB8AC3E}">
        <p14:creationId xmlns:p14="http://schemas.microsoft.com/office/powerpoint/2010/main" val="298600593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A279D91-533E-47B1-A78F-4860589ED5F3}"/>
              </a:ext>
            </a:extLst>
          </p:cNvPr>
          <p:cNvSpPr>
            <a:spLocks noGrp="1"/>
          </p:cNvSpPr>
          <p:nvPr>
            <p:ph type="dt" sz="half" idx="10"/>
          </p:nvPr>
        </p:nvSpPr>
        <p:spPr/>
        <p:txBody>
          <a:bodyPr/>
          <a:lstStyle/>
          <a:p>
            <a:fld id="{9A2B4F1D-0CA0-4319-8DD8-D7CE08A1B3CD}" type="datetime1">
              <a:rPr lang="en-US" smtClean="0"/>
              <a:pPr/>
              <a:t>10/25/2023</a:t>
            </a:fld>
            <a:endParaRPr lang="en-US" dirty="0"/>
          </a:p>
        </p:txBody>
      </p:sp>
      <p:sp>
        <p:nvSpPr>
          <p:cNvPr id="6" name="Slide Number Placeholder 5">
            <a:extLst>
              <a:ext uri="{FF2B5EF4-FFF2-40B4-BE49-F238E27FC236}">
                <a16:creationId xmlns:a16="http://schemas.microsoft.com/office/drawing/2014/main" id="{0E37BFC3-C647-4B02-B8B9-0A251B0FDD49}"/>
              </a:ext>
            </a:extLst>
          </p:cNvPr>
          <p:cNvSpPr>
            <a:spLocks noGrp="1"/>
          </p:cNvSpPr>
          <p:nvPr>
            <p:ph type="sldNum" sz="quarter" idx="12"/>
          </p:nvPr>
        </p:nvSpPr>
        <p:spPr/>
        <p:txBody>
          <a:bodyPr/>
          <a:lstStyle/>
          <a:p>
            <a:fld id="{F3C499D3-B5CB-4FD9-8C71-8574F4BAFCC3}" type="slidenum">
              <a:rPr lang="en-US" smtClean="0"/>
              <a:pPr/>
              <a:t>7</a:t>
            </a:fld>
            <a:endParaRPr lang="en-US"/>
          </a:p>
        </p:txBody>
      </p:sp>
      <p:sp>
        <p:nvSpPr>
          <p:cNvPr id="7" name="TextBox 6">
            <a:extLst>
              <a:ext uri="{FF2B5EF4-FFF2-40B4-BE49-F238E27FC236}">
                <a16:creationId xmlns:a16="http://schemas.microsoft.com/office/drawing/2014/main" id="{F483FDAC-65CE-4553-82D3-C281898C0739}"/>
              </a:ext>
            </a:extLst>
          </p:cNvPr>
          <p:cNvSpPr txBox="1"/>
          <p:nvPr/>
        </p:nvSpPr>
        <p:spPr>
          <a:xfrm>
            <a:off x="2895600" y="3200400"/>
            <a:ext cx="1912318" cy="923330"/>
          </a:xfrm>
          <a:prstGeom prst="rect">
            <a:avLst/>
          </a:prstGeom>
          <a:noFill/>
        </p:spPr>
        <p:txBody>
          <a:bodyPr wrap="none" rtlCol="0">
            <a:spAutoFit/>
          </a:bodyPr>
          <a:lstStyle/>
          <a:p>
            <a:r>
              <a:rPr lang="en-CA" dirty="0"/>
              <a:t>Software Testing</a:t>
            </a:r>
          </a:p>
          <a:p>
            <a:endParaRPr lang="en-CA" dirty="0"/>
          </a:p>
          <a:p>
            <a:pPr algn="ctr"/>
            <a:r>
              <a:rPr lang="en-CA" dirty="0">
                <a:hlinkClick r:id="rId2"/>
              </a:rPr>
              <a:t>Video</a:t>
            </a:r>
            <a:endParaRPr lang="en-CA" dirty="0"/>
          </a:p>
        </p:txBody>
      </p:sp>
    </p:spTree>
    <p:extLst>
      <p:ext uri="{BB962C8B-B14F-4D97-AF65-F5344CB8AC3E}">
        <p14:creationId xmlns:p14="http://schemas.microsoft.com/office/powerpoint/2010/main" val="60717860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762000" y="0"/>
            <a:ext cx="8229600" cy="1066800"/>
          </a:xfrm>
          <a:noFill/>
          <a:ln/>
        </p:spPr>
        <p:txBody>
          <a:bodyPr/>
          <a:lstStyle/>
          <a:p>
            <a:r>
              <a:rPr lang="en-US" dirty="0"/>
              <a:t>Top-down dynamic testing</a:t>
            </a:r>
          </a:p>
        </p:txBody>
      </p:sp>
      <p:pic>
        <p:nvPicPr>
          <p:cNvPr id="37891" name="Picture 3"/>
          <p:cNvPicPr>
            <a:picLocks noChangeArrowheads="1"/>
          </p:cNvPicPr>
          <p:nvPr/>
        </p:nvPicPr>
        <p:blipFill>
          <a:blip r:embed="rId3" cstate="print"/>
          <a:srcRect/>
          <a:stretch>
            <a:fillRect/>
          </a:stretch>
        </p:blipFill>
        <p:spPr bwMode="auto">
          <a:xfrm>
            <a:off x="210427" y="1822851"/>
            <a:ext cx="8820390" cy="3747680"/>
          </a:xfrm>
          <a:prstGeom prst="rect">
            <a:avLst/>
          </a:prstGeom>
          <a:noFill/>
          <a:ln w="12700">
            <a:noFill/>
            <a:miter lim="800000"/>
            <a:headEnd/>
            <a:tailEnd/>
          </a:ln>
          <a:effectLst/>
        </p:spPr>
      </p:pic>
    </p:spTree>
    <p:extLst>
      <p:ext uri="{BB962C8B-B14F-4D97-AF65-F5344CB8AC3E}">
        <p14:creationId xmlns:p14="http://schemas.microsoft.com/office/powerpoint/2010/main" val="1385877248"/>
      </p:ext>
    </p:extLst>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noFill/>
          <a:ln/>
        </p:spPr>
        <p:txBody>
          <a:bodyPr/>
          <a:lstStyle/>
          <a:p>
            <a:r>
              <a:rPr lang="en-US"/>
              <a:t>Top-down dynamic testing</a:t>
            </a:r>
          </a:p>
        </p:txBody>
      </p:sp>
      <p:sp>
        <p:nvSpPr>
          <p:cNvPr id="39939" name="Rectangle 3"/>
          <p:cNvSpPr>
            <a:spLocks noGrp="1" noChangeArrowheads="1"/>
          </p:cNvSpPr>
          <p:nvPr>
            <p:ph idx="1"/>
          </p:nvPr>
        </p:nvSpPr>
        <p:spPr>
          <a:noFill/>
          <a:ln/>
        </p:spPr>
        <p:txBody>
          <a:bodyPr/>
          <a:lstStyle/>
          <a:p>
            <a:r>
              <a:rPr lang="en-US" sz="2400" dirty="0"/>
              <a:t>Start with the high-levels of a system and work your way downwards</a:t>
            </a:r>
          </a:p>
          <a:p>
            <a:r>
              <a:rPr lang="en-US" sz="2400" dirty="0"/>
              <a:t>Testing strategy which is used in conjunction with top-down development</a:t>
            </a:r>
          </a:p>
          <a:p>
            <a:r>
              <a:rPr lang="en-US" sz="2400" dirty="0"/>
              <a:t>Finds architecture-related errors</a:t>
            </a:r>
          </a:p>
          <a:p>
            <a:r>
              <a:rPr lang="en-US" sz="2400" dirty="0"/>
              <a:t>May need system infrastructure before any testing is possible</a:t>
            </a:r>
          </a:p>
          <a:p>
            <a:r>
              <a:rPr lang="en-US" sz="2400" dirty="0"/>
              <a:t>May be difficult to develop program stubs</a:t>
            </a:r>
          </a:p>
          <a:p>
            <a:r>
              <a:rPr lang="en-US" sz="2400" dirty="0"/>
              <a:t>In most cases, all modules are called by others (cycles), which renders top-down integration impossible. </a:t>
            </a:r>
          </a:p>
        </p:txBody>
      </p:sp>
    </p:spTree>
    <p:extLst>
      <p:ext uri="{BB962C8B-B14F-4D97-AF65-F5344CB8AC3E}">
        <p14:creationId xmlns:p14="http://schemas.microsoft.com/office/powerpoint/2010/main" val="3210581002"/>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88731" y="685800"/>
            <a:ext cx="8229600" cy="1066800"/>
          </a:xfrm>
          <a:noFill/>
          <a:ln/>
        </p:spPr>
        <p:txBody>
          <a:bodyPr/>
          <a:lstStyle/>
          <a:p>
            <a:r>
              <a:rPr lang="en-US" dirty="0"/>
              <a:t>Bottom-up dynamic testing</a:t>
            </a:r>
          </a:p>
        </p:txBody>
      </p:sp>
      <p:pic>
        <p:nvPicPr>
          <p:cNvPr id="40963" name="Picture 3"/>
          <p:cNvPicPr>
            <a:picLocks noChangeArrowheads="1"/>
          </p:cNvPicPr>
          <p:nvPr/>
        </p:nvPicPr>
        <p:blipFill>
          <a:blip r:embed="rId3" cstate="print"/>
          <a:srcRect/>
          <a:stretch>
            <a:fillRect/>
          </a:stretch>
        </p:blipFill>
        <p:spPr bwMode="auto">
          <a:xfrm>
            <a:off x="490996" y="1695379"/>
            <a:ext cx="8506343" cy="3798669"/>
          </a:xfrm>
          <a:prstGeom prst="rect">
            <a:avLst/>
          </a:prstGeom>
          <a:noFill/>
          <a:ln w="12700">
            <a:noFill/>
            <a:miter lim="800000"/>
            <a:headEnd/>
            <a:tailEnd/>
          </a:ln>
          <a:effectLst/>
        </p:spPr>
      </p:pic>
    </p:spTree>
    <p:extLst>
      <p:ext uri="{BB962C8B-B14F-4D97-AF65-F5344CB8AC3E}">
        <p14:creationId xmlns:p14="http://schemas.microsoft.com/office/powerpoint/2010/main" val="1524732297"/>
      </p:ext>
    </p:extLst>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noFill/>
          <a:ln/>
        </p:spPr>
        <p:txBody>
          <a:bodyPr/>
          <a:lstStyle/>
          <a:p>
            <a:r>
              <a:rPr lang="en-US"/>
              <a:t>Bottom-up dynamic testing</a:t>
            </a:r>
          </a:p>
        </p:txBody>
      </p:sp>
      <p:sp>
        <p:nvSpPr>
          <p:cNvPr id="43011" name="Rectangle 3"/>
          <p:cNvSpPr>
            <a:spLocks noGrp="1" noChangeArrowheads="1"/>
          </p:cNvSpPr>
          <p:nvPr>
            <p:ph idx="1"/>
          </p:nvPr>
        </p:nvSpPr>
        <p:spPr>
          <a:noFill/>
          <a:ln/>
        </p:spPr>
        <p:txBody>
          <a:bodyPr/>
          <a:lstStyle/>
          <a:p>
            <a:r>
              <a:rPr lang="en-US" dirty="0"/>
              <a:t>Necessary for critical infrastructure components</a:t>
            </a:r>
          </a:p>
          <a:p>
            <a:r>
              <a:rPr lang="en-US" dirty="0"/>
              <a:t>Start with the lower levels of the system and work upward</a:t>
            </a:r>
          </a:p>
          <a:p>
            <a:r>
              <a:rPr lang="en-US" dirty="0"/>
              <a:t>Needs test drivers to be implemented</a:t>
            </a:r>
          </a:p>
          <a:p>
            <a:r>
              <a:rPr lang="en-US" dirty="0"/>
              <a:t>Does not find major design problems until late in the process</a:t>
            </a:r>
          </a:p>
          <a:p>
            <a:r>
              <a:rPr lang="en-US" dirty="0"/>
              <a:t>Appropriate for object-oriented systems</a:t>
            </a:r>
          </a:p>
        </p:txBody>
      </p:sp>
    </p:spTree>
    <p:extLst>
      <p:ext uri="{BB962C8B-B14F-4D97-AF65-F5344CB8AC3E}">
        <p14:creationId xmlns:p14="http://schemas.microsoft.com/office/powerpoint/2010/main" val="919005714"/>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533400" y="0"/>
            <a:ext cx="8229600" cy="1066800"/>
          </a:xfrm>
          <a:noFill/>
          <a:ln/>
        </p:spPr>
        <p:txBody>
          <a:bodyPr/>
          <a:lstStyle/>
          <a:p>
            <a:r>
              <a:rPr lang="en-US" dirty="0"/>
              <a:t>Dynamic testing is incremental</a:t>
            </a:r>
          </a:p>
        </p:txBody>
      </p:sp>
      <p:pic>
        <p:nvPicPr>
          <p:cNvPr id="35843" name="Picture 3"/>
          <p:cNvPicPr>
            <a:picLocks noChangeArrowheads="1"/>
          </p:cNvPicPr>
          <p:nvPr/>
        </p:nvPicPr>
        <p:blipFill>
          <a:blip r:embed="rId3" cstate="print"/>
          <a:srcRect/>
          <a:stretch>
            <a:fillRect/>
          </a:stretch>
        </p:blipFill>
        <p:spPr bwMode="auto">
          <a:xfrm>
            <a:off x="210427" y="1606149"/>
            <a:ext cx="8570109" cy="4847127"/>
          </a:xfrm>
          <a:prstGeom prst="rect">
            <a:avLst/>
          </a:prstGeom>
          <a:noFill/>
          <a:ln w="12700">
            <a:noFill/>
            <a:miter lim="800000"/>
            <a:headEnd/>
            <a:tailEnd/>
          </a:ln>
          <a:effectLst/>
        </p:spPr>
      </p:pic>
    </p:spTree>
    <p:extLst>
      <p:ext uri="{BB962C8B-B14F-4D97-AF65-F5344CB8AC3E}">
        <p14:creationId xmlns:p14="http://schemas.microsoft.com/office/powerpoint/2010/main" val="1796030589"/>
      </p:ext>
    </p:extLst>
  </p:cSld>
  <p:clrMapOvr>
    <a:masterClrMapping/>
  </p:clrMapOvr>
  <p:transition spd="slow"/>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r>
              <a:rPr lang="en-US"/>
              <a:t>System Testing	</a:t>
            </a:r>
          </a:p>
        </p:txBody>
      </p:sp>
      <p:sp>
        <p:nvSpPr>
          <p:cNvPr id="252931" name="Rectangle 3"/>
          <p:cNvSpPr>
            <a:spLocks noGrp="1" noChangeArrowheads="1"/>
          </p:cNvSpPr>
          <p:nvPr>
            <p:ph idx="1"/>
          </p:nvPr>
        </p:nvSpPr>
        <p:spPr/>
        <p:txBody>
          <a:bodyPr/>
          <a:lstStyle/>
          <a:p>
            <a:r>
              <a:rPr lang="en-US" sz="2400" dirty="0"/>
              <a:t>After the whole system has been integrated, it is time to apply tests on the system as a whole. </a:t>
            </a:r>
          </a:p>
          <a:p>
            <a:r>
              <a:rPr lang="en-US" sz="2400" dirty="0"/>
              <a:t>This involves testing not components, but the features and qualities of the system as a whole. </a:t>
            </a:r>
          </a:p>
          <a:p>
            <a:r>
              <a:rPr lang="en-US" sz="2400" dirty="0"/>
              <a:t>System testing often has to be decomposed in various phases that will incrementally test various aspects of the system’s quality:</a:t>
            </a:r>
          </a:p>
          <a:p>
            <a:pPr lvl="1"/>
            <a:r>
              <a:rPr lang="en-US" sz="1800" dirty="0"/>
              <a:t>Function testing</a:t>
            </a:r>
          </a:p>
          <a:p>
            <a:pPr lvl="1"/>
            <a:r>
              <a:rPr lang="en-US" sz="1800" dirty="0"/>
              <a:t>Performance testing</a:t>
            </a:r>
          </a:p>
          <a:p>
            <a:pPr lvl="1"/>
            <a:r>
              <a:rPr lang="en-US" sz="1800" dirty="0"/>
              <a:t>Acceptance testing</a:t>
            </a:r>
          </a:p>
          <a:p>
            <a:pPr lvl="1"/>
            <a:r>
              <a:rPr lang="en-US" sz="1800" dirty="0"/>
              <a:t>Installation testing </a:t>
            </a:r>
          </a:p>
        </p:txBody>
      </p:sp>
    </p:spTree>
    <p:extLst>
      <p:ext uri="{BB962C8B-B14F-4D97-AF65-F5344CB8AC3E}">
        <p14:creationId xmlns:p14="http://schemas.microsoft.com/office/powerpoint/2010/main" val="169523314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r>
              <a:rPr lang="en-US" dirty="0"/>
              <a:t>System Testing</a:t>
            </a:r>
          </a:p>
        </p:txBody>
      </p:sp>
      <p:sp>
        <p:nvSpPr>
          <p:cNvPr id="253955" name="Rectangle 3"/>
          <p:cNvSpPr>
            <a:spLocks noGrp="1" noChangeArrowheads="1"/>
          </p:cNvSpPr>
          <p:nvPr>
            <p:ph idx="1"/>
          </p:nvPr>
        </p:nvSpPr>
        <p:spPr/>
        <p:txBody>
          <a:bodyPr/>
          <a:lstStyle/>
          <a:p>
            <a:pPr marL="0" indent="0">
              <a:buNone/>
            </a:pPr>
            <a:r>
              <a:rPr lang="en-US" sz="2400" b="1" dirty="0"/>
              <a:t>Function Testing</a:t>
            </a:r>
          </a:p>
          <a:p>
            <a:r>
              <a:rPr lang="en-US" sz="2400" dirty="0"/>
              <a:t>The software is thoroughly tested in an environment that simulates the real-life environment of the system. </a:t>
            </a:r>
          </a:p>
          <a:p>
            <a:r>
              <a:rPr lang="en-US" sz="2400" dirty="0"/>
              <a:t>E.g. an aircraft flight-control system is provided with input close to that it would receive in normal and abnormal flight conditions</a:t>
            </a:r>
          </a:p>
          <a:p>
            <a:r>
              <a:rPr lang="en-US" sz="2400" dirty="0"/>
              <a:t>Compares the system’s actual performance with its functional requirements</a:t>
            </a:r>
          </a:p>
          <a:p>
            <a:r>
              <a:rPr lang="en-US" sz="2400" dirty="0"/>
              <a:t>Undertaken by a testing team</a:t>
            </a:r>
          </a:p>
          <a:p>
            <a:r>
              <a:rPr lang="en-US" sz="2400" dirty="0"/>
              <a:t>Yields a system that is functional, which can be effectively used for further, more elaborated testing.  </a:t>
            </a:r>
          </a:p>
        </p:txBody>
      </p:sp>
    </p:spTree>
    <p:extLst>
      <p:ext uri="{BB962C8B-B14F-4D97-AF65-F5344CB8AC3E}">
        <p14:creationId xmlns:p14="http://schemas.microsoft.com/office/powerpoint/2010/main" val="279574949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066A4-949E-47D2-9599-1782B4A415C9}"/>
              </a:ext>
            </a:extLst>
          </p:cNvPr>
          <p:cNvSpPr>
            <a:spLocks noGrp="1"/>
          </p:cNvSpPr>
          <p:nvPr>
            <p:ph type="title"/>
          </p:nvPr>
        </p:nvSpPr>
        <p:spPr/>
        <p:txBody>
          <a:bodyPr/>
          <a:lstStyle/>
          <a:p>
            <a:r>
              <a:rPr lang="en-CA" dirty="0"/>
              <a:t>System Testing</a:t>
            </a:r>
          </a:p>
        </p:txBody>
      </p:sp>
      <p:sp>
        <p:nvSpPr>
          <p:cNvPr id="3" name="Content Placeholder 2">
            <a:extLst>
              <a:ext uri="{FF2B5EF4-FFF2-40B4-BE49-F238E27FC236}">
                <a16:creationId xmlns:a16="http://schemas.microsoft.com/office/drawing/2014/main" id="{3D299DE1-A6DE-478F-8BC5-68DE41633613}"/>
              </a:ext>
            </a:extLst>
          </p:cNvPr>
          <p:cNvSpPr>
            <a:spLocks noGrp="1"/>
          </p:cNvSpPr>
          <p:nvPr>
            <p:ph idx="1"/>
          </p:nvPr>
        </p:nvSpPr>
        <p:spPr>
          <a:xfrm>
            <a:off x="304800" y="1042414"/>
            <a:ext cx="8658606" cy="5029200"/>
          </a:xfrm>
        </p:spPr>
        <p:txBody>
          <a:bodyPr/>
          <a:lstStyle/>
          <a:p>
            <a:endParaRPr lang="en-CA" dirty="0"/>
          </a:p>
          <a:p>
            <a:r>
              <a:rPr lang="en-CA" dirty="0"/>
              <a:t>Security Testing</a:t>
            </a:r>
          </a:p>
          <a:p>
            <a:endParaRPr lang="en-CA" dirty="0"/>
          </a:p>
          <a:p>
            <a:endParaRPr lang="en-CA" dirty="0"/>
          </a:p>
          <a:p>
            <a:r>
              <a:rPr lang="en-CA" dirty="0"/>
              <a:t>Alpha Testing</a:t>
            </a:r>
          </a:p>
          <a:p>
            <a:endParaRPr lang="en-CA" dirty="0"/>
          </a:p>
          <a:p>
            <a:endParaRPr lang="en-CA" dirty="0"/>
          </a:p>
          <a:p>
            <a:endParaRPr lang="en-CA" dirty="0"/>
          </a:p>
          <a:p>
            <a:r>
              <a:rPr lang="en-CA" dirty="0"/>
              <a:t>Alpha Testing</a:t>
            </a:r>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endParaRPr lang="en-CA" dirty="0"/>
          </a:p>
        </p:txBody>
      </p:sp>
      <p:sp>
        <p:nvSpPr>
          <p:cNvPr id="4" name="Date Placeholder 3">
            <a:extLst>
              <a:ext uri="{FF2B5EF4-FFF2-40B4-BE49-F238E27FC236}">
                <a16:creationId xmlns:a16="http://schemas.microsoft.com/office/drawing/2014/main" id="{9DD39811-460C-4D89-8F6D-91B005222D0C}"/>
              </a:ext>
            </a:extLst>
          </p:cNvPr>
          <p:cNvSpPr>
            <a:spLocks noGrp="1"/>
          </p:cNvSpPr>
          <p:nvPr>
            <p:ph type="dt" sz="half" idx="10"/>
          </p:nvPr>
        </p:nvSpPr>
        <p:spPr/>
        <p:txBody>
          <a:bodyPr/>
          <a:lstStyle/>
          <a:p>
            <a:fld id="{9A2B4F1D-0CA0-4319-8DD8-D7CE08A1B3CD}" type="datetime1">
              <a:rPr lang="en-US" smtClean="0"/>
              <a:pPr/>
              <a:t>10/25/2023</a:t>
            </a:fld>
            <a:endParaRPr lang="en-US" dirty="0"/>
          </a:p>
        </p:txBody>
      </p:sp>
      <p:sp>
        <p:nvSpPr>
          <p:cNvPr id="6" name="Slide Number Placeholder 5">
            <a:extLst>
              <a:ext uri="{FF2B5EF4-FFF2-40B4-BE49-F238E27FC236}">
                <a16:creationId xmlns:a16="http://schemas.microsoft.com/office/drawing/2014/main" id="{9850B2F4-3659-47FC-BDCF-34DC5285CA43}"/>
              </a:ext>
            </a:extLst>
          </p:cNvPr>
          <p:cNvSpPr>
            <a:spLocks noGrp="1"/>
          </p:cNvSpPr>
          <p:nvPr>
            <p:ph type="sldNum" sz="quarter" idx="12"/>
          </p:nvPr>
        </p:nvSpPr>
        <p:spPr/>
        <p:txBody>
          <a:bodyPr/>
          <a:lstStyle/>
          <a:p>
            <a:fld id="{F3C499D3-B5CB-4FD9-8C71-8574F4BAFCC3}" type="slidenum">
              <a:rPr lang="en-US" smtClean="0"/>
              <a:pPr/>
              <a:t>77</a:t>
            </a:fld>
            <a:endParaRPr lang="en-US"/>
          </a:p>
        </p:txBody>
      </p:sp>
      <p:pic>
        <p:nvPicPr>
          <p:cNvPr id="7" name="Picture 6">
            <a:extLst>
              <a:ext uri="{FF2B5EF4-FFF2-40B4-BE49-F238E27FC236}">
                <a16:creationId xmlns:a16="http://schemas.microsoft.com/office/drawing/2014/main" id="{09B60AA4-5108-4B46-A299-EB5870B30D0E}"/>
              </a:ext>
            </a:extLst>
          </p:cNvPr>
          <p:cNvPicPr>
            <a:picLocks noChangeAspect="1"/>
          </p:cNvPicPr>
          <p:nvPr/>
        </p:nvPicPr>
        <p:blipFill>
          <a:blip r:embed="rId2"/>
          <a:stretch>
            <a:fillRect/>
          </a:stretch>
        </p:blipFill>
        <p:spPr>
          <a:xfrm>
            <a:off x="381000" y="3124200"/>
            <a:ext cx="7086600" cy="2299279"/>
          </a:xfrm>
          <a:prstGeom prst="rect">
            <a:avLst/>
          </a:prstGeom>
        </p:spPr>
      </p:pic>
      <p:pic>
        <p:nvPicPr>
          <p:cNvPr id="10" name="Picture 9">
            <a:extLst>
              <a:ext uri="{FF2B5EF4-FFF2-40B4-BE49-F238E27FC236}">
                <a16:creationId xmlns:a16="http://schemas.microsoft.com/office/drawing/2014/main" id="{4BA01CEA-D266-4CB7-97AE-9780CF81DD88}"/>
              </a:ext>
            </a:extLst>
          </p:cNvPr>
          <p:cNvPicPr>
            <a:picLocks noChangeAspect="1"/>
          </p:cNvPicPr>
          <p:nvPr/>
        </p:nvPicPr>
        <p:blipFill rotWithShape="1">
          <a:blip r:embed="rId3"/>
          <a:srcRect t="32112"/>
          <a:stretch/>
        </p:blipFill>
        <p:spPr>
          <a:xfrm>
            <a:off x="304800" y="1932070"/>
            <a:ext cx="9144000" cy="447282"/>
          </a:xfrm>
          <a:prstGeom prst="rect">
            <a:avLst/>
          </a:prstGeom>
        </p:spPr>
      </p:pic>
    </p:spTree>
    <p:extLst>
      <p:ext uri="{BB962C8B-B14F-4D97-AF65-F5344CB8AC3E}">
        <p14:creationId xmlns:p14="http://schemas.microsoft.com/office/powerpoint/2010/main" val="415876320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E0B16-B7E3-4A52-BBC8-B7EADFD13152}"/>
              </a:ext>
            </a:extLst>
          </p:cNvPr>
          <p:cNvSpPr>
            <a:spLocks noGrp="1"/>
          </p:cNvSpPr>
          <p:nvPr>
            <p:ph type="title"/>
          </p:nvPr>
        </p:nvSpPr>
        <p:spPr/>
        <p:txBody>
          <a:bodyPr/>
          <a:lstStyle/>
          <a:p>
            <a:r>
              <a:rPr lang="en-CA" dirty="0"/>
              <a:t>System  Testing</a:t>
            </a:r>
          </a:p>
        </p:txBody>
      </p:sp>
      <p:sp>
        <p:nvSpPr>
          <p:cNvPr id="3" name="Content Placeholder 2">
            <a:extLst>
              <a:ext uri="{FF2B5EF4-FFF2-40B4-BE49-F238E27FC236}">
                <a16:creationId xmlns:a16="http://schemas.microsoft.com/office/drawing/2014/main" id="{82E7046B-6466-418A-9C81-082F310681C2}"/>
              </a:ext>
            </a:extLst>
          </p:cNvPr>
          <p:cNvSpPr>
            <a:spLocks noGrp="1"/>
          </p:cNvSpPr>
          <p:nvPr>
            <p:ph idx="1"/>
          </p:nvPr>
        </p:nvSpPr>
        <p:spPr/>
        <p:txBody>
          <a:bodyPr/>
          <a:lstStyle/>
          <a:p>
            <a:endParaRPr lang="en-CA" dirty="0"/>
          </a:p>
          <a:p>
            <a:endParaRPr lang="en-CA" dirty="0"/>
          </a:p>
          <a:p>
            <a:endParaRPr lang="en-CA" dirty="0"/>
          </a:p>
        </p:txBody>
      </p:sp>
      <p:sp>
        <p:nvSpPr>
          <p:cNvPr id="4" name="Date Placeholder 3">
            <a:extLst>
              <a:ext uri="{FF2B5EF4-FFF2-40B4-BE49-F238E27FC236}">
                <a16:creationId xmlns:a16="http://schemas.microsoft.com/office/drawing/2014/main" id="{1B027C88-AA02-456F-BCDA-441CDEA25C8B}"/>
              </a:ext>
            </a:extLst>
          </p:cNvPr>
          <p:cNvSpPr>
            <a:spLocks noGrp="1"/>
          </p:cNvSpPr>
          <p:nvPr>
            <p:ph type="dt" sz="half" idx="10"/>
          </p:nvPr>
        </p:nvSpPr>
        <p:spPr/>
        <p:txBody>
          <a:bodyPr/>
          <a:lstStyle/>
          <a:p>
            <a:fld id="{9A2B4F1D-0CA0-4319-8DD8-D7CE08A1B3CD}" type="datetime1">
              <a:rPr lang="en-US" smtClean="0"/>
              <a:pPr/>
              <a:t>10/25/2023</a:t>
            </a:fld>
            <a:endParaRPr lang="en-US" dirty="0"/>
          </a:p>
        </p:txBody>
      </p:sp>
      <p:sp>
        <p:nvSpPr>
          <p:cNvPr id="6" name="Slide Number Placeholder 5">
            <a:extLst>
              <a:ext uri="{FF2B5EF4-FFF2-40B4-BE49-F238E27FC236}">
                <a16:creationId xmlns:a16="http://schemas.microsoft.com/office/drawing/2014/main" id="{5A958003-7498-42F3-8E52-85C29C7C8077}"/>
              </a:ext>
            </a:extLst>
          </p:cNvPr>
          <p:cNvSpPr>
            <a:spLocks noGrp="1"/>
          </p:cNvSpPr>
          <p:nvPr>
            <p:ph type="sldNum" sz="quarter" idx="12"/>
          </p:nvPr>
        </p:nvSpPr>
        <p:spPr/>
        <p:txBody>
          <a:bodyPr/>
          <a:lstStyle/>
          <a:p>
            <a:fld id="{F3C499D3-B5CB-4FD9-8C71-8574F4BAFCC3}" type="slidenum">
              <a:rPr lang="en-US" smtClean="0"/>
              <a:pPr/>
              <a:t>78</a:t>
            </a:fld>
            <a:endParaRPr lang="en-US"/>
          </a:p>
        </p:txBody>
      </p:sp>
      <p:pic>
        <p:nvPicPr>
          <p:cNvPr id="7" name="Picture 6">
            <a:extLst>
              <a:ext uri="{FF2B5EF4-FFF2-40B4-BE49-F238E27FC236}">
                <a16:creationId xmlns:a16="http://schemas.microsoft.com/office/drawing/2014/main" id="{122827A4-1B69-4FC8-8311-FE25C95F6AA5}"/>
              </a:ext>
            </a:extLst>
          </p:cNvPr>
          <p:cNvPicPr>
            <a:picLocks noChangeAspect="1"/>
          </p:cNvPicPr>
          <p:nvPr/>
        </p:nvPicPr>
        <p:blipFill>
          <a:blip r:embed="rId2"/>
          <a:stretch>
            <a:fillRect/>
          </a:stretch>
        </p:blipFill>
        <p:spPr>
          <a:xfrm>
            <a:off x="306125" y="1676400"/>
            <a:ext cx="7768023" cy="767822"/>
          </a:xfrm>
          <a:prstGeom prst="rect">
            <a:avLst/>
          </a:prstGeom>
        </p:spPr>
      </p:pic>
      <p:pic>
        <p:nvPicPr>
          <p:cNvPr id="8" name="Picture 7">
            <a:extLst>
              <a:ext uri="{FF2B5EF4-FFF2-40B4-BE49-F238E27FC236}">
                <a16:creationId xmlns:a16="http://schemas.microsoft.com/office/drawing/2014/main" id="{06BF1826-D92D-4EE9-A5C4-A8DC03499A3D}"/>
              </a:ext>
            </a:extLst>
          </p:cNvPr>
          <p:cNvPicPr>
            <a:picLocks noChangeAspect="1"/>
          </p:cNvPicPr>
          <p:nvPr/>
        </p:nvPicPr>
        <p:blipFill>
          <a:blip r:embed="rId3"/>
          <a:stretch>
            <a:fillRect/>
          </a:stretch>
        </p:blipFill>
        <p:spPr>
          <a:xfrm>
            <a:off x="152400" y="2743200"/>
            <a:ext cx="8811006" cy="2422125"/>
          </a:xfrm>
          <a:prstGeom prst="rect">
            <a:avLst/>
          </a:prstGeom>
        </p:spPr>
      </p:pic>
      <p:sp>
        <p:nvSpPr>
          <p:cNvPr id="9" name="TextBox 8">
            <a:extLst>
              <a:ext uri="{FF2B5EF4-FFF2-40B4-BE49-F238E27FC236}">
                <a16:creationId xmlns:a16="http://schemas.microsoft.com/office/drawing/2014/main" id="{5EEE1F44-DB91-416D-9084-391C27D2E1D6}"/>
              </a:ext>
            </a:extLst>
          </p:cNvPr>
          <p:cNvSpPr txBox="1"/>
          <p:nvPr/>
        </p:nvSpPr>
        <p:spPr>
          <a:xfrm>
            <a:off x="304800" y="1295400"/>
            <a:ext cx="1465594" cy="369332"/>
          </a:xfrm>
          <a:prstGeom prst="rect">
            <a:avLst/>
          </a:prstGeom>
          <a:noFill/>
        </p:spPr>
        <p:txBody>
          <a:bodyPr wrap="none" rtlCol="0">
            <a:spAutoFit/>
          </a:bodyPr>
          <a:lstStyle/>
          <a:p>
            <a:r>
              <a:rPr lang="en-CA" dirty="0"/>
              <a:t>Beta Testing</a:t>
            </a:r>
          </a:p>
        </p:txBody>
      </p:sp>
    </p:spTree>
    <p:extLst>
      <p:ext uri="{BB962C8B-B14F-4D97-AF65-F5344CB8AC3E}">
        <p14:creationId xmlns:p14="http://schemas.microsoft.com/office/powerpoint/2010/main" val="8640741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r>
              <a:rPr lang="en-US" dirty="0"/>
              <a:t>System Testing</a:t>
            </a:r>
          </a:p>
        </p:txBody>
      </p:sp>
      <p:sp>
        <p:nvSpPr>
          <p:cNvPr id="254979" name="Rectangle 3"/>
          <p:cNvSpPr>
            <a:spLocks noGrp="1" noChangeArrowheads="1"/>
          </p:cNvSpPr>
          <p:nvPr>
            <p:ph idx="1"/>
          </p:nvPr>
        </p:nvSpPr>
        <p:spPr/>
        <p:txBody>
          <a:bodyPr>
            <a:normAutofit fontScale="92500" lnSpcReduction="10000"/>
          </a:bodyPr>
          <a:lstStyle/>
          <a:p>
            <a:pPr marL="0" indent="0">
              <a:buNone/>
            </a:pPr>
            <a:r>
              <a:rPr lang="en-US" sz="2400" b="1" dirty="0"/>
              <a:t>Performance Testing</a:t>
            </a:r>
          </a:p>
          <a:p>
            <a:pPr>
              <a:lnSpc>
                <a:spcPct val="90000"/>
              </a:lnSpc>
            </a:pPr>
            <a:r>
              <a:rPr lang="en-US" sz="2400" dirty="0"/>
              <a:t>The system’s non-functional requirements are tested to and beyond their limits. </a:t>
            </a:r>
          </a:p>
          <a:p>
            <a:pPr lvl="1">
              <a:lnSpc>
                <a:spcPct val="90000"/>
              </a:lnSpc>
            </a:pPr>
            <a:r>
              <a:rPr lang="en-US" sz="1800" dirty="0"/>
              <a:t>Volume, Configuration, Security, Recovery tests, etc</a:t>
            </a:r>
          </a:p>
          <a:p>
            <a:pPr>
              <a:lnSpc>
                <a:spcPct val="90000"/>
              </a:lnSpc>
            </a:pPr>
            <a:r>
              <a:rPr lang="en-US" sz="2400" dirty="0"/>
              <a:t>Tests have to be designed to see how the system reacts to overload. </a:t>
            </a:r>
          </a:p>
          <a:p>
            <a:pPr lvl="1">
              <a:lnSpc>
                <a:spcPct val="90000"/>
              </a:lnSpc>
            </a:pPr>
            <a:r>
              <a:rPr lang="en-US" sz="1800" dirty="0"/>
              <a:t>Memory consumption, response time, crash, data loss, etc.</a:t>
            </a:r>
          </a:p>
          <a:p>
            <a:pPr>
              <a:lnSpc>
                <a:spcPct val="90000"/>
              </a:lnSpc>
            </a:pPr>
            <a:r>
              <a:rPr lang="en-US" sz="2400" dirty="0"/>
              <a:t>E.g. how does the flight control system react to extreme situations like loss of power, engines, pressurization, or emergency landing, etc.    </a:t>
            </a:r>
          </a:p>
          <a:p>
            <a:pPr>
              <a:lnSpc>
                <a:spcPct val="90000"/>
              </a:lnSpc>
            </a:pPr>
            <a:r>
              <a:rPr lang="en-US" sz="2400" dirty="0"/>
              <a:t>Compares the system’s actual performance with its non-functional requirements</a:t>
            </a:r>
          </a:p>
          <a:p>
            <a:pPr>
              <a:lnSpc>
                <a:spcPct val="90000"/>
              </a:lnSpc>
            </a:pPr>
            <a:r>
              <a:rPr lang="en-US" sz="2400" dirty="0"/>
              <a:t>Undertaken by a testing team</a:t>
            </a:r>
          </a:p>
          <a:p>
            <a:pPr>
              <a:lnSpc>
                <a:spcPct val="90000"/>
              </a:lnSpc>
            </a:pPr>
            <a:r>
              <a:rPr lang="en-US" sz="2400" dirty="0"/>
              <a:t>Yields a system that is functional and operational even in extreme situations, which can be properly tested by the client in acceptance testing.</a:t>
            </a:r>
            <a:r>
              <a:rPr lang="en-US" sz="2800" dirty="0"/>
              <a:t> </a:t>
            </a:r>
          </a:p>
        </p:txBody>
      </p:sp>
    </p:spTree>
    <p:extLst>
      <p:ext uri="{BB962C8B-B14F-4D97-AF65-F5344CB8AC3E}">
        <p14:creationId xmlns:p14="http://schemas.microsoft.com/office/powerpoint/2010/main" val="3590924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a:noFill/>
        </p:spPr>
        <p:txBody>
          <a:bodyPr/>
          <a:lstStyle/>
          <a:p>
            <a:fld id="{F65E564D-3477-4688-A0BF-811E5B0DC300}" type="slidenum">
              <a:rPr lang="en-US" smtClean="0"/>
              <a:pPr/>
              <a:t>8</a:t>
            </a:fld>
            <a:endParaRPr lang="en-US"/>
          </a:p>
        </p:txBody>
      </p:sp>
      <p:sp>
        <p:nvSpPr>
          <p:cNvPr id="50179" name="Rectangle 2"/>
          <p:cNvSpPr>
            <a:spLocks noGrp="1" noChangeArrowheads="1"/>
          </p:cNvSpPr>
          <p:nvPr>
            <p:ph type="title"/>
          </p:nvPr>
        </p:nvSpPr>
        <p:spPr>
          <a:xfrm>
            <a:off x="685800" y="0"/>
            <a:ext cx="8229600" cy="1066800"/>
          </a:xfrm>
        </p:spPr>
        <p:txBody>
          <a:bodyPr/>
          <a:lstStyle/>
          <a:p>
            <a:pPr eaLnBrk="1" hangingPunct="1"/>
            <a:r>
              <a:rPr lang="en-US" sz="3800" dirty="0"/>
              <a:t>Why Does Software Have Defects?</a:t>
            </a:r>
          </a:p>
        </p:txBody>
      </p:sp>
      <p:sp>
        <p:nvSpPr>
          <p:cNvPr id="126979" name="Rectangle 3"/>
          <p:cNvSpPr>
            <a:spLocks noGrp="1" noChangeArrowheads="1"/>
          </p:cNvSpPr>
          <p:nvPr>
            <p:ph type="body" idx="1"/>
          </p:nvPr>
        </p:nvSpPr>
        <p:spPr>
          <a:xfrm>
            <a:off x="685800" y="1143000"/>
            <a:ext cx="8305800" cy="5181600"/>
          </a:xfrm>
        </p:spPr>
        <p:txBody>
          <a:bodyPr>
            <a:normAutofit lnSpcReduction="10000"/>
          </a:bodyPr>
          <a:lstStyle/>
          <a:p>
            <a:pPr eaLnBrk="1" hangingPunct="1">
              <a:lnSpc>
                <a:spcPct val="90000"/>
              </a:lnSpc>
            </a:pPr>
            <a:r>
              <a:rPr lang="en-US" sz="2400" dirty="0"/>
              <a:t>Miscommunication or No Communication </a:t>
            </a:r>
          </a:p>
          <a:p>
            <a:pPr lvl="1" eaLnBrk="1" hangingPunct="1">
              <a:lnSpc>
                <a:spcPct val="90000"/>
              </a:lnSpc>
            </a:pPr>
            <a:r>
              <a:rPr lang="en-US" sz="2200" dirty="0"/>
              <a:t>As to specifics of what an application should or shouldn't do </a:t>
            </a:r>
          </a:p>
          <a:p>
            <a:pPr eaLnBrk="1" hangingPunct="1">
              <a:lnSpc>
                <a:spcPct val="90000"/>
              </a:lnSpc>
            </a:pPr>
            <a:r>
              <a:rPr lang="en-US" sz="2400" dirty="0"/>
              <a:t>Programming Errors </a:t>
            </a:r>
          </a:p>
          <a:p>
            <a:pPr lvl="1" eaLnBrk="1" hangingPunct="1">
              <a:lnSpc>
                <a:spcPct val="90000"/>
              </a:lnSpc>
            </a:pPr>
            <a:r>
              <a:rPr lang="en-US" sz="2200" dirty="0"/>
              <a:t>Programmers, like anyone else, can make mistakes. </a:t>
            </a:r>
          </a:p>
          <a:p>
            <a:pPr eaLnBrk="1" hangingPunct="1">
              <a:lnSpc>
                <a:spcPct val="90000"/>
              </a:lnSpc>
            </a:pPr>
            <a:r>
              <a:rPr lang="en-US" sz="2400" dirty="0"/>
              <a:t>Changing Requirements </a:t>
            </a:r>
          </a:p>
          <a:p>
            <a:pPr lvl="1" eaLnBrk="1" hangingPunct="1">
              <a:lnSpc>
                <a:spcPct val="90000"/>
              </a:lnSpc>
            </a:pPr>
            <a:r>
              <a:rPr lang="en-US" sz="2200" dirty="0"/>
              <a:t>Whether documented or undocumented</a:t>
            </a:r>
          </a:p>
          <a:p>
            <a:pPr eaLnBrk="1" hangingPunct="1">
              <a:lnSpc>
                <a:spcPct val="90000"/>
              </a:lnSpc>
            </a:pPr>
            <a:r>
              <a:rPr lang="en-US" sz="2400" dirty="0"/>
              <a:t>Time Pressures </a:t>
            </a:r>
          </a:p>
          <a:p>
            <a:pPr lvl="1" eaLnBrk="1" hangingPunct="1">
              <a:lnSpc>
                <a:spcPct val="90000"/>
              </a:lnSpc>
            </a:pPr>
            <a:r>
              <a:rPr lang="en-US" sz="2200" dirty="0"/>
              <a:t>Scheduling of software projects is difficult at best, often requiring a lot of </a:t>
            </a:r>
            <a:r>
              <a:rPr lang="en-US" sz="2200" i="1" dirty="0"/>
              <a:t>guesswork</a:t>
            </a:r>
            <a:r>
              <a:rPr lang="en-US" sz="2200" dirty="0"/>
              <a:t>.</a:t>
            </a:r>
          </a:p>
          <a:p>
            <a:pPr eaLnBrk="1" hangingPunct="1">
              <a:lnSpc>
                <a:spcPct val="90000"/>
              </a:lnSpc>
            </a:pPr>
            <a:r>
              <a:rPr lang="en-US" sz="2400" dirty="0"/>
              <a:t>Egos - people prefer to say things like: </a:t>
            </a:r>
          </a:p>
          <a:p>
            <a:pPr lvl="1" eaLnBrk="1" hangingPunct="1">
              <a:lnSpc>
                <a:spcPct val="90000"/>
              </a:lnSpc>
            </a:pPr>
            <a:r>
              <a:rPr lang="en-US" sz="2000" dirty="0"/>
              <a:t>'no problem‘, 'piece of cake‘, </a:t>
            </a:r>
          </a:p>
          <a:p>
            <a:pPr lvl="1" eaLnBrk="1" hangingPunct="1">
              <a:lnSpc>
                <a:spcPct val="90000"/>
              </a:lnSpc>
            </a:pPr>
            <a:r>
              <a:rPr lang="en-US" sz="2000" dirty="0"/>
              <a:t>'I can whip that out in a few hours‘, </a:t>
            </a:r>
          </a:p>
          <a:p>
            <a:pPr lvl="1" eaLnBrk="1" hangingPunct="1">
              <a:lnSpc>
                <a:spcPct val="90000"/>
              </a:lnSpc>
            </a:pPr>
            <a:r>
              <a:rPr lang="en-US" sz="2000" dirty="0"/>
              <a:t>'it should be easy to update that old code' </a:t>
            </a:r>
            <a:endParaRPr lang="en-US" sz="2200" dirty="0"/>
          </a:p>
        </p:txBody>
      </p:sp>
      <p:sp>
        <p:nvSpPr>
          <p:cNvPr id="50181" name="Text Box 4"/>
          <p:cNvSpPr txBox="1">
            <a:spLocks noChangeArrowheads="1"/>
          </p:cNvSpPr>
          <p:nvPr/>
        </p:nvSpPr>
        <p:spPr bwMode="auto">
          <a:xfrm>
            <a:off x="152400" y="6445250"/>
            <a:ext cx="6324600" cy="336550"/>
          </a:xfrm>
          <a:prstGeom prst="rect">
            <a:avLst/>
          </a:prstGeom>
          <a:noFill/>
          <a:ln w="9525">
            <a:noFill/>
            <a:miter lim="800000"/>
            <a:headEnd/>
            <a:tailEnd/>
          </a:ln>
        </p:spPr>
        <p:txBody>
          <a:bodyPr>
            <a:spAutoFit/>
          </a:bodyPr>
          <a:lstStyle/>
          <a:p>
            <a:pPr>
              <a:spcBef>
                <a:spcPct val="50000"/>
              </a:spcBef>
            </a:pPr>
            <a:r>
              <a:rPr lang="en-US" sz="1600" dirty="0">
                <a:solidFill>
                  <a:schemeClr val="tx2"/>
                </a:solidFill>
              </a:rPr>
              <a:t>From </a:t>
            </a:r>
            <a:r>
              <a:rPr lang="en-US" sz="1600" i="1" dirty="0">
                <a:solidFill>
                  <a:schemeClr val="tx2"/>
                </a:solidFill>
              </a:rPr>
              <a:t>http://www.softwareqatest.com/qatfaq1.html</a:t>
            </a:r>
          </a:p>
        </p:txBody>
      </p:sp>
    </p:spTree>
    <p:extLst>
      <p:ext uri="{BB962C8B-B14F-4D97-AF65-F5344CB8AC3E}">
        <p14:creationId xmlns:p14="http://schemas.microsoft.com/office/powerpoint/2010/main" val="293876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6979">
                                            <p:txEl>
                                              <p:pRg st="2" end="2"/>
                                            </p:txEl>
                                          </p:spTgt>
                                        </p:tgtEl>
                                        <p:attrNameLst>
                                          <p:attrName>style.visibility</p:attrName>
                                        </p:attrNameLst>
                                      </p:cBhvr>
                                      <p:to>
                                        <p:strVal val="visible"/>
                                      </p:to>
                                    </p:set>
                                    <p:anim calcmode="lin" valueType="num">
                                      <p:cBhvr additive="base">
                                        <p:cTn id="7" dur="500" fill="hold"/>
                                        <p:tgtEl>
                                          <p:spTgt spid="12697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697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6979">
                                            <p:txEl>
                                              <p:pRg st="3" end="3"/>
                                            </p:txEl>
                                          </p:spTgt>
                                        </p:tgtEl>
                                        <p:attrNameLst>
                                          <p:attrName>style.visibility</p:attrName>
                                        </p:attrNameLst>
                                      </p:cBhvr>
                                      <p:to>
                                        <p:strVal val="visible"/>
                                      </p:to>
                                    </p:set>
                                    <p:anim calcmode="lin" valueType="num">
                                      <p:cBhvr additive="base">
                                        <p:cTn id="11" dur="500" fill="hold"/>
                                        <p:tgtEl>
                                          <p:spTgt spid="126979">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69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6979">
                                            <p:txEl>
                                              <p:pRg st="4" end="4"/>
                                            </p:txEl>
                                          </p:spTgt>
                                        </p:tgtEl>
                                        <p:attrNameLst>
                                          <p:attrName>style.visibility</p:attrName>
                                        </p:attrNameLst>
                                      </p:cBhvr>
                                      <p:to>
                                        <p:strVal val="visible"/>
                                      </p:to>
                                    </p:set>
                                    <p:anim calcmode="lin" valueType="num">
                                      <p:cBhvr additive="base">
                                        <p:cTn id="17" dur="500" fill="hold"/>
                                        <p:tgtEl>
                                          <p:spTgt spid="126979">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6979">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26979">
                                            <p:txEl>
                                              <p:pRg st="5" end="5"/>
                                            </p:txEl>
                                          </p:spTgt>
                                        </p:tgtEl>
                                        <p:attrNameLst>
                                          <p:attrName>style.visibility</p:attrName>
                                        </p:attrNameLst>
                                      </p:cBhvr>
                                      <p:to>
                                        <p:strVal val="visible"/>
                                      </p:to>
                                    </p:set>
                                    <p:anim calcmode="lin" valueType="num">
                                      <p:cBhvr additive="base">
                                        <p:cTn id="21" dur="500" fill="hold"/>
                                        <p:tgtEl>
                                          <p:spTgt spid="126979">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697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26979">
                                            <p:txEl>
                                              <p:pRg st="6" end="6"/>
                                            </p:txEl>
                                          </p:spTgt>
                                        </p:tgtEl>
                                        <p:attrNameLst>
                                          <p:attrName>style.visibility</p:attrName>
                                        </p:attrNameLst>
                                      </p:cBhvr>
                                      <p:to>
                                        <p:strVal val="visible"/>
                                      </p:to>
                                    </p:set>
                                    <p:anim calcmode="lin" valueType="num">
                                      <p:cBhvr additive="base">
                                        <p:cTn id="27" dur="500" fill="hold"/>
                                        <p:tgtEl>
                                          <p:spTgt spid="126979">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26979">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26979">
                                            <p:txEl>
                                              <p:pRg st="7" end="7"/>
                                            </p:txEl>
                                          </p:spTgt>
                                        </p:tgtEl>
                                        <p:attrNameLst>
                                          <p:attrName>style.visibility</p:attrName>
                                        </p:attrNameLst>
                                      </p:cBhvr>
                                      <p:to>
                                        <p:strVal val="visible"/>
                                      </p:to>
                                    </p:set>
                                    <p:anim calcmode="lin" valueType="num">
                                      <p:cBhvr additive="base">
                                        <p:cTn id="31" dur="500" fill="hold"/>
                                        <p:tgtEl>
                                          <p:spTgt spid="126979">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697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6979">
                                            <p:txEl>
                                              <p:pRg st="8" end="8"/>
                                            </p:txEl>
                                          </p:spTgt>
                                        </p:tgtEl>
                                        <p:attrNameLst>
                                          <p:attrName>style.visibility</p:attrName>
                                        </p:attrNameLst>
                                      </p:cBhvr>
                                      <p:to>
                                        <p:strVal val="visible"/>
                                      </p:to>
                                    </p:set>
                                    <p:anim calcmode="lin" valueType="num">
                                      <p:cBhvr additive="base">
                                        <p:cTn id="37" dur="500" fill="hold"/>
                                        <p:tgtEl>
                                          <p:spTgt spid="126979">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6979">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26979">
                                            <p:txEl>
                                              <p:pRg st="9" end="9"/>
                                            </p:txEl>
                                          </p:spTgt>
                                        </p:tgtEl>
                                        <p:attrNameLst>
                                          <p:attrName>style.visibility</p:attrName>
                                        </p:attrNameLst>
                                      </p:cBhvr>
                                      <p:to>
                                        <p:strVal val="visible"/>
                                      </p:to>
                                    </p:set>
                                    <p:anim calcmode="lin" valueType="num">
                                      <p:cBhvr additive="base">
                                        <p:cTn id="41" dur="500" fill="hold"/>
                                        <p:tgtEl>
                                          <p:spTgt spid="126979">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26979">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26979">
                                            <p:txEl>
                                              <p:pRg st="10" end="10"/>
                                            </p:txEl>
                                          </p:spTgt>
                                        </p:tgtEl>
                                        <p:attrNameLst>
                                          <p:attrName>style.visibility</p:attrName>
                                        </p:attrNameLst>
                                      </p:cBhvr>
                                      <p:to>
                                        <p:strVal val="visible"/>
                                      </p:to>
                                    </p:set>
                                    <p:anim calcmode="lin" valueType="num">
                                      <p:cBhvr additive="base">
                                        <p:cTn id="45" dur="500" fill="hold"/>
                                        <p:tgtEl>
                                          <p:spTgt spid="126979">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26979">
                                            <p:txEl>
                                              <p:pRg st="10" end="10"/>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26979">
                                            <p:txEl>
                                              <p:pRg st="11" end="11"/>
                                            </p:txEl>
                                          </p:spTgt>
                                        </p:tgtEl>
                                        <p:attrNameLst>
                                          <p:attrName>style.visibility</p:attrName>
                                        </p:attrNameLst>
                                      </p:cBhvr>
                                      <p:to>
                                        <p:strVal val="visible"/>
                                      </p:to>
                                    </p:set>
                                    <p:anim calcmode="lin" valueType="num">
                                      <p:cBhvr additive="base">
                                        <p:cTn id="49" dur="500" fill="hold"/>
                                        <p:tgtEl>
                                          <p:spTgt spid="126979">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6979">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en-US" dirty="0"/>
              <a:t>System Testing</a:t>
            </a:r>
          </a:p>
        </p:txBody>
      </p:sp>
      <p:sp>
        <p:nvSpPr>
          <p:cNvPr id="256003" name="Rectangle 3"/>
          <p:cNvSpPr>
            <a:spLocks noGrp="1" noChangeArrowheads="1"/>
          </p:cNvSpPr>
          <p:nvPr>
            <p:ph idx="1"/>
          </p:nvPr>
        </p:nvSpPr>
        <p:spPr/>
        <p:txBody>
          <a:bodyPr/>
          <a:lstStyle/>
          <a:p>
            <a:pPr marL="0" indent="0">
              <a:buNone/>
            </a:pPr>
            <a:r>
              <a:rPr lang="en-US" sz="3600" b="1" dirty="0"/>
              <a:t>Acceptance Testing</a:t>
            </a:r>
            <a:endParaRPr lang="en-US" sz="2000" b="1" dirty="0"/>
          </a:p>
          <a:p>
            <a:r>
              <a:rPr lang="en-US" sz="2000" dirty="0"/>
              <a:t>New tests are defined and conducted by the client that will effectively test if the system meets their needs (from their own point of view).</a:t>
            </a:r>
          </a:p>
          <a:p>
            <a:r>
              <a:rPr lang="en-US" sz="2000" dirty="0"/>
              <a:t>Might rely to alpha, beta, or back-to-back testing techniques. </a:t>
            </a:r>
          </a:p>
          <a:p>
            <a:r>
              <a:rPr lang="en-US" sz="2000" dirty="0"/>
              <a:t>E.g. the flight control system is used by real, experienced pilots in a flight simulator.</a:t>
            </a:r>
            <a:r>
              <a:rPr lang="en-US" sz="2400" dirty="0"/>
              <a:t> </a:t>
            </a:r>
            <a:endParaRPr lang="en-US" sz="2000" dirty="0"/>
          </a:p>
          <a:p>
            <a:r>
              <a:rPr lang="en-US" sz="2000" dirty="0"/>
              <a:t>Undertaken by the client, with help from the developers and the testing team</a:t>
            </a:r>
          </a:p>
          <a:p>
            <a:r>
              <a:rPr lang="en-US" sz="2000" dirty="0"/>
              <a:t>Yields a system that is functional and operational according to the client’s point of view. The system can be installed and used in a real-life environment. </a:t>
            </a:r>
          </a:p>
          <a:p>
            <a:endParaRPr lang="en-US" sz="2400" dirty="0"/>
          </a:p>
        </p:txBody>
      </p:sp>
    </p:spTree>
    <p:extLst>
      <p:ext uri="{BB962C8B-B14F-4D97-AF65-F5344CB8AC3E}">
        <p14:creationId xmlns:p14="http://schemas.microsoft.com/office/powerpoint/2010/main" val="90297662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en-US"/>
              <a:t>Installation Testing</a:t>
            </a:r>
          </a:p>
        </p:txBody>
      </p:sp>
      <p:sp>
        <p:nvSpPr>
          <p:cNvPr id="257027" name="Rectangle 3"/>
          <p:cNvSpPr>
            <a:spLocks noGrp="1" noChangeArrowheads="1"/>
          </p:cNvSpPr>
          <p:nvPr>
            <p:ph idx="1"/>
          </p:nvPr>
        </p:nvSpPr>
        <p:spPr/>
        <p:txBody>
          <a:bodyPr/>
          <a:lstStyle/>
          <a:p>
            <a:r>
              <a:rPr lang="en-US" sz="2000" dirty="0"/>
              <a:t>After installation at the user site(s), the system is again tested to make sure that it reacts properly to its real-life environment.</a:t>
            </a:r>
          </a:p>
          <a:p>
            <a:r>
              <a:rPr lang="en-US" sz="2000" dirty="0"/>
              <a:t>Should concentrate on device interactions, and inter-process communication in the case of distributed systems. </a:t>
            </a:r>
          </a:p>
          <a:p>
            <a:r>
              <a:rPr lang="en-US" sz="2000" dirty="0"/>
              <a:t>E.g. the flight control system is installed on board a real aircraft and tested in all kinds of normal and abnormal situations. Physical constraints can affect the system’s operation. </a:t>
            </a:r>
          </a:p>
          <a:p>
            <a:r>
              <a:rPr lang="en-US" sz="2000" dirty="0"/>
              <a:t>Conducted by the client and the testing team, with help from the development team if needed.</a:t>
            </a:r>
          </a:p>
          <a:p>
            <a:r>
              <a:rPr lang="en-US" sz="2000" dirty="0"/>
              <a:t>When this is complete, the system is officially delivered and operational. The maintenance phase is now beginning.</a:t>
            </a:r>
            <a:r>
              <a:rPr lang="en-US" sz="2400" dirty="0"/>
              <a:t> </a:t>
            </a:r>
          </a:p>
        </p:txBody>
      </p:sp>
    </p:spTree>
    <p:extLst>
      <p:ext uri="{BB962C8B-B14F-4D97-AF65-F5344CB8AC3E}">
        <p14:creationId xmlns:p14="http://schemas.microsoft.com/office/powerpoint/2010/main" val="44121556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228600" y="0"/>
            <a:ext cx="8723146" cy="1109007"/>
          </a:xfrm>
        </p:spPr>
        <p:txBody>
          <a:bodyPr/>
          <a:lstStyle/>
          <a:p>
            <a:r>
              <a:rPr lang="en-US" dirty="0"/>
              <a:t>Testing at different levels and stages</a:t>
            </a:r>
          </a:p>
        </p:txBody>
      </p:sp>
      <p:sp>
        <p:nvSpPr>
          <p:cNvPr id="220163" name="Rectangle 3"/>
          <p:cNvSpPr>
            <a:spLocks noGrp="1" noChangeArrowheads="1"/>
          </p:cNvSpPr>
          <p:nvPr>
            <p:ph idx="1"/>
          </p:nvPr>
        </p:nvSpPr>
        <p:spPr/>
        <p:txBody>
          <a:bodyPr>
            <a:normAutofit/>
          </a:bodyPr>
          <a:lstStyle/>
          <a:p>
            <a:pPr>
              <a:lnSpc>
                <a:spcPct val="90000"/>
              </a:lnSpc>
            </a:pPr>
            <a:r>
              <a:rPr lang="en-US" sz="1800" b="1" i="1" u="sng" dirty="0"/>
              <a:t>Unit testing:</a:t>
            </a:r>
            <a:r>
              <a:rPr lang="en-US" sz="1800" dirty="0"/>
              <a:t> testing each module in isolation. Involves the creation of a testing environment for providing input/collecting output to the component. </a:t>
            </a:r>
          </a:p>
          <a:p>
            <a:pPr>
              <a:lnSpc>
                <a:spcPct val="90000"/>
              </a:lnSpc>
            </a:pPr>
            <a:r>
              <a:rPr lang="en-US" sz="1800" b="1" i="1" u="sng" dirty="0"/>
              <a:t>Integration testing:</a:t>
            </a:r>
            <a:r>
              <a:rPr lang="en-US" sz="1800" dirty="0"/>
              <a:t> testing groups of components incrementally. Defining the order of integration is of prime importance. </a:t>
            </a:r>
          </a:p>
          <a:p>
            <a:pPr>
              <a:lnSpc>
                <a:spcPct val="90000"/>
              </a:lnSpc>
            </a:pPr>
            <a:r>
              <a:rPr lang="en-US" sz="1800" b="1" i="1" u="sng" dirty="0"/>
              <a:t>Function testing:</a:t>
            </a:r>
            <a:r>
              <a:rPr lang="en-US" sz="1800" dirty="0"/>
              <a:t> functionalities of the system are tested using the whole system</a:t>
            </a:r>
          </a:p>
          <a:p>
            <a:pPr>
              <a:lnSpc>
                <a:spcPct val="90000"/>
              </a:lnSpc>
            </a:pPr>
            <a:r>
              <a:rPr lang="en-US" sz="1800" b="1" i="1" u="sng" dirty="0"/>
              <a:t>Performance testing:</a:t>
            </a:r>
            <a:r>
              <a:rPr lang="en-US" sz="1800" dirty="0"/>
              <a:t> Testing the system to the limits of its operational requirements, and beyond. </a:t>
            </a:r>
          </a:p>
          <a:p>
            <a:pPr>
              <a:lnSpc>
                <a:spcPct val="90000"/>
              </a:lnSpc>
            </a:pPr>
            <a:r>
              <a:rPr lang="en-US" sz="1800" b="1" i="1" u="sng" dirty="0"/>
              <a:t>Acceptance testing:</a:t>
            </a:r>
            <a:r>
              <a:rPr lang="en-US" sz="1800" dirty="0"/>
              <a:t> The client is invited to test the software for acceptance (alpha testing)</a:t>
            </a:r>
          </a:p>
          <a:p>
            <a:pPr>
              <a:lnSpc>
                <a:spcPct val="90000"/>
              </a:lnSpc>
            </a:pPr>
            <a:r>
              <a:rPr lang="en-US" sz="1800" b="1" i="1" u="sng" dirty="0"/>
              <a:t>Installation testing:</a:t>
            </a:r>
            <a:r>
              <a:rPr lang="en-US" sz="1800" dirty="0"/>
              <a:t> After installation on-site, the software is tested again.</a:t>
            </a:r>
            <a:r>
              <a:rPr lang="en-US" sz="2000" dirty="0"/>
              <a:t> </a:t>
            </a:r>
          </a:p>
          <a:p>
            <a:pPr>
              <a:lnSpc>
                <a:spcPct val="90000"/>
              </a:lnSpc>
            </a:pPr>
            <a:r>
              <a:rPr lang="en-US" sz="1800" b="1" i="1" u="sng" dirty="0"/>
              <a:t>Beta testing:</a:t>
            </a:r>
            <a:r>
              <a:rPr lang="en-US" sz="1800" dirty="0"/>
              <a:t> the software is given to many customers for them to install and test with no test guidance at all.</a:t>
            </a:r>
            <a:endParaRPr lang="en-US" sz="2000" dirty="0"/>
          </a:p>
          <a:p>
            <a:pPr>
              <a:lnSpc>
                <a:spcPct val="90000"/>
              </a:lnSpc>
              <a:buFont typeface="Monotype Sorts" pitchFamily="2" charset="2"/>
              <a:buNone/>
            </a:pPr>
            <a:r>
              <a:rPr lang="en-US" sz="2000" dirty="0"/>
              <a:t>  </a:t>
            </a:r>
          </a:p>
        </p:txBody>
      </p:sp>
    </p:spTree>
    <p:extLst>
      <p:ext uri="{BB962C8B-B14F-4D97-AF65-F5344CB8AC3E}">
        <p14:creationId xmlns:p14="http://schemas.microsoft.com/office/powerpoint/2010/main" val="116261690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r>
              <a:rPr lang="en-US"/>
              <a:t>Conclusion</a:t>
            </a:r>
          </a:p>
        </p:txBody>
      </p:sp>
      <p:sp>
        <p:nvSpPr>
          <p:cNvPr id="259075" name="Rectangle 3"/>
          <p:cNvSpPr>
            <a:spLocks noGrp="1" noChangeArrowheads="1"/>
          </p:cNvSpPr>
          <p:nvPr>
            <p:ph idx="1"/>
          </p:nvPr>
        </p:nvSpPr>
        <p:spPr/>
        <p:txBody>
          <a:bodyPr>
            <a:normAutofit fontScale="92500" lnSpcReduction="10000"/>
          </a:bodyPr>
          <a:lstStyle/>
          <a:p>
            <a:pPr>
              <a:lnSpc>
                <a:spcPct val="90000"/>
              </a:lnSpc>
            </a:pPr>
            <a:r>
              <a:rPr lang="en-US" sz="2400" dirty="0"/>
              <a:t>Testing comes in various phases: reviews for each development phase, unit testing, integration testing, functional testing, performance testing, acceptance testing, and installation testing. </a:t>
            </a:r>
          </a:p>
          <a:p>
            <a:pPr>
              <a:lnSpc>
                <a:spcPct val="90000"/>
              </a:lnSpc>
            </a:pPr>
            <a:r>
              <a:rPr lang="en-US" sz="2400" dirty="0"/>
              <a:t>All these phases must be carefully planned, documented, and automated. </a:t>
            </a:r>
          </a:p>
          <a:p>
            <a:pPr>
              <a:lnSpc>
                <a:spcPct val="90000"/>
              </a:lnSpc>
            </a:pPr>
            <a:r>
              <a:rPr lang="en-US" sz="2400" dirty="0"/>
              <a:t>The design of test cases for all these phases is based on various sources: requirements, specifications, high-level and low-level design, and code. </a:t>
            </a:r>
          </a:p>
          <a:p>
            <a:pPr>
              <a:lnSpc>
                <a:spcPct val="90000"/>
              </a:lnSpc>
            </a:pPr>
            <a:r>
              <a:rPr lang="en-US" sz="2400" dirty="0"/>
              <a:t>A plethora of techniques can be used to automate test case generation. </a:t>
            </a:r>
          </a:p>
          <a:p>
            <a:pPr>
              <a:lnSpc>
                <a:spcPct val="90000"/>
              </a:lnSpc>
            </a:pPr>
            <a:r>
              <a:rPr lang="en-US" sz="2400" dirty="0"/>
              <a:t>Full, 100% system testing is not feasible in most cases.  </a:t>
            </a:r>
          </a:p>
          <a:p>
            <a:r>
              <a:rPr lang="en-US" sz="2400" dirty="0"/>
              <a:t>Verification and Validation (</a:t>
            </a:r>
            <a:r>
              <a:rPr lang="en-US" sz="2400" dirty="0" err="1"/>
              <a:t>a.k.a</a:t>
            </a:r>
            <a:r>
              <a:rPr lang="en-US" sz="2400" dirty="0"/>
              <a:t> testing) is one of the most important and time consuming activities of software development and engineering. </a:t>
            </a:r>
          </a:p>
          <a:p>
            <a:r>
              <a:rPr lang="en-US" sz="2400" dirty="0"/>
              <a:t>Determining the cost applied to testing (i.e. when to stop testing) is of prime importance, yet very difficult. </a:t>
            </a:r>
          </a:p>
          <a:p>
            <a:r>
              <a:rPr lang="en-US" sz="2400" dirty="0"/>
              <a:t>For critical systems, the cost of testing can be a huge proportion of the cost of the whole system development.  </a:t>
            </a:r>
          </a:p>
        </p:txBody>
      </p:sp>
    </p:spTree>
    <p:extLst>
      <p:ext uri="{BB962C8B-B14F-4D97-AF65-F5344CB8AC3E}">
        <p14:creationId xmlns:p14="http://schemas.microsoft.com/office/powerpoint/2010/main" val="964174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a:noFill/>
        </p:spPr>
        <p:txBody>
          <a:bodyPr/>
          <a:lstStyle/>
          <a:p>
            <a:fld id="{C9B486D1-12C8-4E89-8CE9-BA968F1F7514}" type="slidenum">
              <a:rPr lang="en-US" smtClean="0"/>
              <a:pPr/>
              <a:t>9</a:t>
            </a:fld>
            <a:endParaRPr lang="en-US"/>
          </a:p>
        </p:txBody>
      </p:sp>
      <p:sp>
        <p:nvSpPr>
          <p:cNvPr id="54275" name="Rectangle 2"/>
          <p:cNvSpPr>
            <a:spLocks noGrp="1" noChangeArrowheads="1"/>
          </p:cNvSpPr>
          <p:nvPr>
            <p:ph type="title"/>
          </p:nvPr>
        </p:nvSpPr>
        <p:spPr>
          <a:xfrm>
            <a:off x="914400" y="0"/>
            <a:ext cx="8229600" cy="1066800"/>
          </a:xfrm>
        </p:spPr>
        <p:txBody>
          <a:bodyPr/>
          <a:lstStyle/>
          <a:p>
            <a:pPr eaLnBrk="1" hangingPunct="1"/>
            <a:r>
              <a:rPr lang="en-US" sz="3500" dirty="0"/>
              <a:t>Categories of Common Software Errors</a:t>
            </a:r>
          </a:p>
        </p:txBody>
      </p:sp>
      <p:sp>
        <p:nvSpPr>
          <p:cNvPr id="91139" name="Rectangle 3"/>
          <p:cNvSpPr>
            <a:spLocks noGrp="1" noChangeArrowheads="1"/>
          </p:cNvSpPr>
          <p:nvPr>
            <p:ph type="body" idx="1"/>
          </p:nvPr>
        </p:nvSpPr>
        <p:spPr>
          <a:xfrm>
            <a:off x="152400" y="1143000"/>
            <a:ext cx="8991600" cy="5494910"/>
          </a:xfrm>
        </p:spPr>
        <p:txBody>
          <a:bodyPr>
            <a:normAutofit fontScale="85000" lnSpcReduction="20000"/>
          </a:bodyPr>
          <a:lstStyle/>
          <a:p>
            <a:pPr eaLnBrk="1" hangingPunct="1"/>
            <a:r>
              <a:rPr lang="en-US" sz="2600" b="1" dirty="0"/>
              <a:t>User Interface Errors</a:t>
            </a:r>
          </a:p>
          <a:p>
            <a:pPr lvl="1" eaLnBrk="1" hangingPunct="1"/>
            <a:r>
              <a:rPr lang="en-US" sz="2400" dirty="0"/>
              <a:t>Functionality problem </a:t>
            </a:r>
          </a:p>
          <a:p>
            <a:pPr lvl="2" eaLnBrk="1" hangingPunct="1"/>
            <a:r>
              <a:rPr lang="en-US" sz="2200" dirty="0"/>
              <a:t>Something that a user expects the program to do is hard, awkward, confusing, or impossible</a:t>
            </a:r>
          </a:p>
          <a:p>
            <a:pPr lvl="1" eaLnBrk="1" hangingPunct="1"/>
            <a:r>
              <a:rPr lang="en-US" sz="2400" dirty="0"/>
              <a:t>Communication </a:t>
            </a:r>
          </a:p>
          <a:p>
            <a:pPr lvl="2" eaLnBrk="1" hangingPunct="1"/>
            <a:r>
              <a:rPr lang="en-US" sz="2200" dirty="0"/>
              <a:t>how do you find out how to use the program? </a:t>
            </a:r>
          </a:p>
          <a:p>
            <a:pPr lvl="2" eaLnBrk="1" hangingPunct="1"/>
            <a:r>
              <a:rPr lang="en-US" sz="2200" dirty="0"/>
              <a:t>What info is readily available onscreen? Is there enough? Is it intelligible? Is it insulting? </a:t>
            </a:r>
          </a:p>
          <a:p>
            <a:pPr lvl="2" eaLnBrk="1" hangingPunct="1"/>
            <a:r>
              <a:rPr lang="en-US" sz="2200" dirty="0"/>
              <a:t>What are you told when you make a mistake? Is anything irritating, misleading, or poorly presented?</a:t>
            </a:r>
          </a:p>
          <a:p>
            <a:pPr lvl="1" eaLnBrk="1" hangingPunct="1"/>
            <a:r>
              <a:rPr lang="en-US" sz="2400" dirty="0"/>
              <a:t>Missing commands</a:t>
            </a:r>
          </a:p>
          <a:p>
            <a:pPr lvl="1"/>
            <a:r>
              <a:rPr lang="en-US" sz="2400" dirty="0"/>
              <a:t>Command structure</a:t>
            </a:r>
          </a:p>
          <a:p>
            <a:pPr lvl="2"/>
            <a:r>
              <a:rPr lang="en-US" sz="2200" dirty="0"/>
              <a:t>Is it easy to get lost in the program? </a:t>
            </a:r>
          </a:p>
          <a:p>
            <a:pPr lvl="2"/>
            <a:r>
              <a:rPr lang="en-US" sz="2200" dirty="0"/>
              <a:t>Are there any commands confusing or easy to confuse with others?</a:t>
            </a:r>
          </a:p>
          <a:p>
            <a:pPr lvl="1"/>
            <a:r>
              <a:rPr lang="en-US" sz="2400" dirty="0"/>
              <a:t>Performance </a:t>
            </a:r>
          </a:p>
          <a:p>
            <a:pPr lvl="2"/>
            <a:r>
              <a:rPr lang="en-US" sz="2200" dirty="0"/>
              <a:t>Anything that makes the user feel that the program is working slowly is a problem</a:t>
            </a:r>
          </a:p>
          <a:p>
            <a:pPr lvl="1"/>
            <a:r>
              <a:rPr lang="en-US" sz="2400" dirty="0"/>
              <a:t>Output</a:t>
            </a:r>
          </a:p>
          <a:p>
            <a:pPr lvl="2"/>
            <a:r>
              <a:rPr lang="en-US" sz="2200" dirty="0"/>
              <a:t>Are you getting what you want? Do the printouts make sense? </a:t>
            </a:r>
          </a:p>
          <a:p>
            <a:pPr lvl="2"/>
            <a:r>
              <a:rPr lang="en-US" sz="2200" dirty="0"/>
              <a:t>Will the program save data in a format that another program can read, …</a:t>
            </a:r>
          </a:p>
          <a:p>
            <a:pPr marL="274320" lvl="1" indent="0" eaLnBrk="1" hangingPunct="1">
              <a:buNone/>
            </a:pPr>
            <a:endParaRPr lang="en-US" sz="2400" dirty="0"/>
          </a:p>
        </p:txBody>
      </p:sp>
      <p:sp>
        <p:nvSpPr>
          <p:cNvPr id="54277" name="Text Box 4"/>
          <p:cNvSpPr txBox="1">
            <a:spLocks noChangeArrowheads="1"/>
          </p:cNvSpPr>
          <p:nvPr/>
        </p:nvSpPr>
        <p:spPr bwMode="auto">
          <a:xfrm>
            <a:off x="228600" y="6445250"/>
            <a:ext cx="6324600" cy="336550"/>
          </a:xfrm>
          <a:prstGeom prst="rect">
            <a:avLst/>
          </a:prstGeom>
          <a:noFill/>
          <a:ln w="9525">
            <a:noFill/>
            <a:miter lim="800000"/>
            <a:headEnd/>
            <a:tailEnd/>
          </a:ln>
        </p:spPr>
        <p:txBody>
          <a:bodyPr>
            <a:spAutoFit/>
          </a:bodyPr>
          <a:lstStyle/>
          <a:p>
            <a:pPr>
              <a:spcBef>
                <a:spcPct val="50000"/>
              </a:spcBef>
            </a:pPr>
            <a:r>
              <a:rPr lang="en-US" sz="1600">
                <a:solidFill>
                  <a:schemeClr val="tx2"/>
                </a:solidFill>
              </a:rPr>
              <a:t>From Kaner, Falk and Nguyen,</a:t>
            </a:r>
            <a:r>
              <a:rPr lang="en-US" sz="1600" i="1">
                <a:solidFill>
                  <a:schemeClr val="tx2"/>
                </a:solidFill>
              </a:rPr>
              <a:t> Testing Computer Software</a:t>
            </a:r>
          </a:p>
        </p:txBody>
      </p:sp>
    </p:spTree>
    <p:extLst>
      <p:ext uri="{BB962C8B-B14F-4D97-AF65-F5344CB8AC3E}">
        <p14:creationId xmlns:p14="http://schemas.microsoft.com/office/powerpoint/2010/main" val="2861980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1139">
                                            <p:txEl>
                                              <p:pRg st="1" end="1"/>
                                            </p:txEl>
                                          </p:spTgt>
                                        </p:tgtEl>
                                        <p:attrNameLst>
                                          <p:attrName>style.visibility</p:attrName>
                                        </p:attrNameLst>
                                      </p:cBhvr>
                                      <p:to>
                                        <p:strVal val="visible"/>
                                      </p:to>
                                    </p:set>
                                    <p:anim calcmode="lin" valueType="num">
                                      <p:cBhvr additive="base">
                                        <p:cTn id="7" dur="500" fill="hold"/>
                                        <p:tgtEl>
                                          <p:spTgt spid="9113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1139">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1139">
                                            <p:txEl>
                                              <p:pRg st="2" end="2"/>
                                            </p:txEl>
                                          </p:spTgt>
                                        </p:tgtEl>
                                        <p:attrNameLst>
                                          <p:attrName>style.visibility</p:attrName>
                                        </p:attrNameLst>
                                      </p:cBhvr>
                                      <p:to>
                                        <p:strVal val="visible"/>
                                      </p:to>
                                    </p:set>
                                    <p:anim calcmode="lin" valueType="num">
                                      <p:cBhvr additive="base">
                                        <p:cTn id="11" dur="500" fill="hold"/>
                                        <p:tgtEl>
                                          <p:spTgt spid="91139">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11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1139">
                                            <p:txEl>
                                              <p:pRg st="3" end="3"/>
                                            </p:txEl>
                                          </p:spTgt>
                                        </p:tgtEl>
                                        <p:attrNameLst>
                                          <p:attrName>style.visibility</p:attrName>
                                        </p:attrNameLst>
                                      </p:cBhvr>
                                      <p:to>
                                        <p:strVal val="visible"/>
                                      </p:to>
                                    </p:set>
                                    <p:anim calcmode="lin" valueType="num">
                                      <p:cBhvr additive="base">
                                        <p:cTn id="17" dur="500" fill="hold"/>
                                        <p:tgtEl>
                                          <p:spTgt spid="91139">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1139">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1139">
                                            <p:txEl>
                                              <p:pRg st="4" end="4"/>
                                            </p:txEl>
                                          </p:spTgt>
                                        </p:tgtEl>
                                        <p:attrNameLst>
                                          <p:attrName>style.visibility</p:attrName>
                                        </p:attrNameLst>
                                      </p:cBhvr>
                                      <p:to>
                                        <p:strVal val="visible"/>
                                      </p:to>
                                    </p:set>
                                    <p:anim calcmode="lin" valueType="num">
                                      <p:cBhvr additive="base">
                                        <p:cTn id="21" dur="500" fill="hold"/>
                                        <p:tgtEl>
                                          <p:spTgt spid="91139">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1139">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1139">
                                            <p:txEl>
                                              <p:pRg st="5" end="5"/>
                                            </p:txEl>
                                          </p:spTgt>
                                        </p:tgtEl>
                                        <p:attrNameLst>
                                          <p:attrName>style.visibility</p:attrName>
                                        </p:attrNameLst>
                                      </p:cBhvr>
                                      <p:to>
                                        <p:strVal val="visible"/>
                                      </p:to>
                                    </p:set>
                                    <p:anim calcmode="lin" valueType="num">
                                      <p:cBhvr additive="base">
                                        <p:cTn id="25" dur="500" fill="hold"/>
                                        <p:tgtEl>
                                          <p:spTgt spid="9113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1139">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91139">
                                            <p:txEl>
                                              <p:pRg st="6" end="6"/>
                                            </p:txEl>
                                          </p:spTgt>
                                        </p:tgtEl>
                                        <p:attrNameLst>
                                          <p:attrName>style.visibility</p:attrName>
                                        </p:attrNameLst>
                                      </p:cBhvr>
                                      <p:to>
                                        <p:strVal val="visible"/>
                                      </p:to>
                                    </p:set>
                                    <p:anim calcmode="lin" valueType="num">
                                      <p:cBhvr additive="base">
                                        <p:cTn id="29" dur="500" fill="hold"/>
                                        <p:tgtEl>
                                          <p:spTgt spid="91139">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113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91139">
                                            <p:txEl>
                                              <p:pRg st="7" end="7"/>
                                            </p:txEl>
                                          </p:spTgt>
                                        </p:tgtEl>
                                        <p:attrNameLst>
                                          <p:attrName>style.visibility</p:attrName>
                                        </p:attrNameLst>
                                      </p:cBhvr>
                                      <p:to>
                                        <p:strVal val="visible"/>
                                      </p:to>
                                    </p:set>
                                    <p:anim calcmode="lin" valueType="num">
                                      <p:cBhvr additive="base">
                                        <p:cTn id="35" dur="500" fill="hold"/>
                                        <p:tgtEl>
                                          <p:spTgt spid="91139">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113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91139">
                                            <p:txEl>
                                              <p:pRg st="8" end="8"/>
                                            </p:txEl>
                                          </p:spTgt>
                                        </p:tgtEl>
                                        <p:attrNameLst>
                                          <p:attrName>style.visibility</p:attrName>
                                        </p:attrNameLst>
                                      </p:cBhvr>
                                      <p:to>
                                        <p:strVal val="visible"/>
                                      </p:to>
                                    </p:set>
                                    <p:anim calcmode="lin" valueType="num">
                                      <p:cBhvr additive="base">
                                        <p:cTn id="41" dur="500" fill="hold"/>
                                        <p:tgtEl>
                                          <p:spTgt spid="91139">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9113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91139">
                                            <p:txEl>
                                              <p:pRg st="9" end="9"/>
                                            </p:txEl>
                                          </p:spTgt>
                                        </p:tgtEl>
                                        <p:attrNameLst>
                                          <p:attrName>style.visibility</p:attrName>
                                        </p:attrNameLst>
                                      </p:cBhvr>
                                      <p:to>
                                        <p:strVal val="visible"/>
                                      </p:to>
                                    </p:set>
                                    <p:anim calcmode="lin" valueType="num">
                                      <p:cBhvr additive="base">
                                        <p:cTn id="47" dur="500" fill="hold"/>
                                        <p:tgtEl>
                                          <p:spTgt spid="91139">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9113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91139">
                                            <p:txEl>
                                              <p:pRg st="10" end="10"/>
                                            </p:txEl>
                                          </p:spTgt>
                                        </p:tgtEl>
                                        <p:attrNameLst>
                                          <p:attrName>style.visibility</p:attrName>
                                        </p:attrNameLst>
                                      </p:cBhvr>
                                      <p:to>
                                        <p:strVal val="visible"/>
                                      </p:to>
                                    </p:set>
                                    <p:anim calcmode="lin" valueType="num">
                                      <p:cBhvr additive="base">
                                        <p:cTn id="53" dur="500" fill="hold"/>
                                        <p:tgtEl>
                                          <p:spTgt spid="91139">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9113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91139">
                                            <p:txEl>
                                              <p:pRg st="11" end="11"/>
                                            </p:txEl>
                                          </p:spTgt>
                                        </p:tgtEl>
                                        <p:attrNameLst>
                                          <p:attrName>style.visibility</p:attrName>
                                        </p:attrNameLst>
                                      </p:cBhvr>
                                      <p:to>
                                        <p:strVal val="visible"/>
                                      </p:to>
                                    </p:set>
                                    <p:anim calcmode="lin" valueType="num">
                                      <p:cBhvr additive="base">
                                        <p:cTn id="59" dur="500" fill="hold"/>
                                        <p:tgtEl>
                                          <p:spTgt spid="91139">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91139">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91139">
                                            <p:txEl>
                                              <p:pRg st="12" end="12"/>
                                            </p:txEl>
                                          </p:spTgt>
                                        </p:tgtEl>
                                        <p:attrNameLst>
                                          <p:attrName>style.visibility</p:attrName>
                                        </p:attrNameLst>
                                      </p:cBhvr>
                                      <p:to>
                                        <p:strVal val="visible"/>
                                      </p:to>
                                    </p:set>
                                    <p:anim calcmode="lin" valueType="num">
                                      <p:cBhvr additive="base">
                                        <p:cTn id="65" dur="500" fill="hold"/>
                                        <p:tgtEl>
                                          <p:spTgt spid="91139">
                                            <p:txEl>
                                              <p:pRg st="12" end="1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91139">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91139">
                                            <p:txEl>
                                              <p:pRg st="13" end="13"/>
                                            </p:txEl>
                                          </p:spTgt>
                                        </p:tgtEl>
                                        <p:attrNameLst>
                                          <p:attrName>style.visibility</p:attrName>
                                        </p:attrNameLst>
                                      </p:cBhvr>
                                      <p:to>
                                        <p:strVal val="visible"/>
                                      </p:to>
                                    </p:set>
                                    <p:anim calcmode="lin" valueType="num">
                                      <p:cBhvr additive="base">
                                        <p:cTn id="71" dur="500" fill="hold"/>
                                        <p:tgtEl>
                                          <p:spTgt spid="91139">
                                            <p:txEl>
                                              <p:pRg st="13" end="13"/>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91139">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91139">
                                            <p:txEl>
                                              <p:pRg st="14" end="14"/>
                                            </p:txEl>
                                          </p:spTgt>
                                        </p:tgtEl>
                                        <p:attrNameLst>
                                          <p:attrName>style.visibility</p:attrName>
                                        </p:attrNameLst>
                                      </p:cBhvr>
                                      <p:to>
                                        <p:strVal val="visible"/>
                                      </p:to>
                                    </p:set>
                                    <p:anim calcmode="lin" valueType="num">
                                      <p:cBhvr additive="base">
                                        <p:cTn id="77" dur="500" fill="hold"/>
                                        <p:tgtEl>
                                          <p:spTgt spid="91139">
                                            <p:txEl>
                                              <p:pRg st="14" end="14"/>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91139">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91139">
                                            <p:txEl>
                                              <p:pRg st="15" end="15"/>
                                            </p:txEl>
                                          </p:spTgt>
                                        </p:tgtEl>
                                        <p:attrNameLst>
                                          <p:attrName>style.visibility</p:attrName>
                                        </p:attrNameLst>
                                      </p:cBhvr>
                                      <p:to>
                                        <p:strVal val="visible"/>
                                      </p:to>
                                    </p:set>
                                    <p:anim calcmode="lin" valueType="num">
                                      <p:cBhvr additive="base">
                                        <p:cTn id="83" dur="500" fill="hold"/>
                                        <p:tgtEl>
                                          <p:spTgt spid="91139">
                                            <p:txEl>
                                              <p:pRg st="15" end="15"/>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91139">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O8EswJpolRqAEqBoLNSsAU"/>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1859</TotalTime>
  <Words>5807</Words>
  <Application>Microsoft Office PowerPoint</Application>
  <PresentationFormat>On-screen Show (4:3)</PresentationFormat>
  <Paragraphs>898</Paragraphs>
  <Slides>83</Slides>
  <Notes>28</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83</vt:i4>
      </vt:variant>
    </vt:vector>
  </HeadingPairs>
  <TitlesOfParts>
    <vt:vector size="95" baseType="lpstr">
      <vt:lpstr>Arial</vt:lpstr>
      <vt:lpstr>Calibri</vt:lpstr>
      <vt:lpstr>Courier New</vt:lpstr>
      <vt:lpstr>Helvetica</vt:lpstr>
      <vt:lpstr>Monotype Sorts</vt:lpstr>
      <vt:lpstr>Rockwell</vt:lpstr>
      <vt:lpstr>Rockwell Condensed</vt:lpstr>
      <vt:lpstr>Rockwell Extra Bold</vt:lpstr>
      <vt:lpstr>Times New Roman</vt:lpstr>
      <vt:lpstr>Wingdings</vt:lpstr>
      <vt:lpstr>Wood Type</vt:lpstr>
      <vt:lpstr>Document</vt:lpstr>
      <vt:lpstr>SOEN 6431 Software Maintenance and Program Comprehension</vt:lpstr>
      <vt:lpstr>Terminology</vt:lpstr>
      <vt:lpstr>Software Failure</vt:lpstr>
      <vt:lpstr>Errors Are a Part of Our Daily Life</vt:lpstr>
      <vt:lpstr>Errors, Faults, and Failures</vt:lpstr>
      <vt:lpstr>Software Defects and Errors</vt:lpstr>
      <vt:lpstr>PowerPoint Presentation</vt:lpstr>
      <vt:lpstr>Why Does Software Have Defects?</vt:lpstr>
      <vt:lpstr>Categories of Common Software Errors</vt:lpstr>
      <vt:lpstr>Categories of Software Errors - cont</vt:lpstr>
      <vt:lpstr>Categories of Software Errors - cont</vt:lpstr>
      <vt:lpstr>Categories of Software Errors - cont</vt:lpstr>
      <vt:lpstr>Categories of Software Errors - cont</vt:lpstr>
      <vt:lpstr>Why Are Defects Hard to Find?</vt:lpstr>
      <vt:lpstr>Why Are Defects Hard to Find? - cont</vt:lpstr>
      <vt:lpstr>Defect Rate and Development Process</vt:lpstr>
      <vt:lpstr>Quality Assurance vs Testing</vt:lpstr>
      <vt:lpstr>PowerPoint Presentation</vt:lpstr>
      <vt:lpstr>PowerPoint Presentation</vt:lpstr>
      <vt:lpstr>PowerPoint Presentation</vt:lpstr>
      <vt:lpstr>Two approaches </vt:lpstr>
      <vt:lpstr>Static and dynamic testing</vt:lpstr>
      <vt:lpstr>Static testing</vt:lpstr>
      <vt:lpstr>Dynamic testing</vt:lpstr>
      <vt:lpstr>The dynamic testing process</vt:lpstr>
      <vt:lpstr>Exhaustive Testing</vt:lpstr>
      <vt:lpstr>Selective Testing</vt:lpstr>
      <vt:lpstr>Test-First Programming</vt:lpstr>
      <vt:lpstr>Advantages of Test-First Programming</vt:lpstr>
      <vt:lpstr>Black Box Testing</vt:lpstr>
      <vt:lpstr>The Information Domain:  inputs and outputs</vt:lpstr>
      <vt:lpstr>The Information Domain:  inputs and outputs</vt:lpstr>
      <vt:lpstr>Equivalence Partitioning</vt:lpstr>
      <vt:lpstr>Equaivalence partition testing</vt:lpstr>
      <vt:lpstr>Equivalence Partitioning</vt:lpstr>
      <vt:lpstr>Equivalence Partitioning</vt:lpstr>
      <vt:lpstr>Equivalence Partitioning</vt:lpstr>
      <vt:lpstr>Equivalence Partitioning</vt:lpstr>
      <vt:lpstr>Equivalence Partitioning</vt:lpstr>
      <vt:lpstr>Equivalence Partitioning - examples</vt:lpstr>
      <vt:lpstr>Equivalence Partitioning - examples</vt:lpstr>
      <vt:lpstr>Equivalence Partitioning - examples</vt:lpstr>
      <vt:lpstr>Equivalence Partitioning - examples</vt:lpstr>
      <vt:lpstr>Equivalence Partitioning - examples</vt:lpstr>
      <vt:lpstr>Equivalence partitioning: Example</vt:lpstr>
      <vt:lpstr>Equivalence partitioning: Example</vt:lpstr>
      <vt:lpstr>Equivalence partitioning: Example</vt:lpstr>
      <vt:lpstr>Boundary Value Analysis (BVA)</vt:lpstr>
      <vt:lpstr>Boundary Value Analysis</vt:lpstr>
      <vt:lpstr>Boundary Value Analysis - examples</vt:lpstr>
      <vt:lpstr>Boundary Value Analysis - examples</vt:lpstr>
      <vt:lpstr>Boundary Value Analysis - examples</vt:lpstr>
      <vt:lpstr>Equivalence partitioning: Example</vt:lpstr>
      <vt:lpstr>BVA: Example</vt:lpstr>
      <vt:lpstr>What is White Box testing </vt:lpstr>
      <vt:lpstr>White-box testing</vt:lpstr>
      <vt:lpstr>Flow graph representations</vt:lpstr>
      <vt:lpstr>Statement testing</vt:lpstr>
      <vt:lpstr>Branch testing</vt:lpstr>
      <vt:lpstr>Multiple condition testing</vt:lpstr>
      <vt:lpstr>Multiple condition testing</vt:lpstr>
      <vt:lpstr>Coverage report. Example – 1 </vt:lpstr>
      <vt:lpstr>Coverage report. Example – 2 </vt:lpstr>
      <vt:lpstr>Path testing</vt:lpstr>
      <vt:lpstr>Loop Testing</vt:lpstr>
      <vt:lpstr>Problems with path testing</vt:lpstr>
      <vt:lpstr>Key points</vt:lpstr>
      <vt:lpstr>Integration Testing</vt:lpstr>
      <vt:lpstr>Integration testing strategies</vt:lpstr>
      <vt:lpstr>Top-down dynamic testing</vt:lpstr>
      <vt:lpstr>Top-down dynamic testing</vt:lpstr>
      <vt:lpstr>Bottom-up dynamic testing</vt:lpstr>
      <vt:lpstr>Bottom-up dynamic testing</vt:lpstr>
      <vt:lpstr>Dynamic testing is incremental</vt:lpstr>
      <vt:lpstr>System Testing </vt:lpstr>
      <vt:lpstr>System Testing</vt:lpstr>
      <vt:lpstr>System Testing</vt:lpstr>
      <vt:lpstr>System  Testing</vt:lpstr>
      <vt:lpstr>System Testing</vt:lpstr>
      <vt:lpstr>System Testing</vt:lpstr>
      <vt:lpstr>Installation Testing</vt:lpstr>
      <vt:lpstr>Testing at different levels and stages</vt:lpstr>
      <vt:lpstr>Conclusion</vt:lpstr>
    </vt:vector>
  </TitlesOfParts>
  <Company>ENCS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Juergen Rilling</dc:creator>
  <cp:lastModifiedBy>Juergen Rilling</cp:lastModifiedBy>
  <cp:revision>107</cp:revision>
  <dcterms:created xsi:type="dcterms:W3CDTF">2011-08-26T16:36:47Z</dcterms:created>
  <dcterms:modified xsi:type="dcterms:W3CDTF">2023-10-25T15:09:42Z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Google.Documents.DocumentId">
    <vt:lpwstr>1Vbdp3MRf-5IS3KI__WDhmW0k2jQqPti-xWwgMjdeEYQ</vt:lpwstr>
  </property>
  <property fmtid="{D5CDD505-2E9C-101B-9397-08002B2CF9AE}" pid="3" name="Google.Documents.RevisionId">
    <vt:lpwstr>01802445655549552244</vt:lpwstr>
  </property>
  <property fmtid="{D5CDD505-2E9C-101B-9397-08002B2CF9AE}" pid="4" name="Google.Documents.PluginVersion">
    <vt:lpwstr>2.0.2154.5604</vt:lpwstr>
  </property>
  <property fmtid="{D5CDD505-2E9C-101B-9397-08002B2CF9AE}" pid="5" name="Google.Documents.MergeIncapabilityFlags">
    <vt:i4>0</vt:i4>
  </property>
  <property fmtid="{D5CDD505-2E9C-101B-9397-08002B2CF9AE}" pid="6" name="Google.Documents.Tracking">
    <vt:lpwstr>false</vt:lpwstr>
  </property>
</Properties>
</file>