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35" r:id="rId1"/>
  </p:sldMasterIdLst>
  <p:notesMasterIdLst>
    <p:notesMasterId r:id="rId59"/>
  </p:notesMasterIdLst>
  <p:sldIdLst>
    <p:sldId id="256" r:id="rId2"/>
    <p:sldId id="258" r:id="rId3"/>
    <p:sldId id="337" r:id="rId4"/>
    <p:sldId id="338" r:id="rId5"/>
    <p:sldId id="339" r:id="rId6"/>
    <p:sldId id="262" r:id="rId7"/>
    <p:sldId id="263" r:id="rId8"/>
    <p:sldId id="340" r:id="rId9"/>
    <p:sldId id="341" r:id="rId10"/>
    <p:sldId id="261" r:id="rId11"/>
    <p:sldId id="342" r:id="rId12"/>
    <p:sldId id="344" r:id="rId13"/>
    <p:sldId id="345" r:id="rId14"/>
    <p:sldId id="347" r:id="rId15"/>
    <p:sldId id="331" r:id="rId16"/>
    <p:sldId id="349" r:id="rId17"/>
    <p:sldId id="351" r:id="rId18"/>
    <p:sldId id="270" r:id="rId19"/>
    <p:sldId id="271" r:id="rId20"/>
    <p:sldId id="350" r:id="rId21"/>
    <p:sldId id="352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7" r:id="rId30"/>
    <p:sldId id="292" r:id="rId31"/>
    <p:sldId id="293" r:id="rId32"/>
    <p:sldId id="294" r:id="rId33"/>
    <p:sldId id="295" r:id="rId34"/>
    <p:sldId id="332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10" r:id="rId47"/>
    <p:sldId id="311" r:id="rId48"/>
    <p:sldId id="312" r:id="rId49"/>
    <p:sldId id="354" r:id="rId50"/>
    <p:sldId id="315" r:id="rId51"/>
    <p:sldId id="317" r:id="rId52"/>
    <p:sldId id="323" r:id="rId53"/>
    <p:sldId id="325" r:id="rId54"/>
    <p:sldId id="326" r:id="rId55"/>
    <p:sldId id="327" r:id="rId56"/>
    <p:sldId id="328" r:id="rId57"/>
    <p:sldId id="330" r:id="rId5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ergen Rilling" initials=" 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99" d="100"/>
          <a:sy n="99" d="100"/>
        </p:scale>
        <p:origin x="19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rgen Rilling" userId="f32c10c5-cad9-4a66-a33f-b1c4a4ed073e" providerId="ADAL" clId="{D924F0B7-4B9D-4E64-8191-32A60DC3A781}"/>
    <pc:docChg chg="modSld">
      <pc:chgData name="Juergen Rilling" userId="f32c10c5-cad9-4a66-a33f-b1c4a4ed073e" providerId="ADAL" clId="{D924F0B7-4B9D-4E64-8191-32A60DC3A781}" dt="2022-11-02T15:42:12.234" v="3" actId="207"/>
      <pc:docMkLst>
        <pc:docMk/>
      </pc:docMkLst>
      <pc:sldChg chg="modSp mod">
        <pc:chgData name="Juergen Rilling" userId="f32c10c5-cad9-4a66-a33f-b1c4a4ed073e" providerId="ADAL" clId="{D924F0B7-4B9D-4E64-8191-32A60DC3A781}" dt="2022-11-02T15:41:45.635" v="1" actId="20577"/>
        <pc:sldMkLst>
          <pc:docMk/>
          <pc:sldMk cId="0" sldId="256"/>
        </pc:sldMkLst>
        <pc:spChg chg="mod">
          <ac:chgData name="Juergen Rilling" userId="f32c10c5-cad9-4a66-a33f-b1c4a4ed073e" providerId="ADAL" clId="{D924F0B7-4B9D-4E64-8191-32A60DC3A781}" dt="2022-11-02T15:41:45.635" v="1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Juergen Rilling" userId="f32c10c5-cad9-4a66-a33f-b1c4a4ed073e" providerId="ADAL" clId="{D924F0B7-4B9D-4E64-8191-32A60DC3A781}" dt="2022-11-02T15:42:12.234" v="3" actId="207"/>
        <pc:sldMkLst>
          <pc:docMk/>
          <pc:sldMk cId="994654094" sldId="342"/>
        </pc:sldMkLst>
        <pc:graphicFrameChg chg="modGraphic">
          <ac:chgData name="Juergen Rilling" userId="f32c10c5-cad9-4a66-a33f-b1c4a4ed073e" providerId="ADAL" clId="{D924F0B7-4B9D-4E64-8191-32A60DC3A781}" dt="2022-11-02T15:42:12.234" v="3" actId="207"/>
          <ac:graphicFrameMkLst>
            <pc:docMk/>
            <pc:sldMk cId="994654094" sldId="342"/>
            <ac:graphicFrameMk id="15" creationId="{C3CCFFD3-C952-4528-A62A-F8E4B058C435}"/>
          </ac:graphicFrameMkLst>
        </pc:graphicFrameChg>
      </pc:sldChg>
      <pc:sldChg chg="modSp mod">
        <pc:chgData name="Juergen Rilling" userId="f32c10c5-cad9-4a66-a33f-b1c4a4ed073e" providerId="ADAL" clId="{D924F0B7-4B9D-4E64-8191-32A60DC3A781}" dt="2022-11-02T15:42:03.188" v="2" actId="207"/>
        <pc:sldMkLst>
          <pc:docMk/>
          <pc:sldMk cId="4284096670" sldId="344"/>
        </pc:sldMkLst>
        <pc:graphicFrameChg chg="modGraphic">
          <ac:chgData name="Juergen Rilling" userId="f32c10c5-cad9-4a66-a33f-b1c4a4ed073e" providerId="ADAL" clId="{D924F0B7-4B9D-4E64-8191-32A60DC3A781}" dt="2022-11-02T15:42:03.188" v="2" actId="207"/>
          <ac:graphicFrameMkLst>
            <pc:docMk/>
            <pc:sldMk cId="4284096670" sldId="344"/>
            <ac:graphicFrameMk id="32" creationId="{9C218DFB-6740-45DB-ACBF-7248641F3315}"/>
          </ac:graphicFrameMkLst>
        </pc:graphicFrameChg>
      </pc:sldChg>
    </pc:docChg>
  </pc:docChgLst>
  <pc:docChgLst>
    <pc:chgData name="Juergen Rilling" userId="f32c10c5-cad9-4a66-a33f-b1c4a4ed073e" providerId="ADAL" clId="{AE794E2E-989D-4A59-A260-3EE152C38B72}"/>
    <pc:docChg chg="undo custSel addSld delSld modSld">
      <pc:chgData name="Juergen Rilling" userId="f32c10c5-cad9-4a66-a33f-b1c4a4ed073e" providerId="ADAL" clId="{AE794E2E-989D-4A59-A260-3EE152C38B72}" dt="2022-03-07T15:53:46.376" v="675" actId="20577"/>
      <pc:docMkLst>
        <pc:docMk/>
      </pc:docMkLst>
      <pc:sldChg chg="modSp mod">
        <pc:chgData name="Juergen Rilling" userId="f32c10c5-cad9-4a66-a33f-b1c4a4ed073e" providerId="ADAL" clId="{AE794E2E-989D-4A59-A260-3EE152C38B72}" dt="2022-02-13T15:25:18.626" v="16" actId="20577"/>
        <pc:sldMkLst>
          <pc:docMk/>
          <pc:sldMk cId="0" sldId="256"/>
        </pc:sldMkLst>
        <pc:spChg chg="mod">
          <ac:chgData name="Juergen Rilling" userId="f32c10c5-cad9-4a66-a33f-b1c4a4ed073e" providerId="ADAL" clId="{AE794E2E-989D-4A59-A260-3EE152C38B72}" dt="2022-02-13T15:25:18.626" v="16" actId="20577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mod">
        <pc:chgData name="Juergen Rilling" userId="f32c10c5-cad9-4a66-a33f-b1c4a4ed073e" providerId="ADAL" clId="{AE794E2E-989D-4A59-A260-3EE152C38B72}" dt="2022-02-13T15:31:02.037" v="76" actId="26606"/>
        <pc:sldMkLst>
          <pc:docMk/>
          <pc:sldMk cId="3971758644" sldId="261"/>
        </pc:sldMkLst>
        <pc:spChg chg="mod">
          <ac:chgData name="Juergen Rilling" userId="f32c10c5-cad9-4a66-a33f-b1c4a4ed073e" providerId="ADAL" clId="{AE794E2E-989D-4A59-A260-3EE152C38B72}" dt="2022-02-13T15:31:02.037" v="76" actId="26606"/>
          <ac:spMkLst>
            <pc:docMk/>
            <pc:sldMk cId="3971758644" sldId="261"/>
            <ac:spMk id="5" creationId="{00000000-0000-0000-0000-000000000000}"/>
          </ac:spMkLst>
        </pc:spChg>
        <pc:spChg chg="add del">
          <ac:chgData name="Juergen Rilling" userId="f32c10c5-cad9-4a66-a33f-b1c4a4ed073e" providerId="ADAL" clId="{AE794E2E-989D-4A59-A260-3EE152C38B72}" dt="2022-02-13T15:31:01.914" v="75" actId="26606"/>
          <ac:spMkLst>
            <pc:docMk/>
            <pc:sldMk cId="3971758644" sldId="261"/>
            <ac:spMk id="77" creationId="{42285737-90EE-47DC-AC80-8AE156B11969}"/>
          </ac:spMkLst>
        </pc:spChg>
        <pc:spChg chg="mod">
          <ac:chgData name="Juergen Rilling" userId="f32c10c5-cad9-4a66-a33f-b1c4a4ed073e" providerId="ADAL" clId="{AE794E2E-989D-4A59-A260-3EE152C38B72}" dt="2022-02-13T15:31:02.037" v="76" actId="26606"/>
          <ac:spMkLst>
            <pc:docMk/>
            <pc:sldMk cId="3971758644" sldId="261"/>
            <ac:spMk id="43010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15:31:02.037" v="76" actId="26606"/>
          <ac:spMkLst>
            <pc:docMk/>
            <pc:sldMk cId="3971758644" sldId="261"/>
            <ac:spMk id="43018" creationId="{B819A166-7571-4003-A6B8-B62034C3ED30}"/>
          </ac:spMkLst>
        </pc:spChg>
        <pc:grpChg chg="add del">
          <ac:chgData name="Juergen Rilling" userId="f32c10c5-cad9-4a66-a33f-b1c4a4ed073e" providerId="ADAL" clId="{AE794E2E-989D-4A59-A260-3EE152C38B72}" dt="2022-02-13T15:31:01.914" v="75" actId="26606"/>
          <ac:grpSpMkLst>
            <pc:docMk/>
            <pc:sldMk cId="3971758644" sldId="261"/>
            <ac:grpSpMk id="79" creationId="{B57BDC17-F1B3-455F-BBF1-680AA1F25C06}"/>
          </ac:grpSpMkLst>
        </pc:grpChg>
        <pc:graphicFrameChg chg="mod ord modGraphic">
          <ac:chgData name="Juergen Rilling" userId="f32c10c5-cad9-4a66-a33f-b1c4a4ed073e" providerId="ADAL" clId="{AE794E2E-989D-4A59-A260-3EE152C38B72}" dt="2022-02-13T15:31:02.037" v="76" actId="26606"/>
          <ac:graphicFrameMkLst>
            <pc:docMk/>
            <pc:sldMk cId="3971758644" sldId="261"/>
            <ac:graphicFrameMk id="43016" creationId="{73C4F610-CFD1-4C44-A75B-6BE95EFBF340}"/>
          </ac:graphicFrameMkLst>
        </pc:graphicFrameChg>
      </pc:sldChg>
      <pc:sldChg chg="addSp delSp modSp mod">
        <pc:chgData name="Juergen Rilling" userId="f32c10c5-cad9-4a66-a33f-b1c4a4ed073e" providerId="ADAL" clId="{AE794E2E-989D-4A59-A260-3EE152C38B72}" dt="2022-02-13T15:36:57.399" v="144" actId="26606"/>
        <pc:sldMkLst>
          <pc:docMk/>
          <pc:sldMk cId="1062995575" sldId="270"/>
        </pc:sldMkLst>
        <pc:spChg chg="add del mod">
          <ac:chgData name="Juergen Rilling" userId="f32c10c5-cad9-4a66-a33f-b1c4a4ed073e" providerId="ADAL" clId="{AE794E2E-989D-4A59-A260-3EE152C38B72}" dt="2022-02-13T15:36:21.975" v="136" actId="478"/>
          <ac:spMkLst>
            <pc:docMk/>
            <pc:sldMk cId="1062995575" sldId="270"/>
            <ac:spMk id="3" creationId="{4CBEE584-BCB8-4109-A837-68EA2BEB18D3}"/>
          </ac:spMkLst>
        </pc:spChg>
        <pc:spChg chg="add del mod">
          <ac:chgData name="Juergen Rilling" userId="f32c10c5-cad9-4a66-a33f-b1c4a4ed073e" providerId="ADAL" clId="{AE794E2E-989D-4A59-A260-3EE152C38B72}" dt="2022-02-13T15:36:57.399" v="144" actId="26606"/>
          <ac:spMkLst>
            <pc:docMk/>
            <pc:sldMk cId="1062995575" sldId="270"/>
            <ac:spMk id="26" creationId="{1B3D55C9-FFF8-48DA-B30C-DF12B8EDC1B4}"/>
          </ac:spMkLst>
        </pc:spChg>
        <pc:spChg chg="add mod">
          <ac:chgData name="Juergen Rilling" userId="f32c10c5-cad9-4a66-a33f-b1c4a4ed073e" providerId="ADAL" clId="{AE794E2E-989D-4A59-A260-3EE152C38B72}" dt="2022-02-13T15:36:38.786" v="138"/>
          <ac:spMkLst>
            <pc:docMk/>
            <pc:sldMk cId="1062995575" sldId="270"/>
            <ac:spMk id="27" creationId="{9C24EE17-266C-4BD3-A454-010D8F2E4DE1}"/>
          </ac:spMkLst>
        </pc:spChg>
        <pc:spChg chg="del">
          <ac:chgData name="Juergen Rilling" userId="f32c10c5-cad9-4a66-a33f-b1c4a4ed073e" providerId="ADAL" clId="{AE794E2E-989D-4A59-A260-3EE152C38B72}" dt="2022-02-13T15:36:16.712" v="135" actId="21"/>
          <ac:spMkLst>
            <pc:docMk/>
            <pc:sldMk cId="1062995575" sldId="270"/>
            <ac:spMk id="73732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33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34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35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36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37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38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39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0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1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2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3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4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5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6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7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8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6:32.204" v="137" actId="164"/>
          <ac:spMkLst>
            <pc:docMk/>
            <pc:sldMk cId="1062995575" sldId="270"/>
            <ac:spMk id="73749" creationId="{00000000-0000-0000-0000-000000000000}"/>
          </ac:spMkLst>
        </pc:spChg>
        <pc:spChg chg="del mod">
          <ac:chgData name="Juergen Rilling" userId="f32c10c5-cad9-4a66-a33f-b1c4a4ed073e" providerId="ADAL" clId="{AE794E2E-989D-4A59-A260-3EE152C38B72}" dt="2022-02-13T15:36:16.712" v="135" actId="21"/>
          <ac:spMkLst>
            <pc:docMk/>
            <pc:sldMk cId="1062995575" sldId="270"/>
            <ac:spMk id="73750" creationId="{00000000-0000-0000-0000-000000000000}"/>
          </ac:spMkLst>
        </pc:spChg>
        <pc:grpChg chg="add del mod">
          <ac:chgData name="Juergen Rilling" userId="f32c10c5-cad9-4a66-a33f-b1c4a4ed073e" providerId="ADAL" clId="{AE794E2E-989D-4A59-A260-3EE152C38B72}" dt="2022-02-13T15:36:45.620" v="139" actId="21"/>
          <ac:grpSpMkLst>
            <pc:docMk/>
            <pc:sldMk cId="1062995575" sldId="270"/>
            <ac:grpSpMk id="4" creationId="{FC328088-71A7-4FB6-B7AC-C6A1ADAB61CD}"/>
          </ac:grpSpMkLst>
        </pc:grpChg>
        <pc:graphicFrameChg chg="add del">
          <ac:chgData name="Juergen Rilling" userId="f32c10c5-cad9-4a66-a33f-b1c4a4ed073e" providerId="ADAL" clId="{AE794E2E-989D-4A59-A260-3EE152C38B72}" dt="2022-02-13T15:36:57.371" v="143" actId="26606"/>
          <ac:graphicFrameMkLst>
            <pc:docMk/>
            <pc:sldMk cId="1062995575" sldId="270"/>
            <ac:graphicFrameMk id="73751" creationId="{5B1F12F5-FD58-4165-BD17-8EF712EE5ED4}"/>
          </ac:graphicFrameMkLst>
        </pc:graphicFrameChg>
        <pc:graphicFrameChg chg="add">
          <ac:chgData name="Juergen Rilling" userId="f32c10c5-cad9-4a66-a33f-b1c4a4ed073e" providerId="ADAL" clId="{AE794E2E-989D-4A59-A260-3EE152C38B72}" dt="2022-02-13T15:36:57.399" v="144" actId="26606"/>
          <ac:graphicFrameMkLst>
            <pc:docMk/>
            <pc:sldMk cId="1062995575" sldId="270"/>
            <ac:graphicFrameMk id="73753" creationId="{EE9B9E90-B07D-4D35-8324-F001D9B7C4EB}"/>
          </ac:graphicFrameMkLst>
        </pc:graphicFrameChg>
        <pc:picChg chg="add mod">
          <ac:chgData name="Juergen Rilling" userId="f32c10c5-cad9-4a66-a33f-b1c4a4ed073e" providerId="ADAL" clId="{AE794E2E-989D-4A59-A260-3EE152C38B72}" dt="2022-02-13T15:36:49.801" v="141" actId="1076"/>
          <ac:picMkLst>
            <pc:docMk/>
            <pc:sldMk cId="1062995575" sldId="270"/>
            <ac:picMk id="5" creationId="{4141016C-8220-423C-A2A2-BC8158AC086D}"/>
          </ac:picMkLst>
        </pc:picChg>
      </pc:sldChg>
      <pc:sldChg chg="addSp delSp modSp mod setBg setFolMasterObjs">
        <pc:chgData name="Juergen Rilling" userId="f32c10c5-cad9-4a66-a33f-b1c4a4ed073e" providerId="ADAL" clId="{AE794E2E-989D-4A59-A260-3EE152C38B72}" dt="2022-02-13T15:37:28.081" v="150" actId="26606"/>
        <pc:sldMkLst>
          <pc:docMk/>
          <pc:sldMk cId="3113230108" sldId="271"/>
        </pc:sldMkLst>
        <pc:spChg chg="mod ord">
          <ac:chgData name="Juergen Rilling" userId="f32c10c5-cad9-4a66-a33f-b1c4a4ed073e" providerId="ADAL" clId="{AE794E2E-989D-4A59-A260-3EE152C38B72}" dt="2022-02-13T15:37:28.081" v="150" actId="26606"/>
          <ac:spMkLst>
            <pc:docMk/>
            <pc:sldMk cId="3113230108" sldId="271"/>
            <ac:spMk id="15" creationId="{00000000-0000-0000-0000-000000000000}"/>
          </ac:spMkLst>
        </pc:spChg>
        <pc:spChg chg="add del">
          <ac:chgData name="Juergen Rilling" userId="f32c10c5-cad9-4a66-a33f-b1c4a4ed073e" providerId="ADAL" clId="{AE794E2E-989D-4A59-A260-3EE152C38B72}" dt="2022-02-13T15:37:28.068" v="149" actId="26606"/>
          <ac:spMkLst>
            <pc:docMk/>
            <pc:sldMk cId="3113230108" sldId="271"/>
            <ac:spMk id="73" creationId="{32AEEBC8-9D30-42EF-95F2-386C2653FBF0}"/>
          </ac:spMkLst>
        </pc:spChg>
        <pc:spChg chg="add del">
          <ac:chgData name="Juergen Rilling" userId="f32c10c5-cad9-4a66-a33f-b1c4a4ed073e" providerId="ADAL" clId="{AE794E2E-989D-4A59-A260-3EE152C38B72}" dt="2022-02-13T15:37:28.068" v="149" actId="26606"/>
          <ac:spMkLst>
            <pc:docMk/>
            <pc:sldMk cId="3113230108" sldId="271"/>
            <ac:spMk id="75" creationId="{3529E97A-97C3-40EA-8A04-5C02398D568F}"/>
          </ac:spMkLst>
        </pc:spChg>
        <pc:spChg chg="add del">
          <ac:chgData name="Juergen Rilling" userId="f32c10c5-cad9-4a66-a33f-b1c4a4ed073e" providerId="ADAL" clId="{AE794E2E-989D-4A59-A260-3EE152C38B72}" dt="2022-02-13T15:37:28.068" v="149" actId="26606"/>
          <ac:spMkLst>
            <pc:docMk/>
            <pc:sldMk cId="3113230108" sldId="271"/>
            <ac:spMk id="77" creationId="{59FA8C2E-A5A7-4490-927A-7CD58343EDBB}"/>
          </ac:spMkLst>
        </pc:spChg>
        <pc:spChg chg="mod">
          <ac:chgData name="Juergen Rilling" userId="f32c10c5-cad9-4a66-a33f-b1c4a4ed073e" providerId="ADAL" clId="{AE794E2E-989D-4A59-A260-3EE152C38B72}" dt="2022-02-13T15:37:28.081" v="150" actId="26606"/>
          <ac:spMkLst>
            <pc:docMk/>
            <pc:sldMk cId="3113230108" sldId="271"/>
            <ac:spMk id="74754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5:37:28.081" v="150" actId="26606"/>
          <ac:spMkLst>
            <pc:docMk/>
            <pc:sldMk cId="3113230108" sldId="271"/>
            <ac:spMk id="74756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5:37:08.907" v="145" actId="21"/>
          <ac:spMkLst>
            <pc:docMk/>
            <pc:sldMk cId="3113230108" sldId="271"/>
            <ac:spMk id="7475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5:37:08.907" v="145" actId="21"/>
          <ac:spMkLst>
            <pc:docMk/>
            <pc:sldMk cId="3113230108" sldId="271"/>
            <ac:spMk id="74758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5:37:08.907" v="145" actId="21"/>
          <ac:spMkLst>
            <pc:docMk/>
            <pc:sldMk cId="3113230108" sldId="271"/>
            <ac:spMk id="7475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5:37:08.907" v="145" actId="21"/>
          <ac:spMkLst>
            <pc:docMk/>
            <pc:sldMk cId="3113230108" sldId="271"/>
            <ac:spMk id="74760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5:37:08.907" v="145" actId="21"/>
          <ac:spMkLst>
            <pc:docMk/>
            <pc:sldMk cId="3113230108" sldId="271"/>
            <ac:spMk id="7476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5:37:08.907" v="145" actId="21"/>
          <ac:spMkLst>
            <pc:docMk/>
            <pc:sldMk cId="3113230108" sldId="271"/>
            <ac:spMk id="74766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15:37:28.081" v="150" actId="26606"/>
          <ac:spMkLst>
            <pc:docMk/>
            <pc:sldMk cId="3113230108" sldId="271"/>
            <ac:spMk id="74768" creationId="{32AEEBC8-9D30-42EF-95F2-386C2653FBF0}"/>
          </ac:spMkLst>
        </pc:spChg>
        <pc:spChg chg="add">
          <ac:chgData name="Juergen Rilling" userId="f32c10c5-cad9-4a66-a33f-b1c4a4ed073e" providerId="ADAL" clId="{AE794E2E-989D-4A59-A260-3EE152C38B72}" dt="2022-02-13T15:37:28.081" v="150" actId="26606"/>
          <ac:spMkLst>
            <pc:docMk/>
            <pc:sldMk cId="3113230108" sldId="271"/>
            <ac:spMk id="74769" creationId="{2E92FA66-67D7-4CB4-94D3-E643A9AD4757}"/>
          </ac:spMkLst>
        </pc:spChg>
        <pc:picChg chg="add mod">
          <ac:chgData name="Juergen Rilling" userId="f32c10c5-cad9-4a66-a33f-b1c4a4ed073e" providerId="ADAL" clId="{AE794E2E-989D-4A59-A260-3EE152C38B72}" dt="2022-02-13T15:37:28.081" v="150" actId="26606"/>
          <ac:picMkLst>
            <pc:docMk/>
            <pc:sldMk cId="3113230108" sldId="271"/>
            <ac:picMk id="2" creationId="{20759A6E-B55F-455A-A8CF-37DA9862FA33}"/>
          </ac:picMkLst>
        </pc:picChg>
        <pc:cxnChg chg="del mod">
          <ac:chgData name="Juergen Rilling" userId="f32c10c5-cad9-4a66-a33f-b1c4a4ed073e" providerId="ADAL" clId="{AE794E2E-989D-4A59-A260-3EE152C38B72}" dt="2022-02-13T15:37:08.907" v="145" actId="21"/>
          <ac:cxnSpMkLst>
            <pc:docMk/>
            <pc:sldMk cId="3113230108" sldId="271"/>
            <ac:cxnSpMk id="74762" creationId="{00000000-0000-0000-0000-000000000000}"/>
          </ac:cxnSpMkLst>
        </pc:cxnChg>
        <pc:cxnChg chg="del mod">
          <ac:chgData name="Juergen Rilling" userId="f32c10c5-cad9-4a66-a33f-b1c4a4ed073e" providerId="ADAL" clId="{AE794E2E-989D-4A59-A260-3EE152C38B72}" dt="2022-02-13T15:37:08.907" v="145" actId="21"/>
          <ac:cxnSpMkLst>
            <pc:docMk/>
            <pc:sldMk cId="3113230108" sldId="271"/>
            <ac:cxnSpMk id="74763" creationId="{00000000-0000-0000-0000-000000000000}"/>
          </ac:cxnSpMkLst>
        </pc:cxnChg>
        <pc:cxnChg chg="del mod">
          <ac:chgData name="Juergen Rilling" userId="f32c10c5-cad9-4a66-a33f-b1c4a4ed073e" providerId="ADAL" clId="{AE794E2E-989D-4A59-A260-3EE152C38B72}" dt="2022-02-13T15:37:08.907" v="145" actId="21"/>
          <ac:cxnSpMkLst>
            <pc:docMk/>
            <pc:sldMk cId="3113230108" sldId="271"/>
            <ac:cxnSpMk id="74764" creationId="{00000000-0000-0000-0000-000000000000}"/>
          </ac:cxnSpMkLst>
        </pc:cxnChg>
        <pc:cxnChg chg="del mod">
          <ac:chgData name="Juergen Rilling" userId="f32c10c5-cad9-4a66-a33f-b1c4a4ed073e" providerId="ADAL" clId="{AE794E2E-989D-4A59-A260-3EE152C38B72}" dt="2022-02-13T15:37:08.907" v="145" actId="21"/>
          <ac:cxnSpMkLst>
            <pc:docMk/>
            <pc:sldMk cId="3113230108" sldId="271"/>
            <ac:cxnSpMk id="74765" creationId="{00000000-0000-0000-0000-000000000000}"/>
          </ac:cxnSpMkLst>
        </pc:cxnChg>
        <pc:cxnChg chg="del mod">
          <ac:chgData name="Juergen Rilling" userId="f32c10c5-cad9-4a66-a33f-b1c4a4ed073e" providerId="ADAL" clId="{AE794E2E-989D-4A59-A260-3EE152C38B72}" dt="2022-02-13T15:37:08.907" v="145" actId="21"/>
          <ac:cxnSpMkLst>
            <pc:docMk/>
            <pc:sldMk cId="3113230108" sldId="271"/>
            <ac:cxnSpMk id="74767" creationId="{00000000-0000-0000-0000-000000000000}"/>
          </ac:cxnSpMkLst>
        </pc:cxnChg>
      </pc:sldChg>
      <pc:sldChg chg="addSp delSp modSp mod setBg setClrOvrMap">
        <pc:chgData name="Juergen Rilling" userId="f32c10c5-cad9-4a66-a33f-b1c4a4ed073e" providerId="ADAL" clId="{AE794E2E-989D-4A59-A260-3EE152C38B72}" dt="2022-02-13T16:18:20.195" v="268" actId="20577"/>
        <pc:sldMkLst>
          <pc:docMk/>
          <pc:sldMk cId="1411995981" sldId="277"/>
        </pc:sldMkLst>
        <pc:spChg chg="add del">
          <ac:chgData name="Juergen Rilling" userId="f32c10c5-cad9-4a66-a33f-b1c4a4ed073e" providerId="ADAL" clId="{AE794E2E-989D-4A59-A260-3EE152C38B72}" dt="2022-02-13T16:17:25.157" v="241" actId="26606"/>
          <ac:spMkLst>
            <pc:docMk/>
            <pc:sldMk cId="1411995981" sldId="277"/>
            <ac:spMk id="77" creationId="{DFF2AC85-FAA0-4844-813F-83C04D7382E2}"/>
          </ac:spMkLst>
        </pc:spChg>
        <pc:spChg chg="add del">
          <ac:chgData name="Juergen Rilling" userId="f32c10c5-cad9-4a66-a33f-b1c4a4ed073e" providerId="ADAL" clId="{AE794E2E-989D-4A59-A260-3EE152C38B72}" dt="2022-02-13T16:17:25.157" v="241" actId="26606"/>
          <ac:spMkLst>
            <pc:docMk/>
            <pc:sldMk cId="1411995981" sldId="277"/>
            <ac:spMk id="79" creationId="{89CC0F1E-BAA2-47B1-8F83-7ECB9FD9E009}"/>
          </ac:spMkLst>
        </pc:spChg>
        <pc:spChg chg="add">
          <ac:chgData name="Juergen Rilling" userId="f32c10c5-cad9-4a66-a33f-b1c4a4ed073e" providerId="ADAL" clId="{AE794E2E-989D-4A59-A260-3EE152C38B72}" dt="2022-02-13T16:17:25.157" v="241" actId="26606"/>
          <ac:spMkLst>
            <pc:docMk/>
            <pc:sldMk cId="1411995981" sldId="277"/>
            <ac:spMk id="137" creationId="{DFF2AC85-FAA0-4844-813F-83C04D7382E2}"/>
          </ac:spMkLst>
        </pc:spChg>
        <pc:spChg chg="add del">
          <ac:chgData name="Juergen Rilling" userId="f32c10c5-cad9-4a66-a33f-b1c4a4ed073e" providerId="ADAL" clId="{AE794E2E-989D-4A59-A260-3EE152C38B72}" dt="2022-02-13T16:17:20.549" v="238" actId="26606"/>
          <ac:spMkLst>
            <pc:docMk/>
            <pc:sldMk cId="1411995981" sldId="277"/>
            <ac:spMk id="138" creationId="{CF62D2A7-8207-488C-9F46-316BA81A16C8}"/>
          </ac:spMkLst>
        </pc:spChg>
        <pc:spChg chg="add">
          <ac:chgData name="Juergen Rilling" userId="f32c10c5-cad9-4a66-a33f-b1c4a4ed073e" providerId="ADAL" clId="{AE794E2E-989D-4A59-A260-3EE152C38B72}" dt="2022-02-13T16:17:25.157" v="241" actId="26606"/>
          <ac:spMkLst>
            <pc:docMk/>
            <pc:sldMk cId="1411995981" sldId="277"/>
            <ac:spMk id="139" creationId="{89CC0F1E-BAA2-47B1-8F83-7ECB9FD9E009}"/>
          </ac:spMkLst>
        </pc:spChg>
        <pc:spChg chg="add del">
          <ac:chgData name="Juergen Rilling" userId="f32c10c5-cad9-4a66-a33f-b1c4a4ed073e" providerId="ADAL" clId="{AE794E2E-989D-4A59-A260-3EE152C38B72}" dt="2022-02-13T16:17:25.150" v="240" actId="26606"/>
          <ac:spMkLst>
            <pc:docMk/>
            <pc:sldMk cId="1411995981" sldId="277"/>
            <ac:spMk id="140" creationId="{907741FC-B544-4A6E-B831-6789D042333D}"/>
          </ac:spMkLst>
        </pc:spChg>
        <pc:spChg chg="add del">
          <ac:chgData name="Juergen Rilling" userId="f32c10c5-cad9-4a66-a33f-b1c4a4ed073e" providerId="ADAL" clId="{AE794E2E-989D-4A59-A260-3EE152C38B72}" dt="2022-02-13T16:17:25.150" v="240" actId="26606"/>
          <ac:spMkLst>
            <pc:docMk/>
            <pc:sldMk cId="1411995981" sldId="277"/>
            <ac:spMk id="142" creationId="{3F0BE7ED-7814-4273-B18A-F26CC0380380}"/>
          </ac:spMkLst>
        </pc:spChg>
        <pc:spChg chg="mod">
          <ac:chgData name="Juergen Rilling" userId="f32c10c5-cad9-4a66-a33f-b1c4a4ed073e" providerId="ADAL" clId="{AE794E2E-989D-4A59-A260-3EE152C38B72}" dt="2022-02-13T16:17:25.150" v="240" actId="26606"/>
          <ac:spMkLst>
            <pc:docMk/>
            <pc:sldMk cId="1411995981" sldId="277"/>
            <ac:spMk id="3075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18:20.195" v="268" actId="20577"/>
          <ac:spMkLst>
            <pc:docMk/>
            <pc:sldMk cId="1411995981" sldId="277"/>
            <ac:spMk id="3076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17:02.917" v="235" actId="26606"/>
          <ac:spMkLst>
            <pc:docMk/>
            <pc:sldMk cId="1411995981" sldId="277"/>
            <ac:spMk id="3078" creationId="{3B854194-185D-494D-905C-7C7CB2E30F6E}"/>
          </ac:spMkLst>
        </pc:spChg>
        <pc:spChg chg="del">
          <ac:chgData name="Juergen Rilling" userId="f32c10c5-cad9-4a66-a33f-b1c4a4ed073e" providerId="ADAL" clId="{AE794E2E-989D-4A59-A260-3EE152C38B72}" dt="2022-02-13T16:17:02.917" v="235" actId="26606"/>
          <ac:spMkLst>
            <pc:docMk/>
            <pc:sldMk cId="1411995981" sldId="277"/>
            <ac:spMk id="3079" creationId="{B4F5FA0D-0104-4987-8241-EFF7C85B88DE}"/>
          </ac:spMkLst>
        </pc:spChg>
        <pc:spChg chg="add del">
          <ac:chgData name="Juergen Rilling" userId="f32c10c5-cad9-4a66-a33f-b1c4a4ed073e" providerId="ADAL" clId="{AE794E2E-989D-4A59-A260-3EE152C38B72}" dt="2022-02-13T16:17:25.150" v="240" actId="26606"/>
          <ac:spMkLst>
            <pc:docMk/>
            <pc:sldMk cId="1411995981" sldId="277"/>
            <ac:spMk id="3083" creationId="{3AFE8227-C443-417B-BA91-520EB1EF4559}"/>
          </ac:spMkLst>
        </pc:spChg>
        <pc:picChg chg="del">
          <ac:chgData name="Juergen Rilling" userId="f32c10c5-cad9-4a66-a33f-b1c4a4ed073e" providerId="ADAL" clId="{AE794E2E-989D-4A59-A260-3EE152C38B72}" dt="2022-02-13T16:17:02.917" v="235" actId="26606"/>
          <ac:picMkLst>
            <pc:docMk/>
            <pc:sldMk cId="1411995981" sldId="277"/>
            <ac:picMk id="3080" creationId="{2897127E-6CEF-446C-BE87-93B7C46E49D1}"/>
          </ac:picMkLst>
        </pc:picChg>
        <pc:picChg chg="add del">
          <ac:chgData name="Juergen Rilling" userId="f32c10c5-cad9-4a66-a33f-b1c4a4ed073e" providerId="ADAL" clId="{AE794E2E-989D-4A59-A260-3EE152C38B72}" dt="2022-02-13T16:17:20.549" v="238" actId="26606"/>
          <ac:picMkLst>
            <pc:docMk/>
            <pc:sldMk cId="1411995981" sldId="277"/>
            <ac:picMk id="3081" creationId="{28039F01-6D8A-4044-9279-AA31FD675405}"/>
          </ac:picMkLst>
        </pc:picChg>
        <pc:picChg chg="add del">
          <ac:chgData name="Juergen Rilling" userId="f32c10c5-cad9-4a66-a33f-b1c4a4ed073e" providerId="ADAL" clId="{AE794E2E-989D-4A59-A260-3EE152C38B72}" dt="2022-02-13T16:17:25.150" v="240" actId="26606"/>
          <ac:picMkLst>
            <pc:docMk/>
            <pc:sldMk cId="1411995981" sldId="277"/>
            <ac:picMk id="3084" creationId="{2EFD9443-516F-4509-B772-E54DECE453B4}"/>
          </ac:picMkLst>
        </pc:picChg>
      </pc:sldChg>
      <pc:sldChg chg="addSp delSp modSp mod setBg setClrOvrMap">
        <pc:chgData name="Juergen Rilling" userId="f32c10c5-cad9-4a66-a33f-b1c4a4ed073e" providerId="ADAL" clId="{AE794E2E-989D-4A59-A260-3EE152C38B72}" dt="2022-02-13T16:18:33.394" v="273" actId="26606"/>
        <pc:sldMkLst>
          <pc:docMk/>
          <pc:sldMk cId="2467618038" sldId="278"/>
        </pc:sldMkLst>
        <pc:spChg chg="add del">
          <ac:chgData name="Juergen Rilling" userId="f32c10c5-cad9-4a66-a33f-b1c4a4ed073e" providerId="ADAL" clId="{AE794E2E-989D-4A59-A260-3EE152C38B72}" dt="2022-02-13T16:18:32.249" v="270" actId="26606"/>
          <ac:spMkLst>
            <pc:docMk/>
            <pc:sldMk cId="2467618038" sldId="278"/>
            <ac:spMk id="85" creationId="{DFF2AC85-FAA0-4844-813F-83C04D7382E2}"/>
          </ac:spMkLst>
        </pc:spChg>
        <pc:spChg chg="add del">
          <ac:chgData name="Juergen Rilling" userId="f32c10c5-cad9-4a66-a33f-b1c4a4ed073e" providerId="ADAL" clId="{AE794E2E-989D-4A59-A260-3EE152C38B72}" dt="2022-02-13T16:18:32.249" v="270" actId="26606"/>
          <ac:spMkLst>
            <pc:docMk/>
            <pc:sldMk cId="2467618038" sldId="278"/>
            <ac:spMk id="87" creationId="{89CC0F1E-BAA2-47B1-8F83-7ECB9FD9E009}"/>
          </ac:spMkLst>
        </pc:spChg>
        <pc:spChg chg="add del">
          <ac:chgData name="Juergen Rilling" userId="f32c10c5-cad9-4a66-a33f-b1c4a4ed073e" providerId="ADAL" clId="{AE794E2E-989D-4A59-A260-3EE152C38B72}" dt="2022-02-13T16:18:33.384" v="272" actId="26606"/>
          <ac:spMkLst>
            <pc:docMk/>
            <pc:sldMk cId="2467618038" sldId="278"/>
            <ac:spMk id="89" creationId="{86909FA0-B515-4681-B7A8-FA281D133B94}"/>
          </ac:spMkLst>
        </pc:spChg>
        <pc:spChg chg="add del">
          <ac:chgData name="Juergen Rilling" userId="f32c10c5-cad9-4a66-a33f-b1c4a4ed073e" providerId="ADAL" clId="{AE794E2E-989D-4A59-A260-3EE152C38B72}" dt="2022-02-13T16:18:33.384" v="272" actId="26606"/>
          <ac:spMkLst>
            <pc:docMk/>
            <pc:sldMk cId="2467618038" sldId="278"/>
            <ac:spMk id="91" creationId="{21C9FE86-FCC3-4A31-AA1C-C882262B7FE7}"/>
          </ac:spMkLst>
        </pc:spChg>
        <pc:spChg chg="add del">
          <ac:chgData name="Juergen Rilling" userId="f32c10c5-cad9-4a66-a33f-b1c4a4ed073e" providerId="ADAL" clId="{AE794E2E-989D-4A59-A260-3EE152C38B72}" dt="2022-02-13T16:18:33.384" v="272" actId="26606"/>
          <ac:spMkLst>
            <pc:docMk/>
            <pc:sldMk cId="2467618038" sldId="278"/>
            <ac:spMk id="93" creationId="{7D96243B-ECED-4B71-8E06-AE9A285EAD20}"/>
          </ac:spMkLst>
        </pc:spChg>
        <pc:spChg chg="add del">
          <ac:chgData name="Juergen Rilling" userId="f32c10c5-cad9-4a66-a33f-b1c4a4ed073e" providerId="ADAL" clId="{AE794E2E-989D-4A59-A260-3EE152C38B72}" dt="2022-02-13T16:18:33.384" v="272" actId="26606"/>
          <ac:spMkLst>
            <pc:docMk/>
            <pc:sldMk cId="2467618038" sldId="278"/>
            <ac:spMk id="95" creationId="{A09989E4-EFDC-4A90-A633-E0525FB4139E}"/>
          </ac:spMkLst>
        </pc:spChg>
        <pc:spChg chg="mod ord">
          <ac:chgData name="Juergen Rilling" userId="f32c10c5-cad9-4a66-a33f-b1c4a4ed073e" providerId="ADAL" clId="{AE794E2E-989D-4A59-A260-3EE152C38B72}" dt="2022-02-13T16:18:33.394" v="273" actId="26606"/>
          <ac:spMkLst>
            <pc:docMk/>
            <pc:sldMk cId="2467618038" sldId="278"/>
            <ac:spMk id="121859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18:33.394" v="273" actId="26606"/>
          <ac:spMkLst>
            <pc:docMk/>
            <pc:sldMk cId="2467618038" sldId="278"/>
            <ac:spMk id="121862" creationId="{00000000-0000-0000-0000-000000000000}"/>
          </ac:spMkLst>
        </pc:spChg>
        <pc:spChg chg="add del">
          <ac:chgData name="Juergen Rilling" userId="f32c10c5-cad9-4a66-a33f-b1c4a4ed073e" providerId="ADAL" clId="{AE794E2E-989D-4A59-A260-3EE152C38B72}" dt="2022-02-13T16:18:33.394" v="273" actId="26606"/>
          <ac:spMkLst>
            <pc:docMk/>
            <pc:sldMk cId="2467618038" sldId="278"/>
            <ac:spMk id="121866" creationId="{3B854194-185D-494D-905C-7C7CB2E30F6E}"/>
          </ac:spMkLst>
        </pc:spChg>
        <pc:spChg chg="add del">
          <ac:chgData name="Juergen Rilling" userId="f32c10c5-cad9-4a66-a33f-b1c4a4ed073e" providerId="ADAL" clId="{AE794E2E-989D-4A59-A260-3EE152C38B72}" dt="2022-02-13T16:18:33.394" v="273" actId="26606"/>
          <ac:spMkLst>
            <pc:docMk/>
            <pc:sldMk cId="2467618038" sldId="278"/>
            <ac:spMk id="121869" creationId="{B4F5FA0D-0104-4987-8241-EFF7C85B88DE}"/>
          </ac:spMkLst>
        </pc:spChg>
        <pc:spChg chg="add del">
          <ac:chgData name="Juergen Rilling" userId="f32c10c5-cad9-4a66-a33f-b1c4a4ed073e" providerId="ADAL" clId="{AE794E2E-989D-4A59-A260-3EE152C38B72}" dt="2022-02-13T16:18:33.384" v="272" actId="26606"/>
          <ac:spMkLst>
            <pc:docMk/>
            <pc:sldMk cId="2467618038" sldId="278"/>
            <ac:spMk id="121874" creationId="{DEE2AD96-B495-4E06-9291-B71706F728CB}"/>
          </ac:spMkLst>
        </pc:spChg>
        <pc:spChg chg="add del">
          <ac:chgData name="Juergen Rilling" userId="f32c10c5-cad9-4a66-a33f-b1c4a4ed073e" providerId="ADAL" clId="{AE794E2E-989D-4A59-A260-3EE152C38B72}" dt="2022-02-13T16:18:33.384" v="272" actId="26606"/>
          <ac:spMkLst>
            <pc:docMk/>
            <pc:sldMk cId="2467618038" sldId="278"/>
            <ac:spMk id="121875" creationId="{53CF6D67-C5A8-4ADD-9E8E-1E38CA1D3166}"/>
          </ac:spMkLst>
        </pc:spChg>
        <pc:spChg chg="add">
          <ac:chgData name="Juergen Rilling" userId="f32c10c5-cad9-4a66-a33f-b1c4a4ed073e" providerId="ADAL" clId="{AE794E2E-989D-4A59-A260-3EE152C38B72}" dt="2022-02-13T16:18:33.394" v="273" actId="26606"/>
          <ac:spMkLst>
            <pc:docMk/>
            <pc:sldMk cId="2467618038" sldId="278"/>
            <ac:spMk id="121877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16:18:33.394" v="273" actId="26606"/>
          <ac:spMkLst>
            <pc:docMk/>
            <pc:sldMk cId="2467618038" sldId="278"/>
            <ac:spMk id="121878" creationId="{89CC0F1E-BAA2-47B1-8F83-7ECB9FD9E009}"/>
          </ac:spMkLst>
        </pc:spChg>
        <pc:picChg chg="add del">
          <ac:chgData name="Juergen Rilling" userId="f32c10c5-cad9-4a66-a33f-b1c4a4ed073e" providerId="ADAL" clId="{AE794E2E-989D-4A59-A260-3EE152C38B72}" dt="2022-02-13T16:18:33.394" v="273" actId="26606"/>
          <ac:picMkLst>
            <pc:docMk/>
            <pc:sldMk cId="2467618038" sldId="278"/>
            <ac:picMk id="121872" creationId="{2897127E-6CEF-446C-BE87-93B7C46E49D1}"/>
          </ac:picMkLst>
        </pc:picChg>
      </pc:sldChg>
      <pc:sldChg chg="addSp delSp modSp mod setBg setClrOvrMap">
        <pc:chgData name="Juergen Rilling" userId="f32c10c5-cad9-4a66-a33f-b1c4a4ed073e" providerId="ADAL" clId="{AE794E2E-989D-4A59-A260-3EE152C38B72}" dt="2022-02-13T16:18:58.180" v="282" actId="5793"/>
        <pc:sldMkLst>
          <pc:docMk/>
          <pc:sldMk cId="4254592973" sldId="279"/>
        </pc:sldMkLst>
        <pc:spChg chg="add">
          <ac:chgData name="Juergen Rilling" userId="f32c10c5-cad9-4a66-a33f-b1c4a4ed073e" providerId="ADAL" clId="{AE794E2E-989D-4A59-A260-3EE152C38B72}" dt="2022-02-13T16:18:41.317" v="274" actId="26606"/>
          <ac:spMkLst>
            <pc:docMk/>
            <pc:sldMk cId="4254592973" sldId="279"/>
            <ac:spMk id="95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16:18:41.317" v="274" actId="26606"/>
          <ac:spMkLst>
            <pc:docMk/>
            <pc:sldMk cId="4254592973" sldId="279"/>
            <ac:spMk id="97" creationId="{89CC0F1E-BAA2-47B1-8F83-7ECB9FD9E009}"/>
          </ac:spMkLst>
        </pc:spChg>
        <pc:spChg chg="mod ord">
          <ac:chgData name="Juergen Rilling" userId="f32c10c5-cad9-4a66-a33f-b1c4a4ed073e" providerId="ADAL" clId="{AE794E2E-989D-4A59-A260-3EE152C38B72}" dt="2022-02-13T16:18:58.180" v="282" actId="5793"/>
          <ac:spMkLst>
            <pc:docMk/>
            <pc:sldMk cId="4254592973" sldId="279"/>
            <ac:spMk id="168963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18:41.317" v="274" actId="26606"/>
          <ac:spMkLst>
            <pc:docMk/>
            <pc:sldMk cId="4254592973" sldId="279"/>
            <ac:spMk id="168966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18:41.317" v="274" actId="26606"/>
          <ac:spMkLst>
            <pc:docMk/>
            <pc:sldMk cId="4254592973" sldId="279"/>
            <ac:spMk id="168978" creationId="{3B854194-185D-494D-905C-7C7CB2E30F6E}"/>
          </ac:spMkLst>
        </pc:spChg>
        <pc:spChg chg="del">
          <ac:chgData name="Juergen Rilling" userId="f32c10c5-cad9-4a66-a33f-b1c4a4ed073e" providerId="ADAL" clId="{AE794E2E-989D-4A59-A260-3EE152C38B72}" dt="2022-02-13T16:18:41.317" v="274" actId="26606"/>
          <ac:spMkLst>
            <pc:docMk/>
            <pc:sldMk cId="4254592973" sldId="279"/>
            <ac:spMk id="168985" creationId="{B4F5FA0D-0104-4987-8241-EFF7C85B88DE}"/>
          </ac:spMkLst>
        </pc:spChg>
        <pc:picChg chg="del">
          <ac:chgData name="Juergen Rilling" userId="f32c10c5-cad9-4a66-a33f-b1c4a4ed073e" providerId="ADAL" clId="{AE794E2E-989D-4A59-A260-3EE152C38B72}" dt="2022-02-13T16:18:41.317" v="274" actId="26606"/>
          <ac:picMkLst>
            <pc:docMk/>
            <pc:sldMk cId="4254592973" sldId="279"/>
            <ac:picMk id="168986" creationId="{2897127E-6CEF-446C-BE87-93B7C46E49D1}"/>
          </ac:picMkLst>
        </pc:picChg>
      </pc:sldChg>
      <pc:sldChg chg="addSp delSp modSp mod setBg setClrOvrMap">
        <pc:chgData name="Juergen Rilling" userId="f32c10c5-cad9-4a66-a33f-b1c4a4ed073e" providerId="ADAL" clId="{AE794E2E-989D-4A59-A260-3EE152C38B72}" dt="2022-02-13T16:19:44.692" v="286" actId="5793"/>
        <pc:sldMkLst>
          <pc:docMk/>
          <pc:sldMk cId="3198919574" sldId="280"/>
        </pc:sldMkLst>
        <pc:spChg chg="add">
          <ac:chgData name="Juergen Rilling" userId="f32c10c5-cad9-4a66-a33f-b1c4a4ed073e" providerId="ADAL" clId="{AE794E2E-989D-4A59-A260-3EE152C38B72}" dt="2022-02-13T16:19:28.202" v="283" actId="26606"/>
          <ac:spMkLst>
            <pc:docMk/>
            <pc:sldMk cId="3198919574" sldId="280"/>
            <ac:spMk id="101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16:19:28.202" v="283" actId="26606"/>
          <ac:spMkLst>
            <pc:docMk/>
            <pc:sldMk cId="3198919574" sldId="280"/>
            <ac:spMk id="102" creationId="{89CC0F1E-BAA2-47B1-8F83-7ECB9FD9E009}"/>
          </ac:spMkLst>
        </pc:spChg>
        <pc:spChg chg="mod">
          <ac:chgData name="Juergen Rilling" userId="f32c10c5-cad9-4a66-a33f-b1c4a4ed073e" providerId="ADAL" clId="{AE794E2E-989D-4A59-A260-3EE152C38B72}" dt="2022-02-13T16:19:28.202" v="283" actId="26606"/>
          <ac:spMkLst>
            <pc:docMk/>
            <pc:sldMk cId="3198919574" sldId="280"/>
            <ac:spMk id="78850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19:44.692" v="286" actId="5793"/>
          <ac:spMkLst>
            <pc:docMk/>
            <pc:sldMk cId="3198919574" sldId="280"/>
            <ac:spMk id="7885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19:28.202" v="283" actId="26606"/>
          <ac:spMkLst>
            <pc:docMk/>
            <pc:sldMk cId="3198919574" sldId="280"/>
            <ac:spMk id="78853" creationId="{15911E3A-C35B-4EF7-A355-B84E9A14AF4D}"/>
          </ac:spMkLst>
        </pc:spChg>
        <pc:grpChg chg="del">
          <ac:chgData name="Juergen Rilling" userId="f32c10c5-cad9-4a66-a33f-b1c4a4ed073e" providerId="ADAL" clId="{AE794E2E-989D-4A59-A260-3EE152C38B72}" dt="2022-02-13T16:19:28.202" v="283" actId="26606"/>
          <ac:grpSpMkLst>
            <pc:docMk/>
            <pc:sldMk cId="3198919574" sldId="280"/>
            <ac:grpSpMk id="78854" creationId="{E21ADB3D-AD65-44B4-847D-5E90E90A5D16}"/>
          </ac:grpSpMkLst>
        </pc:grpChg>
        <pc:grpChg chg="del">
          <ac:chgData name="Juergen Rilling" userId="f32c10c5-cad9-4a66-a33f-b1c4a4ed073e" providerId="ADAL" clId="{AE794E2E-989D-4A59-A260-3EE152C38B72}" dt="2022-02-13T16:19:28.202" v="283" actId="26606"/>
          <ac:grpSpMkLst>
            <pc:docMk/>
            <pc:sldMk cId="3198919574" sldId="280"/>
            <ac:grpSpMk id="78855" creationId="{5F8A7F7F-DD1A-4F41-98AC-B9CE2A620CDC}"/>
          </ac:grpSpMkLst>
        </pc:grpChg>
      </pc:sldChg>
      <pc:sldChg chg="addSp modSp mod">
        <pc:chgData name="Juergen Rilling" userId="f32c10c5-cad9-4a66-a33f-b1c4a4ed073e" providerId="ADAL" clId="{AE794E2E-989D-4A59-A260-3EE152C38B72}" dt="2022-02-13T16:20:03.373" v="289" actId="14100"/>
        <pc:sldMkLst>
          <pc:docMk/>
          <pc:sldMk cId="4159766047" sldId="281"/>
        </pc:sldMkLst>
        <pc:spChg chg="add">
          <ac:chgData name="Juergen Rilling" userId="f32c10c5-cad9-4a66-a33f-b1c4a4ed073e" providerId="ADAL" clId="{AE794E2E-989D-4A59-A260-3EE152C38B72}" dt="2022-02-13T16:19:54.019" v="287" actId="26606"/>
          <ac:spMkLst>
            <pc:docMk/>
            <pc:sldMk cId="4159766047" sldId="281"/>
            <ac:spMk id="72" creationId="{33CD251C-A887-4D2F-925B-FC097198538B}"/>
          </ac:spMkLst>
        </pc:spChg>
        <pc:spChg chg="add">
          <ac:chgData name="Juergen Rilling" userId="f32c10c5-cad9-4a66-a33f-b1c4a4ed073e" providerId="ADAL" clId="{AE794E2E-989D-4A59-A260-3EE152C38B72}" dt="2022-02-13T16:19:54.019" v="287" actId="26606"/>
          <ac:spMkLst>
            <pc:docMk/>
            <pc:sldMk cId="4159766047" sldId="281"/>
            <ac:spMk id="74" creationId="{B19D093C-27FB-4032-B282-42C4563F257C}"/>
          </ac:spMkLst>
        </pc:spChg>
        <pc:spChg chg="mod">
          <ac:chgData name="Juergen Rilling" userId="f32c10c5-cad9-4a66-a33f-b1c4a4ed073e" providerId="ADAL" clId="{AE794E2E-989D-4A59-A260-3EE152C38B72}" dt="2022-02-13T16:19:54.019" v="287" actId="26606"/>
          <ac:spMkLst>
            <pc:docMk/>
            <pc:sldMk cId="4159766047" sldId="281"/>
            <ac:spMk id="97282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20:03.373" v="289" actId="14100"/>
          <ac:spMkLst>
            <pc:docMk/>
            <pc:sldMk cId="4159766047" sldId="281"/>
            <ac:spMk id="97283" creationId="{00000000-0000-0000-0000-000000000000}"/>
          </ac:spMkLst>
        </pc:spChg>
        <pc:grpChg chg="add">
          <ac:chgData name="Juergen Rilling" userId="f32c10c5-cad9-4a66-a33f-b1c4a4ed073e" providerId="ADAL" clId="{AE794E2E-989D-4A59-A260-3EE152C38B72}" dt="2022-02-13T16:19:54.019" v="287" actId="26606"/>
          <ac:grpSpMkLst>
            <pc:docMk/>
            <pc:sldMk cId="4159766047" sldId="281"/>
            <ac:grpSpMk id="76" creationId="{35EE815E-1BD3-4777-B652-6D98825BF66B}"/>
          </ac:grpSpMkLst>
        </pc:grpChg>
      </pc:sldChg>
      <pc:sldChg chg="addSp delSp modSp mod setBg setClrOvrMap">
        <pc:chgData name="Juergen Rilling" userId="f32c10c5-cad9-4a66-a33f-b1c4a4ed073e" providerId="ADAL" clId="{AE794E2E-989D-4A59-A260-3EE152C38B72}" dt="2022-02-13T16:20:31.136" v="300" actId="27636"/>
        <pc:sldMkLst>
          <pc:docMk/>
          <pc:sldMk cId="2875882085" sldId="282"/>
        </pc:sldMkLst>
        <pc:spChg chg="add del">
          <ac:chgData name="Juergen Rilling" userId="f32c10c5-cad9-4a66-a33f-b1c4a4ed073e" providerId="ADAL" clId="{AE794E2E-989D-4A59-A260-3EE152C38B72}" dt="2022-02-13T16:20:10.332" v="291" actId="26606"/>
          <ac:spMkLst>
            <pc:docMk/>
            <pc:sldMk cId="2875882085" sldId="282"/>
            <ac:spMk id="75" creationId="{33CD251C-A887-4D2F-925B-FC097198538B}"/>
          </ac:spMkLst>
        </pc:spChg>
        <pc:spChg chg="add del">
          <ac:chgData name="Juergen Rilling" userId="f32c10c5-cad9-4a66-a33f-b1c4a4ed073e" providerId="ADAL" clId="{AE794E2E-989D-4A59-A260-3EE152C38B72}" dt="2022-02-13T16:20:10.332" v="291" actId="26606"/>
          <ac:spMkLst>
            <pc:docMk/>
            <pc:sldMk cId="2875882085" sldId="282"/>
            <ac:spMk id="77" creationId="{B19D093C-27FB-4032-B282-42C4563F257C}"/>
          </ac:spMkLst>
        </pc:spChg>
        <pc:spChg chg="mod">
          <ac:chgData name="Juergen Rilling" userId="f32c10c5-cad9-4a66-a33f-b1c4a4ed073e" providerId="ADAL" clId="{AE794E2E-989D-4A59-A260-3EE152C38B72}" dt="2022-02-13T16:20:31.136" v="300" actId="27636"/>
          <ac:spMkLst>
            <pc:docMk/>
            <pc:sldMk cId="2875882085" sldId="282"/>
            <ac:spMk id="169987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20:10.342" v="292" actId="26606"/>
          <ac:spMkLst>
            <pc:docMk/>
            <pc:sldMk cId="2875882085" sldId="282"/>
            <ac:spMk id="169990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16:20:10.342" v="292" actId="26606"/>
          <ac:spMkLst>
            <pc:docMk/>
            <pc:sldMk cId="2875882085" sldId="282"/>
            <ac:spMk id="169992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16:20:10.342" v="292" actId="26606"/>
          <ac:spMkLst>
            <pc:docMk/>
            <pc:sldMk cId="2875882085" sldId="282"/>
            <ac:spMk id="169993" creationId="{89CC0F1E-BAA2-47B1-8F83-7ECB9FD9E009}"/>
          </ac:spMkLst>
        </pc:spChg>
        <pc:grpChg chg="add del">
          <ac:chgData name="Juergen Rilling" userId="f32c10c5-cad9-4a66-a33f-b1c4a4ed073e" providerId="ADAL" clId="{AE794E2E-989D-4A59-A260-3EE152C38B72}" dt="2022-02-13T16:20:10.332" v="291" actId="26606"/>
          <ac:grpSpMkLst>
            <pc:docMk/>
            <pc:sldMk cId="2875882085" sldId="282"/>
            <ac:grpSpMk id="79" creationId="{35EE815E-1BD3-4777-B652-6D98825BF66B}"/>
          </ac:grpSpMkLst>
        </pc:grpChg>
      </pc:sldChg>
      <pc:sldChg chg="addSp modSp mod setBg setClrOvrMap">
        <pc:chgData name="Juergen Rilling" userId="f32c10c5-cad9-4a66-a33f-b1c4a4ed073e" providerId="ADAL" clId="{AE794E2E-989D-4A59-A260-3EE152C38B72}" dt="2022-02-13T16:20:46.437" v="302" actId="5793"/>
        <pc:sldMkLst>
          <pc:docMk/>
          <pc:sldMk cId="1910285401" sldId="284"/>
        </pc:sldMkLst>
        <pc:spChg chg="add">
          <ac:chgData name="Juergen Rilling" userId="f32c10c5-cad9-4a66-a33f-b1c4a4ed073e" providerId="ADAL" clId="{AE794E2E-989D-4A59-A260-3EE152C38B72}" dt="2022-02-13T16:20:38.726" v="301" actId="26606"/>
          <ac:spMkLst>
            <pc:docMk/>
            <pc:sldMk cId="1910285401" sldId="284"/>
            <ac:spMk id="72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16:20:38.726" v="301" actId="26606"/>
          <ac:spMkLst>
            <pc:docMk/>
            <pc:sldMk cId="1910285401" sldId="284"/>
            <ac:spMk id="74" creationId="{89CC0F1E-BAA2-47B1-8F83-7ECB9FD9E009}"/>
          </ac:spMkLst>
        </pc:spChg>
        <pc:spChg chg="mod">
          <ac:chgData name="Juergen Rilling" userId="f32c10c5-cad9-4a66-a33f-b1c4a4ed073e" providerId="ADAL" clId="{AE794E2E-989D-4A59-A260-3EE152C38B72}" dt="2022-02-13T16:20:38.726" v="301" actId="26606"/>
          <ac:spMkLst>
            <pc:docMk/>
            <pc:sldMk cId="1910285401" sldId="284"/>
            <ac:spMk id="80898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20:46.437" v="302" actId="5793"/>
          <ac:spMkLst>
            <pc:docMk/>
            <pc:sldMk cId="1910285401" sldId="284"/>
            <ac:spMk id="80899" creationId="{00000000-0000-0000-0000-000000000000}"/>
          </ac:spMkLst>
        </pc:spChg>
      </pc:sldChg>
      <pc:sldChg chg="addSp delSp modSp mod setBg setClrOvrMap">
        <pc:chgData name="Juergen Rilling" userId="f32c10c5-cad9-4a66-a33f-b1c4a4ed073e" providerId="ADAL" clId="{AE794E2E-989D-4A59-A260-3EE152C38B72}" dt="2022-02-13T16:21:29.590" v="313" actId="14100"/>
        <pc:sldMkLst>
          <pc:docMk/>
          <pc:sldMk cId="3804800203" sldId="287"/>
        </pc:sldMkLst>
        <pc:spChg chg="add">
          <ac:chgData name="Juergen Rilling" userId="f32c10c5-cad9-4a66-a33f-b1c4a4ed073e" providerId="ADAL" clId="{AE794E2E-989D-4A59-A260-3EE152C38B72}" dt="2022-02-13T16:21:12.988" v="307" actId="26606"/>
          <ac:spMkLst>
            <pc:docMk/>
            <pc:sldMk cId="3804800203" sldId="287"/>
            <ac:spMk id="77" creationId="{DFF2AC85-FAA0-4844-813F-83C04D7382E2}"/>
          </ac:spMkLst>
        </pc:spChg>
        <pc:spChg chg="add del">
          <ac:chgData name="Juergen Rilling" userId="f32c10c5-cad9-4a66-a33f-b1c4a4ed073e" providerId="ADAL" clId="{AE794E2E-989D-4A59-A260-3EE152C38B72}" dt="2022-02-13T16:21:12.981" v="306" actId="26606"/>
          <ac:spMkLst>
            <pc:docMk/>
            <pc:sldMk cId="3804800203" sldId="287"/>
            <ac:spMk id="78" creationId="{CF62D2A7-8207-488C-9F46-316BA81A16C8}"/>
          </ac:spMkLst>
        </pc:spChg>
        <pc:spChg chg="add del">
          <ac:chgData name="Juergen Rilling" userId="f32c10c5-cad9-4a66-a33f-b1c4a4ed073e" providerId="ADAL" clId="{AE794E2E-989D-4A59-A260-3EE152C38B72}" dt="2022-02-13T16:21:12.988" v="307" actId="26606"/>
          <ac:spMkLst>
            <pc:docMk/>
            <pc:sldMk cId="3804800203" sldId="287"/>
            <ac:spMk id="80" creationId="{DFF2AC85-FAA0-4844-813F-83C04D7382E2}"/>
          </ac:spMkLst>
        </pc:spChg>
        <pc:spChg chg="add del">
          <ac:chgData name="Juergen Rilling" userId="f32c10c5-cad9-4a66-a33f-b1c4a4ed073e" providerId="ADAL" clId="{AE794E2E-989D-4A59-A260-3EE152C38B72}" dt="2022-02-13T16:21:12.988" v="307" actId="26606"/>
          <ac:spMkLst>
            <pc:docMk/>
            <pc:sldMk cId="3804800203" sldId="287"/>
            <ac:spMk id="81" creationId="{89CC0F1E-BAA2-47B1-8F83-7ECB9FD9E009}"/>
          </ac:spMkLst>
        </pc:spChg>
        <pc:spChg chg="mod ord">
          <ac:chgData name="Juergen Rilling" userId="f32c10c5-cad9-4a66-a33f-b1c4a4ed073e" providerId="ADAL" clId="{AE794E2E-989D-4A59-A260-3EE152C38B72}" dt="2022-02-13T16:21:29.590" v="313" actId="14100"/>
          <ac:spMkLst>
            <pc:docMk/>
            <pc:sldMk cId="3804800203" sldId="287"/>
            <ac:spMk id="147459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21:12.981" v="306" actId="26606"/>
          <ac:spMkLst>
            <pc:docMk/>
            <pc:sldMk cId="3804800203" sldId="287"/>
            <ac:spMk id="147462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21:00.415" v="303" actId="26606"/>
          <ac:spMkLst>
            <pc:docMk/>
            <pc:sldMk cId="3804800203" sldId="287"/>
            <ac:spMk id="147464" creationId="{3B854194-185D-494D-905C-7C7CB2E30F6E}"/>
          </ac:spMkLst>
        </pc:spChg>
        <pc:spChg chg="del">
          <ac:chgData name="Juergen Rilling" userId="f32c10c5-cad9-4a66-a33f-b1c4a4ed073e" providerId="ADAL" clId="{AE794E2E-989D-4A59-A260-3EE152C38B72}" dt="2022-02-13T16:21:00.415" v="303" actId="26606"/>
          <ac:spMkLst>
            <pc:docMk/>
            <pc:sldMk cId="3804800203" sldId="287"/>
            <ac:spMk id="147465" creationId="{B4F5FA0D-0104-4987-8241-EFF7C85B88DE}"/>
          </ac:spMkLst>
        </pc:spChg>
        <pc:spChg chg="add">
          <ac:chgData name="Juergen Rilling" userId="f32c10c5-cad9-4a66-a33f-b1c4a4ed073e" providerId="ADAL" clId="{AE794E2E-989D-4A59-A260-3EE152C38B72}" dt="2022-02-13T16:21:12.988" v="307" actId="26606"/>
          <ac:spMkLst>
            <pc:docMk/>
            <pc:sldMk cId="3804800203" sldId="287"/>
            <ac:spMk id="147468" creationId="{89CC0F1E-BAA2-47B1-8F83-7ECB9FD9E009}"/>
          </ac:spMkLst>
        </pc:spChg>
        <pc:picChg chg="del">
          <ac:chgData name="Juergen Rilling" userId="f32c10c5-cad9-4a66-a33f-b1c4a4ed073e" providerId="ADAL" clId="{AE794E2E-989D-4A59-A260-3EE152C38B72}" dt="2022-02-13T16:21:00.415" v="303" actId="26606"/>
          <ac:picMkLst>
            <pc:docMk/>
            <pc:sldMk cId="3804800203" sldId="287"/>
            <ac:picMk id="79" creationId="{2897127E-6CEF-446C-BE87-93B7C46E49D1}"/>
          </ac:picMkLst>
        </pc:picChg>
        <pc:picChg chg="add del">
          <ac:chgData name="Juergen Rilling" userId="f32c10c5-cad9-4a66-a33f-b1c4a4ed073e" providerId="ADAL" clId="{AE794E2E-989D-4A59-A260-3EE152C38B72}" dt="2022-02-13T16:21:12.981" v="306" actId="26606"/>
          <ac:picMkLst>
            <pc:docMk/>
            <pc:sldMk cId="3804800203" sldId="287"/>
            <ac:picMk id="147466" creationId="{CEB88956-8E7B-4B32-9F76-3700A1B04349}"/>
          </ac:picMkLst>
        </pc:picChg>
      </pc:sldChg>
      <pc:sldChg chg="addSp modSp mod setBg setClrOvrMap">
        <pc:chgData name="Juergen Rilling" userId="f32c10c5-cad9-4a66-a33f-b1c4a4ed073e" providerId="ADAL" clId="{AE794E2E-989D-4A59-A260-3EE152C38B72}" dt="2022-02-13T16:22:35.707" v="341" actId="1076"/>
        <pc:sldMkLst>
          <pc:docMk/>
          <pc:sldMk cId="3952086240" sldId="292"/>
        </pc:sldMkLst>
        <pc:spChg chg="add">
          <ac:chgData name="Juergen Rilling" userId="f32c10c5-cad9-4a66-a33f-b1c4a4ed073e" providerId="ADAL" clId="{AE794E2E-989D-4A59-A260-3EE152C38B72}" dt="2022-02-13T16:21:37.529" v="314" actId="26606"/>
          <ac:spMkLst>
            <pc:docMk/>
            <pc:sldMk cId="3952086240" sldId="292"/>
            <ac:spMk id="76" creationId="{CF62D2A7-8207-488C-9F46-316BA81A16C8}"/>
          </ac:spMkLst>
        </pc:spChg>
        <pc:spChg chg="mod">
          <ac:chgData name="Juergen Rilling" userId="f32c10c5-cad9-4a66-a33f-b1c4a4ed073e" providerId="ADAL" clId="{AE794E2E-989D-4A59-A260-3EE152C38B72}" dt="2022-02-13T16:22:35.707" v="341" actId="1076"/>
          <ac:spMkLst>
            <pc:docMk/>
            <pc:sldMk cId="3952086240" sldId="292"/>
            <ac:spMk id="173059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22:33.021" v="340" actId="1076"/>
          <ac:spMkLst>
            <pc:docMk/>
            <pc:sldMk cId="3952086240" sldId="292"/>
            <ac:spMk id="173062" creationId="{00000000-0000-0000-0000-000000000000}"/>
          </ac:spMkLst>
        </pc:spChg>
        <pc:picChg chg="add">
          <ac:chgData name="Juergen Rilling" userId="f32c10c5-cad9-4a66-a33f-b1c4a4ed073e" providerId="ADAL" clId="{AE794E2E-989D-4A59-A260-3EE152C38B72}" dt="2022-02-13T16:21:37.529" v="314" actId="26606"/>
          <ac:picMkLst>
            <pc:docMk/>
            <pc:sldMk cId="3952086240" sldId="292"/>
            <ac:picMk id="173064" creationId="{262F53EB-DA21-4C2B-BC47-836450A1EF44}"/>
          </ac:picMkLst>
        </pc:picChg>
      </pc:sldChg>
      <pc:sldChg chg="addSp delSp modSp mod setBg setClrOvrMap">
        <pc:chgData name="Juergen Rilling" userId="f32c10c5-cad9-4a66-a33f-b1c4a4ed073e" providerId="ADAL" clId="{AE794E2E-989D-4A59-A260-3EE152C38B72}" dt="2022-02-13T16:24:57.902" v="365" actId="113"/>
        <pc:sldMkLst>
          <pc:docMk/>
          <pc:sldMk cId="60509081" sldId="293"/>
        </pc:sldMkLst>
        <pc:spChg chg="add del">
          <ac:chgData name="Juergen Rilling" userId="f32c10c5-cad9-4a66-a33f-b1c4a4ed073e" providerId="ADAL" clId="{AE794E2E-989D-4A59-A260-3EE152C38B72}" dt="2022-02-13T16:23:10.296" v="343" actId="26606"/>
          <ac:spMkLst>
            <pc:docMk/>
            <pc:sldMk cId="60509081" sldId="293"/>
            <ac:spMk id="76" creationId="{CF62D2A7-8207-488C-9F46-316BA81A16C8}"/>
          </ac:spMkLst>
        </pc:spChg>
        <pc:spChg chg="add del">
          <ac:chgData name="Juergen Rilling" userId="f32c10c5-cad9-4a66-a33f-b1c4a4ed073e" providerId="ADAL" clId="{AE794E2E-989D-4A59-A260-3EE152C38B72}" dt="2022-02-13T16:24:12.942" v="357" actId="26606"/>
          <ac:spMkLst>
            <pc:docMk/>
            <pc:sldMk cId="60509081" sldId="293"/>
            <ac:spMk id="81" creationId="{C80C3A2E-251A-4505-B1B8-C85CBF21F384}"/>
          </ac:spMkLst>
        </pc:spChg>
        <pc:spChg chg="add del">
          <ac:chgData name="Juergen Rilling" userId="f32c10c5-cad9-4a66-a33f-b1c4a4ed073e" providerId="ADAL" clId="{AE794E2E-989D-4A59-A260-3EE152C38B72}" dt="2022-02-13T16:23:46.198" v="345" actId="26606"/>
          <ac:spMkLst>
            <pc:docMk/>
            <pc:sldMk cId="60509081" sldId="293"/>
            <ac:spMk id="98" creationId="{64F9BF67-14D7-4F9D-A8E4-4BB8DE3512EE}"/>
          </ac:spMkLst>
        </pc:spChg>
        <pc:spChg chg="mod">
          <ac:chgData name="Juergen Rilling" userId="f32c10c5-cad9-4a66-a33f-b1c4a4ed073e" providerId="ADAL" clId="{AE794E2E-989D-4A59-A260-3EE152C38B72}" dt="2022-02-13T16:24:12.951" v="358" actId="26606"/>
          <ac:spMkLst>
            <pc:docMk/>
            <pc:sldMk cId="60509081" sldId="293"/>
            <ac:spMk id="81922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24:57.902" v="365" actId="113"/>
          <ac:spMkLst>
            <pc:docMk/>
            <pc:sldMk cId="60509081" sldId="293"/>
            <ac:spMk id="81923" creationId="{00000000-0000-0000-0000-000000000000}"/>
          </ac:spMkLst>
        </pc:spChg>
        <pc:spChg chg="add del">
          <ac:chgData name="Juergen Rilling" userId="f32c10c5-cad9-4a66-a33f-b1c4a4ed073e" providerId="ADAL" clId="{AE794E2E-989D-4A59-A260-3EE152C38B72}" dt="2022-02-13T16:24:12.951" v="358" actId="26606"/>
          <ac:spMkLst>
            <pc:docMk/>
            <pc:sldMk cId="60509081" sldId="293"/>
            <ac:spMk id="81925" creationId="{8D70B121-56F4-4848-B38B-182089D909FA}"/>
          </ac:spMkLst>
        </pc:spChg>
        <pc:spChg chg="add del">
          <ac:chgData name="Juergen Rilling" userId="f32c10c5-cad9-4a66-a33f-b1c4a4ed073e" providerId="ADAL" clId="{AE794E2E-989D-4A59-A260-3EE152C38B72}" dt="2022-02-13T16:23:48.052" v="347" actId="26606"/>
          <ac:spMkLst>
            <pc:docMk/>
            <pc:sldMk cId="60509081" sldId="293"/>
            <ac:spMk id="81931" creationId="{B95B9BA8-1D69-4796-85F5-B6D0BD52354B}"/>
          </ac:spMkLst>
        </pc:spChg>
        <pc:spChg chg="add del">
          <ac:chgData name="Juergen Rilling" userId="f32c10c5-cad9-4a66-a33f-b1c4a4ed073e" providerId="ADAL" clId="{AE794E2E-989D-4A59-A260-3EE152C38B72}" dt="2022-02-13T16:23:54.540" v="349" actId="26606"/>
          <ac:spMkLst>
            <pc:docMk/>
            <pc:sldMk cId="60509081" sldId="293"/>
            <ac:spMk id="81938" creationId="{64F9BF67-14D7-4F9D-A8E4-4BB8DE3512EE}"/>
          </ac:spMkLst>
        </pc:spChg>
        <pc:spChg chg="add del">
          <ac:chgData name="Juergen Rilling" userId="f32c10c5-cad9-4a66-a33f-b1c4a4ed073e" providerId="ADAL" clId="{AE794E2E-989D-4A59-A260-3EE152C38B72}" dt="2022-02-13T16:23:56.286" v="351" actId="26606"/>
          <ac:spMkLst>
            <pc:docMk/>
            <pc:sldMk cId="60509081" sldId="293"/>
            <ac:spMk id="81940" creationId="{33CD251C-A887-4D2F-925B-FC097198538B}"/>
          </ac:spMkLst>
        </pc:spChg>
        <pc:spChg chg="add del">
          <ac:chgData name="Juergen Rilling" userId="f32c10c5-cad9-4a66-a33f-b1c4a4ed073e" providerId="ADAL" clId="{AE794E2E-989D-4A59-A260-3EE152C38B72}" dt="2022-02-13T16:23:56.286" v="351" actId="26606"/>
          <ac:spMkLst>
            <pc:docMk/>
            <pc:sldMk cId="60509081" sldId="293"/>
            <ac:spMk id="81941" creationId="{B19D093C-27FB-4032-B282-42C4563F257C}"/>
          </ac:spMkLst>
        </pc:spChg>
        <pc:spChg chg="add del">
          <ac:chgData name="Juergen Rilling" userId="f32c10c5-cad9-4a66-a33f-b1c4a4ed073e" providerId="ADAL" clId="{AE794E2E-989D-4A59-A260-3EE152C38B72}" dt="2022-02-13T16:24:03.496" v="353" actId="26606"/>
          <ac:spMkLst>
            <pc:docMk/>
            <pc:sldMk cId="60509081" sldId="293"/>
            <ac:spMk id="81943" creationId="{C5E6CFF1-2F42-4E10-9A97-F116F46F53FE}"/>
          </ac:spMkLst>
        </pc:spChg>
        <pc:spChg chg="add del">
          <ac:chgData name="Juergen Rilling" userId="f32c10c5-cad9-4a66-a33f-b1c4a4ed073e" providerId="ADAL" clId="{AE794E2E-989D-4A59-A260-3EE152C38B72}" dt="2022-02-13T16:24:10.531" v="355" actId="26606"/>
          <ac:spMkLst>
            <pc:docMk/>
            <pc:sldMk cId="60509081" sldId="293"/>
            <ac:spMk id="81946" creationId="{CF62D2A7-8207-488C-9F46-316BA81A16C8}"/>
          </ac:spMkLst>
        </pc:spChg>
        <pc:spChg chg="add del">
          <ac:chgData name="Juergen Rilling" userId="f32c10c5-cad9-4a66-a33f-b1c4a4ed073e" providerId="ADAL" clId="{AE794E2E-989D-4A59-A260-3EE152C38B72}" dt="2022-02-13T16:24:12.942" v="357" actId="26606"/>
          <ac:spMkLst>
            <pc:docMk/>
            <pc:sldMk cId="60509081" sldId="293"/>
            <ac:spMk id="81949" creationId="{FC2D2803-67A9-4406-BE75-362E94394A04}"/>
          </ac:spMkLst>
        </pc:spChg>
        <pc:spChg chg="add del">
          <ac:chgData name="Juergen Rilling" userId="f32c10c5-cad9-4a66-a33f-b1c4a4ed073e" providerId="ADAL" clId="{AE794E2E-989D-4A59-A260-3EE152C38B72}" dt="2022-02-13T16:24:12.942" v="357" actId="26606"/>
          <ac:spMkLst>
            <pc:docMk/>
            <pc:sldMk cId="60509081" sldId="293"/>
            <ac:spMk id="81950" creationId="{E25621CF-FD9B-4BC3-9ECC-36CAF62103D0}"/>
          </ac:spMkLst>
        </pc:spChg>
        <pc:spChg chg="add">
          <ac:chgData name="Juergen Rilling" userId="f32c10c5-cad9-4a66-a33f-b1c4a4ed073e" providerId="ADAL" clId="{AE794E2E-989D-4A59-A260-3EE152C38B72}" dt="2022-02-13T16:24:12.951" v="358" actId="26606"/>
          <ac:spMkLst>
            <pc:docMk/>
            <pc:sldMk cId="60509081" sldId="293"/>
            <ac:spMk id="81952" creationId="{33CD251C-A887-4D2F-925B-FC097198538B}"/>
          </ac:spMkLst>
        </pc:spChg>
        <pc:spChg chg="add">
          <ac:chgData name="Juergen Rilling" userId="f32c10c5-cad9-4a66-a33f-b1c4a4ed073e" providerId="ADAL" clId="{AE794E2E-989D-4A59-A260-3EE152C38B72}" dt="2022-02-13T16:24:12.951" v="358" actId="26606"/>
          <ac:spMkLst>
            <pc:docMk/>
            <pc:sldMk cId="60509081" sldId="293"/>
            <ac:spMk id="81953" creationId="{B19D093C-27FB-4032-B282-42C4563F257C}"/>
          </ac:spMkLst>
        </pc:spChg>
        <pc:grpChg chg="add del">
          <ac:chgData name="Juergen Rilling" userId="f32c10c5-cad9-4a66-a33f-b1c4a4ed073e" providerId="ADAL" clId="{AE794E2E-989D-4A59-A260-3EE152C38B72}" dt="2022-02-13T16:23:46.198" v="345" actId="26606"/>
          <ac:grpSpMkLst>
            <pc:docMk/>
            <pc:sldMk cId="60509081" sldId="293"/>
            <ac:grpSpMk id="75" creationId="{DDAE397D-2F47-480F-95CA-D5EDB24333CB}"/>
          </ac:grpSpMkLst>
        </pc:grpChg>
        <pc:grpChg chg="add del">
          <ac:chgData name="Juergen Rilling" userId="f32c10c5-cad9-4a66-a33f-b1c4a4ed073e" providerId="ADAL" clId="{AE794E2E-989D-4A59-A260-3EE152C38B72}" dt="2022-02-13T16:23:48.052" v="347" actId="26606"/>
          <ac:grpSpMkLst>
            <pc:docMk/>
            <pc:sldMk cId="60509081" sldId="293"/>
            <ac:grpSpMk id="77" creationId="{4728F330-19FB-4D39-BD0F-53032ABFEB7F}"/>
          </ac:grpSpMkLst>
        </pc:grpChg>
        <pc:grpChg chg="add del">
          <ac:chgData name="Juergen Rilling" userId="f32c10c5-cad9-4a66-a33f-b1c4a4ed073e" providerId="ADAL" clId="{AE794E2E-989D-4A59-A260-3EE152C38B72}" dt="2022-02-13T16:23:56.286" v="351" actId="26606"/>
          <ac:grpSpMkLst>
            <pc:docMk/>
            <pc:sldMk cId="60509081" sldId="293"/>
            <ac:grpSpMk id="79" creationId="{35EE815E-1BD3-4777-B652-6D98825BF66B}"/>
          </ac:grpSpMkLst>
        </pc:grpChg>
        <pc:grpChg chg="add del">
          <ac:chgData name="Juergen Rilling" userId="f32c10c5-cad9-4a66-a33f-b1c4a4ed073e" providerId="ADAL" clId="{AE794E2E-989D-4A59-A260-3EE152C38B72}" dt="2022-02-13T16:23:54.540" v="349" actId="26606"/>
          <ac:grpSpMkLst>
            <pc:docMk/>
            <pc:sldMk cId="60509081" sldId="293"/>
            <ac:grpSpMk id="81933" creationId="{DDAE397D-2F47-480F-95CA-D5EDB24333CB}"/>
          </ac:grpSpMkLst>
        </pc:grpChg>
        <pc:grpChg chg="add">
          <ac:chgData name="Juergen Rilling" userId="f32c10c5-cad9-4a66-a33f-b1c4a4ed073e" providerId="ADAL" clId="{AE794E2E-989D-4A59-A260-3EE152C38B72}" dt="2022-02-13T16:24:12.951" v="358" actId="26606"/>
          <ac:grpSpMkLst>
            <pc:docMk/>
            <pc:sldMk cId="60509081" sldId="293"/>
            <ac:grpSpMk id="81954" creationId="{35EE815E-1BD3-4777-B652-6D98825BF66B}"/>
          </ac:grpSpMkLst>
        </pc:grpChg>
        <pc:picChg chg="add del">
          <ac:chgData name="Juergen Rilling" userId="f32c10c5-cad9-4a66-a33f-b1c4a4ed073e" providerId="ADAL" clId="{AE794E2E-989D-4A59-A260-3EE152C38B72}" dt="2022-02-13T16:24:12.942" v="357" actId="26606"/>
          <ac:picMkLst>
            <pc:docMk/>
            <pc:sldMk cId="60509081" sldId="293"/>
            <ac:picMk id="74" creationId="{F74ABC53-3A4A-4FFA-93C5-80B2226BB980}"/>
          </ac:picMkLst>
        </pc:picChg>
        <pc:picChg chg="add del">
          <ac:chgData name="Juergen Rilling" userId="f32c10c5-cad9-4a66-a33f-b1c4a4ed073e" providerId="ADAL" clId="{AE794E2E-989D-4A59-A260-3EE152C38B72}" dt="2022-02-13T16:23:10.296" v="343" actId="26606"/>
          <ac:picMkLst>
            <pc:docMk/>
            <pc:sldMk cId="60509081" sldId="293"/>
            <ac:picMk id="81928" creationId="{4F9354F6-1E7C-4296-BCBD-99688DD0AAD2}"/>
          </ac:picMkLst>
        </pc:picChg>
        <pc:picChg chg="add del">
          <ac:chgData name="Juergen Rilling" userId="f32c10c5-cad9-4a66-a33f-b1c4a4ed073e" providerId="ADAL" clId="{AE794E2E-989D-4A59-A260-3EE152C38B72}" dt="2022-02-13T16:24:03.496" v="353" actId="26606"/>
          <ac:picMkLst>
            <pc:docMk/>
            <pc:sldMk cId="60509081" sldId="293"/>
            <ac:picMk id="81944" creationId="{75E7AB44-9B5D-466A-A4C0-80432B3EC045}"/>
          </ac:picMkLst>
        </pc:picChg>
        <pc:picChg chg="add del">
          <ac:chgData name="Juergen Rilling" userId="f32c10c5-cad9-4a66-a33f-b1c4a4ed073e" providerId="ADAL" clId="{AE794E2E-989D-4A59-A260-3EE152C38B72}" dt="2022-02-13T16:24:10.531" v="355" actId="26606"/>
          <ac:picMkLst>
            <pc:docMk/>
            <pc:sldMk cId="60509081" sldId="293"/>
            <ac:picMk id="81947" creationId="{2D851C63-EABE-4ABF-AEC2-B837093FD13F}"/>
          </ac:picMkLst>
        </pc:picChg>
        <pc:cxnChg chg="add del">
          <ac:chgData name="Juergen Rilling" userId="f32c10c5-cad9-4a66-a33f-b1c4a4ed073e" providerId="ADAL" clId="{AE794E2E-989D-4A59-A260-3EE152C38B72}" dt="2022-02-13T16:24:03.496" v="353" actId="26606"/>
          <ac:cxnSpMkLst>
            <pc:docMk/>
            <pc:sldMk cId="60509081" sldId="293"/>
            <ac:cxnSpMk id="78" creationId="{67182200-4859-4C8D-BCBB-55B245C28BA3}"/>
          </ac:cxnSpMkLst>
        </pc:cxnChg>
        <pc:cxnChg chg="add del">
          <ac:chgData name="Juergen Rilling" userId="f32c10c5-cad9-4a66-a33f-b1c4a4ed073e" providerId="ADAL" clId="{AE794E2E-989D-4A59-A260-3EE152C38B72}" dt="2022-02-13T16:24:12.951" v="358" actId="26606"/>
          <ac:cxnSpMkLst>
            <pc:docMk/>
            <pc:sldMk cId="60509081" sldId="293"/>
            <ac:cxnSpMk id="81926" creationId="{2D72A2C9-F3CA-4216-8BAD-FA4C970C3C4E}"/>
          </ac:cxnSpMkLst>
        </pc:cxnChg>
      </pc:sldChg>
      <pc:sldChg chg="addSp modSp mod">
        <pc:chgData name="Juergen Rilling" userId="f32c10c5-cad9-4a66-a33f-b1c4a4ed073e" providerId="ADAL" clId="{AE794E2E-989D-4A59-A260-3EE152C38B72}" dt="2022-02-13T16:44:08.267" v="366" actId="26606"/>
        <pc:sldMkLst>
          <pc:docMk/>
          <pc:sldMk cId="2141872851" sldId="295"/>
        </pc:sldMkLst>
        <pc:spChg chg="add">
          <ac:chgData name="Juergen Rilling" userId="f32c10c5-cad9-4a66-a33f-b1c4a4ed073e" providerId="ADAL" clId="{AE794E2E-989D-4A59-A260-3EE152C38B72}" dt="2022-02-13T16:44:08.267" v="366" actId="26606"/>
          <ac:spMkLst>
            <pc:docMk/>
            <pc:sldMk cId="2141872851" sldId="295"/>
            <ac:spMk id="74" creationId="{B819A166-7571-4003-A6B8-B62034C3ED30}"/>
          </ac:spMkLst>
        </pc:spChg>
        <pc:spChg chg="mod">
          <ac:chgData name="Juergen Rilling" userId="f32c10c5-cad9-4a66-a33f-b1c4a4ed073e" providerId="ADAL" clId="{AE794E2E-989D-4A59-A260-3EE152C38B72}" dt="2022-02-13T16:44:08.267" v="366" actId="26606"/>
          <ac:spMkLst>
            <pc:docMk/>
            <pc:sldMk cId="2141872851" sldId="295"/>
            <ac:spMk id="99330" creationId="{00000000-0000-0000-0000-000000000000}"/>
          </ac:spMkLst>
        </pc:spChg>
        <pc:graphicFrameChg chg="mod ord modGraphic">
          <ac:chgData name="Juergen Rilling" userId="f32c10c5-cad9-4a66-a33f-b1c4a4ed073e" providerId="ADAL" clId="{AE794E2E-989D-4A59-A260-3EE152C38B72}" dt="2022-02-13T16:44:08.267" v="366" actId="26606"/>
          <ac:graphicFrameMkLst>
            <pc:docMk/>
            <pc:sldMk cId="2141872851" sldId="295"/>
            <ac:graphicFrameMk id="99333" creationId="{0EDEC61E-83CC-42AE-A969-8FAF0D520818}"/>
          </ac:graphicFrameMkLst>
        </pc:graphicFrameChg>
      </pc:sldChg>
      <pc:sldChg chg="addSp delSp modSp mod">
        <pc:chgData name="Juergen Rilling" userId="f32c10c5-cad9-4a66-a33f-b1c4a4ed073e" providerId="ADAL" clId="{AE794E2E-989D-4A59-A260-3EE152C38B72}" dt="2022-02-13T16:44:42.821" v="371" actId="403"/>
        <pc:sldMkLst>
          <pc:docMk/>
          <pc:sldMk cId="2064202974" sldId="296"/>
        </pc:sldMkLst>
        <pc:spChg chg="add">
          <ac:chgData name="Juergen Rilling" userId="f32c10c5-cad9-4a66-a33f-b1c4a4ed073e" providerId="ADAL" clId="{AE794E2E-989D-4A59-A260-3EE152C38B72}" dt="2022-02-13T16:44:15.655" v="367" actId="26606"/>
          <ac:spMkLst>
            <pc:docMk/>
            <pc:sldMk cId="2064202974" sldId="296"/>
            <ac:spMk id="143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44:15.655" v="367" actId="26606"/>
          <ac:spMkLst>
            <pc:docMk/>
            <pc:sldMk cId="2064202974" sldId="296"/>
            <ac:spMk id="145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44:15.655" v="367" actId="26606"/>
          <ac:spMkLst>
            <pc:docMk/>
            <pc:sldMk cId="2064202974" sldId="296"/>
            <ac:spMk id="147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44:15.655" v="367" actId="26606"/>
          <ac:spMkLst>
            <pc:docMk/>
            <pc:sldMk cId="2064202974" sldId="296"/>
            <ac:spMk id="83970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44:42.821" v="371" actId="403"/>
          <ac:spMkLst>
            <pc:docMk/>
            <pc:sldMk cId="2064202974" sldId="296"/>
            <ac:spMk id="8397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44:15.655" v="367" actId="26606"/>
          <ac:spMkLst>
            <pc:docMk/>
            <pc:sldMk cId="2064202974" sldId="296"/>
            <ac:spMk id="83975" creationId="{3B854194-185D-494D-905C-7C7CB2E30F6E}"/>
          </ac:spMkLst>
        </pc:spChg>
        <pc:spChg chg="del">
          <ac:chgData name="Juergen Rilling" userId="f32c10c5-cad9-4a66-a33f-b1c4a4ed073e" providerId="ADAL" clId="{AE794E2E-989D-4A59-A260-3EE152C38B72}" dt="2022-02-13T16:44:15.655" v="367" actId="26606"/>
          <ac:spMkLst>
            <pc:docMk/>
            <pc:sldMk cId="2064202974" sldId="296"/>
            <ac:spMk id="83978" creationId="{B4F5FA0D-0104-4987-8241-EFF7C85B88DE}"/>
          </ac:spMkLst>
        </pc:spChg>
        <pc:picChg chg="del">
          <ac:chgData name="Juergen Rilling" userId="f32c10c5-cad9-4a66-a33f-b1c4a4ed073e" providerId="ADAL" clId="{AE794E2E-989D-4A59-A260-3EE152C38B72}" dt="2022-02-13T16:44:15.655" v="367" actId="26606"/>
          <ac:picMkLst>
            <pc:docMk/>
            <pc:sldMk cId="2064202974" sldId="296"/>
            <ac:picMk id="76" creationId="{2897127E-6CEF-446C-BE87-93B7C46E49D1}"/>
          </ac:picMkLst>
        </pc:picChg>
      </pc:sldChg>
      <pc:sldChg chg="addSp delSp modSp mod">
        <pc:chgData name="Juergen Rilling" userId="f32c10c5-cad9-4a66-a33f-b1c4a4ed073e" providerId="ADAL" clId="{AE794E2E-989D-4A59-A260-3EE152C38B72}" dt="2022-02-13T16:44:53.863" v="373" actId="5793"/>
        <pc:sldMkLst>
          <pc:docMk/>
          <pc:sldMk cId="2897482369" sldId="297"/>
        </pc:sldMkLst>
        <pc:spChg chg="add">
          <ac:chgData name="Juergen Rilling" userId="f32c10c5-cad9-4a66-a33f-b1c4a4ed073e" providerId="ADAL" clId="{AE794E2E-989D-4A59-A260-3EE152C38B72}" dt="2022-02-13T16:44:49.771" v="372" actId="26606"/>
          <ac:spMkLst>
            <pc:docMk/>
            <pc:sldMk cId="2897482369" sldId="297"/>
            <ac:spMk id="75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44:49.771" v="372" actId="26606"/>
          <ac:spMkLst>
            <pc:docMk/>
            <pc:sldMk cId="2897482369" sldId="297"/>
            <ac:spMk id="77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44:49.771" v="372" actId="26606"/>
          <ac:spMkLst>
            <pc:docMk/>
            <pc:sldMk cId="2897482369" sldId="297"/>
            <ac:spMk id="79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44:49.771" v="372" actId="26606"/>
          <ac:spMkLst>
            <pc:docMk/>
            <pc:sldMk cId="2897482369" sldId="297"/>
            <ac:spMk id="100354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44:53.863" v="373" actId="5793"/>
          <ac:spMkLst>
            <pc:docMk/>
            <pc:sldMk cId="2897482369" sldId="297"/>
            <ac:spMk id="10035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44:49.771" v="372" actId="26606"/>
          <ac:spMkLst>
            <pc:docMk/>
            <pc:sldMk cId="2897482369" sldId="297"/>
            <ac:spMk id="100357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16:44:49.771" v="372" actId="26606"/>
          <ac:cxnSpMkLst>
            <pc:docMk/>
            <pc:sldMk cId="2897482369" sldId="297"/>
            <ac:cxnSpMk id="100358" creationId="{2D72A2C9-F3CA-4216-8BAD-FA4C970C3C4E}"/>
          </ac:cxnSpMkLst>
        </pc:cxnChg>
      </pc:sldChg>
      <pc:sldChg chg="addSp delSp modSp mod modAnim">
        <pc:chgData name="Juergen Rilling" userId="f32c10c5-cad9-4a66-a33f-b1c4a4ed073e" providerId="ADAL" clId="{AE794E2E-989D-4A59-A260-3EE152C38B72}" dt="2022-02-13T16:45:20.383" v="382" actId="20577"/>
        <pc:sldMkLst>
          <pc:docMk/>
          <pc:sldMk cId="2351195913" sldId="298"/>
        </pc:sldMkLst>
        <pc:spChg chg="add">
          <ac:chgData name="Juergen Rilling" userId="f32c10c5-cad9-4a66-a33f-b1c4a4ed073e" providerId="ADAL" clId="{AE794E2E-989D-4A59-A260-3EE152C38B72}" dt="2022-02-13T16:45:01.398" v="374" actId="26606"/>
          <ac:spMkLst>
            <pc:docMk/>
            <pc:sldMk cId="2351195913" sldId="298"/>
            <ac:spMk id="75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45:01.398" v="374" actId="26606"/>
          <ac:spMkLst>
            <pc:docMk/>
            <pc:sldMk cId="2351195913" sldId="298"/>
            <ac:spMk id="77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45:01.398" v="374" actId="26606"/>
          <ac:spMkLst>
            <pc:docMk/>
            <pc:sldMk cId="2351195913" sldId="298"/>
            <ac:spMk id="79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45:01.398" v="374" actId="26606"/>
          <ac:spMkLst>
            <pc:docMk/>
            <pc:sldMk cId="2351195913" sldId="298"/>
            <ac:spMk id="88066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45:20.383" v="382" actId="20577"/>
          <ac:spMkLst>
            <pc:docMk/>
            <pc:sldMk cId="2351195913" sldId="298"/>
            <ac:spMk id="8806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45:01.398" v="374" actId="26606"/>
          <ac:spMkLst>
            <pc:docMk/>
            <pc:sldMk cId="2351195913" sldId="298"/>
            <ac:spMk id="88069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16:45:01.398" v="374" actId="26606"/>
          <ac:cxnSpMkLst>
            <pc:docMk/>
            <pc:sldMk cId="2351195913" sldId="298"/>
            <ac:cxnSpMk id="88070" creationId="{2D72A2C9-F3CA-4216-8BAD-FA4C970C3C4E}"/>
          </ac:cxnSpMkLst>
        </pc:cxnChg>
      </pc:sldChg>
      <pc:sldChg chg="addSp delSp modSp mod">
        <pc:chgData name="Juergen Rilling" userId="f32c10c5-cad9-4a66-a33f-b1c4a4ed073e" providerId="ADAL" clId="{AE794E2E-989D-4A59-A260-3EE152C38B72}" dt="2022-02-13T16:45:50.147" v="386" actId="14100"/>
        <pc:sldMkLst>
          <pc:docMk/>
          <pc:sldMk cId="1690439496" sldId="299"/>
        </pc:sldMkLst>
        <pc:spChg chg="add">
          <ac:chgData name="Juergen Rilling" userId="f32c10c5-cad9-4a66-a33f-b1c4a4ed073e" providerId="ADAL" clId="{AE794E2E-989D-4A59-A260-3EE152C38B72}" dt="2022-02-13T16:45:36.663" v="383" actId="26606"/>
          <ac:spMkLst>
            <pc:docMk/>
            <pc:sldMk cId="1690439496" sldId="299"/>
            <ac:spMk id="139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45:36.663" v="383" actId="26606"/>
          <ac:spMkLst>
            <pc:docMk/>
            <pc:sldMk cId="1690439496" sldId="299"/>
            <ac:spMk id="141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45:36.663" v="383" actId="26606"/>
          <ac:spMkLst>
            <pc:docMk/>
            <pc:sldMk cId="1690439496" sldId="299"/>
            <ac:spMk id="143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45:36.663" v="383" actId="26606"/>
          <ac:spMkLst>
            <pc:docMk/>
            <pc:sldMk cId="1690439496" sldId="299"/>
            <ac:spMk id="89090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45:50.147" v="386" actId="14100"/>
          <ac:spMkLst>
            <pc:docMk/>
            <pc:sldMk cId="1690439496" sldId="299"/>
            <ac:spMk id="8909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45:36.663" v="383" actId="26606"/>
          <ac:spMkLst>
            <pc:docMk/>
            <pc:sldMk cId="1690439496" sldId="299"/>
            <ac:spMk id="89093" creationId="{3B854194-185D-494D-905C-7C7CB2E30F6E}"/>
          </ac:spMkLst>
        </pc:spChg>
        <pc:spChg chg="del">
          <ac:chgData name="Juergen Rilling" userId="f32c10c5-cad9-4a66-a33f-b1c4a4ed073e" providerId="ADAL" clId="{AE794E2E-989D-4A59-A260-3EE152C38B72}" dt="2022-02-13T16:45:36.663" v="383" actId="26606"/>
          <ac:spMkLst>
            <pc:docMk/>
            <pc:sldMk cId="1690439496" sldId="299"/>
            <ac:spMk id="89094" creationId="{B4F5FA0D-0104-4987-8241-EFF7C85B88DE}"/>
          </ac:spMkLst>
        </pc:spChg>
        <pc:picChg chg="del">
          <ac:chgData name="Juergen Rilling" userId="f32c10c5-cad9-4a66-a33f-b1c4a4ed073e" providerId="ADAL" clId="{AE794E2E-989D-4A59-A260-3EE152C38B72}" dt="2022-02-13T16:45:36.663" v="383" actId="26606"/>
          <ac:picMkLst>
            <pc:docMk/>
            <pc:sldMk cId="1690439496" sldId="299"/>
            <ac:picMk id="76" creationId="{2897127E-6CEF-446C-BE87-93B7C46E49D1}"/>
          </ac:picMkLst>
        </pc:picChg>
      </pc:sldChg>
      <pc:sldChg chg="addSp delSp modSp mod">
        <pc:chgData name="Juergen Rilling" userId="f32c10c5-cad9-4a66-a33f-b1c4a4ed073e" providerId="ADAL" clId="{AE794E2E-989D-4A59-A260-3EE152C38B72}" dt="2022-02-13T16:47:37.016" v="390" actId="5793"/>
        <pc:sldMkLst>
          <pc:docMk/>
          <pc:sldMk cId="4113587175" sldId="300"/>
        </pc:sldMkLst>
        <pc:spChg chg="add">
          <ac:chgData name="Juergen Rilling" userId="f32c10c5-cad9-4a66-a33f-b1c4a4ed073e" providerId="ADAL" clId="{AE794E2E-989D-4A59-A260-3EE152C38B72}" dt="2022-02-13T16:47:26.741" v="387" actId="26606"/>
          <ac:spMkLst>
            <pc:docMk/>
            <pc:sldMk cId="4113587175" sldId="300"/>
            <ac:spMk id="139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47:26.741" v="387" actId="26606"/>
          <ac:spMkLst>
            <pc:docMk/>
            <pc:sldMk cId="4113587175" sldId="300"/>
            <ac:spMk id="141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47:26.741" v="387" actId="26606"/>
          <ac:spMkLst>
            <pc:docMk/>
            <pc:sldMk cId="4113587175" sldId="300"/>
            <ac:spMk id="143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47:26.741" v="387" actId="26606"/>
          <ac:spMkLst>
            <pc:docMk/>
            <pc:sldMk cId="4113587175" sldId="300"/>
            <ac:spMk id="102402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47:37.016" v="390" actId="5793"/>
          <ac:spMkLst>
            <pc:docMk/>
            <pc:sldMk cId="4113587175" sldId="300"/>
            <ac:spMk id="102403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47:26.741" v="387" actId="26606"/>
          <ac:spMkLst>
            <pc:docMk/>
            <pc:sldMk cId="4113587175" sldId="300"/>
            <ac:spMk id="102405" creationId="{3B854194-185D-494D-905C-7C7CB2E30F6E}"/>
          </ac:spMkLst>
        </pc:spChg>
        <pc:spChg chg="del">
          <ac:chgData name="Juergen Rilling" userId="f32c10c5-cad9-4a66-a33f-b1c4a4ed073e" providerId="ADAL" clId="{AE794E2E-989D-4A59-A260-3EE152C38B72}" dt="2022-02-13T16:47:26.741" v="387" actId="26606"/>
          <ac:spMkLst>
            <pc:docMk/>
            <pc:sldMk cId="4113587175" sldId="300"/>
            <ac:spMk id="102406" creationId="{B4F5FA0D-0104-4987-8241-EFF7C85B88DE}"/>
          </ac:spMkLst>
        </pc:spChg>
        <pc:picChg chg="del">
          <ac:chgData name="Juergen Rilling" userId="f32c10c5-cad9-4a66-a33f-b1c4a4ed073e" providerId="ADAL" clId="{AE794E2E-989D-4A59-A260-3EE152C38B72}" dt="2022-02-13T16:47:26.741" v="387" actId="26606"/>
          <ac:picMkLst>
            <pc:docMk/>
            <pc:sldMk cId="4113587175" sldId="300"/>
            <ac:picMk id="76" creationId="{2897127E-6CEF-446C-BE87-93B7C46E49D1}"/>
          </ac:picMkLst>
        </pc:picChg>
      </pc:sldChg>
      <pc:sldChg chg="addSp delSp modSp mod modAnim">
        <pc:chgData name="Juergen Rilling" userId="f32c10c5-cad9-4a66-a33f-b1c4a4ed073e" providerId="ADAL" clId="{AE794E2E-989D-4A59-A260-3EE152C38B72}" dt="2022-02-13T16:47:56.671" v="404" actId="27636"/>
        <pc:sldMkLst>
          <pc:docMk/>
          <pc:sldMk cId="3415375821" sldId="301"/>
        </pc:sldMkLst>
        <pc:spChg chg="add">
          <ac:chgData name="Juergen Rilling" userId="f32c10c5-cad9-4a66-a33f-b1c4a4ed073e" providerId="ADAL" clId="{AE794E2E-989D-4A59-A260-3EE152C38B72}" dt="2022-02-13T16:47:45.176" v="391" actId="26606"/>
          <ac:spMkLst>
            <pc:docMk/>
            <pc:sldMk cId="3415375821" sldId="301"/>
            <ac:spMk id="75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47:45.176" v="391" actId="26606"/>
          <ac:spMkLst>
            <pc:docMk/>
            <pc:sldMk cId="3415375821" sldId="301"/>
            <ac:spMk id="77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47:45.176" v="391" actId="26606"/>
          <ac:spMkLst>
            <pc:docMk/>
            <pc:sldMk cId="3415375821" sldId="301"/>
            <ac:spMk id="79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47:45.176" v="391" actId="26606"/>
          <ac:spMkLst>
            <pc:docMk/>
            <pc:sldMk cId="3415375821" sldId="301"/>
            <ac:spMk id="90114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47:56.671" v="404" actId="27636"/>
          <ac:spMkLst>
            <pc:docMk/>
            <pc:sldMk cId="3415375821" sldId="301"/>
            <ac:spMk id="9011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47:45.176" v="391" actId="26606"/>
          <ac:spMkLst>
            <pc:docMk/>
            <pc:sldMk cId="3415375821" sldId="301"/>
            <ac:spMk id="90117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16:47:45.176" v="391" actId="26606"/>
          <ac:cxnSpMkLst>
            <pc:docMk/>
            <pc:sldMk cId="3415375821" sldId="301"/>
            <ac:cxnSpMk id="90118" creationId="{2D72A2C9-F3CA-4216-8BAD-FA4C970C3C4E}"/>
          </ac:cxnSpMkLst>
        </pc:cxnChg>
      </pc:sldChg>
      <pc:sldChg chg="addSp delSp modSp mod modAnim">
        <pc:chgData name="Juergen Rilling" userId="f32c10c5-cad9-4a66-a33f-b1c4a4ed073e" providerId="ADAL" clId="{AE794E2E-989D-4A59-A260-3EE152C38B72}" dt="2022-02-13T16:48:31.551" v="411" actId="5793"/>
        <pc:sldMkLst>
          <pc:docMk/>
          <pc:sldMk cId="2865798201" sldId="302"/>
        </pc:sldMkLst>
        <pc:spChg chg="add">
          <ac:chgData name="Juergen Rilling" userId="f32c10c5-cad9-4a66-a33f-b1c4a4ed073e" providerId="ADAL" clId="{AE794E2E-989D-4A59-A260-3EE152C38B72}" dt="2022-02-13T16:48:15.600" v="405" actId="26606"/>
          <ac:spMkLst>
            <pc:docMk/>
            <pc:sldMk cId="2865798201" sldId="302"/>
            <ac:spMk id="75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48:15.600" v="405" actId="26606"/>
          <ac:spMkLst>
            <pc:docMk/>
            <pc:sldMk cId="2865798201" sldId="302"/>
            <ac:spMk id="77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48:15.600" v="405" actId="26606"/>
          <ac:spMkLst>
            <pc:docMk/>
            <pc:sldMk cId="2865798201" sldId="302"/>
            <ac:spMk id="79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48:15.600" v="405" actId="26606"/>
          <ac:spMkLst>
            <pc:docMk/>
            <pc:sldMk cId="2865798201" sldId="302"/>
            <ac:spMk id="91138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48:31.551" v="411" actId="5793"/>
          <ac:spMkLst>
            <pc:docMk/>
            <pc:sldMk cId="2865798201" sldId="302"/>
            <ac:spMk id="9113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48:15.600" v="405" actId="26606"/>
          <ac:spMkLst>
            <pc:docMk/>
            <pc:sldMk cId="2865798201" sldId="302"/>
            <ac:spMk id="91141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16:48:15.600" v="405" actId="26606"/>
          <ac:cxnSpMkLst>
            <pc:docMk/>
            <pc:sldMk cId="2865798201" sldId="302"/>
            <ac:cxnSpMk id="91142" creationId="{2D72A2C9-F3CA-4216-8BAD-FA4C970C3C4E}"/>
          </ac:cxnSpMkLst>
        </pc:cxnChg>
      </pc:sldChg>
      <pc:sldChg chg="addSp delSp modSp mod">
        <pc:chgData name="Juergen Rilling" userId="f32c10c5-cad9-4a66-a33f-b1c4a4ed073e" providerId="ADAL" clId="{AE794E2E-989D-4A59-A260-3EE152C38B72}" dt="2022-02-13T16:58:35.865" v="530" actId="20577"/>
        <pc:sldMkLst>
          <pc:docMk/>
          <pc:sldMk cId="553294060" sldId="303"/>
        </pc:sldMkLst>
        <pc:spChg chg="add">
          <ac:chgData name="Juergen Rilling" userId="f32c10c5-cad9-4a66-a33f-b1c4a4ed073e" providerId="ADAL" clId="{AE794E2E-989D-4A59-A260-3EE152C38B72}" dt="2022-02-13T16:57:44.550" v="428" actId="26606"/>
          <ac:spMkLst>
            <pc:docMk/>
            <pc:sldMk cId="553294060" sldId="303"/>
            <ac:spMk id="75" creationId="{33CD251C-A887-4D2F-925B-FC097198538B}"/>
          </ac:spMkLst>
        </pc:spChg>
        <pc:spChg chg="add">
          <ac:chgData name="Juergen Rilling" userId="f32c10c5-cad9-4a66-a33f-b1c4a4ed073e" providerId="ADAL" clId="{AE794E2E-989D-4A59-A260-3EE152C38B72}" dt="2022-02-13T16:57:44.550" v="428" actId="26606"/>
          <ac:spMkLst>
            <pc:docMk/>
            <pc:sldMk cId="553294060" sldId="303"/>
            <ac:spMk id="77" creationId="{B19D093C-27FB-4032-B282-42C4563F257C}"/>
          </ac:spMkLst>
        </pc:spChg>
        <pc:spChg chg="mod">
          <ac:chgData name="Juergen Rilling" userId="f32c10c5-cad9-4a66-a33f-b1c4a4ed073e" providerId="ADAL" clId="{AE794E2E-989D-4A59-A260-3EE152C38B72}" dt="2022-02-13T16:57:58.934" v="450" actId="20577"/>
          <ac:spMkLst>
            <pc:docMk/>
            <pc:sldMk cId="553294060" sldId="303"/>
            <ac:spMk id="103426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58:35.865" v="530" actId="20577"/>
          <ac:spMkLst>
            <pc:docMk/>
            <pc:sldMk cId="553294060" sldId="303"/>
            <ac:spMk id="10342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57:44.550" v="428" actId="26606"/>
          <ac:spMkLst>
            <pc:docMk/>
            <pc:sldMk cId="553294060" sldId="303"/>
            <ac:spMk id="103429" creationId="{8D70B121-56F4-4848-B38B-182089D909FA}"/>
          </ac:spMkLst>
        </pc:spChg>
        <pc:grpChg chg="add">
          <ac:chgData name="Juergen Rilling" userId="f32c10c5-cad9-4a66-a33f-b1c4a4ed073e" providerId="ADAL" clId="{AE794E2E-989D-4A59-A260-3EE152C38B72}" dt="2022-02-13T16:57:44.550" v="428" actId="26606"/>
          <ac:grpSpMkLst>
            <pc:docMk/>
            <pc:sldMk cId="553294060" sldId="303"/>
            <ac:grpSpMk id="79" creationId="{35EE815E-1BD3-4777-B652-6D98825BF66B}"/>
          </ac:grpSpMkLst>
        </pc:grpChg>
        <pc:cxnChg chg="del">
          <ac:chgData name="Juergen Rilling" userId="f32c10c5-cad9-4a66-a33f-b1c4a4ed073e" providerId="ADAL" clId="{AE794E2E-989D-4A59-A260-3EE152C38B72}" dt="2022-02-13T16:57:44.550" v="428" actId="26606"/>
          <ac:cxnSpMkLst>
            <pc:docMk/>
            <pc:sldMk cId="553294060" sldId="303"/>
            <ac:cxnSpMk id="103430" creationId="{2D72A2C9-F3CA-4216-8BAD-FA4C970C3C4E}"/>
          </ac:cxnSpMkLst>
        </pc:cxnChg>
      </pc:sldChg>
      <pc:sldChg chg="addSp delSp modSp mod modAnim">
        <pc:chgData name="Juergen Rilling" userId="f32c10c5-cad9-4a66-a33f-b1c4a4ed073e" providerId="ADAL" clId="{AE794E2E-989D-4A59-A260-3EE152C38B72}" dt="2022-02-13T16:58:52.263" v="532" actId="5793"/>
        <pc:sldMkLst>
          <pc:docMk/>
          <pc:sldMk cId="2160070446" sldId="305"/>
        </pc:sldMkLst>
        <pc:spChg chg="add">
          <ac:chgData name="Juergen Rilling" userId="f32c10c5-cad9-4a66-a33f-b1c4a4ed073e" providerId="ADAL" clId="{AE794E2E-989D-4A59-A260-3EE152C38B72}" dt="2022-02-13T16:49:10.275" v="412" actId="26606"/>
          <ac:spMkLst>
            <pc:docMk/>
            <pc:sldMk cId="2160070446" sldId="305"/>
            <ac:spMk id="75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49:10.275" v="412" actId="26606"/>
          <ac:spMkLst>
            <pc:docMk/>
            <pc:sldMk cId="2160070446" sldId="305"/>
            <ac:spMk id="77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49:10.275" v="412" actId="26606"/>
          <ac:spMkLst>
            <pc:docMk/>
            <pc:sldMk cId="2160070446" sldId="305"/>
            <ac:spMk id="79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58:52.263" v="532" actId="5793"/>
          <ac:spMkLst>
            <pc:docMk/>
            <pc:sldMk cId="2160070446" sldId="305"/>
            <ac:spMk id="92162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49:32.385" v="422" actId="14100"/>
          <ac:spMkLst>
            <pc:docMk/>
            <pc:sldMk cId="2160070446" sldId="305"/>
            <ac:spMk id="92163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49:10.275" v="412" actId="26606"/>
          <ac:spMkLst>
            <pc:docMk/>
            <pc:sldMk cId="2160070446" sldId="305"/>
            <ac:spMk id="92165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16:49:10.275" v="412" actId="26606"/>
          <ac:cxnSpMkLst>
            <pc:docMk/>
            <pc:sldMk cId="2160070446" sldId="305"/>
            <ac:cxnSpMk id="92166" creationId="{2D72A2C9-F3CA-4216-8BAD-FA4C970C3C4E}"/>
          </ac:cxnSpMkLst>
        </pc:cxnChg>
      </pc:sldChg>
      <pc:sldChg chg="addSp delSp modSp mod modAnim">
        <pc:chgData name="Juergen Rilling" userId="f32c10c5-cad9-4a66-a33f-b1c4a4ed073e" providerId="ADAL" clId="{AE794E2E-989D-4A59-A260-3EE152C38B72}" dt="2022-02-13T16:59:03.437" v="535" actId="20577"/>
        <pc:sldMkLst>
          <pc:docMk/>
          <pc:sldMk cId="701898340" sldId="306"/>
        </pc:sldMkLst>
        <pc:spChg chg="add">
          <ac:chgData name="Juergen Rilling" userId="f32c10c5-cad9-4a66-a33f-b1c4a4ed073e" providerId="ADAL" clId="{AE794E2E-989D-4A59-A260-3EE152C38B72}" dt="2022-02-13T16:49:37.821" v="423" actId="26606"/>
          <ac:spMkLst>
            <pc:docMk/>
            <pc:sldMk cId="701898340" sldId="306"/>
            <ac:spMk id="75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49:37.821" v="423" actId="26606"/>
          <ac:spMkLst>
            <pc:docMk/>
            <pc:sldMk cId="701898340" sldId="306"/>
            <ac:spMk id="77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49:37.821" v="423" actId="26606"/>
          <ac:spMkLst>
            <pc:docMk/>
            <pc:sldMk cId="701898340" sldId="306"/>
            <ac:spMk id="79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59:03.437" v="535" actId="20577"/>
          <ac:spMkLst>
            <pc:docMk/>
            <pc:sldMk cId="701898340" sldId="306"/>
            <ac:spMk id="101378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49:43.785" v="426" actId="20577"/>
          <ac:spMkLst>
            <pc:docMk/>
            <pc:sldMk cId="701898340" sldId="306"/>
            <ac:spMk id="10137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49:37.821" v="423" actId="26606"/>
          <ac:spMkLst>
            <pc:docMk/>
            <pc:sldMk cId="701898340" sldId="306"/>
            <ac:spMk id="101381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16:49:37.821" v="423" actId="26606"/>
          <ac:cxnSpMkLst>
            <pc:docMk/>
            <pc:sldMk cId="701898340" sldId="306"/>
            <ac:cxnSpMk id="101382" creationId="{2D72A2C9-F3CA-4216-8BAD-FA4C970C3C4E}"/>
          </ac:cxnSpMkLst>
        </pc:cxnChg>
      </pc:sldChg>
      <pc:sldChg chg="addSp delSp modSp mod">
        <pc:chgData name="Juergen Rilling" userId="f32c10c5-cad9-4a66-a33f-b1c4a4ed073e" providerId="ADAL" clId="{AE794E2E-989D-4A59-A260-3EE152C38B72}" dt="2022-02-13T16:57:29.762" v="427" actId="26606"/>
        <pc:sldMkLst>
          <pc:docMk/>
          <pc:sldMk cId="2678639002" sldId="310"/>
        </pc:sldMkLst>
        <pc:spChg chg="add">
          <ac:chgData name="Juergen Rilling" userId="f32c10c5-cad9-4a66-a33f-b1c4a4ed073e" providerId="ADAL" clId="{AE794E2E-989D-4A59-A260-3EE152C38B72}" dt="2022-02-13T16:57:29.762" v="427" actId="26606"/>
          <ac:spMkLst>
            <pc:docMk/>
            <pc:sldMk cId="2678639002" sldId="310"/>
            <ac:spMk id="142" creationId="{C7FA33FF-088D-4F16-95A2-2C64D353DEA8}"/>
          </ac:spMkLst>
        </pc:spChg>
        <pc:spChg chg="add">
          <ac:chgData name="Juergen Rilling" userId="f32c10c5-cad9-4a66-a33f-b1c4a4ed073e" providerId="ADAL" clId="{AE794E2E-989D-4A59-A260-3EE152C38B72}" dt="2022-02-13T16:57:29.762" v="427" actId="26606"/>
          <ac:spMkLst>
            <pc:docMk/>
            <pc:sldMk cId="2678639002" sldId="310"/>
            <ac:spMk id="144" creationId="{A376EFB1-01CF-419F-ABF1-2AF02BBFCBD1}"/>
          </ac:spMkLst>
        </pc:spChg>
        <pc:spChg chg="add">
          <ac:chgData name="Juergen Rilling" userId="f32c10c5-cad9-4a66-a33f-b1c4a4ed073e" providerId="ADAL" clId="{AE794E2E-989D-4A59-A260-3EE152C38B72}" dt="2022-02-13T16:57:29.762" v="427" actId="26606"/>
          <ac:spMkLst>
            <pc:docMk/>
            <pc:sldMk cId="2678639002" sldId="310"/>
            <ac:spMk id="146" creationId="{FF9DEA15-78BD-4750-AA18-B9F28A6D5AB8}"/>
          </ac:spMkLst>
        </pc:spChg>
        <pc:spChg chg="mod">
          <ac:chgData name="Juergen Rilling" userId="f32c10c5-cad9-4a66-a33f-b1c4a4ed073e" providerId="ADAL" clId="{AE794E2E-989D-4A59-A260-3EE152C38B72}" dt="2022-02-13T16:57:29.762" v="427" actId="26606"/>
          <ac:spMkLst>
            <pc:docMk/>
            <pc:sldMk cId="2678639002" sldId="310"/>
            <ac:spMk id="95234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6:57:29.762" v="427" actId="26606"/>
          <ac:spMkLst>
            <pc:docMk/>
            <pc:sldMk cId="2678639002" sldId="310"/>
            <ac:spMk id="9523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6:57:29.762" v="427" actId="26606"/>
          <ac:spMkLst>
            <pc:docMk/>
            <pc:sldMk cId="2678639002" sldId="310"/>
            <ac:spMk id="95240" creationId="{3B854194-185D-494D-905C-7C7CB2E30F6E}"/>
          </ac:spMkLst>
        </pc:spChg>
        <pc:spChg chg="del">
          <ac:chgData name="Juergen Rilling" userId="f32c10c5-cad9-4a66-a33f-b1c4a4ed073e" providerId="ADAL" clId="{AE794E2E-989D-4A59-A260-3EE152C38B72}" dt="2022-02-13T16:57:29.762" v="427" actId="26606"/>
          <ac:spMkLst>
            <pc:docMk/>
            <pc:sldMk cId="2678639002" sldId="310"/>
            <ac:spMk id="95241" creationId="{B4F5FA0D-0104-4987-8241-EFF7C85B88DE}"/>
          </ac:spMkLst>
        </pc:spChg>
        <pc:picChg chg="del">
          <ac:chgData name="Juergen Rilling" userId="f32c10c5-cad9-4a66-a33f-b1c4a4ed073e" providerId="ADAL" clId="{AE794E2E-989D-4A59-A260-3EE152C38B72}" dt="2022-02-13T16:57:29.762" v="427" actId="26606"/>
          <ac:picMkLst>
            <pc:docMk/>
            <pc:sldMk cId="2678639002" sldId="310"/>
            <ac:picMk id="76" creationId="{2897127E-6CEF-446C-BE87-93B7C46E49D1}"/>
          </ac:picMkLst>
        </pc:picChg>
      </pc:sldChg>
      <pc:sldChg chg="addSp delSp modSp mod">
        <pc:chgData name="Juergen Rilling" userId="f32c10c5-cad9-4a66-a33f-b1c4a4ed073e" providerId="ADAL" clId="{AE794E2E-989D-4A59-A260-3EE152C38B72}" dt="2022-02-13T17:00:57.755" v="580" actId="27636"/>
        <pc:sldMkLst>
          <pc:docMk/>
          <pc:sldMk cId="1368952095" sldId="311"/>
        </pc:sldMkLst>
        <pc:spChg chg="add del">
          <ac:chgData name="Juergen Rilling" userId="f32c10c5-cad9-4a66-a33f-b1c4a4ed073e" providerId="ADAL" clId="{AE794E2E-989D-4A59-A260-3EE152C38B72}" dt="2022-02-13T16:59:29.129" v="537" actId="26606"/>
          <ac:spMkLst>
            <pc:docMk/>
            <pc:sldMk cId="1368952095" sldId="311"/>
            <ac:spMk id="143" creationId="{7264F718-7FAC-4056-9FA9-A603EC682FE7}"/>
          </ac:spMkLst>
        </pc:spChg>
        <pc:spChg chg="add del">
          <ac:chgData name="Juergen Rilling" userId="f32c10c5-cad9-4a66-a33f-b1c4a4ed073e" providerId="ADAL" clId="{AE794E2E-989D-4A59-A260-3EE152C38B72}" dt="2022-02-13T16:59:29.129" v="537" actId="26606"/>
          <ac:spMkLst>
            <pc:docMk/>
            <pc:sldMk cId="1368952095" sldId="311"/>
            <ac:spMk id="145" creationId="{F74639F7-E3C7-4165-A83E-6386A86BA1DA}"/>
          </ac:spMkLst>
        </pc:spChg>
        <pc:spChg chg="add del">
          <ac:chgData name="Juergen Rilling" userId="f32c10c5-cad9-4a66-a33f-b1c4a4ed073e" providerId="ADAL" clId="{AE794E2E-989D-4A59-A260-3EE152C38B72}" dt="2022-02-13T16:59:29.129" v="537" actId="26606"/>
          <ac:spMkLst>
            <pc:docMk/>
            <pc:sldMk cId="1368952095" sldId="311"/>
            <ac:spMk id="147" creationId="{8B3AF0F1-707A-463E-B5EE-33C63A40CFC9}"/>
          </ac:spMkLst>
        </pc:spChg>
        <pc:spChg chg="mod">
          <ac:chgData name="Juergen Rilling" userId="f32c10c5-cad9-4a66-a33f-b1c4a4ed073e" providerId="ADAL" clId="{AE794E2E-989D-4A59-A260-3EE152C38B72}" dt="2022-02-13T16:59:29.144" v="538" actId="26606"/>
          <ac:spMkLst>
            <pc:docMk/>
            <pc:sldMk cId="1368952095" sldId="311"/>
            <ac:spMk id="148486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7:00:57.755" v="580" actId="27636"/>
          <ac:spMkLst>
            <pc:docMk/>
            <pc:sldMk cId="1368952095" sldId="311"/>
            <ac:spMk id="148487" creationId="{00000000-0000-0000-0000-000000000000}"/>
          </ac:spMkLst>
        </pc:spChg>
        <pc:spChg chg="add del">
          <ac:chgData name="Juergen Rilling" userId="f32c10c5-cad9-4a66-a33f-b1c4a4ed073e" providerId="ADAL" clId="{AE794E2E-989D-4A59-A260-3EE152C38B72}" dt="2022-02-13T16:59:29.144" v="538" actId="26606"/>
          <ac:spMkLst>
            <pc:docMk/>
            <pc:sldMk cId="1368952095" sldId="311"/>
            <ac:spMk id="148489" creationId="{3B854194-185D-494D-905C-7C7CB2E30F6E}"/>
          </ac:spMkLst>
        </pc:spChg>
        <pc:spChg chg="add del">
          <ac:chgData name="Juergen Rilling" userId="f32c10c5-cad9-4a66-a33f-b1c4a4ed073e" providerId="ADAL" clId="{AE794E2E-989D-4A59-A260-3EE152C38B72}" dt="2022-02-13T16:59:29.144" v="538" actId="26606"/>
          <ac:spMkLst>
            <pc:docMk/>
            <pc:sldMk cId="1368952095" sldId="311"/>
            <ac:spMk id="148490" creationId="{B4F5FA0D-0104-4987-8241-EFF7C85B88DE}"/>
          </ac:spMkLst>
        </pc:spChg>
        <pc:spChg chg="add">
          <ac:chgData name="Juergen Rilling" userId="f32c10c5-cad9-4a66-a33f-b1c4a4ed073e" providerId="ADAL" clId="{AE794E2E-989D-4A59-A260-3EE152C38B72}" dt="2022-02-13T16:59:29.144" v="538" actId="26606"/>
          <ac:spMkLst>
            <pc:docMk/>
            <pc:sldMk cId="1368952095" sldId="311"/>
            <ac:spMk id="148492" creationId="{33CD251C-A887-4D2F-925B-FC097198538B}"/>
          </ac:spMkLst>
        </pc:spChg>
        <pc:spChg chg="add">
          <ac:chgData name="Juergen Rilling" userId="f32c10c5-cad9-4a66-a33f-b1c4a4ed073e" providerId="ADAL" clId="{AE794E2E-989D-4A59-A260-3EE152C38B72}" dt="2022-02-13T16:59:29.144" v="538" actId="26606"/>
          <ac:spMkLst>
            <pc:docMk/>
            <pc:sldMk cId="1368952095" sldId="311"/>
            <ac:spMk id="148493" creationId="{B19D093C-27FB-4032-B282-42C4563F257C}"/>
          </ac:spMkLst>
        </pc:spChg>
        <pc:grpChg chg="add">
          <ac:chgData name="Juergen Rilling" userId="f32c10c5-cad9-4a66-a33f-b1c4a4ed073e" providerId="ADAL" clId="{AE794E2E-989D-4A59-A260-3EE152C38B72}" dt="2022-02-13T16:59:29.144" v="538" actId="26606"/>
          <ac:grpSpMkLst>
            <pc:docMk/>
            <pc:sldMk cId="1368952095" sldId="311"/>
            <ac:grpSpMk id="148494" creationId="{35EE815E-1BD3-4777-B652-6D98825BF66B}"/>
          </ac:grpSpMkLst>
        </pc:grpChg>
        <pc:picChg chg="add del">
          <ac:chgData name="Juergen Rilling" userId="f32c10c5-cad9-4a66-a33f-b1c4a4ed073e" providerId="ADAL" clId="{AE794E2E-989D-4A59-A260-3EE152C38B72}" dt="2022-02-13T16:59:29.144" v="538" actId="26606"/>
          <ac:picMkLst>
            <pc:docMk/>
            <pc:sldMk cId="1368952095" sldId="311"/>
            <ac:picMk id="80" creationId="{2897127E-6CEF-446C-BE87-93B7C46E49D1}"/>
          </ac:picMkLst>
        </pc:picChg>
      </pc:sldChg>
      <pc:sldChg chg="addSp delSp modSp mod setBg setFolMasterObjs">
        <pc:chgData name="Juergen Rilling" userId="f32c10c5-cad9-4a66-a33f-b1c4a4ed073e" providerId="ADAL" clId="{AE794E2E-989D-4A59-A260-3EE152C38B72}" dt="2022-02-13T17:01:37.210" v="588" actId="14100"/>
        <pc:sldMkLst>
          <pc:docMk/>
          <pc:sldMk cId="2614297018" sldId="312"/>
        </pc:sldMkLst>
        <pc:spChg chg="del mod">
          <ac:chgData name="Juergen Rilling" userId="f32c10c5-cad9-4a66-a33f-b1c4a4ed073e" providerId="ADAL" clId="{AE794E2E-989D-4A59-A260-3EE152C38B72}" dt="2022-02-13T17:01:06.558" v="582" actId="478"/>
          <ac:spMkLst>
            <pc:docMk/>
            <pc:sldMk cId="2614297018" sldId="312"/>
            <ac:spMk id="28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17:01:27.092" v="585" actId="26606"/>
          <ac:spMkLst>
            <pc:docMk/>
            <pc:sldMk cId="2614297018" sldId="312"/>
            <ac:spMk id="74" creationId="{16F9E488-0718-4E1E-9D12-26779F606252}"/>
          </ac:spMkLst>
        </pc:spChg>
        <pc:spChg chg="add">
          <ac:chgData name="Juergen Rilling" userId="f32c10c5-cad9-4a66-a33f-b1c4a4ed073e" providerId="ADAL" clId="{AE794E2E-989D-4A59-A260-3EE152C38B72}" dt="2022-02-13T17:01:27.092" v="585" actId="26606"/>
          <ac:spMkLst>
            <pc:docMk/>
            <pc:sldMk cId="2614297018" sldId="312"/>
            <ac:spMk id="76" creationId="{CE708407-D01D-4E57-8998-FF799DBC3788}"/>
          </ac:spMkLst>
        </pc:spChg>
        <pc:spChg chg="mod">
          <ac:chgData name="Juergen Rilling" userId="f32c10c5-cad9-4a66-a33f-b1c4a4ed073e" providerId="ADAL" clId="{AE794E2E-989D-4A59-A260-3EE152C38B72}" dt="2022-02-13T17:01:27.092" v="585" actId="26606"/>
          <ac:spMkLst>
            <pc:docMk/>
            <pc:sldMk cId="2614297018" sldId="312"/>
            <ac:spMk id="160773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7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76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7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78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7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0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2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3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4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6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8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8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90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9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93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94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9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96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79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13.988" v="583" actId="21"/>
          <ac:spMkLst>
            <pc:docMk/>
            <pc:sldMk cId="2614297018" sldId="312"/>
            <ac:spMk id="160802" creationId="{00000000-0000-0000-0000-000000000000}"/>
          </ac:spMkLst>
        </pc:spChg>
        <pc:grpChg chg="add">
          <ac:chgData name="Juergen Rilling" userId="f32c10c5-cad9-4a66-a33f-b1c4a4ed073e" providerId="ADAL" clId="{AE794E2E-989D-4A59-A260-3EE152C38B72}" dt="2022-02-13T17:01:27.092" v="585" actId="26606"/>
          <ac:grpSpMkLst>
            <pc:docMk/>
            <pc:sldMk cId="2614297018" sldId="312"/>
            <ac:grpSpMk id="78" creationId="{7F963B07-5C9E-478C-A53E-B6F5B4A78933}"/>
          </ac:grpSpMkLst>
        </pc:grpChg>
        <pc:picChg chg="add mod">
          <ac:chgData name="Juergen Rilling" userId="f32c10c5-cad9-4a66-a33f-b1c4a4ed073e" providerId="ADAL" clId="{AE794E2E-989D-4A59-A260-3EE152C38B72}" dt="2022-02-13T17:01:37.210" v="588" actId="14100"/>
          <ac:picMkLst>
            <pc:docMk/>
            <pc:sldMk cId="2614297018" sldId="312"/>
            <ac:picMk id="2" creationId="{C5CA44EA-4561-43B7-BF2A-93EB3DB38A76}"/>
          </ac:picMkLst>
        </pc:picChg>
      </pc:sldChg>
      <pc:sldChg chg="addSp delSp modSp del mod setBg setFolMasterObjs">
        <pc:chgData name="Juergen Rilling" userId="f32c10c5-cad9-4a66-a33f-b1c4a4ed073e" providerId="ADAL" clId="{AE794E2E-989D-4A59-A260-3EE152C38B72}" dt="2022-02-13T17:04:18.657" v="626" actId="47"/>
        <pc:sldMkLst>
          <pc:docMk/>
          <pc:sldMk cId="2734664623" sldId="313"/>
        </pc:sldMkLst>
        <pc:spChg chg="ord">
          <ac:chgData name="Juergen Rilling" userId="f32c10c5-cad9-4a66-a33f-b1c4a4ed073e" providerId="ADAL" clId="{AE794E2E-989D-4A59-A260-3EE152C38B72}" dt="2022-02-13T17:02:06.755" v="594" actId="26606"/>
          <ac:spMkLst>
            <pc:docMk/>
            <pc:sldMk cId="2734664623" sldId="313"/>
            <ac:spMk id="34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44.983" v="589" actId="478"/>
          <ac:spMkLst>
            <pc:docMk/>
            <pc:sldMk cId="2734664623" sldId="313"/>
            <ac:spMk id="35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17:02:06.755" v="594" actId="26606"/>
          <ac:spMkLst>
            <pc:docMk/>
            <pc:sldMk cId="2734664623" sldId="313"/>
            <ac:spMk id="74" creationId="{A8384FB5-9ADC-4DDC-881B-597D56F5B15D}"/>
          </ac:spMkLst>
        </pc:spChg>
        <pc:spChg chg="add">
          <ac:chgData name="Juergen Rilling" userId="f32c10c5-cad9-4a66-a33f-b1c4a4ed073e" providerId="ADAL" clId="{AE794E2E-989D-4A59-A260-3EE152C38B72}" dt="2022-02-13T17:02:06.755" v="594" actId="26606"/>
          <ac:spMkLst>
            <pc:docMk/>
            <pc:sldMk cId="2734664623" sldId="313"/>
            <ac:spMk id="76" creationId="{91E5A9A7-95C6-4F4F-B00E-C82E07FE62EF}"/>
          </ac:spMkLst>
        </pc:spChg>
        <pc:spChg chg="add">
          <ac:chgData name="Juergen Rilling" userId="f32c10c5-cad9-4a66-a33f-b1c4a4ed073e" providerId="ADAL" clId="{AE794E2E-989D-4A59-A260-3EE152C38B72}" dt="2022-02-13T17:02:06.755" v="594" actId="26606"/>
          <ac:spMkLst>
            <pc:docMk/>
            <pc:sldMk cId="2734664623" sldId="313"/>
            <ac:spMk id="78" creationId="{D07DD2DE-F619-49DD-B5E7-03A290FF4ED1}"/>
          </ac:spMkLst>
        </pc:spChg>
        <pc:spChg chg="add">
          <ac:chgData name="Juergen Rilling" userId="f32c10c5-cad9-4a66-a33f-b1c4a4ed073e" providerId="ADAL" clId="{AE794E2E-989D-4A59-A260-3EE152C38B72}" dt="2022-02-13T17:02:06.755" v="594" actId="26606"/>
          <ac:spMkLst>
            <pc:docMk/>
            <pc:sldMk cId="2734664623" sldId="313"/>
            <ac:spMk id="80" creationId="{85149191-5F60-4A28-AAFF-039F96B0F3EC}"/>
          </ac:spMkLst>
        </pc:spChg>
        <pc:spChg chg="add">
          <ac:chgData name="Juergen Rilling" userId="f32c10c5-cad9-4a66-a33f-b1c4a4ed073e" providerId="ADAL" clId="{AE794E2E-989D-4A59-A260-3EE152C38B72}" dt="2022-02-13T17:02:06.755" v="594" actId="26606"/>
          <ac:spMkLst>
            <pc:docMk/>
            <pc:sldMk cId="2734664623" sldId="313"/>
            <ac:spMk id="82" creationId="{F8260ED5-17F7-4158-B241-D51DD4CF1B7E}"/>
          </ac:spMkLst>
        </pc:spChg>
        <pc:spChg chg="mod">
          <ac:chgData name="Juergen Rilling" userId="f32c10c5-cad9-4a66-a33f-b1c4a4ed073e" providerId="ADAL" clId="{AE794E2E-989D-4A59-A260-3EE152C38B72}" dt="2022-02-13T17:04:09.556" v="624" actId="21"/>
          <ac:spMkLst>
            <pc:docMk/>
            <pc:sldMk cId="2734664623" sldId="313"/>
            <ac:spMk id="16179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798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79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0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2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3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4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6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8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0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10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1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12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13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14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1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18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1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0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2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3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4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6" creationId="{00000000-0000-0000-0000-000000000000}"/>
          </ac:spMkLst>
        </pc:spChg>
        <pc:spChg chg="del mod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8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2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1:57.854" v="591" actId="21"/>
          <ac:spMkLst>
            <pc:docMk/>
            <pc:sldMk cId="2734664623" sldId="313"/>
            <ac:spMk id="161830" creationId="{00000000-0000-0000-0000-000000000000}"/>
          </ac:spMkLst>
        </pc:spChg>
        <pc:picChg chg="add del mod">
          <ac:chgData name="Juergen Rilling" userId="f32c10c5-cad9-4a66-a33f-b1c4a4ed073e" providerId="ADAL" clId="{AE794E2E-989D-4A59-A260-3EE152C38B72}" dt="2022-02-13T17:03:56.268" v="621" actId="21"/>
          <ac:picMkLst>
            <pc:docMk/>
            <pc:sldMk cId="2734664623" sldId="313"/>
            <ac:picMk id="2" creationId="{2ABCE0C6-20D2-4794-9170-EF5514E5F022}"/>
          </ac:picMkLst>
        </pc:picChg>
      </pc:sldChg>
      <pc:sldChg chg="addSp delSp modSp mod setBg setClrOvrMap">
        <pc:chgData name="Juergen Rilling" userId="f32c10c5-cad9-4a66-a33f-b1c4a4ed073e" providerId="ADAL" clId="{AE794E2E-989D-4A59-A260-3EE152C38B72}" dt="2022-02-13T17:03:16.297" v="615" actId="27636"/>
        <pc:sldMkLst>
          <pc:docMk/>
          <pc:sldMk cId="2712341241" sldId="315"/>
        </pc:sldMkLst>
        <pc:spChg chg="add">
          <ac:chgData name="Juergen Rilling" userId="f32c10c5-cad9-4a66-a33f-b1c4a4ed073e" providerId="ADAL" clId="{AE794E2E-989D-4A59-A260-3EE152C38B72}" dt="2022-02-13T17:02:52.504" v="602" actId="26606"/>
          <ac:spMkLst>
            <pc:docMk/>
            <pc:sldMk cId="2712341241" sldId="315"/>
            <ac:spMk id="143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17:02:52.504" v="602" actId="26606"/>
          <ac:spMkLst>
            <pc:docMk/>
            <pc:sldMk cId="2712341241" sldId="315"/>
            <ac:spMk id="145" creationId="{89CC0F1E-BAA2-47B1-8F83-7ECB9FD9E009}"/>
          </ac:spMkLst>
        </pc:spChg>
        <pc:spChg chg="mod">
          <ac:chgData name="Juergen Rilling" userId="f32c10c5-cad9-4a66-a33f-b1c4a4ed073e" providerId="ADAL" clId="{AE794E2E-989D-4A59-A260-3EE152C38B72}" dt="2022-02-13T17:02:52.504" v="602" actId="26606"/>
          <ac:spMkLst>
            <pc:docMk/>
            <pc:sldMk cId="2712341241" sldId="315"/>
            <ac:spMk id="155653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7:03:16.297" v="615" actId="27636"/>
          <ac:spMkLst>
            <pc:docMk/>
            <pc:sldMk cId="2712341241" sldId="315"/>
            <ac:spMk id="155655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2:52.504" v="602" actId="26606"/>
          <ac:spMkLst>
            <pc:docMk/>
            <pc:sldMk cId="2712341241" sldId="315"/>
            <ac:spMk id="155657" creationId="{3B854194-185D-494D-905C-7C7CB2E30F6E}"/>
          </ac:spMkLst>
        </pc:spChg>
        <pc:spChg chg="del">
          <ac:chgData name="Juergen Rilling" userId="f32c10c5-cad9-4a66-a33f-b1c4a4ed073e" providerId="ADAL" clId="{AE794E2E-989D-4A59-A260-3EE152C38B72}" dt="2022-02-13T17:02:52.504" v="602" actId="26606"/>
          <ac:spMkLst>
            <pc:docMk/>
            <pc:sldMk cId="2712341241" sldId="315"/>
            <ac:spMk id="155658" creationId="{B4F5FA0D-0104-4987-8241-EFF7C85B88DE}"/>
          </ac:spMkLst>
        </pc:spChg>
        <pc:picChg chg="del">
          <ac:chgData name="Juergen Rilling" userId="f32c10c5-cad9-4a66-a33f-b1c4a4ed073e" providerId="ADAL" clId="{AE794E2E-989D-4A59-A260-3EE152C38B72}" dt="2022-02-13T17:02:52.504" v="602" actId="26606"/>
          <ac:picMkLst>
            <pc:docMk/>
            <pc:sldMk cId="2712341241" sldId="315"/>
            <ac:picMk id="80" creationId="{2897127E-6CEF-446C-BE87-93B7C46E49D1}"/>
          </ac:picMkLst>
        </pc:picChg>
      </pc:sldChg>
      <pc:sldChg chg="addSp modSp mod">
        <pc:chgData name="Juergen Rilling" userId="f32c10c5-cad9-4a66-a33f-b1c4a4ed073e" providerId="ADAL" clId="{AE794E2E-989D-4A59-A260-3EE152C38B72}" dt="2022-02-13T17:04:55.258" v="632" actId="403"/>
        <pc:sldMkLst>
          <pc:docMk/>
          <pc:sldMk cId="792514881" sldId="317"/>
        </pc:sldMkLst>
        <pc:spChg chg="add">
          <ac:chgData name="Juergen Rilling" userId="f32c10c5-cad9-4a66-a33f-b1c4a4ed073e" providerId="ADAL" clId="{AE794E2E-989D-4A59-A260-3EE152C38B72}" dt="2022-02-13T17:04:31.779" v="627" actId="26606"/>
          <ac:spMkLst>
            <pc:docMk/>
            <pc:sldMk cId="792514881" sldId="317"/>
            <ac:spMk id="136" creationId="{59A309A7-1751-4ABE-A3C1-EEC40366AD89}"/>
          </ac:spMkLst>
        </pc:spChg>
        <pc:spChg chg="add">
          <ac:chgData name="Juergen Rilling" userId="f32c10c5-cad9-4a66-a33f-b1c4a4ed073e" providerId="ADAL" clId="{AE794E2E-989D-4A59-A260-3EE152C38B72}" dt="2022-02-13T17:04:31.779" v="627" actId="26606"/>
          <ac:spMkLst>
            <pc:docMk/>
            <pc:sldMk cId="792514881" sldId="317"/>
            <ac:spMk id="138" creationId="{967D8EB6-EAE1-4F9C-B398-83321E287204}"/>
          </ac:spMkLst>
        </pc:spChg>
        <pc:spChg chg="mod">
          <ac:chgData name="Juergen Rilling" userId="f32c10c5-cad9-4a66-a33f-b1c4a4ed073e" providerId="ADAL" clId="{AE794E2E-989D-4A59-A260-3EE152C38B72}" dt="2022-02-13T17:04:37.157" v="628" actId="1076"/>
          <ac:spMkLst>
            <pc:docMk/>
            <pc:sldMk cId="792514881" sldId="317"/>
            <ac:spMk id="96258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7:04:55.258" v="632" actId="403"/>
          <ac:spMkLst>
            <pc:docMk/>
            <pc:sldMk cId="792514881" sldId="317"/>
            <ac:spMk id="96259" creationId="{00000000-0000-0000-0000-000000000000}"/>
          </ac:spMkLst>
        </pc:spChg>
      </pc:sldChg>
      <pc:sldChg chg="addSp delSp modSp mod">
        <pc:chgData name="Juergen Rilling" userId="f32c10c5-cad9-4a66-a33f-b1c4a4ed073e" providerId="ADAL" clId="{AE794E2E-989D-4A59-A260-3EE152C38B72}" dt="2022-02-13T17:05:06.239" v="634" actId="14100"/>
        <pc:sldMkLst>
          <pc:docMk/>
          <pc:sldMk cId="4261611806" sldId="323"/>
        </pc:sldMkLst>
        <pc:spChg chg="mod">
          <ac:chgData name="Juergen Rilling" userId="f32c10c5-cad9-4a66-a33f-b1c4a4ed073e" providerId="ADAL" clId="{AE794E2E-989D-4A59-A260-3EE152C38B72}" dt="2022-02-13T17:05:01.003" v="633" actId="26606"/>
          <ac:spMkLst>
            <pc:docMk/>
            <pc:sldMk cId="4261611806" sldId="323"/>
            <ac:spMk id="6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17:05:01.003" v="633" actId="26606"/>
          <ac:spMkLst>
            <pc:docMk/>
            <pc:sldMk cId="4261611806" sldId="323"/>
            <ac:spMk id="75" creationId="{1B15ED52-F352-441B-82BF-E0EA34836D08}"/>
          </ac:spMkLst>
        </pc:spChg>
        <pc:spChg chg="add">
          <ac:chgData name="Juergen Rilling" userId="f32c10c5-cad9-4a66-a33f-b1c4a4ed073e" providerId="ADAL" clId="{AE794E2E-989D-4A59-A260-3EE152C38B72}" dt="2022-02-13T17:05:01.003" v="633" actId="26606"/>
          <ac:spMkLst>
            <pc:docMk/>
            <pc:sldMk cId="4261611806" sldId="323"/>
            <ac:spMk id="77" creationId="{3B2E3793-BFE6-45A2-9B7B-E18844431C99}"/>
          </ac:spMkLst>
        </pc:spChg>
        <pc:spChg chg="add">
          <ac:chgData name="Juergen Rilling" userId="f32c10c5-cad9-4a66-a33f-b1c4a4ed073e" providerId="ADAL" clId="{AE794E2E-989D-4A59-A260-3EE152C38B72}" dt="2022-02-13T17:05:01.003" v="633" actId="26606"/>
          <ac:spMkLst>
            <pc:docMk/>
            <pc:sldMk cId="4261611806" sldId="323"/>
            <ac:spMk id="79" creationId="{BC4C4868-CB8F-4AF9-9CDB-8108F2C19B67}"/>
          </ac:spMkLst>
        </pc:spChg>
        <pc:spChg chg="add">
          <ac:chgData name="Juergen Rilling" userId="f32c10c5-cad9-4a66-a33f-b1c4a4ed073e" providerId="ADAL" clId="{AE794E2E-989D-4A59-A260-3EE152C38B72}" dt="2022-02-13T17:05:01.003" v="633" actId="26606"/>
          <ac:spMkLst>
            <pc:docMk/>
            <pc:sldMk cId="4261611806" sldId="323"/>
            <ac:spMk id="81" creationId="{375E0459-6403-40CD-989D-56A4407CA12E}"/>
          </ac:spMkLst>
        </pc:spChg>
        <pc:spChg chg="add">
          <ac:chgData name="Juergen Rilling" userId="f32c10c5-cad9-4a66-a33f-b1c4a4ed073e" providerId="ADAL" clId="{AE794E2E-989D-4A59-A260-3EE152C38B72}" dt="2022-02-13T17:05:01.003" v="633" actId="26606"/>
          <ac:spMkLst>
            <pc:docMk/>
            <pc:sldMk cId="4261611806" sldId="323"/>
            <ac:spMk id="83" creationId="{53E5B1A8-3AC9-4BD1-9BBC-78CA94F2D1BA}"/>
          </ac:spMkLst>
        </pc:spChg>
        <pc:spChg chg="mod">
          <ac:chgData name="Juergen Rilling" userId="f32c10c5-cad9-4a66-a33f-b1c4a4ed073e" providerId="ADAL" clId="{AE794E2E-989D-4A59-A260-3EE152C38B72}" dt="2022-02-13T17:05:01.003" v="633" actId="26606"/>
          <ac:spMkLst>
            <pc:docMk/>
            <pc:sldMk cId="4261611806" sldId="323"/>
            <ac:spMk id="203778" creationId="{00000000-0000-0000-0000-000000000000}"/>
          </ac:spMkLst>
        </pc:spChg>
        <pc:spChg chg="mod">
          <ac:chgData name="Juergen Rilling" userId="f32c10c5-cad9-4a66-a33f-b1c4a4ed073e" providerId="ADAL" clId="{AE794E2E-989D-4A59-A260-3EE152C38B72}" dt="2022-02-13T17:05:06.239" v="634" actId="14100"/>
          <ac:spMkLst>
            <pc:docMk/>
            <pc:sldMk cId="4261611806" sldId="323"/>
            <ac:spMk id="20377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5:01.003" v="633" actId="26606"/>
          <ac:spMkLst>
            <pc:docMk/>
            <pc:sldMk cId="4261611806" sldId="323"/>
            <ac:spMk id="203781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17:05:01.003" v="633" actId="26606"/>
          <ac:cxnSpMkLst>
            <pc:docMk/>
            <pc:sldMk cId="4261611806" sldId="323"/>
            <ac:cxnSpMk id="203782" creationId="{2D72A2C9-F3CA-4216-8BAD-FA4C970C3C4E}"/>
          </ac:cxnSpMkLst>
        </pc:cxnChg>
      </pc:sldChg>
      <pc:sldChg chg="addSp delSp modSp mod setBg setClrOvrMap">
        <pc:chgData name="Juergen Rilling" userId="f32c10c5-cad9-4a66-a33f-b1c4a4ed073e" providerId="ADAL" clId="{AE794E2E-989D-4A59-A260-3EE152C38B72}" dt="2022-02-13T17:05:32.595" v="642" actId="403"/>
        <pc:sldMkLst>
          <pc:docMk/>
          <pc:sldMk cId="3843726227" sldId="325"/>
        </pc:sldMkLst>
        <pc:spChg chg="mod">
          <ac:chgData name="Juergen Rilling" userId="f32c10c5-cad9-4a66-a33f-b1c4a4ed073e" providerId="ADAL" clId="{AE794E2E-989D-4A59-A260-3EE152C38B72}" dt="2022-02-13T17:05:14.602" v="636" actId="27636"/>
          <ac:spMkLst>
            <pc:docMk/>
            <pc:sldMk cId="3843726227" sldId="325"/>
            <ac:spMk id="6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17:05:14.561" v="635" actId="26606"/>
          <ac:spMkLst>
            <pc:docMk/>
            <pc:sldMk cId="3843726227" sldId="325"/>
            <ac:spMk id="75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17:05:14.561" v="635" actId="26606"/>
          <ac:spMkLst>
            <pc:docMk/>
            <pc:sldMk cId="3843726227" sldId="325"/>
            <ac:spMk id="77" creationId="{89CC0F1E-BAA2-47B1-8F83-7ECB9FD9E009}"/>
          </ac:spMkLst>
        </pc:spChg>
        <pc:spChg chg="mod">
          <ac:chgData name="Juergen Rilling" userId="f32c10c5-cad9-4a66-a33f-b1c4a4ed073e" providerId="ADAL" clId="{AE794E2E-989D-4A59-A260-3EE152C38B72}" dt="2022-02-13T17:05:14.561" v="635" actId="26606"/>
          <ac:spMkLst>
            <pc:docMk/>
            <pc:sldMk cId="3843726227" sldId="325"/>
            <ac:spMk id="205826" creationId="{00000000-0000-0000-0000-000000000000}"/>
          </ac:spMkLst>
        </pc:spChg>
        <pc:spChg chg="mod ord">
          <ac:chgData name="Juergen Rilling" userId="f32c10c5-cad9-4a66-a33f-b1c4a4ed073e" providerId="ADAL" clId="{AE794E2E-989D-4A59-A260-3EE152C38B72}" dt="2022-02-13T17:05:32.595" v="642" actId="403"/>
          <ac:spMkLst>
            <pc:docMk/>
            <pc:sldMk cId="3843726227" sldId="325"/>
            <ac:spMk id="205827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5:14.561" v="635" actId="26606"/>
          <ac:spMkLst>
            <pc:docMk/>
            <pc:sldMk cId="3843726227" sldId="325"/>
            <ac:spMk id="205829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17:05:14.561" v="635" actId="26606"/>
          <ac:cxnSpMkLst>
            <pc:docMk/>
            <pc:sldMk cId="3843726227" sldId="325"/>
            <ac:cxnSpMk id="205830" creationId="{2D72A2C9-F3CA-4216-8BAD-FA4C970C3C4E}"/>
          </ac:cxnSpMkLst>
        </pc:cxnChg>
      </pc:sldChg>
      <pc:sldChg chg="addSp delSp modSp mod setBg modAnim setClrOvrMap">
        <pc:chgData name="Juergen Rilling" userId="f32c10c5-cad9-4a66-a33f-b1c4a4ed073e" providerId="ADAL" clId="{AE794E2E-989D-4A59-A260-3EE152C38B72}" dt="2022-02-13T17:06:01.013" v="650" actId="14100"/>
        <pc:sldMkLst>
          <pc:docMk/>
          <pc:sldMk cId="1681135924" sldId="327"/>
        </pc:sldMkLst>
        <pc:spChg chg="mod">
          <ac:chgData name="Juergen Rilling" userId="f32c10c5-cad9-4a66-a33f-b1c4a4ed073e" providerId="ADAL" clId="{AE794E2E-989D-4A59-A260-3EE152C38B72}" dt="2022-02-13T17:05:39.725" v="644" actId="27636"/>
          <ac:spMkLst>
            <pc:docMk/>
            <pc:sldMk cId="1681135924" sldId="327"/>
            <ac:spMk id="6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17:05:39.690" v="643" actId="26606"/>
          <ac:spMkLst>
            <pc:docMk/>
            <pc:sldMk cId="1681135924" sldId="327"/>
            <ac:spMk id="75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17:05:39.690" v="643" actId="26606"/>
          <ac:spMkLst>
            <pc:docMk/>
            <pc:sldMk cId="1681135924" sldId="327"/>
            <ac:spMk id="77" creationId="{89CC0F1E-BAA2-47B1-8F83-7ECB9FD9E009}"/>
          </ac:spMkLst>
        </pc:spChg>
        <pc:spChg chg="mod">
          <ac:chgData name="Juergen Rilling" userId="f32c10c5-cad9-4a66-a33f-b1c4a4ed073e" providerId="ADAL" clId="{AE794E2E-989D-4A59-A260-3EE152C38B72}" dt="2022-02-13T17:05:39.690" v="643" actId="26606"/>
          <ac:spMkLst>
            <pc:docMk/>
            <pc:sldMk cId="1681135924" sldId="327"/>
            <ac:spMk id="194562" creationId="{00000000-0000-0000-0000-000000000000}"/>
          </ac:spMkLst>
        </pc:spChg>
        <pc:spChg chg="mod ord">
          <ac:chgData name="Juergen Rilling" userId="f32c10c5-cad9-4a66-a33f-b1c4a4ed073e" providerId="ADAL" clId="{AE794E2E-989D-4A59-A260-3EE152C38B72}" dt="2022-02-13T17:06:01.013" v="650" actId="14100"/>
          <ac:spMkLst>
            <pc:docMk/>
            <pc:sldMk cId="1681135924" sldId="327"/>
            <ac:spMk id="194563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17:05:39.690" v="643" actId="26606"/>
          <ac:spMkLst>
            <pc:docMk/>
            <pc:sldMk cId="1681135924" sldId="327"/>
            <ac:spMk id="194565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17:05:39.690" v="643" actId="26606"/>
          <ac:cxnSpMkLst>
            <pc:docMk/>
            <pc:sldMk cId="1681135924" sldId="327"/>
            <ac:cxnSpMk id="194566" creationId="{2D72A2C9-F3CA-4216-8BAD-FA4C970C3C4E}"/>
          </ac:cxnSpMkLst>
        </pc:cxnChg>
      </pc:sldChg>
      <pc:sldChg chg="addSp delSp modSp mod setBg setClrOvrMap">
        <pc:chgData name="Juergen Rilling" userId="f32c10c5-cad9-4a66-a33f-b1c4a4ed073e" providerId="ADAL" clId="{AE794E2E-989D-4A59-A260-3EE152C38B72}" dt="2022-02-13T21:44:31.900" v="654" actId="5793"/>
        <pc:sldMkLst>
          <pc:docMk/>
          <pc:sldMk cId="2317380732" sldId="328"/>
        </pc:sldMkLst>
        <pc:spChg chg="mod">
          <ac:chgData name="Juergen Rilling" userId="f32c10c5-cad9-4a66-a33f-b1c4a4ed073e" providerId="ADAL" clId="{AE794E2E-989D-4A59-A260-3EE152C38B72}" dt="2022-02-13T21:44:23.811" v="652" actId="27636"/>
          <ac:spMkLst>
            <pc:docMk/>
            <pc:sldMk cId="2317380732" sldId="328"/>
            <ac:spMk id="6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21:44:23.752" v="651" actId="26606"/>
          <ac:spMkLst>
            <pc:docMk/>
            <pc:sldMk cId="2317380732" sldId="328"/>
            <ac:spMk id="75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21:44:23.752" v="651" actId="26606"/>
          <ac:spMkLst>
            <pc:docMk/>
            <pc:sldMk cId="2317380732" sldId="328"/>
            <ac:spMk id="77" creationId="{89CC0F1E-BAA2-47B1-8F83-7ECB9FD9E009}"/>
          </ac:spMkLst>
        </pc:spChg>
        <pc:spChg chg="mod">
          <ac:chgData name="Juergen Rilling" userId="f32c10c5-cad9-4a66-a33f-b1c4a4ed073e" providerId="ADAL" clId="{AE794E2E-989D-4A59-A260-3EE152C38B72}" dt="2022-02-13T21:44:23.752" v="651" actId="26606"/>
          <ac:spMkLst>
            <pc:docMk/>
            <pc:sldMk cId="2317380732" sldId="328"/>
            <ac:spMk id="196610" creationId="{00000000-0000-0000-0000-000000000000}"/>
          </ac:spMkLst>
        </pc:spChg>
        <pc:spChg chg="mod ord">
          <ac:chgData name="Juergen Rilling" userId="f32c10c5-cad9-4a66-a33f-b1c4a4ed073e" providerId="ADAL" clId="{AE794E2E-989D-4A59-A260-3EE152C38B72}" dt="2022-02-13T21:44:31.900" v="654" actId="5793"/>
          <ac:spMkLst>
            <pc:docMk/>
            <pc:sldMk cId="2317380732" sldId="328"/>
            <ac:spMk id="196611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21:44:23.752" v="651" actId="26606"/>
          <ac:spMkLst>
            <pc:docMk/>
            <pc:sldMk cId="2317380732" sldId="328"/>
            <ac:spMk id="196613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21:44:23.752" v="651" actId="26606"/>
          <ac:cxnSpMkLst>
            <pc:docMk/>
            <pc:sldMk cId="2317380732" sldId="328"/>
            <ac:cxnSpMk id="196614" creationId="{2D72A2C9-F3CA-4216-8BAD-FA4C970C3C4E}"/>
          </ac:cxnSpMkLst>
        </pc:cxnChg>
      </pc:sldChg>
      <pc:sldChg chg="addSp delSp modSp mod setBg setClrOvrMap">
        <pc:chgData name="Juergen Rilling" userId="f32c10c5-cad9-4a66-a33f-b1c4a4ed073e" providerId="ADAL" clId="{AE794E2E-989D-4A59-A260-3EE152C38B72}" dt="2022-02-13T21:44:47.068" v="656" actId="27636"/>
        <pc:sldMkLst>
          <pc:docMk/>
          <pc:sldMk cId="2534498963" sldId="330"/>
        </pc:sldMkLst>
        <pc:spChg chg="mod">
          <ac:chgData name="Juergen Rilling" userId="f32c10c5-cad9-4a66-a33f-b1c4a4ed073e" providerId="ADAL" clId="{AE794E2E-989D-4A59-A260-3EE152C38B72}" dt="2022-02-13T21:44:47.068" v="656" actId="27636"/>
          <ac:spMkLst>
            <pc:docMk/>
            <pc:sldMk cId="2534498963" sldId="330"/>
            <ac:spMk id="6" creationId="{00000000-0000-0000-0000-000000000000}"/>
          </ac:spMkLst>
        </pc:spChg>
        <pc:spChg chg="add">
          <ac:chgData name="Juergen Rilling" userId="f32c10c5-cad9-4a66-a33f-b1c4a4ed073e" providerId="ADAL" clId="{AE794E2E-989D-4A59-A260-3EE152C38B72}" dt="2022-02-13T21:44:47.037" v="655" actId="26606"/>
          <ac:spMkLst>
            <pc:docMk/>
            <pc:sldMk cId="2534498963" sldId="330"/>
            <ac:spMk id="75" creationId="{DFF2AC85-FAA0-4844-813F-83C04D7382E2}"/>
          </ac:spMkLst>
        </pc:spChg>
        <pc:spChg chg="add">
          <ac:chgData name="Juergen Rilling" userId="f32c10c5-cad9-4a66-a33f-b1c4a4ed073e" providerId="ADAL" clId="{AE794E2E-989D-4A59-A260-3EE152C38B72}" dt="2022-02-13T21:44:47.037" v="655" actId="26606"/>
          <ac:spMkLst>
            <pc:docMk/>
            <pc:sldMk cId="2534498963" sldId="330"/>
            <ac:spMk id="77" creationId="{89CC0F1E-BAA2-47B1-8F83-7ECB9FD9E009}"/>
          </ac:spMkLst>
        </pc:spChg>
        <pc:spChg chg="mod">
          <ac:chgData name="Juergen Rilling" userId="f32c10c5-cad9-4a66-a33f-b1c4a4ed073e" providerId="ADAL" clId="{AE794E2E-989D-4A59-A260-3EE152C38B72}" dt="2022-02-13T21:44:47.037" v="655" actId="26606"/>
          <ac:spMkLst>
            <pc:docMk/>
            <pc:sldMk cId="2534498963" sldId="330"/>
            <ac:spMk id="198658" creationId="{00000000-0000-0000-0000-000000000000}"/>
          </ac:spMkLst>
        </pc:spChg>
        <pc:spChg chg="mod ord">
          <ac:chgData name="Juergen Rilling" userId="f32c10c5-cad9-4a66-a33f-b1c4a4ed073e" providerId="ADAL" clId="{AE794E2E-989D-4A59-A260-3EE152C38B72}" dt="2022-02-13T21:44:47.037" v="655" actId="26606"/>
          <ac:spMkLst>
            <pc:docMk/>
            <pc:sldMk cId="2534498963" sldId="330"/>
            <ac:spMk id="198659" creationId="{00000000-0000-0000-0000-000000000000}"/>
          </ac:spMkLst>
        </pc:spChg>
        <pc:spChg chg="del">
          <ac:chgData name="Juergen Rilling" userId="f32c10c5-cad9-4a66-a33f-b1c4a4ed073e" providerId="ADAL" clId="{AE794E2E-989D-4A59-A260-3EE152C38B72}" dt="2022-02-13T21:44:47.037" v="655" actId="26606"/>
          <ac:spMkLst>
            <pc:docMk/>
            <pc:sldMk cId="2534498963" sldId="330"/>
            <ac:spMk id="198661" creationId="{8D70B121-56F4-4848-B38B-182089D909FA}"/>
          </ac:spMkLst>
        </pc:spChg>
        <pc:cxnChg chg="del">
          <ac:chgData name="Juergen Rilling" userId="f32c10c5-cad9-4a66-a33f-b1c4a4ed073e" providerId="ADAL" clId="{AE794E2E-989D-4A59-A260-3EE152C38B72}" dt="2022-02-13T21:44:47.037" v="655" actId="26606"/>
          <ac:cxnSpMkLst>
            <pc:docMk/>
            <pc:sldMk cId="2534498963" sldId="330"/>
            <ac:cxnSpMk id="198662" creationId="{2D72A2C9-F3CA-4216-8BAD-FA4C970C3C4E}"/>
          </ac:cxnSpMkLst>
        </pc:cxnChg>
      </pc:sldChg>
      <pc:sldChg chg="addSp modSp add del mod">
        <pc:chgData name="Juergen Rilling" userId="f32c10c5-cad9-4a66-a33f-b1c4a4ed073e" providerId="ADAL" clId="{AE794E2E-989D-4A59-A260-3EE152C38B72}" dt="2022-02-13T15:26:53.317" v="27" actId="26606"/>
        <pc:sldMkLst>
          <pc:docMk/>
          <pc:sldMk cId="1463821823" sldId="338"/>
        </pc:sldMkLst>
        <pc:spChg chg="mod">
          <ac:chgData name="Juergen Rilling" userId="f32c10c5-cad9-4a66-a33f-b1c4a4ed073e" providerId="ADAL" clId="{AE794E2E-989D-4A59-A260-3EE152C38B72}" dt="2022-02-13T15:26:53.317" v="27" actId="26606"/>
          <ac:spMkLst>
            <pc:docMk/>
            <pc:sldMk cId="1463821823" sldId="338"/>
            <ac:spMk id="2" creationId="{2AB27E80-EC1C-4CAD-AB72-EA92F31A0508}"/>
          </ac:spMkLst>
        </pc:spChg>
        <pc:spChg chg="mod">
          <ac:chgData name="Juergen Rilling" userId="f32c10c5-cad9-4a66-a33f-b1c4a4ed073e" providerId="ADAL" clId="{AE794E2E-989D-4A59-A260-3EE152C38B72}" dt="2022-02-13T15:26:53.317" v="27" actId="26606"/>
          <ac:spMkLst>
            <pc:docMk/>
            <pc:sldMk cId="1463821823" sldId="338"/>
            <ac:spMk id="4" creationId="{69FE959E-1CB2-45D2-A0EE-3FBF43B9C72B}"/>
          </ac:spMkLst>
        </pc:spChg>
        <pc:spChg chg="mod">
          <ac:chgData name="Juergen Rilling" userId="f32c10c5-cad9-4a66-a33f-b1c4a4ed073e" providerId="ADAL" clId="{AE794E2E-989D-4A59-A260-3EE152C38B72}" dt="2022-02-13T15:26:53.317" v="27" actId="26606"/>
          <ac:spMkLst>
            <pc:docMk/>
            <pc:sldMk cId="1463821823" sldId="338"/>
            <ac:spMk id="5" creationId="{6A22A868-2FD8-472B-A985-498E13C3CAB8}"/>
          </ac:spMkLst>
        </pc:spChg>
        <pc:spChg chg="mod">
          <ac:chgData name="Juergen Rilling" userId="f32c10c5-cad9-4a66-a33f-b1c4a4ed073e" providerId="ADAL" clId="{AE794E2E-989D-4A59-A260-3EE152C38B72}" dt="2022-02-13T15:26:53.317" v="27" actId="26606"/>
          <ac:spMkLst>
            <pc:docMk/>
            <pc:sldMk cId="1463821823" sldId="338"/>
            <ac:spMk id="6" creationId="{92844140-A351-4CB4-AAE7-B7C62A5031DC}"/>
          </ac:spMkLst>
        </pc:spChg>
        <pc:spChg chg="add">
          <ac:chgData name="Juergen Rilling" userId="f32c10c5-cad9-4a66-a33f-b1c4a4ed073e" providerId="ADAL" clId="{AE794E2E-989D-4A59-A260-3EE152C38B72}" dt="2022-02-13T15:26:53.317" v="27" actId="26606"/>
          <ac:spMkLst>
            <pc:docMk/>
            <pc:sldMk cId="1463821823" sldId="338"/>
            <ac:spMk id="16" creationId="{42285737-90EE-47DC-AC80-8AE156B11969}"/>
          </ac:spMkLst>
        </pc:spChg>
        <pc:grpChg chg="add">
          <ac:chgData name="Juergen Rilling" userId="f32c10c5-cad9-4a66-a33f-b1c4a4ed073e" providerId="ADAL" clId="{AE794E2E-989D-4A59-A260-3EE152C38B72}" dt="2022-02-13T15:26:53.317" v="27" actId="26606"/>
          <ac:grpSpMkLst>
            <pc:docMk/>
            <pc:sldMk cId="1463821823" sldId="338"/>
            <ac:grpSpMk id="18" creationId="{B57BDC17-F1B3-455F-BBF1-680AA1F25C06}"/>
          </ac:grpSpMkLst>
        </pc:grpChg>
        <pc:graphicFrameChg chg="mod ord modGraphic">
          <ac:chgData name="Juergen Rilling" userId="f32c10c5-cad9-4a66-a33f-b1c4a4ed073e" providerId="ADAL" clId="{AE794E2E-989D-4A59-A260-3EE152C38B72}" dt="2022-02-13T15:26:53.317" v="27" actId="26606"/>
          <ac:graphicFrameMkLst>
            <pc:docMk/>
            <pc:sldMk cId="1463821823" sldId="338"/>
            <ac:graphicFrameMk id="11" creationId="{223CDDCA-D26E-4D3C-A88B-134B82FD6CC6}"/>
          </ac:graphicFrameMkLst>
        </pc:graphicFrameChg>
      </pc:sldChg>
      <pc:sldChg chg="addSp delSp modSp mod">
        <pc:chgData name="Juergen Rilling" userId="f32c10c5-cad9-4a66-a33f-b1c4a4ed073e" providerId="ADAL" clId="{AE794E2E-989D-4A59-A260-3EE152C38B72}" dt="2022-02-13T15:29:22.688" v="44" actId="26606"/>
        <pc:sldMkLst>
          <pc:docMk/>
          <pc:sldMk cId="4161791347" sldId="339"/>
        </pc:sldMkLst>
        <pc:spChg chg="mod">
          <ac:chgData name="Juergen Rilling" userId="f32c10c5-cad9-4a66-a33f-b1c4a4ed073e" providerId="ADAL" clId="{AE794E2E-989D-4A59-A260-3EE152C38B72}" dt="2022-02-13T15:29:22.688" v="44" actId="26606"/>
          <ac:spMkLst>
            <pc:docMk/>
            <pc:sldMk cId="4161791347" sldId="339"/>
            <ac:spMk id="2" creationId="{F9F33268-8AC0-4ED2-B76C-04EF7A96B76E}"/>
          </ac:spMkLst>
        </pc:spChg>
        <pc:spChg chg="mod">
          <ac:chgData name="Juergen Rilling" userId="f32c10c5-cad9-4a66-a33f-b1c4a4ed073e" providerId="ADAL" clId="{AE794E2E-989D-4A59-A260-3EE152C38B72}" dt="2022-02-13T15:27:16.369" v="29" actId="26606"/>
          <ac:spMkLst>
            <pc:docMk/>
            <pc:sldMk cId="4161791347" sldId="339"/>
            <ac:spMk id="4" creationId="{F3AED57A-5DFC-4C11-BCB3-E692A898ACC0}"/>
          </ac:spMkLst>
        </pc:spChg>
        <pc:spChg chg="mod">
          <ac:chgData name="Juergen Rilling" userId="f32c10c5-cad9-4a66-a33f-b1c4a4ed073e" providerId="ADAL" clId="{AE794E2E-989D-4A59-A260-3EE152C38B72}" dt="2022-02-13T15:27:16.369" v="29" actId="26606"/>
          <ac:spMkLst>
            <pc:docMk/>
            <pc:sldMk cId="4161791347" sldId="339"/>
            <ac:spMk id="5" creationId="{1CBBC786-1346-4F43-83BF-D6EEC4877A21}"/>
          </ac:spMkLst>
        </pc:spChg>
        <pc:spChg chg="mod">
          <ac:chgData name="Juergen Rilling" userId="f32c10c5-cad9-4a66-a33f-b1c4a4ed073e" providerId="ADAL" clId="{AE794E2E-989D-4A59-A260-3EE152C38B72}" dt="2022-02-13T15:27:16.369" v="29" actId="26606"/>
          <ac:spMkLst>
            <pc:docMk/>
            <pc:sldMk cId="4161791347" sldId="339"/>
            <ac:spMk id="6" creationId="{90C32C7A-A78F-47EE-886F-34B6F89707D6}"/>
          </ac:spMkLst>
        </pc:spChg>
        <pc:spChg chg="add del">
          <ac:chgData name="Juergen Rilling" userId="f32c10c5-cad9-4a66-a33f-b1c4a4ed073e" providerId="ADAL" clId="{AE794E2E-989D-4A59-A260-3EE152C38B72}" dt="2022-02-13T15:27:16.369" v="29" actId="26606"/>
          <ac:spMkLst>
            <pc:docMk/>
            <pc:sldMk cId="4161791347" sldId="339"/>
            <ac:spMk id="14" creationId="{42285737-90EE-47DC-AC80-8AE156B11969}"/>
          </ac:spMkLst>
        </pc:spChg>
        <pc:spChg chg="add del">
          <ac:chgData name="Juergen Rilling" userId="f32c10c5-cad9-4a66-a33f-b1c4a4ed073e" providerId="ADAL" clId="{AE794E2E-989D-4A59-A260-3EE152C38B72}" dt="2022-02-13T15:27:30.415" v="30" actId="26606"/>
          <ac:spMkLst>
            <pc:docMk/>
            <pc:sldMk cId="4161791347" sldId="339"/>
            <ac:spMk id="27" creationId="{955A2079-FA98-4876-80F0-72364A7D2EA4}"/>
          </ac:spMkLst>
        </pc:spChg>
        <pc:spChg chg="add del">
          <ac:chgData name="Juergen Rilling" userId="f32c10c5-cad9-4a66-a33f-b1c4a4ed073e" providerId="ADAL" clId="{AE794E2E-989D-4A59-A260-3EE152C38B72}" dt="2022-02-13T15:28:00.987" v="31" actId="26606"/>
          <ac:spMkLst>
            <pc:docMk/>
            <pc:sldMk cId="4161791347" sldId="339"/>
            <ac:spMk id="32" creationId="{DCC231C8-C761-4B31-9B1C-C6D19248C6B3}"/>
          </ac:spMkLst>
        </pc:spChg>
        <pc:spChg chg="add del">
          <ac:chgData name="Juergen Rilling" userId="f32c10c5-cad9-4a66-a33f-b1c4a4ed073e" providerId="ADAL" clId="{AE794E2E-989D-4A59-A260-3EE152C38B72}" dt="2022-02-13T15:29:22.688" v="44" actId="26606"/>
          <ac:spMkLst>
            <pc:docMk/>
            <pc:sldMk cId="4161791347" sldId="339"/>
            <ac:spMk id="37" creationId="{955A2079-FA98-4876-80F0-72364A7D2EA4}"/>
          </ac:spMkLst>
        </pc:spChg>
        <pc:spChg chg="add">
          <ac:chgData name="Juergen Rilling" userId="f32c10c5-cad9-4a66-a33f-b1c4a4ed073e" providerId="ADAL" clId="{AE794E2E-989D-4A59-A260-3EE152C38B72}" dt="2022-02-13T15:29:22.688" v="44" actId="26606"/>
          <ac:spMkLst>
            <pc:docMk/>
            <pc:sldMk cId="4161791347" sldId="339"/>
            <ac:spMk id="42" creationId="{6C4028FD-8BAA-4A19-BFDE-594D991B7552}"/>
          </ac:spMkLst>
        </pc:spChg>
        <pc:grpChg chg="add del">
          <ac:chgData name="Juergen Rilling" userId="f32c10c5-cad9-4a66-a33f-b1c4a4ed073e" providerId="ADAL" clId="{AE794E2E-989D-4A59-A260-3EE152C38B72}" dt="2022-02-13T15:27:16.369" v="29" actId="26606"/>
          <ac:grpSpMkLst>
            <pc:docMk/>
            <pc:sldMk cId="4161791347" sldId="339"/>
            <ac:grpSpMk id="16" creationId="{B57BDC17-F1B3-455F-BBF1-680AA1F25C06}"/>
          </ac:grpSpMkLst>
        </pc:grpChg>
        <pc:graphicFrameChg chg="mod ord modGraphic">
          <ac:chgData name="Juergen Rilling" userId="f32c10c5-cad9-4a66-a33f-b1c4a4ed073e" providerId="ADAL" clId="{AE794E2E-989D-4A59-A260-3EE152C38B72}" dt="2022-02-13T15:29:22.688" v="44" actId="26606"/>
          <ac:graphicFrameMkLst>
            <pc:docMk/>
            <pc:sldMk cId="4161791347" sldId="339"/>
            <ac:graphicFrameMk id="9" creationId="{1C47BA5D-1994-47A1-AC1A-6E96C429872A}"/>
          </ac:graphicFrameMkLst>
        </pc:graphicFrameChg>
      </pc:sldChg>
      <pc:sldChg chg="modSp mod">
        <pc:chgData name="Juergen Rilling" userId="f32c10c5-cad9-4a66-a33f-b1c4a4ed073e" providerId="ADAL" clId="{AE794E2E-989D-4A59-A260-3EE152C38B72}" dt="2022-02-13T15:30:40.701" v="73" actId="20577"/>
        <pc:sldMkLst>
          <pc:docMk/>
          <pc:sldMk cId="449344355" sldId="340"/>
        </pc:sldMkLst>
        <pc:spChg chg="mod">
          <ac:chgData name="Juergen Rilling" userId="f32c10c5-cad9-4a66-a33f-b1c4a4ed073e" providerId="ADAL" clId="{AE794E2E-989D-4A59-A260-3EE152C38B72}" dt="2022-02-13T15:30:40.701" v="73" actId="20577"/>
          <ac:spMkLst>
            <pc:docMk/>
            <pc:sldMk cId="449344355" sldId="340"/>
            <ac:spMk id="2" creationId="{74F6ABFB-8B9D-45A9-93EB-F1B3922B4771}"/>
          </ac:spMkLst>
        </pc:spChg>
      </pc:sldChg>
      <pc:sldChg chg="addSp delSp modSp mod">
        <pc:chgData name="Juergen Rilling" userId="f32c10c5-cad9-4a66-a33f-b1c4a4ed073e" providerId="ADAL" clId="{AE794E2E-989D-4A59-A260-3EE152C38B72}" dt="2022-02-13T15:31:26.219" v="81" actId="26606"/>
        <pc:sldMkLst>
          <pc:docMk/>
          <pc:sldMk cId="994654094" sldId="342"/>
        </pc:sldMkLst>
        <pc:spChg chg="mod">
          <ac:chgData name="Juergen Rilling" userId="f32c10c5-cad9-4a66-a33f-b1c4a4ed073e" providerId="ADAL" clId="{AE794E2E-989D-4A59-A260-3EE152C38B72}" dt="2022-02-13T15:31:26.219" v="81" actId="26606"/>
          <ac:spMkLst>
            <pc:docMk/>
            <pc:sldMk cId="994654094" sldId="342"/>
            <ac:spMk id="2" creationId="{CC315579-AD78-4DF6-A00F-0106E8E9D2FA}"/>
          </ac:spMkLst>
        </pc:spChg>
        <pc:spChg chg="mod">
          <ac:chgData name="Juergen Rilling" userId="f32c10c5-cad9-4a66-a33f-b1c4a4ed073e" providerId="ADAL" clId="{AE794E2E-989D-4A59-A260-3EE152C38B72}" dt="2022-02-13T15:31:26.219" v="81" actId="26606"/>
          <ac:spMkLst>
            <pc:docMk/>
            <pc:sldMk cId="994654094" sldId="342"/>
            <ac:spMk id="4" creationId="{D102FC96-B44C-4CF4-B15F-21F770EDACA2}"/>
          </ac:spMkLst>
        </pc:spChg>
        <pc:spChg chg="mod">
          <ac:chgData name="Juergen Rilling" userId="f32c10c5-cad9-4a66-a33f-b1c4a4ed073e" providerId="ADAL" clId="{AE794E2E-989D-4A59-A260-3EE152C38B72}" dt="2022-02-13T15:31:26.219" v="81" actId="26606"/>
          <ac:spMkLst>
            <pc:docMk/>
            <pc:sldMk cId="994654094" sldId="342"/>
            <ac:spMk id="5" creationId="{90EB884B-7737-494D-86B0-996E830A3AF3}"/>
          </ac:spMkLst>
        </pc:spChg>
        <pc:spChg chg="mod">
          <ac:chgData name="Juergen Rilling" userId="f32c10c5-cad9-4a66-a33f-b1c4a4ed073e" providerId="ADAL" clId="{AE794E2E-989D-4A59-A260-3EE152C38B72}" dt="2022-02-13T15:31:26.219" v="81" actId="26606"/>
          <ac:spMkLst>
            <pc:docMk/>
            <pc:sldMk cId="994654094" sldId="342"/>
            <ac:spMk id="6" creationId="{121EB10C-2894-4BAE-B04A-C1103B4125D7}"/>
          </ac:spMkLst>
        </pc:spChg>
        <pc:spChg chg="add">
          <ac:chgData name="Juergen Rilling" userId="f32c10c5-cad9-4a66-a33f-b1c4a4ed073e" providerId="ADAL" clId="{AE794E2E-989D-4A59-A260-3EE152C38B72}" dt="2022-02-13T15:31:26.219" v="81" actId="26606"/>
          <ac:spMkLst>
            <pc:docMk/>
            <pc:sldMk cId="994654094" sldId="342"/>
            <ac:spMk id="17" creationId="{B819A166-7571-4003-A6B8-B62034C3ED30}"/>
          </ac:spMkLst>
        </pc:spChg>
        <pc:spChg chg="add del">
          <ac:chgData name="Juergen Rilling" userId="f32c10c5-cad9-4a66-a33f-b1c4a4ed073e" providerId="ADAL" clId="{AE794E2E-989D-4A59-A260-3EE152C38B72}" dt="2022-02-13T15:31:20.724" v="78" actId="26606"/>
          <ac:spMkLst>
            <pc:docMk/>
            <pc:sldMk cId="994654094" sldId="342"/>
            <ac:spMk id="20" creationId="{B819A166-7571-4003-A6B8-B62034C3ED30}"/>
          </ac:spMkLst>
        </pc:spChg>
        <pc:graphicFrameChg chg="mod ord modGraphic">
          <ac:chgData name="Juergen Rilling" userId="f32c10c5-cad9-4a66-a33f-b1c4a4ed073e" providerId="ADAL" clId="{AE794E2E-989D-4A59-A260-3EE152C38B72}" dt="2022-02-13T15:31:26.219" v="81" actId="26606"/>
          <ac:graphicFrameMkLst>
            <pc:docMk/>
            <pc:sldMk cId="994654094" sldId="342"/>
            <ac:graphicFrameMk id="15" creationId="{C3CCFFD3-C952-4528-A62A-F8E4B058C435}"/>
          </ac:graphicFrameMkLst>
        </pc:graphicFrameChg>
      </pc:sldChg>
      <pc:sldChg chg="addSp delSp modSp del mod setBg">
        <pc:chgData name="Juergen Rilling" userId="f32c10c5-cad9-4a66-a33f-b1c4a4ed073e" providerId="ADAL" clId="{AE794E2E-989D-4A59-A260-3EE152C38B72}" dt="2022-02-13T15:31:39.420" v="83" actId="47"/>
        <pc:sldMkLst>
          <pc:docMk/>
          <pc:sldMk cId="93299338" sldId="343"/>
        </pc:sldMkLst>
        <pc:spChg chg="mod">
          <ac:chgData name="Juergen Rilling" userId="f32c10c5-cad9-4a66-a33f-b1c4a4ed073e" providerId="ADAL" clId="{AE794E2E-989D-4A59-A260-3EE152C38B72}" dt="2022-02-13T15:31:33.525" v="82" actId="26606"/>
          <ac:spMkLst>
            <pc:docMk/>
            <pc:sldMk cId="93299338" sldId="343"/>
            <ac:spMk id="2" creationId="{CC315579-AD78-4DF6-A00F-0106E8E9D2FA}"/>
          </ac:spMkLst>
        </pc:spChg>
        <pc:spChg chg="del">
          <ac:chgData name="Juergen Rilling" userId="f32c10c5-cad9-4a66-a33f-b1c4a4ed073e" providerId="ADAL" clId="{AE794E2E-989D-4A59-A260-3EE152C38B72}" dt="2022-02-13T15:31:33.525" v="82" actId="26606"/>
          <ac:spMkLst>
            <pc:docMk/>
            <pc:sldMk cId="93299338" sldId="343"/>
            <ac:spMk id="3" creationId="{F316FD7D-6E35-45B9-BD66-E7F59B4584D6}"/>
          </ac:spMkLst>
        </pc:spChg>
        <pc:spChg chg="mod">
          <ac:chgData name="Juergen Rilling" userId="f32c10c5-cad9-4a66-a33f-b1c4a4ed073e" providerId="ADAL" clId="{AE794E2E-989D-4A59-A260-3EE152C38B72}" dt="2022-02-13T15:31:33.525" v="82" actId="26606"/>
          <ac:spMkLst>
            <pc:docMk/>
            <pc:sldMk cId="93299338" sldId="343"/>
            <ac:spMk id="4" creationId="{D102FC96-B44C-4CF4-B15F-21F770EDACA2}"/>
          </ac:spMkLst>
        </pc:spChg>
        <pc:spChg chg="mod">
          <ac:chgData name="Juergen Rilling" userId="f32c10c5-cad9-4a66-a33f-b1c4a4ed073e" providerId="ADAL" clId="{AE794E2E-989D-4A59-A260-3EE152C38B72}" dt="2022-02-13T15:31:33.525" v="82" actId="26606"/>
          <ac:spMkLst>
            <pc:docMk/>
            <pc:sldMk cId="93299338" sldId="343"/>
            <ac:spMk id="5" creationId="{90EB884B-7737-494D-86B0-996E830A3AF3}"/>
          </ac:spMkLst>
        </pc:spChg>
        <pc:spChg chg="mod">
          <ac:chgData name="Juergen Rilling" userId="f32c10c5-cad9-4a66-a33f-b1c4a4ed073e" providerId="ADAL" clId="{AE794E2E-989D-4A59-A260-3EE152C38B72}" dt="2022-02-13T15:31:33.525" v="82" actId="26606"/>
          <ac:spMkLst>
            <pc:docMk/>
            <pc:sldMk cId="93299338" sldId="343"/>
            <ac:spMk id="6" creationId="{121EB10C-2894-4BAE-B04A-C1103B4125D7}"/>
          </ac:spMkLst>
        </pc:spChg>
        <pc:spChg chg="add">
          <ac:chgData name="Juergen Rilling" userId="f32c10c5-cad9-4a66-a33f-b1c4a4ed073e" providerId="ADAL" clId="{AE794E2E-989D-4A59-A260-3EE152C38B72}" dt="2022-02-13T15:31:33.525" v="82" actId="26606"/>
          <ac:spMkLst>
            <pc:docMk/>
            <pc:sldMk cId="93299338" sldId="343"/>
            <ac:spMk id="12" creationId="{B819A166-7571-4003-A6B8-B62034C3ED30}"/>
          </ac:spMkLst>
        </pc:spChg>
        <pc:graphicFrameChg chg="add">
          <ac:chgData name="Juergen Rilling" userId="f32c10c5-cad9-4a66-a33f-b1c4a4ed073e" providerId="ADAL" clId="{AE794E2E-989D-4A59-A260-3EE152C38B72}" dt="2022-02-13T15:31:33.525" v="82" actId="26606"/>
          <ac:graphicFrameMkLst>
            <pc:docMk/>
            <pc:sldMk cId="93299338" sldId="343"/>
            <ac:graphicFrameMk id="8" creationId="{9A3E3D90-C53F-4753-BAC8-7B825E2B09EE}"/>
          </ac:graphicFrameMkLst>
        </pc:graphicFrameChg>
      </pc:sldChg>
      <pc:sldChg chg="addSp delSp modSp mod">
        <pc:chgData name="Juergen Rilling" userId="f32c10c5-cad9-4a66-a33f-b1c4a4ed073e" providerId="ADAL" clId="{AE794E2E-989D-4A59-A260-3EE152C38B72}" dt="2022-02-13T15:31:53.432" v="84" actId="26606"/>
        <pc:sldMkLst>
          <pc:docMk/>
          <pc:sldMk cId="4284096670" sldId="344"/>
        </pc:sldMkLst>
        <pc:spChg chg="mod">
          <ac:chgData name="Juergen Rilling" userId="f32c10c5-cad9-4a66-a33f-b1c4a4ed073e" providerId="ADAL" clId="{AE794E2E-989D-4A59-A260-3EE152C38B72}" dt="2022-02-13T15:31:53.432" v="84" actId="26606"/>
          <ac:spMkLst>
            <pc:docMk/>
            <pc:sldMk cId="4284096670" sldId="344"/>
            <ac:spMk id="2" creationId="{CC315579-AD78-4DF6-A00F-0106E8E9D2FA}"/>
          </ac:spMkLst>
        </pc:spChg>
        <pc:spChg chg="del">
          <ac:chgData name="Juergen Rilling" userId="f32c10c5-cad9-4a66-a33f-b1c4a4ed073e" providerId="ADAL" clId="{AE794E2E-989D-4A59-A260-3EE152C38B72}" dt="2022-02-13T15:31:53.432" v="84" actId="26606"/>
          <ac:spMkLst>
            <pc:docMk/>
            <pc:sldMk cId="4284096670" sldId="344"/>
            <ac:spMk id="3" creationId="{F316FD7D-6E35-45B9-BD66-E7F59B4584D6}"/>
          </ac:spMkLst>
        </pc:spChg>
        <pc:spChg chg="mod">
          <ac:chgData name="Juergen Rilling" userId="f32c10c5-cad9-4a66-a33f-b1c4a4ed073e" providerId="ADAL" clId="{AE794E2E-989D-4A59-A260-3EE152C38B72}" dt="2022-02-13T15:31:53.432" v="84" actId="26606"/>
          <ac:spMkLst>
            <pc:docMk/>
            <pc:sldMk cId="4284096670" sldId="344"/>
            <ac:spMk id="4" creationId="{D102FC96-B44C-4CF4-B15F-21F770EDACA2}"/>
          </ac:spMkLst>
        </pc:spChg>
        <pc:spChg chg="mod ord">
          <ac:chgData name="Juergen Rilling" userId="f32c10c5-cad9-4a66-a33f-b1c4a4ed073e" providerId="ADAL" clId="{AE794E2E-989D-4A59-A260-3EE152C38B72}" dt="2022-02-13T15:31:53.432" v="84" actId="26606"/>
          <ac:spMkLst>
            <pc:docMk/>
            <pc:sldMk cId="4284096670" sldId="344"/>
            <ac:spMk id="5" creationId="{90EB884B-7737-494D-86B0-996E830A3AF3}"/>
          </ac:spMkLst>
        </pc:spChg>
        <pc:spChg chg="mod">
          <ac:chgData name="Juergen Rilling" userId="f32c10c5-cad9-4a66-a33f-b1c4a4ed073e" providerId="ADAL" clId="{AE794E2E-989D-4A59-A260-3EE152C38B72}" dt="2022-02-13T15:31:53.432" v="84" actId="26606"/>
          <ac:spMkLst>
            <pc:docMk/>
            <pc:sldMk cId="4284096670" sldId="344"/>
            <ac:spMk id="6" creationId="{121EB10C-2894-4BAE-B04A-C1103B4125D7}"/>
          </ac:spMkLst>
        </pc:spChg>
        <pc:spChg chg="del">
          <ac:chgData name="Juergen Rilling" userId="f32c10c5-cad9-4a66-a33f-b1c4a4ed073e" providerId="ADAL" clId="{AE794E2E-989D-4A59-A260-3EE152C38B72}" dt="2022-02-13T15:31:53.432" v="84" actId="26606"/>
          <ac:spMkLst>
            <pc:docMk/>
            <pc:sldMk cId="4284096670" sldId="344"/>
            <ac:spMk id="29" creationId="{4351DFE5-F63D-4BE0-BDA9-E3EB88F01AA5}"/>
          </ac:spMkLst>
        </pc:spChg>
        <pc:spChg chg="add">
          <ac:chgData name="Juergen Rilling" userId="f32c10c5-cad9-4a66-a33f-b1c4a4ed073e" providerId="ADAL" clId="{AE794E2E-989D-4A59-A260-3EE152C38B72}" dt="2022-02-13T15:31:53.432" v="84" actId="26606"/>
          <ac:spMkLst>
            <pc:docMk/>
            <pc:sldMk cId="4284096670" sldId="344"/>
            <ac:spMk id="36" creationId="{08E89D5E-1885-4160-AC77-CC471DD1D0DB}"/>
          </ac:spMkLst>
        </pc:spChg>
        <pc:graphicFrameChg chg="add">
          <ac:chgData name="Juergen Rilling" userId="f32c10c5-cad9-4a66-a33f-b1c4a4ed073e" providerId="ADAL" clId="{AE794E2E-989D-4A59-A260-3EE152C38B72}" dt="2022-02-13T15:31:53.432" v="84" actId="26606"/>
          <ac:graphicFrameMkLst>
            <pc:docMk/>
            <pc:sldMk cId="4284096670" sldId="344"/>
            <ac:graphicFrameMk id="32" creationId="{9C218DFB-6740-45DB-ACBF-7248641F3315}"/>
          </ac:graphicFrameMkLst>
        </pc:graphicFrameChg>
        <pc:picChg chg="del">
          <ac:chgData name="Juergen Rilling" userId="f32c10c5-cad9-4a66-a33f-b1c4a4ed073e" providerId="ADAL" clId="{AE794E2E-989D-4A59-A260-3EE152C38B72}" dt="2022-02-13T15:31:53.432" v="84" actId="26606"/>
          <ac:picMkLst>
            <pc:docMk/>
            <pc:sldMk cId="4284096670" sldId="344"/>
            <ac:picMk id="30" creationId="{3AA16612-ACD2-4A16-8F2B-4514FD6BF28F}"/>
          </ac:picMkLst>
        </pc:picChg>
        <pc:cxnChg chg="add">
          <ac:chgData name="Juergen Rilling" userId="f32c10c5-cad9-4a66-a33f-b1c4a4ed073e" providerId="ADAL" clId="{AE794E2E-989D-4A59-A260-3EE152C38B72}" dt="2022-02-13T15:31:53.432" v="84" actId="26606"/>
          <ac:cxnSpMkLst>
            <pc:docMk/>
            <pc:sldMk cId="4284096670" sldId="344"/>
            <ac:cxnSpMk id="38" creationId="{550D2BD1-98F9-412D-905B-3A843EF4078B}"/>
          </ac:cxnSpMkLst>
        </pc:cxnChg>
      </pc:sldChg>
      <pc:sldChg chg="addSp delSp modSp mod setBg">
        <pc:chgData name="Juergen Rilling" userId="f32c10c5-cad9-4a66-a33f-b1c4a4ed073e" providerId="ADAL" clId="{AE794E2E-989D-4A59-A260-3EE152C38B72}" dt="2022-02-13T15:33:19.982" v="99" actId="1076"/>
        <pc:sldMkLst>
          <pc:docMk/>
          <pc:sldMk cId="2240193463" sldId="345"/>
        </pc:sldMkLst>
        <pc:spChg chg="mod ord">
          <ac:chgData name="Juergen Rilling" userId="f32c10c5-cad9-4a66-a33f-b1c4a4ed073e" providerId="ADAL" clId="{AE794E2E-989D-4A59-A260-3EE152C38B72}" dt="2022-02-13T15:32:31.862" v="90" actId="26606"/>
          <ac:spMkLst>
            <pc:docMk/>
            <pc:sldMk cId="2240193463" sldId="345"/>
            <ac:spMk id="2" creationId="{CC315579-AD78-4DF6-A00F-0106E8E9D2FA}"/>
          </ac:spMkLst>
        </pc:spChg>
        <pc:spChg chg="mod">
          <ac:chgData name="Juergen Rilling" userId="f32c10c5-cad9-4a66-a33f-b1c4a4ed073e" providerId="ADAL" clId="{AE794E2E-989D-4A59-A260-3EE152C38B72}" dt="2022-02-13T15:32:31.862" v="90" actId="26606"/>
          <ac:spMkLst>
            <pc:docMk/>
            <pc:sldMk cId="2240193463" sldId="345"/>
            <ac:spMk id="4" creationId="{D102FC96-B44C-4CF4-B15F-21F770EDACA2}"/>
          </ac:spMkLst>
        </pc:spChg>
        <pc:spChg chg="mod">
          <ac:chgData name="Juergen Rilling" userId="f32c10c5-cad9-4a66-a33f-b1c4a4ed073e" providerId="ADAL" clId="{AE794E2E-989D-4A59-A260-3EE152C38B72}" dt="2022-02-13T15:32:31.862" v="90" actId="26606"/>
          <ac:spMkLst>
            <pc:docMk/>
            <pc:sldMk cId="2240193463" sldId="345"/>
            <ac:spMk id="5" creationId="{90EB884B-7737-494D-86B0-996E830A3AF3}"/>
          </ac:spMkLst>
        </pc:spChg>
        <pc:spChg chg="mod">
          <ac:chgData name="Juergen Rilling" userId="f32c10c5-cad9-4a66-a33f-b1c4a4ed073e" providerId="ADAL" clId="{AE794E2E-989D-4A59-A260-3EE152C38B72}" dt="2022-02-13T15:32:26.491" v="88" actId="26606"/>
          <ac:spMkLst>
            <pc:docMk/>
            <pc:sldMk cId="2240193463" sldId="345"/>
            <ac:spMk id="6" creationId="{121EB10C-2894-4BAE-B04A-C1103B4125D7}"/>
          </ac:spMkLst>
        </pc:spChg>
        <pc:spChg chg="del">
          <ac:chgData name="Juergen Rilling" userId="f32c10c5-cad9-4a66-a33f-b1c4a4ed073e" providerId="ADAL" clId="{AE794E2E-989D-4A59-A260-3EE152C38B72}" dt="2022-02-13T15:32:13.013" v="85" actId="478"/>
          <ac:spMkLst>
            <pc:docMk/>
            <pc:sldMk cId="2240193463" sldId="345"/>
            <ac:spMk id="8" creationId="{02C99AFA-6F10-45D4-A134-5DE136ACEC36}"/>
          </ac:spMkLst>
        </pc:spChg>
        <pc:spChg chg="del">
          <ac:chgData name="Juergen Rilling" userId="f32c10c5-cad9-4a66-a33f-b1c4a4ed073e" providerId="ADAL" clId="{AE794E2E-989D-4A59-A260-3EE152C38B72}" dt="2022-02-13T15:32:20.864" v="86" actId="21"/>
          <ac:spMkLst>
            <pc:docMk/>
            <pc:sldMk cId="2240193463" sldId="345"/>
            <ac:spMk id="9" creationId="{7CCC482F-51BE-44ED-A17E-E7C5CCB2260A}"/>
          </ac:spMkLst>
        </pc:spChg>
        <pc:spChg chg="del">
          <ac:chgData name="Juergen Rilling" userId="f32c10c5-cad9-4a66-a33f-b1c4a4ed073e" providerId="ADAL" clId="{AE794E2E-989D-4A59-A260-3EE152C38B72}" dt="2022-02-13T15:32:20.864" v="86" actId="21"/>
          <ac:spMkLst>
            <pc:docMk/>
            <pc:sldMk cId="2240193463" sldId="345"/>
            <ac:spMk id="11" creationId="{D5F6694E-2DFD-417C-93FB-17660B1B9F08}"/>
          </ac:spMkLst>
        </pc:spChg>
        <pc:spChg chg="add del">
          <ac:chgData name="Juergen Rilling" userId="f32c10c5-cad9-4a66-a33f-b1c4a4ed073e" providerId="ADAL" clId="{AE794E2E-989D-4A59-A260-3EE152C38B72}" dt="2022-02-13T15:32:31.862" v="90" actId="26606"/>
          <ac:spMkLst>
            <pc:docMk/>
            <pc:sldMk cId="2240193463" sldId="345"/>
            <ac:spMk id="15" creationId="{4845A0EE-C4C8-4AE1-B3C6-1261368AC036}"/>
          </ac:spMkLst>
        </pc:spChg>
        <pc:spChg chg="add">
          <ac:chgData name="Juergen Rilling" userId="f32c10c5-cad9-4a66-a33f-b1c4a4ed073e" providerId="ADAL" clId="{AE794E2E-989D-4A59-A260-3EE152C38B72}" dt="2022-02-13T15:32:31.862" v="90" actId="26606"/>
          <ac:spMkLst>
            <pc:docMk/>
            <pc:sldMk cId="2240193463" sldId="345"/>
            <ac:spMk id="20" creationId="{99ED5833-B85B-4103-8A3B-CAB0308E6C15}"/>
          </ac:spMkLst>
        </pc:spChg>
        <pc:picChg chg="add mod ord">
          <ac:chgData name="Juergen Rilling" userId="f32c10c5-cad9-4a66-a33f-b1c4a4ed073e" providerId="ADAL" clId="{AE794E2E-989D-4A59-A260-3EE152C38B72}" dt="2022-02-13T15:33:19.982" v="99" actId="1076"/>
          <ac:picMkLst>
            <pc:docMk/>
            <pc:sldMk cId="2240193463" sldId="345"/>
            <ac:picMk id="3" creationId="{CC8F5D24-0F29-44AF-B666-B6C06C4F199C}"/>
          </ac:picMkLst>
        </pc:picChg>
        <pc:picChg chg="mod ord">
          <ac:chgData name="Juergen Rilling" userId="f32c10c5-cad9-4a66-a33f-b1c4a4ed073e" providerId="ADAL" clId="{AE794E2E-989D-4A59-A260-3EE152C38B72}" dt="2022-02-13T15:33:09.381" v="97" actId="170"/>
          <ac:picMkLst>
            <pc:docMk/>
            <pc:sldMk cId="2240193463" sldId="345"/>
            <ac:picMk id="10" creationId="{6208D72A-A5B9-490D-BEF0-68394B666BC8}"/>
          </ac:picMkLst>
        </pc:picChg>
      </pc:sldChg>
      <pc:sldChg chg="addSp delSp modSp mod setBg">
        <pc:chgData name="Juergen Rilling" userId="f32c10c5-cad9-4a66-a33f-b1c4a4ed073e" providerId="ADAL" clId="{AE794E2E-989D-4A59-A260-3EE152C38B72}" dt="2022-02-13T15:33:58.212" v="111" actId="14100"/>
        <pc:sldMkLst>
          <pc:docMk/>
          <pc:sldMk cId="2951927855" sldId="347"/>
        </pc:sldMkLst>
        <pc:spChg chg="mod">
          <ac:chgData name="Juergen Rilling" userId="f32c10c5-cad9-4a66-a33f-b1c4a4ed073e" providerId="ADAL" clId="{AE794E2E-989D-4A59-A260-3EE152C38B72}" dt="2022-02-13T15:33:36.712" v="101" actId="26606"/>
          <ac:spMkLst>
            <pc:docMk/>
            <pc:sldMk cId="2951927855" sldId="347"/>
            <ac:spMk id="2" creationId="{CC315579-AD78-4DF6-A00F-0106E8E9D2FA}"/>
          </ac:spMkLst>
        </pc:spChg>
        <pc:spChg chg="mod ord">
          <ac:chgData name="Juergen Rilling" userId="f32c10c5-cad9-4a66-a33f-b1c4a4ed073e" providerId="ADAL" clId="{AE794E2E-989D-4A59-A260-3EE152C38B72}" dt="2022-02-13T15:33:36.712" v="101" actId="26606"/>
          <ac:spMkLst>
            <pc:docMk/>
            <pc:sldMk cId="2951927855" sldId="347"/>
            <ac:spMk id="4" creationId="{D102FC96-B44C-4CF4-B15F-21F770EDACA2}"/>
          </ac:spMkLst>
        </pc:spChg>
        <pc:spChg chg="mod">
          <ac:chgData name="Juergen Rilling" userId="f32c10c5-cad9-4a66-a33f-b1c4a4ed073e" providerId="ADAL" clId="{AE794E2E-989D-4A59-A260-3EE152C38B72}" dt="2022-02-13T15:33:36.712" v="101" actId="26606"/>
          <ac:spMkLst>
            <pc:docMk/>
            <pc:sldMk cId="2951927855" sldId="347"/>
            <ac:spMk id="5" creationId="{90EB884B-7737-494D-86B0-996E830A3AF3}"/>
          </ac:spMkLst>
        </pc:spChg>
        <pc:spChg chg="mod ord">
          <ac:chgData name="Juergen Rilling" userId="f32c10c5-cad9-4a66-a33f-b1c4a4ed073e" providerId="ADAL" clId="{AE794E2E-989D-4A59-A260-3EE152C38B72}" dt="2022-02-13T15:33:36.712" v="101" actId="26606"/>
          <ac:spMkLst>
            <pc:docMk/>
            <pc:sldMk cId="2951927855" sldId="347"/>
            <ac:spMk id="6" creationId="{121EB10C-2894-4BAE-B04A-C1103B4125D7}"/>
          </ac:spMkLst>
        </pc:spChg>
        <pc:spChg chg="del">
          <ac:chgData name="Juergen Rilling" userId="f32c10c5-cad9-4a66-a33f-b1c4a4ed073e" providerId="ADAL" clId="{AE794E2E-989D-4A59-A260-3EE152C38B72}" dt="2022-02-13T15:33:30.936" v="100" actId="21"/>
          <ac:spMkLst>
            <pc:docMk/>
            <pc:sldMk cId="2951927855" sldId="347"/>
            <ac:spMk id="9" creationId="{7CCC482F-51BE-44ED-A17E-E7C5CCB2260A}"/>
          </ac:spMkLst>
        </pc:spChg>
        <pc:spChg chg="del">
          <ac:chgData name="Juergen Rilling" userId="f32c10c5-cad9-4a66-a33f-b1c4a4ed073e" providerId="ADAL" clId="{AE794E2E-989D-4A59-A260-3EE152C38B72}" dt="2022-02-13T15:33:30.936" v="100" actId="21"/>
          <ac:spMkLst>
            <pc:docMk/>
            <pc:sldMk cId="2951927855" sldId="347"/>
            <ac:spMk id="11" creationId="{D5F6694E-2DFD-417C-93FB-17660B1B9F08}"/>
          </ac:spMkLst>
        </pc:spChg>
        <pc:spChg chg="add mod">
          <ac:chgData name="Juergen Rilling" userId="f32c10c5-cad9-4a66-a33f-b1c4a4ed073e" providerId="ADAL" clId="{AE794E2E-989D-4A59-A260-3EE152C38B72}" dt="2022-02-13T15:33:49.317" v="104" actId="14100"/>
          <ac:spMkLst>
            <pc:docMk/>
            <pc:sldMk cId="2951927855" sldId="347"/>
            <ac:spMk id="14" creationId="{8C8E8F57-03FA-4D86-8265-E942E4E4F0BB}"/>
          </ac:spMkLst>
        </pc:spChg>
        <pc:spChg chg="add mod">
          <ac:chgData name="Juergen Rilling" userId="f32c10c5-cad9-4a66-a33f-b1c4a4ed073e" providerId="ADAL" clId="{AE794E2E-989D-4A59-A260-3EE152C38B72}" dt="2022-02-13T15:33:58.212" v="111" actId="14100"/>
          <ac:spMkLst>
            <pc:docMk/>
            <pc:sldMk cId="2951927855" sldId="347"/>
            <ac:spMk id="15" creationId="{DE6CE801-A548-42BC-8DCB-8031D4245611}"/>
          </ac:spMkLst>
        </pc:spChg>
        <pc:spChg chg="add">
          <ac:chgData name="Juergen Rilling" userId="f32c10c5-cad9-4a66-a33f-b1c4a4ed073e" providerId="ADAL" clId="{AE794E2E-989D-4A59-A260-3EE152C38B72}" dt="2022-02-13T15:33:36.712" v="101" actId="26606"/>
          <ac:spMkLst>
            <pc:docMk/>
            <pc:sldMk cId="2951927855" sldId="347"/>
            <ac:spMk id="17" creationId="{A8384FB5-9ADC-4DDC-881B-597D56F5B15D}"/>
          </ac:spMkLst>
        </pc:spChg>
        <pc:spChg chg="add">
          <ac:chgData name="Juergen Rilling" userId="f32c10c5-cad9-4a66-a33f-b1c4a4ed073e" providerId="ADAL" clId="{AE794E2E-989D-4A59-A260-3EE152C38B72}" dt="2022-02-13T15:33:36.712" v="101" actId="26606"/>
          <ac:spMkLst>
            <pc:docMk/>
            <pc:sldMk cId="2951927855" sldId="347"/>
            <ac:spMk id="19" creationId="{91E5A9A7-95C6-4F4F-B00E-C82E07FE62EF}"/>
          </ac:spMkLst>
        </pc:spChg>
        <pc:spChg chg="add">
          <ac:chgData name="Juergen Rilling" userId="f32c10c5-cad9-4a66-a33f-b1c4a4ed073e" providerId="ADAL" clId="{AE794E2E-989D-4A59-A260-3EE152C38B72}" dt="2022-02-13T15:33:36.712" v="101" actId="26606"/>
          <ac:spMkLst>
            <pc:docMk/>
            <pc:sldMk cId="2951927855" sldId="347"/>
            <ac:spMk id="21" creationId="{D07DD2DE-F619-49DD-B5E7-03A290FF4ED1}"/>
          </ac:spMkLst>
        </pc:spChg>
        <pc:spChg chg="add">
          <ac:chgData name="Juergen Rilling" userId="f32c10c5-cad9-4a66-a33f-b1c4a4ed073e" providerId="ADAL" clId="{AE794E2E-989D-4A59-A260-3EE152C38B72}" dt="2022-02-13T15:33:36.712" v="101" actId="26606"/>
          <ac:spMkLst>
            <pc:docMk/>
            <pc:sldMk cId="2951927855" sldId="347"/>
            <ac:spMk id="23" creationId="{85149191-5F60-4A28-AAFF-039F96B0F3EC}"/>
          </ac:spMkLst>
        </pc:spChg>
        <pc:spChg chg="add">
          <ac:chgData name="Juergen Rilling" userId="f32c10c5-cad9-4a66-a33f-b1c4a4ed073e" providerId="ADAL" clId="{AE794E2E-989D-4A59-A260-3EE152C38B72}" dt="2022-02-13T15:33:36.712" v="101" actId="26606"/>
          <ac:spMkLst>
            <pc:docMk/>
            <pc:sldMk cId="2951927855" sldId="347"/>
            <ac:spMk id="25" creationId="{F8260ED5-17F7-4158-B241-D51DD4CF1B7E}"/>
          </ac:spMkLst>
        </pc:spChg>
        <pc:picChg chg="mod">
          <ac:chgData name="Juergen Rilling" userId="f32c10c5-cad9-4a66-a33f-b1c4a4ed073e" providerId="ADAL" clId="{AE794E2E-989D-4A59-A260-3EE152C38B72}" dt="2022-02-13T15:33:39.786" v="102" actId="1076"/>
          <ac:picMkLst>
            <pc:docMk/>
            <pc:sldMk cId="2951927855" sldId="347"/>
            <ac:picMk id="12" creationId="{86A3D76E-AF16-437E-BB54-E678548923BF}"/>
          </ac:picMkLst>
        </pc:picChg>
      </pc:sldChg>
      <pc:sldChg chg="addSp delSp modSp mod">
        <pc:chgData name="Juergen Rilling" userId="f32c10c5-cad9-4a66-a33f-b1c4a4ed073e" providerId="ADAL" clId="{AE794E2E-989D-4A59-A260-3EE152C38B72}" dt="2022-02-13T15:38:47.731" v="178" actId="1076"/>
        <pc:sldMkLst>
          <pc:docMk/>
          <pc:sldMk cId="2597876388" sldId="350"/>
        </pc:sldMkLst>
        <pc:spChg chg="mod">
          <ac:chgData name="Juergen Rilling" userId="f32c10c5-cad9-4a66-a33f-b1c4a4ed073e" providerId="ADAL" clId="{AE794E2E-989D-4A59-A260-3EE152C38B72}" dt="2022-02-13T15:37:38.134" v="151" actId="26606"/>
          <ac:spMkLst>
            <pc:docMk/>
            <pc:sldMk cId="2597876388" sldId="350"/>
            <ac:spMk id="2" creationId="{CC3104C3-5B24-4727-A0EE-79305B48B788}"/>
          </ac:spMkLst>
        </pc:spChg>
        <pc:spChg chg="mod">
          <ac:chgData name="Juergen Rilling" userId="f32c10c5-cad9-4a66-a33f-b1c4a4ed073e" providerId="ADAL" clId="{AE794E2E-989D-4A59-A260-3EE152C38B72}" dt="2022-02-13T15:38:25.539" v="170" actId="403"/>
          <ac:spMkLst>
            <pc:docMk/>
            <pc:sldMk cId="2597876388" sldId="350"/>
            <ac:spMk id="3" creationId="{2C9060B2-1276-4537-BB67-5C68885A5ADF}"/>
          </ac:spMkLst>
        </pc:spChg>
        <pc:spChg chg="mod">
          <ac:chgData name="Juergen Rilling" userId="f32c10c5-cad9-4a66-a33f-b1c4a4ed073e" providerId="ADAL" clId="{AE794E2E-989D-4A59-A260-3EE152C38B72}" dt="2022-02-13T15:37:38.134" v="151" actId="26606"/>
          <ac:spMkLst>
            <pc:docMk/>
            <pc:sldMk cId="2597876388" sldId="350"/>
            <ac:spMk id="4" creationId="{E10EEDA1-0FB1-40DB-B098-BA2E86C07DD6}"/>
          </ac:spMkLst>
        </pc:spChg>
        <pc:spChg chg="del mod">
          <ac:chgData name="Juergen Rilling" userId="f32c10c5-cad9-4a66-a33f-b1c4a4ed073e" providerId="ADAL" clId="{AE794E2E-989D-4A59-A260-3EE152C38B72}" dt="2022-02-13T15:38:05.840" v="165" actId="478"/>
          <ac:spMkLst>
            <pc:docMk/>
            <pc:sldMk cId="2597876388" sldId="350"/>
            <ac:spMk id="5" creationId="{5D68CD55-9D9A-4F57-A8F7-3135ECEA204A}"/>
          </ac:spMkLst>
        </pc:spChg>
        <pc:spChg chg="mod">
          <ac:chgData name="Juergen Rilling" userId="f32c10c5-cad9-4a66-a33f-b1c4a4ed073e" providerId="ADAL" clId="{AE794E2E-989D-4A59-A260-3EE152C38B72}" dt="2022-02-13T15:37:38.134" v="151" actId="26606"/>
          <ac:spMkLst>
            <pc:docMk/>
            <pc:sldMk cId="2597876388" sldId="350"/>
            <ac:spMk id="6" creationId="{7E98E226-6A41-4669-949A-EA9FA57AE4A2}"/>
          </ac:spMkLst>
        </pc:spChg>
        <pc:spChg chg="add">
          <ac:chgData name="Juergen Rilling" userId="f32c10c5-cad9-4a66-a33f-b1c4a4ed073e" providerId="ADAL" clId="{AE794E2E-989D-4A59-A260-3EE152C38B72}" dt="2022-02-13T15:37:38.134" v="151" actId="26606"/>
          <ac:spMkLst>
            <pc:docMk/>
            <pc:sldMk cId="2597876388" sldId="350"/>
            <ac:spMk id="12" creationId="{81AEB8A9-B768-4E30-BA55-D919E6687343}"/>
          </ac:spMkLst>
        </pc:spChg>
        <pc:picChg chg="mod ord">
          <ac:chgData name="Juergen Rilling" userId="f32c10c5-cad9-4a66-a33f-b1c4a4ed073e" providerId="ADAL" clId="{AE794E2E-989D-4A59-A260-3EE152C38B72}" dt="2022-02-13T15:38:47.731" v="178" actId="1076"/>
          <ac:picMkLst>
            <pc:docMk/>
            <pc:sldMk cId="2597876388" sldId="350"/>
            <ac:picMk id="7" creationId="{09CA8DB2-958B-4F6F-BD1A-762AF130465B}"/>
          </ac:picMkLst>
        </pc:picChg>
      </pc:sldChg>
      <pc:sldChg chg="addSp delSp modSp mod">
        <pc:chgData name="Juergen Rilling" userId="f32c10c5-cad9-4a66-a33f-b1c4a4ed073e" providerId="ADAL" clId="{AE794E2E-989D-4A59-A260-3EE152C38B72}" dt="2022-02-13T15:36:00.328" v="133" actId="403"/>
        <pc:sldMkLst>
          <pc:docMk/>
          <pc:sldMk cId="2151176889" sldId="351"/>
        </pc:sldMkLst>
        <pc:spChg chg="mod">
          <ac:chgData name="Juergen Rilling" userId="f32c10c5-cad9-4a66-a33f-b1c4a4ed073e" providerId="ADAL" clId="{AE794E2E-989D-4A59-A260-3EE152C38B72}" dt="2022-02-13T15:35:52.302" v="127" actId="26606"/>
          <ac:spMkLst>
            <pc:docMk/>
            <pc:sldMk cId="2151176889" sldId="351"/>
            <ac:spMk id="2" creationId="{A72C4A84-3988-40E0-9C35-A1999A6CCBE0}"/>
          </ac:spMkLst>
        </pc:spChg>
        <pc:spChg chg="mod ord">
          <ac:chgData name="Juergen Rilling" userId="f32c10c5-cad9-4a66-a33f-b1c4a4ed073e" providerId="ADAL" clId="{AE794E2E-989D-4A59-A260-3EE152C38B72}" dt="2022-02-13T15:35:52.302" v="127" actId="26606"/>
          <ac:spMkLst>
            <pc:docMk/>
            <pc:sldMk cId="2151176889" sldId="351"/>
            <ac:spMk id="4" creationId="{9A5607BE-4377-4C80-AF8C-013BCB0AD308}"/>
          </ac:spMkLst>
        </pc:spChg>
        <pc:spChg chg="mod ord">
          <ac:chgData name="Juergen Rilling" userId="f32c10c5-cad9-4a66-a33f-b1c4a4ed073e" providerId="ADAL" clId="{AE794E2E-989D-4A59-A260-3EE152C38B72}" dt="2022-02-13T15:35:52.302" v="127" actId="26606"/>
          <ac:spMkLst>
            <pc:docMk/>
            <pc:sldMk cId="2151176889" sldId="351"/>
            <ac:spMk id="5" creationId="{4B38933A-A293-4A2A-8590-8FE7CF0064BC}"/>
          </ac:spMkLst>
        </pc:spChg>
        <pc:spChg chg="mod">
          <ac:chgData name="Juergen Rilling" userId="f32c10c5-cad9-4a66-a33f-b1c4a4ed073e" providerId="ADAL" clId="{AE794E2E-989D-4A59-A260-3EE152C38B72}" dt="2022-02-13T15:35:52.302" v="127" actId="26606"/>
          <ac:spMkLst>
            <pc:docMk/>
            <pc:sldMk cId="2151176889" sldId="351"/>
            <ac:spMk id="6" creationId="{5B0E4B29-8113-405B-8013-CD5949A15958}"/>
          </ac:spMkLst>
        </pc:spChg>
        <pc:spChg chg="mod ord">
          <ac:chgData name="Juergen Rilling" userId="f32c10c5-cad9-4a66-a33f-b1c4a4ed073e" providerId="ADAL" clId="{AE794E2E-989D-4A59-A260-3EE152C38B72}" dt="2022-02-13T15:36:00.328" v="133" actId="403"/>
          <ac:spMkLst>
            <pc:docMk/>
            <pc:sldMk cId="2151176889" sldId="351"/>
            <ac:spMk id="9" creationId="{ECFBA646-767E-4964-89FF-874CC5CB181B}"/>
          </ac:spMkLst>
        </pc:spChg>
        <pc:spChg chg="add del">
          <ac:chgData name="Juergen Rilling" userId="f32c10c5-cad9-4a66-a33f-b1c4a4ed073e" providerId="ADAL" clId="{AE794E2E-989D-4A59-A260-3EE152C38B72}" dt="2022-02-13T15:35:15.761" v="121" actId="26606"/>
          <ac:spMkLst>
            <pc:docMk/>
            <pc:sldMk cId="2151176889" sldId="351"/>
            <ac:spMk id="16" creationId="{59A309A7-1751-4ABE-A3C1-EEC40366AD89}"/>
          </ac:spMkLst>
        </pc:spChg>
        <pc:spChg chg="add del">
          <ac:chgData name="Juergen Rilling" userId="f32c10c5-cad9-4a66-a33f-b1c4a4ed073e" providerId="ADAL" clId="{AE794E2E-989D-4A59-A260-3EE152C38B72}" dt="2022-02-13T15:35:15.761" v="121" actId="26606"/>
          <ac:spMkLst>
            <pc:docMk/>
            <pc:sldMk cId="2151176889" sldId="351"/>
            <ac:spMk id="18" creationId="{967D8EB6-EAE1-4F9C-B398-83321E287204}"/>
          </ac:spMkLst>
        </pc:spChg>
        <pc:spChg chg="add del">
          <ac:chgData name="Juergen Rilling" userId="f32c10c5-cad9-4a66-a33f-b1c4a4ed073e" providerId="ADAL" clId="{AE794E2E-989D-4A59-A260-3EE152C38B72}" dt="2022-02-13T15:35:15.749" v="120" actId="26606"/>
          <ac:spMkLst>
            <pc:docMk/>
            <pc:sldMk cId="2151176889" sldId="351"/>
            <ac:spMk id="23" creationId="{2B566528-1B12-4246-9431-5C2D7D081168}"/>
          </ac:spMkLst>
        </pc:spChg>
        <pc:spChg chg="add del">
          <ac:chgData name="Juergen Rilling" userId="f32c10c5-cad9-4a66-a33f-b1c4a4ed073e" providerId="ADAL" clId="{AE794E2E-989D-4A59-A260-3EE152C38B72}" dt="2022-02-13T15:35:15.749" v="120" actId="26606"/>
          <ac:spMkLst>
            <pc:docMk/>
            <pc:sldMk cId="2151176889" sldId="351"/>
            <ac:spMk id="25" creationId="{D3F51FEB-38FB-4F6C-9F7B-2F2AFAB65463}"/>
          </ac:spMkLst>
        </pc:spChg>
        <pc:spChg chg="add del">
          <ac:chgData name="Juergen Rilling" userId="f32c10c5-cad9-4a66-a33f-b1c4a4ed073e" providerId="ADAL" clId="{AE794E2E-989D-4A59-A260-3EE152C38B72}" dt="2022-02-13T15:35:15.749" v="120" actId="26606"/>
          <ac:spMkLst>
            <pc:docMk/>
            <pc:sldMk cId="2151176889" sldId="351"/>
            <ac:spMk id="27" creationId="{1E547BA6-BAE0-43BB-A7CA-60F69CE252F0}"/>
          </ac:spMkLst>
        </pc:spChg>
        <pc:spChg chg="add del">
          <ac:chgData name="Juergen Rilling" userId="f32c10c5-cad9-4a66-a33f-b1c4a4ed073e" providerId="ADAL" clId="{AE794E2E-989D-4A59-A260-3EE152C38B72}" dt="2022-02-13T15:35:52.302" v="127" actId="26606"/>
          <ac:spMkLst>
            <pc:docMk/>
            <pc:sldMk cId="2151176889" sldId="351"/>
            <ac:spMk id="33" creationId="{81AEB8A9-B768-4E30-BA55-D919E6687343}"/>
          </ac:spMkLst>
        </pc:spChg>
        <pc:spChg chg="add del">
          <ac:chgData name="Juergen Rilling" userId="f32c10c5-cad9-4a66-a33f-b1c4a4ed073e" providerId="ADAL" clId="{AE794E2E-989D-4A59-A260-3EE152C38B72}" dt="2022-02-13T15:35:52.302" v="127" actId="26606"/>
          <ac:spMkLst>
            <pc:docMk/>
            <pc:sldMk cId="2151176889" sldId="351"/>
            <ac:spMk id="38" creationId="{23A58148-D452-4F6F-A2FE-EED968DE1970}"/>
          </ac:spMkLst>
        </pc:spChg>
        <pc:grpChg chg="add del">
          <ac:chgData name="Juergen Rilling" userId="f32c10c5-cad9-4a66-a33f-b1c4a4ed073e" providerId="ADAL" clId="{AE794E2E-989D-4A59-A260-3EE152C38B72}" dt="2022-02-13T15:35:15.749" v="120" actId="26606"/>
          <ac:grpSpMkLst>
            <pc:docMk/>
            <pc:sldMk cId="2151176889" sldId="351"/>
            <ac:grpSpMk id="29" creationId="{15CBE6EC-46EF-45D9-8E16-DCDC5917CA31}"/>
          </ac:grpSpMkLst>
        </pc:grpChg>
        <pc:picChg chg="mod ord">
          <ac:chgData name="Juergen Rilling" userId="f32c10c5-cad9-4a66-a33f-b1c4a4ed073e" providerId="ADAL" clId="{AE794E2E-989D-4A59-A260-3EE152C38B72}" dt="2022-02-13T15:35:52.302" v="127" actId="26606"/>
          <ac:picMkLst>
            <pc:docMk/>
            <pc:sldMk cId="2151176889" sldId="351"/>
            <ac:picMk id="11" creationId="{1BBEE7D6-9897-4C22-9A91-BC21FDB1729E}"/>
          </ac:picMkLst>
        </pc:picChg>
      </pc:sldChg>
      <pc:sldChg chg="addSp delSp modSp mod setBg setClrOvrMap">
        <pc:chgData name="Juergen Rilling" userId="f32c10c5-cad9-4a66-a33f-b1c4a4ed073e" providerId="ADAL" clId="{AE794E2E-989D-4A59-A260-3EE152C38B72}" dt="2022-02-13T16:16:44.905" v="234" actId="403"/>
        <pc:sldMkLst>
          <pc:docMk/>
          <pc:sldMk cId="1251699471" sldId="352"/>
        </pc:sldMkLst>
        <pc:spChg chg="mod">
          <ac:chgData name="Juergen Rilling" userId="f32c10c5-cad9-4a66-a33f-b1c4a4ed073e" providerId="ADAL" clId="{AE794E2E-989D-4A59-A260-3EE152C38B72}" dt="2022-02-13T16:15:43.643" v="202" actId="26606"/>
          <ac:spMkLst>
            <pc:docMk/>
            <pc:sldMk cId="1251699471" sldId="352"/>
            <ac:spMk id="2" creationId="{EE3C8A2D-89D0-480D-B354-DD48FED42F0C}"/>
          </ac:spMkLst>
        </pc:spChg>
        <pc:spChg chg="mod ord">
          <ac:chgData name="Juergen Rilling" userId="f32c10c5-cad9-4a66-a33f-b1c4a4ed073e" providerId="ADAL" clId="{AE794E2E-989D-4A59-A260-3EE152C38B72}" dt="2022-02-13T16:15:30.183" v="199" actId="26606"/>
          <ac:spMkLst>
            <pc:docMk/>
            <pc:sldMk cId="1251699471" sldId="352"/>
            <ac:spMk id="4" creationId="{E0B529A2-5C78-4228-8A0B-0EA11CAB26E9}"/>
          </ac:spMkLst>
        </pc:spChg>
        <pc:spChg chg="del mod ord">
          <ac:chgData name="Juergen Rilling" userId="f32c10c5-cad9-4a66-a33f-b1c4a4ed073e" providerId="ADAL" clId="{AE794E2E-989D-4A59-A260-3EE152C38B72}" dt="2022-02-13T16:15:39.137" v="201" actId="478"/>
          <ac:spMkLst>
            <pc:docMk/>
            <pc:sldMk cId="1251699471" sldId="352"/>
            <ac:spMk id="5" creationId="{48DAD5C3-CF47-441D-B6A9-3B6D351C5FD3}"/>
          </ac:spMkLst>
        </pc:spChg>
        <pc:spChg chg="mod ord">
          <ac:chgData name="Juergen Rilling" userId="f32c10c5-cad9-4a66-a33f-b1c4a4ed073e" providerId="ADAL" clId="{AE794E2E-989D-4A59-A260-3EE152C38B72}" dt="2022-02-13T16:15:30.183" v="199" actId="26606"/>
          <ac:spMkLst>
            <pc:docMk/>
            <pc:sldMk cId="1251699471" sldId="352"/>
            <ac:spMk id="6" creationId="{97F1ADB0-DBA0-488F-9002-30F8F0AE25C5}"/>
          </ac:spMkLst>
        </pc:spChg>
        <pc:spChg chg="del mod">
          <ac:chgData name="Juergen Rilling" userId="f32c10c5-cad9-4a66-a33f-b1c4a4ed073e" providerId="ADAL" clId="{AE794E2E-989D-4A59-A260-3EE152C38B72}" dt="2022-02-13T16:14:28.978" v="182"/>
          <ac:spMkLst>
            <pc:docMk/>
            <pc:sldMk cId="1251699471" sldId="352"/>
            <ac:spMk id="8" creationId="{1848B71C-270D-4A60-80A1-CE422A3C89E5}"/>
          </ac:spMkLst>
        </pc:spChg>
        <pc:spChg chg="add del">
          <ac:chgData name="Juergen Rilling" userId="f32c10c5-cad9-4a66-a33f-b1c4a4ed073e" providerId="ADAL" clId="{AE794E2E-989D-4A59-A260-3EE152C38B72}" dt="2022-02-13T16:15:01.342" v="188" actId="21"/>
          <ac:spMkLst>
            <pc:docMk/>
            <pc:sldMk cId="1251699471" sldId="352"/>
            <ac:spMk id="9" creationId="{CBA5E93F-580C-4EBE-9CA8-20041809F120}"/>
          </ac:spMkLst>
        </pc:spChg>
        <pc:spChg chg="del">
          <ac:chgData name="Juergen Rilling" userId="f32c10c5-cad9-4a66-a33f-b1c4a4ed073e" providerId="ADAL" clId="{AE794E2E-989D-4A59-A260-3EE152C38B72}" dt="2022-02-13T16:15:01.342" v="188" actId="21"/>
          <ac:spMkLst>
            <pc:docMk/>
            <pc:sldMk cId="1251699471" sldId="352"/>
            <ac:spMk id="10" creationId="{B60E91E4-4857-4028-BAF4-7FEE75F62686}"/>
          </ac:spMkLst>
        </pc:spChg>
        <pc:spChg chg="add del">
          <ac:chgData name="Juergen Rilling" userId="f32c10c5-cad9-4a66-a33f-b1c4a4ed073e" providerId="ADAL" clId="{AE794E2E-989D-4A59-A260-3EE152C38B72}" dt="2022-02-13T16:15:01.342" v="188" actId="21"/>
          <ac:spMkLst>
            <pc:docMk/>
            <pc:sldMk cId="1251699471" sldId="352"/>
            <ac:spMk id="11" creationId="{34A9BC31-F084-4AF2-9374-965955022AFF}"/>
          </ac:spMkLst>
        </pc:spChg>
        <pc:spChg chg="add del">
          <ac:chgData name="Juergen Rilling" userId="f32c10c5-cad9-4a66-a33f-b1c4a4ed073e" providerId="ADAL" clId="{AE794E2E-989D-4A59-A260-3EE152C38B72}" dt="2022-02-13T16:15:01.342" v="188" actId="21"/>
          <ac:spMkLst>
            <pc:docMk/>
            <pc:sldMk cId="1251699471" sldId="352"/>
            <ac:spMk id="12" creationId="{9130852B-F02E-4757-8E81-96D51CA6B53D}"/>
          </ac:spMkLst>
        </pc:spChg>
        <pc:spChg chg="add del">
          <ac:chgData name="Juergen Rilling" userId="f32c10c5-cad9-4a66-a33f-b1c4a4ed073e" providerId="ADAL" clId="{AE794E2E-989D-4A59-A260-3EE152C38B72}" dt="2022-02-13T16:15:01.342" v="188" actId="21"/>
          <ac:spMkLst>
            <pc:docMk/>
            <pc:sldMk cId="1251699471" sldId="352"/>
            <ac:spMk id="13" creationId="{42777830-CCB5-4D9C-B6ED-DE36239502E3}"/>
          </ac:spMkLst>
        </pc:spChg>
        <pc:spChg chg="add del mod">
          <ac:chgData name="Juergen Rilling" userId="f32c10c5-cad9-4a66-a33f-b1c4a4ed073e" providerId="ADAL" clId="{AE794E2E-989D-4A59-A260-3EE152C38B72}" dt="2022-02-13T16:15:01.342" v="188" actId="21"/>
          <ac:spMkLst>
            <pc:docMk/>
            <pc:sldMk cId="1251699471" sldId="352"/>
            <ac:spMk id="14" creationId="{C74DEF2A-670C-4B14-8FED-54D8D93B5A3D}"/>
          </ac:spMkLst>
        </pc:spChg>
        <pc:spChg chg="mod ord">
          <ac:chgData name="Juergen Rilling" userId="f32c10c5-cad9-4a66-a33f-b1c4a4ed073e" providerId="ADAL" clId="{AE794E2E-989D-4A59-A260-3EE152C38B72}" dt="2022-02-13T16:16:44.905" v="234" actId="403"/>
          <ac:spMkLst>
            <pc:docMk/>
            <pc:sldMk cId="1251699471" sldId="352"/>
            <ac:spMk id="15" creationId="{D2DFD206-0F29-49A2-9FE4-BBFD4F0D2AA6}"/>
          </ac:spMkLst>
        </pc:spChg>
        <pc:spChg chg="add del">
          <ac:chgData name="Juergen Rilling" userId="f32c10c5-cad9-4a66-a33f-b1c4a4ed073e" providerId="ADAL" clId="{AE794E2E-989D-4A59-A260-3EE152C38B72}" dt="2022-02-13T16:15:19.239" v="194" actId="26606"/>
          <ac:spMkLst>
            <pc:docMk/>
            <pc:sldMk cId="1251699471" sldId="352"/>
            <ac:spMk id="20" creationId="{385E1BDC-A9B0-4A87-82E3-F3187F69A802}"/>
          </ac:spMkLst>
        </pc:spChg>
        <pc:spChg chg="add del">
          <ac:chgData name="Juergen Rilling" userId="f32c10c5-cad9-4a66-a33f-b1c4a4ed073e" providerId="ADAL" clId="{AE794E2E-989D-4A59-A260-3EE152C38B72}" dt="2022-02-13T16:15:19.239" v="194" actId="26606"/>
          <ac:spMkLst>
            <pc:docMk/>
            <pc:sldMk cId="1251699471" sldId="352"/>
            <ac:spMk id="22" creationId="{0990C621-3B8B-4820-8328-D47EF7CE823C}"/>
          </ac:spMkLst>
        </pc:spChg>
        <pc:spChg chg="add del">
          <ac:chgData name="Juergen Rilling" userId="f32c10c5-cad9-4a66-a33f-b1c4a4ed073e" providerId="ADAL" clId="{AE794E2E-989D-4A59-A260-3EE152C38B72}" dt="2022-02-13T16:15:19.239" v="194" actId="26606"/>
          <ac:spMkLst>
            <pc:docMk/>
            <pc:sldMk cId="1251699471" sldId="352"/>
            <ac:spMk id="24" creationId="{C1A2385B-1D2A-4E17-84FA-6CB7F0AAE473}"/>
          </ac:spMkLst>
        </pc:spChg>
        <pc:spChg chg="add del">
          <ac:chgData name="Juergen Rilling" userId="f32c10c5-cad9-4a66-a33f-b1c4a4ed073e" providerId="ADAL" clId="{AE794E2E-989D-4A59-A260-3EE152C38B72}" dt="2022-02-13T16:15:19.239" v="194" actId="26606"/>
          <ac:spMkLst>
            <pc:docMk/>
            <pc:sldMk cId="1251699471" sldId="352"/>
            <ac:spMk id="26" creationId="{5E791F2F-79DB-4CC0-9FA1-001E3E91E8B7}"/>
          </ac:spMkLst>
        </pc:spChg>
        <pc:spChg chg="add del">
          <ac:chgData name="Juergen Rilling" userId="f32c10c5-cad9-4a66-a33f-b1c4a4ed073e" providerId="ADAL" clId="{AE794E2E-989D-4A59-A260-3EE152C38B72}" dt="2022-02-13T16:15:26.874" v="196" actId="26606"/>
          <ac:spMkLst>
            <pc:docMk/>
            <pc:sldMk cId="1251699471" sldId="352"/>
            <ac:spMk id="28" creationId="{82095FCE-EF05-4443-B97A-85DEE3A5CA17}"/>
          </ac:spMkLst>
        </pc:spChg>
        <pc:spChg chg="add del">
          <ac:chgData name="Juergen Rilling" userId="f32c10c5-cad9-4a66-a33f-b1c4a4ed073e" providerId="ADAL" clId="{AE794E2E-989D-4A59-A260-3EE152C38B72}" dt="2022-02-13T16:15:26.874" v="196" actId="26606"/>
          <ac:spMkLst>
            <pc:docMk/>
            <pc:sldMk cId="1251699471" sldId="352"/>
            <ac:spMk id="29" creationId="{8F7AFB9A-7364-478C-B48B-8523CDD9AE8D}"/>
          </ac:spMkLst>
        </pc:spChg>
        <pc:spChg chg="add del">
          <ac:chgData name="Juergen Rilling" userId="f32c10c5-cad9-4a66-a33f-b1c4a4ed073e" providerId="ADAL" clId="{AE794E2E-989D-4A59-A260-3EE152C38B72}" dt="2022-02-13T16:15:26.874" v="196" actId="26606"/>
          <ac:spMkLst>
            <pc:docMk/>
            <pc:sldMk cId="1251699471" sldId="352"/>
            <ac:spMk id="30" creationId="{36678033-86B6-40E6-BE90-78D8ED4E3A31}"/>
          </ac:spMkLst>
        </pc:spChg>
        <pc:spChg chg="add del">
          <ac:chgData name="Juergen Rilling" userId="f32c10c5-cad9-4a66-a33f-b1c4a4ed073e" providerId="ADAL" clId="{AE794E2E-989D-4A59-A260-3EE152C38B72}" dt="2022-02-13T16:15:26.874" v="196" actId="26606"/>
          <ac:spMkLst>
            <pc:docMk/>
            <pc:sldMk cId="1251699471" sldId="352"/>
            <ac:spMk id="31" creationId="{D2542E1A-076E-4A34-BB67-2BF961754E0C}"/>
          </ac:spMkLst>
        </pc:spChg>
        <pc:spChg chg="add del">
          <ac:chgData name="Juergen Rilling" userId="f32c10c5-cad9-4a66-a33f-b1c4a4ed073e" providerId="ADAL" clId="{AE794E2E-989D-4A59-A260-3EE152C38B72}" dt="2022-02-13T16:15:26.874" v="196" actId="26606"/>
          <ac:spMkLst>
            <pc:docMk/>
            <pc:sldMk cId="1251699471" sldId="352"/>
            <ac:spMk id="32" creationId="{75C56826-D4E5-42ED-8529-079651CB3005}"/>
          </ac:spMkLst>
        </pc:spChg>
        <pc:spChg chg="add del">
          <ac:chgData name="Juergen Rilling" userId="f32c10c5-cad9-4a66-a33f-b1c4a4ed073e" providerId="ADAL" clId="{AE794E2E-989D-4A59-A260-3EE152C38B72}" dt="2022-02-13T16:15:30.162" v="198" actId="26606"/>
          <ac:spMkLst>
            <pc:docMk/>
            <pc:sldMk cId="1251699471" sldId="352"/>
            <ac:spMk id="34" creationId="{C7FA33FF-088D-4F16-95A2-2C64D353DEA8}"/>
          </ac:spMkLst>
        </pc:spChg>
        <pc:spChg chg="add del">
          <ac:chgData name="Juergen Rilling" userId="f32c10c5-cad9-4a66-a33f-b1c4a4ed073e" providerId="ADAL" clId="{AE794E2E-989D-4A59-A260-3EE152C38B72}" dt="2022-02-13T16:15:30.162" v="198" actId="26606"/>
          <ac:spMkLst>
            <pc:docMk/>
            <pc:sldMk cId="1251699471" sldId="352"/>
            <ac:spMk id="35" creationId="{A376EFB1-01CF-419F-ABF1-2AF02BBFCBD1}"/>
          </ac:spMkLst>
        </pc:spChg>
        <pc:spChg chg="add del">
          <ac:chgData name="Juergen Rilling" userId="f32c10c5-cad9-4a66-a33f-b1c4a4ed073e" providerId="ADAL" clId="{AE794E2E-989D-4A59-A260-3EE152C38B72}" dt="2022-02-13T16:15:30.162" v="198" actId="26606"/>
          <ac:spMkLst>
            <pc:docMk/>
            <pc:sldMk cId="1251699471" sldId="352"/>
            <ac:spMk id="36" creationId="{FF9DEA15-78BD-4750-AA18-B9F28A6D5AB8}"/>
          </ac:spMkLst>
        </pc:spChg>
        <pc:spChg chg="add del">
          <ac:chgData name="Juergen Rilling" userId="f32c10c5-cad9-4a66-a33f-b1c4a4ed073e" providerId="ADAL" clId="{AE794E2E-989D-4A59-A260-3EE152C38B72}" dt="2022-02-13T16:15:43.643" v="202" actId="26606"/>
          <ac:spMkLst>
            <pc:docMk/>
            <pc:sldMk cId="1251699471" sldId="352"/>
            <ac:spMk id="38" creationId="{B712E947-0734-45F9-9C4F-41114EC3A33E}"/>
          </ac:spMkLst>
        </pc:spChg>
        <pc:spChg chg="add del">
          <ac:chgData name="Juergen Rilling" userId="f32c10c5-cad9-4a66-a33f-b1c4a4ed073e" providerId="ADAL" clId="{AE794E2E-989D-4A59-A260-3EE152C38B72}" dt="2022-02-13T16:15:43.643" v="202" actId="26606"/>
          <ac:spMkLst>
            <pc:docMk/>
            <pc:sldMk cId="1251699471" sldId="352"/>
            <ac:spMk id="39" creationId="{4C6B5652-C661-4C58-B937-F0F490F7FCB2}"/>
          </ac:spMkLst>
        </pc:spChg>
        <pc:spChg chg="add del">
          <ac:chgData name="Juergen Rilling" userId="f32c10c5-cad9-4a66-a33f-b1c4a4ed073e" providerId="ADAL" clId="{AE794E2E-989D-4A59-A260-3EE152C38B72}" dt="2022-02-13T16:15:43.643" v="202" actId="26606"/>
          <ac:spMkLst>
            <pc:docMk/>
            <pc:sldMk cId="1251699471" sldId="352"/>
            <ac:spMk id="40" creationId="{0B936867-6407-43FB-9DE6-1B0879D0CB31}"/>
          </ac:spMkLst>
        </pc:spChg>
        <pc:spChg chg="add del">
          <ac:chgData name="Juergen Rilling" userId="f32c10c5-cad9-4a66-a33f-b1c4a4ed073e" providerId="ADAL" clId="{AE794E2E-989D-4A59-A260-3EE152C38B72}" dt="2022-02-13T16:15:43.643" v="202" actId="26606"/>
          <ac:spMkLst>
            <pc:docMk/>
            <pc:sldMk cId="1251699471" sldId="352"/>
            <ac:spMk id="41" creationId="{ACD0B258-678B-4A8C-894F-848AF24A1922}"/>
          </ac:spMkLst>
        </pc:spChg>
        <pc:spChg chg="add del">
          <ac:chgData name="Juergen Rilling" userId="f32c10c5-cad9-4a66-a33f-b1c4a4ed073e" providerId="ADAL" clId="{AE794E2E-989D-4A59-A260-3EE152C38B72}" dt="2022-02-13T16:15:43.643" v="202" actId="26606"/>
          <ac:spMkLst>
            <pc:docMk/>
            <pc:sldMk cId="1251699471" sldId="352"/>
            <ac:spMk id="42" creationId="{C8D58395-74AF-401A-AF2F-76B6FCF71DFE}"/>
          </ac:spMkLst>
        </pc:spChg>
        <pc:spChg chg="add del">
          <ac:chgData name="Juergen Rilling" userId="f32c10c5-cad9-4a66-a33f-b1c4a4ed073e" providerId="ADAL" clId="{AE794E2E-989D-4A59-A260-3EE152C38B72}" dt="2022-02-13T16:15:43.643" v="202" actId="26606"/>
          <ac:spMkLst>
            <pc:docMk/>
            <pc:sldMk cId="1251699471" sldId="352"/>
            <ac:spMk id="43" creationId="{2F003F3F-F118-41D2-AA3F-74DB0D1970BB}"/>
          </ac:spMkLst>
        </pc:spChg>
        <pc:spChg chg="add">
          <ac:chgData name="Juergen Rilling" userId="f32c10c5-cad9-4a66-a33f-b1c4a4ed073e" providerId="ADAL" clId="{AE794E2E-989D-4A59-A260-3EE152C38B72}" dt="2022-02-13T16:15:43.643" v="202" actId="26606"/>
          <ac:spMkLst>
            <pc:docMk/>
            <pc:sldMk cId="1251699471" sldId="352"/>
            <ac:spMk id="48" creationId="{B712E947-0734-45F9-9C4F-41114EC3A33E}"/>
          </ac:spMkLst>
        </pc:spChg>
        <pc:grpChg chg="add">
          <ac:chgData name="Juergen Rilling" userId="f32c10c5-cad9-4a66-a33f-b1c4a4ed073e" providerId="ADAL" clId="{AE794E2E-989D-4A59-A260-3EE152C38B72}" dt="2022-02-13T16:15:43.643" v="202" actId="26606"/>
          <ac:grpSpMkLst>
            <pc:docMk/>
            <pc:sldMk cId="1251699471" sldId="352"/>
            <ac:grpSpMk id="50" creationId="{12B3290A-D3BF-4B87-B55B-FD9A98B49727}"/>
          </ac:grpSpMkLst>
        </pc:grpChg>
        <pc:picChg chg="add mod ord">
          <ac:chgData name="Juergen Rilling" userId="f32c10c5-cad9-4a66-a33f-b1c4a4ed073e" providerId="ADAL" clId="{AE794E2E-989D-4A59-A260-3EE152C38B72}" dt="2022-02-13T16:15:52.037" v="205" actId="1076"/>
          <ac:picMkLst>
            <pc:docMk/>
            <pc:sldMk cId="1251699471" sldId="352"/>
            <ac:picMk id="3" creationId="{8640602D-4656-49CA-ADD1-D2BDDFC8D034}"/>
          </ac:picMkLst>
        </pc:picChg>
        <pc:picChg chg="mod ord">
          <ac:chgData name="Juergen Rilling" userId="f32c10c5-cad9-4a66-a33f-b1c4a4ed073e" providerId="ADAL" clId="{AE794E2E-989D-4A59-A260-3EE152C38B72}" dt="2022-02-13T16:15:56.359" v="206" actId="1076"/>
          <ac:picMkLst>
            <pc:docMk/>
            <pc:sldMk cId="1251699471" sldId="352"/>
            <ac:picMk id="7" creationId="{93317267-3B3B-47FE-8E25-15AAE6B7E0E3}"/>
          </ac:picMkLst>
        </pc:picChg>
      </pc:sldChg>
      <pc:sldChg chg="delSp add del setBg delDesignElem">
        <pc:chgData name="Juergen Rilling" userId="f32c10c5-cad9-4a66-a33f-b1c4a4ed073e" providerId="ADAL" clId="{AE794E2E-989D-4A59-A260-3EE152C38B72}" dt="2022-02-13T17:03:48.047" v="619" actId="47"/>
        <pc:sldMkLst>
          <pc:docMk/>
          <pc:sldMk cId="3069636751" sldId="353"/>
        </pc:sldMkLst>
        <pc:spChg chg="del">
          <ac:chgData name="Juergen Rilling" userId="f32c10c5-cad9-4a66-a33f-b1c4a4ed073e" providerId="ADAL" clId="{AE794E2E-989D-4A59-A260-3EE152C38B72}" dt="2022-02-13T17:03:39.354" v="617"/>
          <ac:spMkLst>
            <pc:docMk/>
            <pc:sldMk cId="3069636751" sldId="353"/>
            <ac:spMk id="74" creationId="{16F9E488-0718-4E1E-9D12-26779F606252}"/>
          </ac:spMkLst>
        </pc:spChg>
        <pc:spChg chg="del">
          <ac:chgData name="Juergen Rilling" userId="f32c10c5-cad9-4a66-a33f-b1c4a4ed073e" providerId="ADAL" clId="{AE794E2E-989D-4A59-A260-3EE152C38B72}" dt="2022-02-13T17:03:39.354" v="617"/>
          <ac:spMkLst>
            <pc:docMk/>
            <pc:sldMk cId="3069636751" sldId="353"/>
            <ac:spMk id="76" creationId="{CE708407-D01D-4E57-8998-FF799DBC3788}"/>
          </ac:spMkLst>
        </pc:spChg>
        <pc:grpChg chg="del">
          <ac:chgData name="Juergen Rilling" userId="f32c10c5-cad9-4a66-a33f-b1c4a4ed073e" providerId="ADAL" clId="{AE794E2E-989D-4A59-A260-3EE152C38B72}" dt="2022-02-13T17:03:39.354" v="617"/>
          <ac:grpSpMkLst>
            <pc:docMk/>
            <pc:sldMk cId="3069636751" sldId="353"/>
            <ac:grpSpMk id="78" creationId="{7F963B07-5C9E-478C-A53E-B6F5B4A78933}"/>
          </ac:grpSpMkLst>
        </pc:grpChg>
      </pc:sldChg>
      <pc:sldChg chg="addSp delSp modSp add mod">
        <pc:chgData name="Juergen Rilling" userId="f32c10c5-cad9-4a66-a33f-b1c4a4ed073e" providerId="ADAL" clId="{AE794E2E-989D-4A59-A260-3EE152C38B72}" dt="2022-02-13T17:04:13.366" v="625"/>
        <pc:sldMkLst>
          <pc:docMk/>
          <pc:sldMk cId="879807606" sldId="354"/>
        </pc:sldMkLst>
        <pc:spChg chg="mod">
          <ac:chgData name="Juergen Rilling" userId="f32c10c5-cad9-4a66-a33f-b1c4a4ed073e" providerId="ADAL" clId="{AE794E2E-989D-4A59-A260-3EE152C38B72}" dt="2022-02-13T17:04:13.366" v="625"/>
          <ac:spMkLst>
            <pc:docMk/>
            <pc:sldMk cId="879807606" sldId="354"/>
            <ac:spMk id="160773" creationId="{00000000-0000-0000-0000-000000000000}"/>
          </ac:spMkLst>
        </pc:spChg>
        <pc:picChg chg="del">
          <ac:chgData name="Juergen Rilling" userId="f32c10c5-cad9-4a66-a33f-b1c4a4ed073e" providerId="ADAL" clId="{AE794E2E-989D-4A59-A260-3EE152C38B72}" dt="2022-02-13T17:03:51.759" v="620" actId="478"/>
          <ac:picMkLst>
            <pc:docMk/>
            <pc:sldMk cId="879807606" sldId="354"/>
            <ac:picMk id="2" creationId="{C5CA44EA-4561-43B7-BF2A-93EB3DB38A76}"/>
          </ac:picMkLst>
        </pc:picChg>
        <pc:picChg chg="add mod">
          <ac:chgData name="Juergen Rilling" userId="f32c10c5-cad9-4a66-a33f-b1c4a4ed073e" providerId="ADAL" clId="{AE794E2E-989D-4A59-A260-3EE152C38B72}" dt="2022-02-13T17:04:03.979" v="623" actId="1076"/>
          <ac:picMkLst>
            <pc:docMk/>
            <pc:sldMk cId="879807606" sldId="354"/>
            <ac:picMk id="3" creationId="{E943314B-9669-42A6-A4B2-ED301DB68330}"/>
          </ac:picMkLst>
        </pc:picChg>
      </pc:sldChg>
      <pc:sldChg chg="modSp new mod">
        <pc:chgData name="Juergen Rilling" userId="f32c10c5-cad9-4a66-a33f-b1c4a4ed073e" providerId="ADAL" clId="{AE794E2E-989D-4A59-A260-3EE152C38B72}" dt="2022-03-07T15:53:46.376" v="675" actId="20577"/>
        <pc:sldMkLst>
          <pc:docMk/>
          <pc:sldMk cId="3238413526" sldId="355"/>
        </pc:sldMkLst>
        <pc:spChg chg="mod">
          <ac:chgData name="Juergen Rilling" userId="f32c10c5-cad9-4a66-a33f-b1c4a4ed073e" providerId="ADAL" clId="{AE794E2E-989D-4A59-A260-3EE152C38B72}" dt="2022-03-07T15:53:46.376" v="675" actId="20577"/>
          <ac:spMkLst>
            <pc:docMk/>
            <pc:sldMk cId="3238413526" sldId="355"/>
            <ac:spMk id="2" creationId="{2446CB5E-3F43-4111-B77B-148473D6CDBA}"/>
          </ac:spMkLst>
        </pc:spChg>
      </pc:sldChg>
    </pc:docChg>
  </pc:docChgLst>
  <pc:docChgLst>
    <pc:chgData name="Juergen Rilling" userId="f32c10c5-cad9-4a66-a33f-b1c4a4ed073e" providerId="ADAL" clId="{8513C63C-94EB-42A8-947B-D67019780E10}"/>
    <pc:docChg chg="custSel modSld">
      <pc:chgData name="Juergen Rilling" userId="f32c10c5-cad9-4a66-a33f-b1c4a4ed073e" providerId="ADAL" clId="{8513C63C-94EB-42A8-947B-D67019780E10}" dt="2022-03-08T21:12:42.271" v="2" actId="113"/>
      <pc:docMkLst>
        <pc:docMk/>
      </pc:docMkLst>
      <pc:sldChg chg="modSp">
        <pc:chgData name="Juergen Rilling" userId="f32c10c5-cad9-4a66-a33f-b1c4a4ed073e" providerId="ADAL" clId="{8513C63C-94EB-42A8-947B-D67019780E10}" dt="2022-03-08T21:12:42.271" v="2" actId="113"/>
        <pc:sldMkLst>
          <pc:docMk/>
          <pc:sldMk cId="553294060" sldId="303"/>
        </pc:sldMkLst>
        <pc:spChg chg="mod">
          <ac:chgData name="Juergen Rilling" userId="f32c10c5-cad9-4a66-a33f-b1c4a4ed073e" providerId="ADAL" clId="{8513C63C-94EB-42A8-947B-D67019780E10}" dt="2022-03-08T21:12:42.271" v="2" actId="113"/>
          <ac:spMkLst>
            <pc:docMk/>
            <pc:sldMk cId="553294060" sldId="303"/>
            <ac:spMk id="103427" creationId="{00000000-0000-0000-0000-000000000000}"/>
          </ac:spMkLst>
        </pc:spChg>
      </pc:sldChg>
      <pc:sldChg chg="modSp mod">
        <pc:chgData name="Juergen Rilling" userId="f32c10c5-cad9-4a66-a33f-b1c4a4ed073e" providerId="ADAL" clId="{8513C63C-94EB-42A8-947B-D67019780E10}" dt="2022-03-08T21:12:23.622" v="1" actId="113"/>
        <pc:sldMkLst>
          <pc:docMk/>
          <pc:sldMk cId="1845578303" sldId="304"/>
        </pc:sldMkLst>
        <pc:graphicFrameChg chg="modGraphic">
          <ac:chgData name="Juergen Rilling" userId="f32c10c5-cad9-4a66-a33f-b1c4a4ed073e" providerId="ADAL" clId="{8513C63C-94EB-42A8-947B-D67019780E10}" dt="2022-03-08T21:12:23.622" v="1" actId="113"/>
          <ac:graphicFrameMkLst>
            <pc:docMk/>
            <pc:sldMk cId="1845578303" sldId="304"/>
            <ac:graphicFrameMk id="104500" creationId="{00000000-0000-0000-0000-000000000000}"/>
          </ac:graphicFrameMkLst>
        </pc:graphicFrameChg>
      </pc:sldChg>
    </pc:docChg>
  </pc:docChgLst>
  <pc:docChgLst>
    <pc:chgData name="Juergen Rilling" userId="f32c10c5-cad9-4a66-a33f-b1c4a4ed073e" providerId="ADAL" clId="{0523EB9B-F05F-489A-89FB-0A106518FBC3}"/>
    <pc:docChg chg="delSld">
      <pc:chgData name="Juergen Rilling" userId="f32c10c5-cad9-4a66-a33f-b1c4a4ed073e" providerId="ADAL" clId="{0523EB9B-F05F-489A-89FB-0A106518FBC3}" dt="2023-11-01T13:11:01.318" v="0" actId="47"/>
      <pc:docMkLst>
        <pc:docMk/>
      </pc:docMkLst>
      <pc:sldChg chg="del">
        <pc:chgData name="Juergen Rilling" userId="f32c10c5-cad9-4a66-a33f-b1c4a4ed073e" providerId="ADAL" clId="{0523EB9B-F05F-489A-89FB-0A106518FBC3}" dt="2023-11-01T13:11:01.318" v="0" actId="47"/>
        <pc:sldMkLst>
          <pc:docMk/>
          <pc:sldMk cId="3238413526" sldId="355"/>
        </pc:sldMkLst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11F5F-934C-4462-B577-A7102E8685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B6A1B3-F149-4DE8-8B49-0DCE7AC2076E}">
      <dgm:prSet custT="1"/>
      <dgm:spPr/>
      <dgm:t>
        <a:bodyPr/>
        <a:lstStyle/>
        <a:p>
          <a:r>
            <a:rPr lang="en-US" sz="1800" dirty="0"/>
            <a:t>The maintenance process starts by performing impact analysis. </a:t>
          </a:r>
        </a:p>
      </dgm:t>
    </dgm:pt>
    <dgm:pt modelId="{E5E9FAC2-AD92-402E-85BC-0D01C95E078D}" type="parTrans" cxnId="{351E16CF-C844-464B-8B35-4C504F350D10}">
      <dgm:prSet/>
      <dgm:spPr/>
      <dgm:t>
        <a:bodyPr/>
        <a:lstStyle/>
        <a:p>
          <a:endParaRPr lang="en-US"/>
        </a:p>
      </dgm:t>
    </dgm:pt>
    <dgm:pt modelId="{ED20F916-71D8-4C90-970A-9D64D4D7EF11}" type="sibTrans" cxnId="{351E16CF-C844-464B-8B35-4C504F350D10}">
      <dgm:prSet/>
      <dgm:spPr/>
      <dgm:t>
        <a:bodyPr/>
        <a:lstStyle/>
        <a:p>
          <a:endParaRPr lang="en-US"/>
        </a:p>
      </dgm:t>
    </dgm:pt>
    <dgm:pt modelId="{15A66A4B-0982-421A-BB82-55CC4F5243D9}">
      <dgm:prSet custT="1"/>
      <dgm:spPr/>
      <dgm:t>
        <a:bodyPr/>
        <a:lstStyle/>
        <a:p>
          <a:r>
            <a:rPr lang="en-US" sz="1800" dirty="0"/>
            <a:t>Impact analysis basically refers to identifying the components that are impacted by the Change Request (CR). </a:t>
          </a:r>
        </a:p>
      </dgm:t>
    </dgm:pt>
    <dgm:pt modelId="{F57574D4-7226-4538-BD9F-19259C762561}" type="parTrans" cxnId="{12562CC7-4284-4A72-B736-0226B7825ED2}">
      <dgm:prSet/>
      <dgm:spPr/>
      <dgm:t>
        <a:bodyPr/>
        <a:lstStyle/>
        <a:p>
          <a:endParaRPr lang="en-US"/>
        </a:p>
      </dgm:t>
    </dgm:pt>
    <dgm:pt modelId="{12DBA8CB-2F26-4691-AE33-9BA72BF2172F}" type="sibTrans" cxnId="{12562CC7-4284-4A72-B736-0226B7825ED2}">
      <dgm:prSet/>
      <dgm:spPr/>
      <dgm:t>
        <a:bodyPr/>
        <a:lstStyle/>
        <a:p>
          <a:endParaRPr lang="en-US"/>
        </a:p>
      </dgm:t>
    </dgm:pt>
    <dgm:pt modelId="{B5934E84-23A5-4810-9324-BA27464A73E0}">
      <dgm:prSet custT="1"/>
      <dgm:spPr/>
      <dgm:t>
        <a:bodyPr/>
        <a:lstStyle/>
        <a:p>
          <a:r>
            <a:rPr lang="en-US" sz="1800"/>
            <a:t>Impact of the changes are analyzed for the following reasons:</a:t>
          </a:r>
        </a:p>
      </dgm:t>
    </dgm:pt>
    <dgm:pt modelId="{4A16CE90-1BA9-4267-AC87-00FCF7B54AE7}" type="parTrans" cxnId="{70F977CA-4136-42B8-8D41-44366FC1E504}">
      <dgm:prSet/>
      <dgm:spPr/>
      <dgm:t>
        <a:bodyPr/>
        <a:lstStyle/>
        <a:p>
          <a:endParaRPr lang="en-US"/>
        </a:p>
      </dgm:t>
    </dgm:pt>
    <dgm:pt modelId="{64D82774-E5E7-4479-B801-CB0320F30FAA}" type="sibTrans" cxnId="{70F977CA-4136-42B8-8D41-44366FC1E504}">
      <dgm:prSet/>
      <dgm:spPr/>
      <dgm:t>
        <a:bodyPr/>
        <a:lstStyle/>
        <a:p>
          <a:endParaRPr lang="en-US"/>
        </a:p>
      </dgm:t>
    </dgm:pt>
    <dgm:pt modelId="{17522B31-C3F3-44DF-A9FA-047C7F434DA5}">
      <dgm:prSet custT="1"/>
      <dgm:spPr/>
      <dgm:t>
        <a:bodyPr/>
        <a:lstStyle/>
        <a:p>
          <a:r>
            <a:rPr lang="en-US" sz="1800" dirty="0"/>
            <a:t>to </a:t>
          </a:r>
          <a:r>
            <a:rPr lang="en-US" sz="1800" b="1" dirty="0"/>
            <a:t>estimate the cost </a:t>
          </a:r>
          <a:r>
            <a:rPr lang="en-US" sz="1800" dirty="0"/>
            <a:t>of executing the change request.</a:t>
          </a:r>
        </a:p>
      </dgm:t>
    </dgm:pt>
    <dgm:pt modelId="{49120197-2ECB-48B5-9799-CC9013EB1588}" type="parTrans" cxnId="{4D1C7EC3-B072-4B76-AC77-3E1935D6AC60}">
      <dgm:prSet/>
      <dgm:spPr/>
      <dgm:t>
        <a:bodyPr/>
        <a:lstStyle/>
        <a:p>
          <a:endParaRPr lang="en-US"/>
        </a:p>
      </dgm:t>
    </dgm:pt>
    <dgm:pt modelId="{1FF50D76-37AE-4A90-97CF-23D655584E4F}" type="sibTrans" cxnId="{4D1C7EC3-B072-4B76-AC77-3E1935D6AC60}">
      <dgm:prSet/>
      <dgm:spPr/>
      <dgm:t>
        <a:bodyPr/>
        <a:lstStyle/>
        <a:p>
          <a:endParaRPr lang="en-US"/>
        </a:p>
      </dgm:t>
    </dgm:pt>
    <dgm:pt modelId="{2463DFC6-C752-49D1-9EDB-1C344CFBB271}">
      <dgm:prSet custT="1"/>
      <dgm:spPr/>
      <dgm:t>
        <a:bodyPr/>
        <a:lstStyle/>
        <a:p>
          <a:r>
            <a:rPr lang="en-US" sz="1800" dirty="0"/>
            <a:t>to </a:t>
          </a:r>
          <a:r>
            <a:rPr lang="en-US" sz="1800" b="1" dirty="0"/>
            <a:t>determine</a:t>
          </a:r>
          <a:r>
            <a:rPr lang="en-US" sz="1800" dirty="0"/>
            <a:t> whether some critical </a:t>
          </a:r>
          <a:r>
            <a:rPr lang="en-US" sz="1800" b="1" dirty="0"/>
            <a:t>portions</a:t>
          </a:r>
          <a:r>
            <a:rPr lang="en-US" sz="1800" dirty="0"/>
            <a:t> of the system are going to be </a:t>
          </a:r>
          <a:r>
            <a:rPr lang="en-US" sz="1800" b="1" dirty="0"/>
            <a:t>impacted</a:t>
          </a:r>
          <a:r>
            <a:rPr lang="en-US" sz="1800" dirty="0"/>
            <a:t> due to the requested change.</a:t>
          </a:r>
        </a:p>
      </dgm:t>
    </dgm:pt>
    <dgm:pt modelId="{AA478D71-5891-415E-980E-EBD6919DDFB7}" type="parTrans" cxnId="{298803FB-03BE-4B46-9F3E-4689CB07328B}">
      <dgm:prSet/>
      <dgm:spPr/>
      <dgm:t>
        <a:bodyPr/>
        <a:lstStyle/>
        <a:p>
          <a:endParaRPr lang="en-US"/>
        </a:p>
      </dgm:t>
    </dgm:pt>
    <dgm:pt modelId="{19394D0D-4E6B-4048-A0F2-6A2672528BFE}" type="sibTrans" cxnId="{298803FB-03BE-4B46-9F3E-4689CB07328B}">
      <dgm:prSet/>
      <dgm:spPr/>
      <dgm:t>
        <a:bodyPr/>
        <a:lstStyle/>
        <a:p>
          <a:endParaRPr lang="en-US"/>
        </a:p>
      </dgm:t>
    </dgm:pt>
    <dgm:pt modelId="{91E3549C-1A38-41D9-8090-02118310E180}">
      <dgm:prSet custT="1"/>
      <dgm:spPr/>
      <dgm:t>
        <a:bodyPr/>
        <a:lstStyle/>
        <a:p>
          <a:r>
            <a:rPr lang="en-US" sz="1800" dirty="0"/>
            <a:t>to </a:t>
          </a:r>
          <a:r>
            <a:rPr lang="en-US" sz="1800" b="1" dirty="0"/>
            <a:t>record the history </a:t>
          </a:r>
          <a:r>
            <a:rPr lang="en-US" sz="1800" dirty="0"/>
            <a:t>of change related information for future evaluation of changes.</a:t>
          </a:r>
        </a:p>
      </dgm:t>
    </dgm:pt>
    <dgm:pt modelId="{991F81AB-3AFF-41C3-801E-AC405EAFA9D5}" type="parTrans" cxnId="{281B66A2-FD2C-4C3B-A81F-CFA7D8DD9861}">
      <dgm:prSet/>
      <dgm:spPr/>
      <dgm:t>
        <a:bodyPr/>
        <a:lstStyle/>
        <a:p>
          <a:endParaRPr lang="en-US"/>
        </a:p>
      </dgm:t>
    </dgm:pt>
    <dgm:pt modelId="{F752579C-75E9-430A-AA42-3E52A860C984}" type="sibTrans" cxnId="{281B66A2-FD2C-4C3B-A81F-CFA7D8DD9861}">
      <dgm:prSet/>
      <dgm:spPr/>
      <dgm:t>
        <a:bodyPr/>
        <a:lstStyle/>
        <a:p>
          <a:endParaRPr lang="en-US"/>
        </a:p>
      </dgm:t>
    </dgm:pt>
    <dgm:pt modelId="{4A8A992D-C5C8-43AB-BBEF-D0CF99748B99}">
      <dgm:prSet custT="1"/>
      <dgm:spPr/>
      <dgm:t>
        <a:bodyPr/>
        <a:lstStyle/>
        <a:p>
          <a:r>
            <a:rPr lang="en-US" sz="1800" dirty="0"/>
            <a:t>to understand </a:t>
          </a:r>
          <a:r>
            <a:rPr lang="en-US" sz="1800" b="1" dirty="0"/>
            <a:t>how</a:t>
          </a:r>
          <a:r>
            <a:rPr lang="en-US" sz="1800" dirty="0"/>
            <a:t> items of </a:t>
          </a:r>
          <a:r>
            <a:rPr lang="en-US" sz="1800" b="1" dirty="0"/>
            <a:t>change</a:t>
          </a:r>
          <a:r>
            <a:rPr lang="en-US" sz="1800" dirty="0"/>
            <a:t> are </a:t>
          </a:r>
          <a:r>
            <a:rPr lang="en-US" sz="1800" b="1" dirty="0"/>
            <a:t>related</a:t>
          </a:r>
          <a:r>
            <a:rPr lang="en-US" sz="1800" dirty="0"/>
            <a:t> to the structure of the software.</a:t>
          </a:r>
        </a:p>
      </dgm:t>
    </dgm:pt>
    <dgm:pt modelId="{7C67A197-5533-4662-A72D-BEDFCA5EC1C2}" type="parTrans" cxnId="{024C0C64-5912-426B-8257-EFBBF60CEB37}">
      <dgm:prSet/>
      <dgm:spPr/>
      <dgm:t>
        <a:bodyPr/>
        <a:lstStyle/>
        <a:p>
          <a:endParaRPr lang="en-US"/>
        </a:p>
      </dgm:t>
    </dgm:pt>
    <dgm:pt modelId="{9538C1E1-26E6-4C4E-9548-ECE0AD1AD72D}" type="sibTrans" cxnId="{024C0C64-5912-426B-8257-EFBBF60CEB37}">
      <dgm:prSet/>
      <dgm:spPr/>
      <dgm:t>
        <a:bodyPr/>
        <a:lstStyle/>
        <a:p>
          <a:endParaRPr lang="en-US"/>
        </a:p>
      </dgm:t>
    </dgm:pt>
    <dgm:pt modelId="{23BFBCF7-B482-48E8-BE1F-EA8FFD9B16DC}">
      <dgm:prSet custT="1"/>
      <dgm:spPr/>
      <dgm:t>
        <a:bodyPr/>
        <a:lstStyle/>
        <a:p>
          <a:r>
            <a:rPr lang="en-US" sz="1800" dirty="0"/>
            <a:t>to determine the </a:t>
          </a:r>
          <a:r>
            <a:rPr lang="en-US" sz="1800" b="1" dirty="0"/>
            <a:t>portions</a:t>
          </a:r>
          <a:r>
            <a:rPr lang="en-US" sz="1800" dirty="0"/>
            <a:t> of the software that need to be subjected to </a:t>
          </a:r>
          <a:r>
            <a:rPr lang="en-US" sz="1800" b="1" dirty="0"/>
            <a:t>regression</a:t>
          </a:r>
          <a:r>
            <a:rPr lang="en-US" sz="1800" dirty="0"/>
            <a:t> </a:t>
          </a:r>
          <a:r>
            <a:rPr lang="en-US" sz="1800" b="1" dirty="0"/>
            <a:t>testing</a:t>
          </a:r>
          <a:r>
            <a:rPr lang="en-US" sz="1800" dirty="0"/>
            <a:t> after a change is effected.</a:t>
          </a:r>
        </a:p>
      </dgm:t>
    </dgm:pt>
    <dgm:pt modelId="{C7E42671-8F6B-4E09-B2CD-1BCBB14B94BD}" type="parTrans" cxnId="{B7CD8D72-87AB-4B34-96CA-7D7E7B8298BE}">
      <dgm:prSet/>
      <dgm:spPr/>
      <dgm:t>
        <a:bodyPr/>
        <a:lstStyle/>
        <a:p>
          <a:endParaRPr lang="en-US"/>
        </a:p>
      </dgm:t>
    </dgm:pt>
    <dgm:pt modelId="{CA036069-8F1C-441D-8D9A-A5B0F7270144}" type="sibTrans" cxnId="{B7CD8D72-87AB-4B34-96CA-7D7E7B8298BE}">
      <dgm:prSet/>
      <dgm:spPr/>
      <dgm:t>
        <a:bodyPr/>
        <a:lstStyle/>
        <a:p>
          <a:endParaRPr lang="en-US"/>
        </a:p>
      </dgm:t>
    </dgm:pt>
    <dgm:pt modelId="{8CD1DA3F-1519-4263-9A5F-C4823F0B8108}" type="pres">
      <dgm:prSet presAssocID="{FFC11F5F-934C-4462-B577-A7102E86854A}" presName="linear" presStyleCnt="0">
        <dgm:presLayoutVars>
          <dgm:animLvl val="lvl"/>
          <dgm:resizeHandles val="exact"/>
        </dgm:presLayoutVars>
      </dgm:prSet>
      <dgm:spPr/>
    </dgm:pt>
    <dgm:pt modelId="{45D897DE-BA19-4653-AA35-A25236501542}" type="pres">
      <dgm:prSet presAssocID="{9DB6A1B3-F149-4DE8-8B49-0DCE7AC207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CE91F9-A589-46A4-AE95-21F8ABD7EA34}" type="pres">
      <dgm:prSet presAssocID="{ED20F916-71D8-4C90-970A-9D64D4D7EF11}" presName="spacer" presStyleCnt="0"/>
      <dgm:spPr/>
    </dgm:pt>
    <dgm:pt modelId="{D4D99E9B-04CF-4B3F-B70D-50B5206B7586}" type="pres">
      <dgm:prSet presAssocID="{15A66A4B-0982-421A-BB82-55CC4F5243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7C6699-437D-42AA-B230-9457CDFC657C}" type="pres">
      <dgm:prSet presAssocID="{12DBA8CB-2F26-4691-AE33-9BA72BF2172F}" presName="spacer" presStyleCnt="0"/>
      <dgm:spPr/>
    </dgm:pt>
    <dgm:pt modelId="{4E86B9AF-7933-4A69-8356-922031547845}" type="pres">
      <dgm:prSet presAssocID="{B5934E84-23A5-4810-9324-BA27464A73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C3F1A6B-32B7-4A7F-BE60-75D824E01291}" type="pres">
      <dgm:prSet presAssocID="{B5934E84-23A5-4810-9324-BA27464A73E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24C0C64-5912-426B-8257-EFBBF60CEB37}" srcId="{B5934E84-23A5-4810-9324-BA27464A73E0}" destId="{4A8A992D-C5C8-43AB-BBEF-D0CF99748B99}" srcOrd="3" destOrd="0" parTransId="{7C67A197-5533-4662-A72D-BEDFCA5EC1C2}" sibTransId="{9538C1E1-26E6-4C4E-9548-ECE0AD1AD72D}"/>
    <dgm:cxn modelId="{2E765549-2F6A-49B4-8347-8AB4A7259CF8}" type="presOf" srcId="{2463DFC6-C752-49D1-9EDB-1C344CFBB271}" destId="{AC3F1A6B-32B7-4A7F-BE60-75D824E01291}" srcOrd="0" destOrd="1" presId="urn:microsoft.com/office/officeart/2005/8/layout/vList2"/>
    <dgm:cxn modelId="{B5B72A51-E41F-438D-ACBF-D46430CDE445}" type="presOf" srcId="{B5934E84-23A5-4810-9324-BA27464A73E0}" destId="{4E86B9AF-7933-4A69-8356-922031547845}" srcOrd="0" destOrd="0" presId="urn:microsoft.com/office/officeart/2005/8/layout/vList2"/>
    <dgm:cxn modelId="{B7CD8D72-87AB-4B34-96CA-7D7E7B8298BE}" srcId="{B5934E84-23A5-4810-9324-BA27464A73E0}" destId="{23BFBCF7-B482-48E8-BE1F-EA8FFD9B16DC}" srcOrd="4" destOrd="0" parTransId="{C7E42671-8F6B-4E09-B2CD-1BCBB14B94BD}" sibTransId="{CA036069-8F1C-441D-8D9A-A5B0F7270144}"/>
    <dgm:cxn modelId="{A9E30753-0BD5-4732-95C2-61B9AA9D4786}" type="presOf" srcId="{15A66A4B-0982-421A-BB82-55CC4F5243D9}" destId="{D4D99E9B-04CF-4B3F-B70D-50B5206B7586}" srcOrd="0" destOrd="0" presId="urn:microsoft.com/office/officeart/2005/8/layout/vList2"/>
    <dgm:cxn modelId="{11216573-3085-4C96-9A7C-002D0BE5EC81}" type="presOf" srcId="{4A8A992D-C5C8-43AB-BBEF-D0CF99748B99}" destId="{AC3F1A6B-32B7-4A7F-BE60-75D824E01291}" srcOrd="0" destOrd="3" presId="urn:microsoft.com/office/officeart/2005/8/layout/vList2"/>
    <dgm:cxn modelId="{B1150E55-1941-4A2B-A50C-8880F7889D67}" type="presOf" srcId="{91E3549C-1A38-41D9-8090-02118310E180}" destId="{AC3F1A6B-32B7-4A7F-BE60-75D824E01291}" srcOrd="0" destOrd="2" presId="urn:microsoft.com/office/officeart/2005/8/layout/vList2"/>
    <dgm:cxn modelId="{4C2B7059-5E36-483A-80A9-5246AC1B0D27}" type="presOf" srcId="{17522B31-C3F3-44DF-A9FA-047C7F434DA5}" destId="{AC3F1A6B-32B7-4A7F-BE60-75D824E01291}" srcOrd="0" destOrd="0" presId="urn:microsoft.com/office/officeart/2005/8/layout/vList2"/>
    <dgm:cxn modelId="{281B66A2-FD2C-4C3B-A81F-CFA7D8DD9861}" srcId="{B5934E84-23A5-4810-9324-BA27464A73E0}" destId="{91E3549C-1A38-41D9-8090-02118310E180}" srcOrd="2" destOrd="0" parTransId="{991F81AB-3AFF-41C3-801E-AC405EAFA9D5}" sibTransId="{F752579C-75E9-430A-AA42-3E52A860C984}"/>
    <dgm:cxn modelId="{C7537EB1-C69D-4E10-B5B7-DC4729D1ADA4}" type="presOf" srcId="{FFC11F5F-934C-4462-B577-A7102E86854A}" destId="{8CD1DA3F-1519-4263-9A5F-C4823F0B8108}" srcOrd="0" destOrd="0" presId="urn:microsoft.com/office/officeart/2005/8/layout/vList2"/>
    <dgm:cxn modelId="{A7818BBD-6A01-4A2E-9459-94B0B4F503B6}" type="presOf" srcId="{9DB6A1B3-F149-4DE8-8B49-0DCE7AC2076E}" destId="{45D897DE-BA19-4653-AA35-A25236501542}" srcOrd="0" destOrd="0" presId="urn:microsoft.com/office/officeart/2005/8/layout/vList2"/>
    <dgm:cxn modelId="{4D1C7EC3-B072-4B76-AC77-3E1935D6AC60}" srcId="{B5934E84-23A5-4810-9324-BA27464A73E0}" destId="{17522B31-C3F3-44DF-A9FA-047C7F434DA5}" srcOrd="0" destOrd="0" parTransId="{49120197-2ECB-48B5-9799-CC9013EB1588}" sibTransId="{1FF50D76-37AE-4A90-97CF-23D655584E4F}"/>
    <dgm:cxn modelId="{12562CC7-4284-4A72-B736-0226B7825ED2}" srcId="{FFC11F5F-934C-4462-B577-A7102E86854A}" destId="{15A66A4B-0982-421A-BB82-55CC4F5243D9}" srcOrd="1" destOrd="0" parTransId="{F57574D4-7226-4538-BD9F-19259C762561}" sibTransId="{12DBA8CB-2F26-4691-AE33-9BA72BF2172F}"/>
    <dgm:cxn modelId="{70F977CA-4136-42B8-8D41-44366FC1E504}" srcId="{FFC11F5F-934C-4462-B577-A7102E86854A}" destId="{B5934E84-23A5-4810-9324-BA27464A73E0}" srcOrd="2" destOrd="0" parTransId="{4A16CE90-1BA9-4267-AC87-00FCF7B54AE7}" sibTransId="{64D82774-E5E7-4479-B801-CB0320F30FAA}"/>
    <dgm:cxn modelId="{351E16CF-C844-464B-8B35-4C504F350D10}" srcId="{FFC11F5F-934C-4462-B577-A7102E86854A}" destId="{9DB6A1B3-F149-4DE8-8B49-0DCE7AC2076E}" srcOrd="0" destOrd="0" parTransId="{E5E9FAC2-AD92-402E-85BC-0D01C95E078D}" sibTransId="{ED20F916-71D8-4C90-970A-9D64D4D7EF11}"/>
    <dgm:cxn modelId="{8677A7F5-798D-4C24-9B8A-2BD896F9C413}" type="presOf" srcId="{23BFBCF7-B482-48E8-BE1F-EA8FFD9B16DC}" destId="{AC3F1A6B-32B7-4A7F-BE60-75D824E01291}" srcOrd="0" destOrd="4" presId="urn:microsoft.com/office/officeart/2005/8/layout/vList2"/>
    <dgm:cxn modelId="{298803FB-03BE-4B46-9F3E-4689CB07328B}" srcId="{B5934E84-23A5-4810-9324-BA27464A73E0}" destId="{2463DFC6-C752-49D1-9EDB-1C344CFBB271}" srcOrd="1" destOrd="0" parTransId="{AA478D71-5891-415E-980E-EBD6919DDFB7}" sibTransId="{19394D0D-4E6B-4048-A0F2-6A2672528BFE}"/>
    <dgm:cxn modelId="{D84D8711-0D84-4A3B-A41E-A64C649EF554}" type="presParOf" srcId="{8CD1DA3F-1519-4263-9A5F-C4823F0B8108}" destId="{45D897DE-BA19-4653-AA35-A25236501542}" srcOrd="0" destOrd="0" presId="urn:microsoft.com/office/officeart/2005/8/layout/vList2"/>
    <dgm:cxn modelId="{1615D374-3172-4BFB-8122-E23E1437DEBB}" type="presParOf" srcId="{8CD1DA3F-1519-4263-9A5F-C4823F0B8108}" destId="{39CE91F9-A589-46A4-AE95-21F8ABD7EA34}" srcOrd="1" destOrd="0" presId="urn:microsoft.com/office/officeart/2005/8/layout/vList2"/>
    <dgm:cxn modelId="{B5B697A5-5941-4682-BF6D-9E1BAF63777D}" type="presParOf" srcId="{8CD1DA3F-1519-4263-9A5F-C4823F0B8108}" destId="{D4D99E9B-04CF-4B3F-B70D-50B5206B7586}" srcOrd="2" destOrd="0" presId="urn:microsoft.com/office/officeart/2005/8/layout/vList2"/>
    <dgm:cxn modelId="{16101340-DD6F-47D8-B9DD-42F7EBBFA04E}" type="presParOf" srcId="{8CD1DA3F-1519-4263-9A5F-C4823F0B8108}" destId="{4B7C6699-437D-42AA-B230-9457CDFC657C}" srcOrd="3" destOrd="0" presId="urn:microsoft.com/office/officeart/2005/8/layout/vList2"/>
    <dgm:cxn modelId="{8F5090F0-0FA3-4415-981D-B24CA968211C}" type="presParOf" srcId="{8CD1DA3F-1519-4263-9A5F-C4823F0B8108}" destId="{4E86B9AF-7933-4A69-8356-922031547845}" srcOrd="4" destOrd="0" presId="urn:microsoft.com/office/officeart/2005/8/layout/vList2"/>
    <dgm:cxn modelId="{C65AD1E6-6E1B-4802-8992-8E2D37F21E1D}" type="presParOf" srcId="{8CD1DA3F-1519-4263-9A5F-C4823F0B8108}" destId="{AC3F1A6B-32B7-4A7F-BE60-75D824E0129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DE4D811-9265-437E-B5C7-73612C9CB7A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85B88E-F7FA-47F8-A96F-EE032220F71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/>
            <a:t>Version control </a:t>
          </a:r>
          <a:endParaRPr lang="en-US" sz="2800"/>
        </a:p>
      </dgm:t>
    </dgm:pt>
    <dgm:pt modelId="{7442867A-4CA8-4CB6-8041-A5D54C81D305}" type="parTrans" cxnId="{53978B5A-568C-4DDA-B34F-7BF492078E96}">
      <dgm:prSet/>
      <dgm:spPr/>
      <dgm:t>
        <a:bodyPr/>
        <a:lstStyle/>
        <a:p>
          <a:endParaRPr lang="en-US" sz="3600"/>
        </a:p>
      </dgm:t>
    </dgm:pt>
    <dgm:pt modelId="{F0E07EB0-DAC3-432A-BF25-2416118C0811}" type="sibTrans" cxnId="{53978B5A-568C-4DDA-B34F-7BF492078E96}">
      <dgm:prSet/>
      <dgm:spPr/>
      <dgm:t>
        <a:bodyPr/>
        <a:lstStyle/>
        <a:p>
          <a:endParaRPr lang="en-US" sz="3600"/>
        </a:p>
      </dgm:t>
    </dgm:pt>
    <dgm:pt modelId="{9B78DA6A-B3A7-43E4-ADF7-65429BCC34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test suites and the SUT must be under configuration </a:t>
          </a:r>
          <a:r>
            <a:rPr lang="en-US" sz="2400" dirty="0"/>
            <a:t>management</a:t>
          </a:r>
          <a:r>
            <a:rPr lang="en-US" sz="2000" dirty="0"/>
            <a:t> control</a:t>
          </a:r>
        </a:p>
      </dgm:t>
    </dgm:pt>
    <dgm:pt modelId="{54152343-C677-4C52-8CC9-1B5936387387}" type="parTrans" cxnId="{576B4939-5DB0-4486-AEFD-1A9204A46DD9}">
      <dgm:prSet/>
      <dgm:spPr/>
      <dgm:t>
        <a:bodyPr/>
        <a:lstStyle/>
        <a:p>
          <a:endParaRPr lang="en-US" sz="3600"/>
        </a:p>
      </dgm:t>
    </dgm:pt>
    <dgm:pt modelId="{E3361D79-4C4F-4C4C-A8EC-8870E8E80DB9}" type="sibTrans" cxnId="{576B4939-5DB0-4486-AEFD-1A9204A46DD9}">
      <dgm:prSet/>
      <dgm:spPr/>
      <dgm:t>
        <a:bodyPr/>
        <a:lstStyle/>
        <a:p>
          <a:endParaRPr lang="en-US" sz="3600"/>
        </a:p>
      </dgm:t>
    </dgm:pt>
    <dgm:pt modelId="{D1FC6D2F-8098-4B89-917B-5B64C9C2215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/>
            <a:t>Modular structure </a:t>
          </a:r>
          <a:endParaRPr lang="en-US" sz="2800"/>
        </a:p>
      </dgm:t>
    </dgm:pt>
    <dgm:pt modelId="{B4BA49C0-B31A-4C7D-9B52-CE95BCF8FAA5}" type="parTrans" cxnId="{90CCC86E-C87F-4C2C-8855-3D54472F5C68}">
      <dgm:prSet/>
      <dgm:spPr/>
      <dgm:t>
        <a:bodyPr/>
        <a:lstStyle/>
        <a:p>
          <a:endParaRPr lang="en-US" sz="3600"/>
        </a:p>
      </dgm:t>
    </dgm:pt>
    <dgm:pt modelId="{C7867E74-8851-44B0-9A3E-6A237F2DC555}" type="sibTrans" cxnId="{90CCC86E-C87F-4C2C-8855-3D54472F5C68}">
      <dgm:prSet/>
      <dgm:spPr/>
      <dgm:t>
        <a:bodyPr/>
        <a:lstStyle/>
        <a:p>
          <a:endParaRPr lang="en-US" sz="3600"/>
        </a:p>
      </dgm:t>
    </dgm:pt>
    <dgm:pt modelId="{ADED54E7-E4EC-4602-A175-B97C31116E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Baseline test suites </a:t>
          </a:r>
          <a:r>
            <a:rPr lang="en-US" sz="2000" u="sng"/>
            <a:t>grow with successive increments and releases</a:t>
          </a:r>
          <a:r>
            <a:rPr lang="en-US" sz="2000"/>
            <a:t>.</a:t>
          </a:r>
        </a:p>
      </dgm:t>
    </dgm:pt>
    <dgm:pt modelId="{7C14C94B-CB65-4E00-9D2D-06F57E0BEF03}" type="parTrans" cxnId="{B15F7D45-526F-4AFF-A906-02D1A472AC37}">
      <dgm:prSet/>
      <dgm:spPr/>
      <dgm:t>
        <a:bodyPr/>
        <a:lstStyle/>
        <a:p>
          <a:endParaRPr lang="en-US" sz="3600"/>
        </a:p>
      </dgm:t>
    </dgm:pt>
    <dgm:pt modelId="{15665321-0725-4655-82EA-53AED16E8EF6}" type="sibTrans" cxnId="{B15F7D45-526F-4AFF-A906-02D1A472AC37}">
      <dgm:prSet/>
      <dgm:spPr/>
      <dgm:t>
        <a:bodyPr/>
        <a:lstStyle/>
        <a:p>
          <a:endParaRPr lang="en-US" sz="3600"/>
        </a:p>
      </dgm:t>
    </dgm:pt>
    <dgm:pt modelId="{4E73A838-1C1F-42A0-A862-F384AD202D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Organizing test suites into small modules facilitates selection and maintenance of tests. </a:t>
          </a:r>
        </a:p>
      </dgm:t>
    </dgm:pt>
    <dgm:pt modelId="{58DB6D02-EF77-4379-B9FC-BAE24C7B33CE}" type="parTrans" cxnId="{82466636-AF8A-42B8-B01C-51AC95DA09D5}">
      <dgm:prSet/>
      <dgm:spPr/>
      <dgm:t>
        <a:bodyPr/>
        <a:lstStyle/>
        <a:p>
          <a:endParaRPr lang="en-US" sz="3600"/>
        </a:p>
      </dgm:t>
    </dgm:pt>
    <dgm:pt modelId="{979161E0-442D-433A-9B28-60A840EE0C96}" type="sibTrans" cxnId="{82466636-AF8A-42B8-B01C-51AC95DA09D5}">
      <dgm:prSet/>
      <dgm:spPr/>
      <dgm:t>
        <a:bodyPr/>
        <a:lstStyle/>
        <a:p>
          <a:endParaRPr lang="en-US" sz="3600"/>
        </a:p>
      </dgm:t>
    </dgm:pt>
    <dgm:pt modelId="{15220622-6F9D-40FC-A874-94E473F6F3C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/>
            <a:t>Compare baseline and delta results</a:t>
          </a:r>
          <a:endParaRPr lang="en-US" sz="2800"/>
        </a:p>
      </dgm:t>
    </dgm:pt>
    <dgm:pt modelId="{AEB9D387-2129-4320-A2BC-12A229A3F732}" type="parTrans" cxnId="{FCD10589-B00D-4E7B-BF74-BF681E94CD01}">
      <dgm:prSet/>
      <dgm:spPr/>
      <dgm:t>
        <a:bodyPr/>
        <a:lstStyle/>
        <a:p>
          <a:endParaRPr lang="en-US" sz="3600"/>
        </a:p>
      </dgm:t>
    </dgm:pt>
    <dgm:pt modelId="{DBAD4C1F-04D9-4CBC-9543-B2F64B27608B}" type="sibTrans" cxnId="{FCD10589-B00D-4E7B-BF74-BF681E94CD01}">
      <dgm:prSet/>
      <dgm:spPr/>
      <dgm:t>
        <a:bodyPr/>
        <a:lstStyle/>
        <a:p>
          <a:endParaRPr lang="en-US" sz="3600"/>
        </a:p>
      </dgm:t>
    </dgm:pt>
    <dgm:pt modelId="{D02F12C5-1BCF-4E5B-9757-1088EBEBECCC}" type="pres">
      <dgm:prSet presAssocID="{2DE4D811-9265-437E-B5C7-73612C9CB7A5}" presName="root" presStyleCnt="0">
        <dgm:presLayoutVars>
          <dgm:dir/>
          <dgm:resizeHandles val="exact"/>
        </dgm:presLayoutVars>
      </dgm:prSet>
      <dgm:spPr/>
    </dgm:pt>
    <dgm:pt modelId="{69E1F828-4745-4450-B989-B85405BDEC82}" type="pres">
      <dgm:prSet presAssocID="{8C85B88E-F7FA-47F8-A96F-EE032220F718}" presName="compNode" presStyleCnt="0"/>
      <dgm:spPr/>
    </dgm:pt>
    <dgm:pt modelId="{DCF407C6-6FD4-4F57-B16A-1C6C8F5A7ADF}" type="pres">
      <dgm:prSet presAssocID="{8C85B88E-F7FA-47F8-A96F-EE032220F7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A846975-8B3B-4E07-95DE-6B9F0F5265B6}" type="pres">
      <dgm:prSet presAssocID="{8C85B88E-F7FA-47F8-A96F-EE032220F718}" presName="iconSpace" presStyleCnt="0"/>
      <dgm:spPr/>
    </dgm:pt>
    <dgm:pt modelId="{786EB2E2-FE31-40D3-A696-8889C465FB51}" type="pres">
      <dgm:prSet presAssocID="{8C85B88E-F7FA-47F8-A96F-EE032220F718}" presName="parTx" presStyleLbl="revTx" presStyleIdx="0" presStyleCnt="6">
        <dgm:presLayoutVars>
          <dgm:chMax val="0"/>
          <dgm:chPref val="0"/>
        </dgm:presLayoutVars>
      </dgm:prSet>
      <dgm:spPr/>
    </dgm:pt>
    <dgm:pt modelId="{1AF1C483-B669-42EC-A2A1-1091EE7CC06B}" type="pres">
      <dgm:prSet presAssocID="{8C85B88E-F7FA-47F8-A96F-EE032220F718}" presName="txSpace" presStyleCnt="0"/>
      <dgm:spPr/>
    </dgm:pt>
    <dgm:pt modelId="{18F4943A-65FF-4E8D-959E-DE0ECB0876D1}" type="pres">
      <dgm:prSet presAssocID="{8C85B88E-F7FA-47F8-A96F-EE032220F718}" presName="desTx" presStyleLbl="revTx" presStyleIdx="1" presStyleCnt="6">
        <dgm:presLayoutVars/>
      </dgm:prSet>
      <dgm:spPr/>
    </dgm:pt>
    <dgm:pt modelId="{C44A107E-80A9-4C88-91A5-F043845F1522}" type="pres">
      <dgm:prSet presAssocID="{F0E07EB0-DAC3-432A-BF25-2416118C0811}" presName="sibTrans" presStyleCnt="0"/>
      <dgm:spPr/>
    </dgm:pt>
    <dgm:pt modelId="{A0AEDDD1-61FF-44D4-B365-C54FDD8FF321}" type="pres">
      <dgm:prSet presAssocID="{D1FC6D2F-8098-4B89-917B-5B64C9C22157}" presName="compNode" presStyleCnt="0"/>
      <dgm:spPr/>
    </dgm:pt>
    <dgm:pt modelId="{7FFF7F32-557B-4168-A4D3-0F6543470198}" type="pres">
      <dgm:prSet presAssocID="{D1FC6D2F-8098-4B89-917B-5B64C9C221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3EAF4F9-8A4A-4E98-8061-D2FD3E088D96}" type="pres">
      <dgm:prSet presAssocID="{D1FC6D2F-8098-4B89-917B-5B64C9C22157}" presName="iconSpace" presStyleCnt="0"/>
      <dgm:spPr/>
    </dgm:pt>
    <dgm:pt modelId="{C8EDA39B-93DD-4A89-8843-74EA3BF263D3}" type="pres">
      <dgm:prSet presAssocID="{D1FC6D2F-8098-4B89-917B-5B64C9C22157}" presName="parTx" presStyleLbl="revTx" presStyleIdx="2" presStyleCnt="6">
        <dgm:presLayoutVars>
          <dgm:chMax val="0"/>
          <dgm:chPref val="0"/>
        </dgm:presLayoutVars>
      </dgm:prSet>
      <dgm:spPr/>
    </dgm:pt>
    <dgm:pt modelId="{876D103B-DDF5-4993-A987-7A64BEECC7D5}" type="pres">
      <dgm:prSet presAssocID="{D1FC6D2F-8098-4B89-917B-5B64C9C22157}" presName="txSpace" presStyleCnt="0"/>
      <dgm:spPr/>
    </dgm:pt>
    <dgm:pt modelId="{2BF5C798-C073-4717-8152-59C43822C2F2}" type="pres">
      <dgm:prSet presAssocID="{D1FC6D2F-8098-4B89-917B-5B64C9C22157}" presName="desTx" presStyleLbl="revTx" presStyleIdx="3" presStyleCnt="6">
        <dgm:presLayoutVars/>
      </dgm:prSet>
      <dgm:spPr/>
    </dgm:pt>
    <dgm:pt modelId="{2F7D36BD-5D13-417B-9271-324124408D59}" type="pres">
      <dgm:prSet presAssocID="{C7867E74-8851-44B0-9A3E-6A237F2DC555}" presName="sibTrans" presStyleCnt="0"/>
      <dgm:spPr/>
    </dgm:pt>
    <dgm:pt modelId="{7CE9A3A6-C610-451D-A546-B3563D3E4DB3}" type="pres">
      <dgm:prSet presAssocID="{15220622-6F9D-40FC-A874-94E473F6F3CF}" presName="compNode" presStyleCnt="0"/>
      <dgm:spPr/>
    </dgm:pt>
    <dgm:pt modelId="{09CCA4A9-59C0-4CF8-914F-2DF98AEF6EDD}" type="pres">
      <dgm:prSet presAssocID="{15220622-6F9D-40FC-A874-94E473F6F3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775C31-3AB1-4A77-9F6D-6DF375DDCBAC}" type="pres">
      <dgm:prSet presAssocID="{15220622-6F9D-40FC-A874-94E473F6F3CF}" presName="iconSpace" presStyleCnt="0"/>
      <dgm:spPr/>
    </dgm:pt>
    <dgm:pt modelId="{407E0559-A934-4A95-919A-DE3D5149F7ED}" type="pres">
      <dgm:prSet presAssocID="{15220622-6F9D-40FC-A874-94E473F6F3CF}" presName="parTx" presStyleLbl="revTx" presStyleIdx="4" presStyleCnt="6">
        <dgm:presLayoutVars>
          <dgm:chMax val="0"/>
          <dgm:chPref val="0"/>
        </dgm:presLayoutVars>
      </dgm:prSet>
      <dgm:spPr/>
    </dgm:pt>
    <dgm:pt modelId="{0FE4DE18-C2D0-4734-88C0-F9A200B00CD2}" type="pres">
      <dgm:prSet presAssocID="{15220622-6F9D-40FC-A874-94E473F6F3CF}" presName="txSpace" presStyleCnt="0"/>
      <dgm:spPr/>
    </dgm:pt>
    <dgm:pt modelId="{C358232D-44F3-4394-B134-10322DA8524A}" type="pres">
      <dgm:prSet presAssocID="{15220622-6F9D-40FC-A874-94E473F6F3CF}" presName="desTx" presStyleLbl="revTx" presStyleIdx="5" presStyleCnt="6">
        <dgm:presLayoutVars/>
      </dgm:prSet>
      <dgm:spPr/>
    </dgm:pt>
  </dgm:ptLst>
  <dgm:cxnLst>
    <dgm:cxn modelId="{82466636-AF8A-42B8-B01C-51AC95DA09D5}" srcId="{D1FC6D2F-8098-4B89-917B-5B64C9C22157}" destId="{4E73A838-1C1F-42A0-A862-F384AD202D34}" srcOrd="1" destOrd="0" parTransId="{58DB6D02-EF77-4379-B9FC-BAE24C7B33CE}" sibTransId="{979161E0-442D-433A-9B28-60A840EE0C96}"/>
    <dgm:cxn modelId="{576B4939-5DB0-4486-AEFD-1A9204A46DD9}" srcId="{8C85B88E-F7FA-47F8-A96F-EE032220F718}" destId="{9B78DA6A-B3A7-43E4-ADF7-65429BCC34EA}" srcOrd="0" destOrd="0" parTransId="{54152343-C677-4C52-8CC9-1B5936387387}" sibTransId="{E3361D79-4C4F-4C4C-A8EC-8870E8E80DB9}"/>
    <dgm:cxn modelId="{B15F7D45-526F-4AFF-A906-02D1A472AC37}" srcId="{D1FC6D2F-8098-4B89-917B-5B64C9C22157}" destId="{ADED54E7-E4EC-4602-A175-B97C31116E03}" srcOrd="0" destOrd="0" parTransId="{7C14C94B-CB65-4E00-9D2D-06F57E0BEF03}" sibTransId="{15665321-0725-4655-82EA-53AED16E8EF6}"/>
    <dgm:cxn modelId="{3C5AA76A-C958-4FD8-9BC5-42CB12695194}" type="presOf" srcId="{D1FC6D2F-8098-4B89-917B-5B64C9C22157}" destId="{C8EDA39B-93DD-4A89-8843-74EA3BF263D3}" srcOrd="0" destOrd="0" presId="urn:microsoft.com/office/officeart/2018/2/layout/IconLabelDescriptionList"/>
    <dgm:cxn modelId="{90CCC86E-C87F-4C2C-8855-3D54472F5C68}" srcId="{2DE4D811-9265-437E-B5C7-73612C9CB7A5}" destId="{D1FC6D2F-8098-4B89-917B-5B64C9C22157}" srcOrd="1" destOrd="0" parTransId="{B4BA49C0-B31A-4C7D-9B52-CE95BCF8FAA5}" sibTransId="{C7867E74-8851-44B0-9A3E-6A237F2DC555}"/>
    <dgm:cxn modelId="{42B5D477-FEBE-4FF2-A8DB-24FCE7612B14}" type="presOf" srcId="{4E73A838-1C1F-42A0-A862-F384AD202D34}" destId="{2BF5C798-C073-4717-8152-59C43822C2F2}" srcOrd="0" destOrd="1" presId="urn:microsoft.com/office/officeart/2018/2/layout/IconLabelDescriptionList"/>
    <dgm:cxn modelId="{53978B5A-568C-4DDA-B34F-7BF492078E96}" srcId="{2DE4D811-9265-437E-B5C7-73612C9CB7A5}" destId="{8C85B88E-F7FA-47F8-A96F-EE032220F718}" srcOrd="0" destOrd="0" parTransId="{7442867A-4CA8-4CB6-8041-A5D54C81D305}" sibTransId="{F0E07EB0-DAC3-432A-BF25-2416118C0811}"/>
    <dgm:cxn modelId="{A472E37B-E718-4613-84EE-7368D19AF407}" type="presOf" srcId="{15220622-6F9D-40FC-A874-94E473F6F3CF}" destId="{407E0559-A934-4A95-919A-DE3D5149F7ED}" srcOrd="0" destOrd="0" presId="urn:microsoft.com/office/officeart/2018/2/layout/IconLabelDescriptionList"/>
    <dgm:cxn modelId="{FCD10589-B00D-4E7B-BF74-BF681E94CD01}" srcId="{2DE4D811-9265-437E-B5C7-73612C9CB7A5}" destId="{15220622-6F9D-40FC-A874-94E473F6F3CF}" srcOrd="2" destOrd="0" parTransId="{AEB9D387-2129-4320-A2BC-12A229A3F732}" sibTransId="{DBAD4C1F-04D9-4CBC-9543-B2F64B27608B}"/>
    <dgm:cxn modelId="{28F42BB3-8798-42D2-9BD6-8EE66699184A}" type="presOf" srcId="{8C85B88E-F7FA-47F8-A96F-EE032220F718}" destId="{786EB2E2-FE31-40D3-A696-8889C465FB51}" srcOrd="0" destOrd="0" presId="urn:microsoft.com/office/officeart/2018/2/layout/IconLabelDescriptionList"/>
    <dgm:cxn modelId="{1E37C8B9-C9B2-4DB2-9BED-27E59FA1CE33}" type="presOf" srcId="{ADED54E7-E4EC-4602-A175-B97C31116E03}" destId="{2BF5C798-C073-4717-8152-59C43822C2F2}" srcOrd="0" destOrd="0" presId="urn:microsoft.com/office/officeart/2018/2/layout/IconLabelDescriptionList"/>
    <dgm:cxn modelId="{ADE9A1E9-0D6C-4FDA-8809-E1B25E848CB2}" type="presOf" srcId="{9B78DA6A-B3A7-43E4-ADF7-65429BCC34EA}" destId="{18F4943A-65FF-4E8D-959E-DE0ECB0876D1}" srcOrd="0" destOrd="0" presId="urn:microsoft.com/office/officeart/2018/2/layout/IconLabelDescriptionList"/>
    <dgm:cxn modelId="{65E8FEFF-D0AB-496B-B45D-44D66A661FC5}" type="presOf" srcId="{2DE4D811-9265-437E-B5C7-73612C9CB7A5}" destId="{D02F12C5-1BCF-4E5B-9757-1088EBEBECCC}" srcOrd="0" destOrd="0" presId="urn:microsoft.com/office/officeart/2018/2/layout/IconLabelDescriptionList"/>
    <dgm:cxn modelId="{188DE8E2-F637-4562-95A9-70FCBC7C3A42}" type="presParOf" srcId="{D02F12C5-1BCF-4E5B-9757-1088EBEBECCC}" destId="{69E1F828-4745-4450-B989-B85405BDEC82}" srcOrd="0" destOrd="0" presId="urn:microsoft.com/office/officeart/2018/2/layout/IconLabelDescriptionList"/>
    <dgm:cxn modelId="{7F220AFD-1F5A-4F1D-BCAE-649E0BD79E35}" type="presParOf" srcId="{69E1F828-4745-4450-B989-B85405BDEC82}" destId="{DCF407C6-6FD4-4F57-B16A-1C6C8F5A7ADF}" srcOrd="0" destOrd="0" presId="urn:microsoft.com/office/officeart/2018/2/layout/IconLabelDescriptionList"/>
    <dgm:cxn modelId="{3987E428-59FF-40D3-A33C-9A050B4C815B}" type="presParOf" srcId="{69E1F828-4745-4450-B989-B85405BDEC82}" destId="{7A846975-8B3B-4E07-95DE-6B9F0F5265B6}" srcOrd="1" destOrd="0" presId="urn:microsoft.com/office/officeart/2018/2/layout/IconLabelDescriptionList"/>
    <dgm:cxn modelId="{E02C680C-19AD-41BF-BD39-AF62C80BE45B}" type="presParOf" srcId="{69E1F828-4745-4450-B989-B85405BDEC82}" destId="{786EB2E2-FE31-40D3-A696-8889C465FB51}" srcOrd="2" destOrd="0" presId="urn:microsoft.com/office/officeart/2018/2/layout/IconLabelDescriptionList"/>
    <dgm:cxn modelId="{EBF2243E-C2AC-49FE-A97F-AC7F7DC175F2}" type="presParOf" srcId="{69E1F828-4745-4450-B989-B85405BDEC82}" destId="{1AF1C483-B669-42EC-A2A1-1091EE7CC06B}" srcOrd="3" destOrd="0" presId="urn:microsoft.com/office/officeart/2018/2/layout/IconLabelDescriptionList"/>
    <dgm:cxn modelId="{B9B71CD3-C110-4940-B831-4F8FAA13013E}" type="presParOf" srcId="{69E1F828-4745-4450-B989-B85405BDEC82}" destId="{18F4943A-65FF-4E8D-959E-DE0ECB0876D1}" srcOrd="4" destOrd="0" presId="urn:microsoft.com/office/officeart/2018/2/layout/IconLabelDescriptionList"/>
    <dgm:cxn modelId="{D6466C37-039F-42C3-9F4B-08D0E1834C5A}" type="presParOf" srcId="{D02F12C5-1BCF-4E5B-9757-1088EBEBECCC}" destId="{C44A107E-80A9-4C88-91A5-F043845F1522}" srcOrd="1" destOrd="0" presId="urn:microsoft.com/office/officeart/2018/2/layout/IconLabelDescriptionList"/>
    <dgm:cxn modelId="{7F580C44-6BD2-40F6-9436-70E5ABCADDE1}" type="presParOf" srcId="{D02F12C5-1BCF-4E5B-9757-1088EBEBECCC}" destId="{A0AEDDD1-61FF-44D4-B365-C54FDD8FF321}" srcOrd="2" destOrd="0" presId="urn:microsoft.com/office/officeart/2018/2/layout/IconLabelDescriptionList"/>
    <dgm:cxn modelId="{FB9D05F6-09AE-4656-912B-90964251EC42}" type="presParOf" srcId="{A0AEDDD1-61FF-44D4-B365-C54FDD8FF321}" destId="{7FFF7F32-557B-4168-A4D3-0F6543470198}" srcOrd="0" destOrd="0" presId="urn:microsoft.com/office/officeart/2018/2/layout/IconLabelDescriptionList"/>
    <dgm:cxn modelId="{0D80D0BF-A996-46A6-8862-82672741B9DA}" type="presParOf" srcId="{A0AEDDD1-61FF-44D4-B365-C54FDD8FF321}" destId="{43EAF4F9-8A4A-4E98-8061-D2FD3E088D96}" srcOrd="1" destOrd="0" presId="urn:microsoft.com/office/officeart/2018/2/layout/IconLabelDescriptionList"/>
    <dgm:cxn modelId="{85E62FD2-3A5A-4B84-8C8D-FB932D0641EF}" type="presParOf" srcId="{A0AEDDD1-61FF-44D4-B365-C54FDD8FF321}" destId="{C8EDA39B-93DD-4A89-8843-74EA3BF263D3}" srcOrd="2" destOrd="0" presId="urn:microsoft.com/office/officeart/2018/2/layout/IconLabelDescriptionList"/>
    <dgm:cxn modelId="{5AD62E6F-B568-49D8-9714-56DC1AF286FA}" type="presParOf" srcId="{A0AEDDD1-61FF-44D4-B365-C54FDD8FF321}" destId="{876D103B-DDF5-4993-A987-7A64BEECC7D5}" srcOrd="3" destOrd="0" presId="urn:microsoft.com/office/officeart/2018/2/layout/IconLabelDescriptionList"/>
    <dgm:cxn modelId="{C8342DCC-CFCD-4B99-8646-4C26385BE7A4}" type="presParOf" srcId="{A0AEDDD1-61FF-44D4-B365-C54FDD8FF321}" destId="{2BF5C798-C073-4717-8152-59C43822C2F2}" srcOrd="4" destOrd="0" presId="urn:microsoft.com/office/officeart/2018/2/layout/IconLabelDescriptionList"/>
    <dgm:cxn modelId="{284DB2BF-1A5A-46FD-A70A-A3FE05ED89EF}" type="presParOf" srcId="{D02F12C5-1BCF-4E5B-9757-1088EBEBECCC}" destId="{2F7D36BD-5D13-417B-9271-324124408D59}" srcOrd="3" destOrd="0" presId="urn:microsoft.com/office/officeart/2018/2/layout/IconLabelDescriptionList"/>
    <dgm:cxn modelId="{607064AD-4EE5-4CFF-8DB5-C447B03483CA}" type="presParOf" srcId="{D02F12C5-1BCF-4E5B-9757-1088EBEBECCC}" destId="{7CE9A3A6-C610-451D-A546-B3563D3E4DB3}" srcOrd="4" destOrd="0" presId="urn:microsoft.com/office/officeart/2018/2/layout/IconLabelDescriptionList"/>
    <dgm:cxn modelId="{2A649FDC-D51A-42A4-BB0A-A53BAB06092F}" type="presParOf" srcId="{7CE9A3A6-C610-451D-A546-B3563D3E4DB3}" destId="{09CCA4A9-59C0-4CF8-914F-2DF98AEF6EDD}" srcOrd="0" destOrd="0" presId="urn:microsoft.com/office/officeart/2018/2/layout/IconLabelDescriptionList"/>
    <dgm:cxn modelId="{D0290FF2-C8F2-41A4-8194-6B7E9B650C20}" type="presParOf" srcId="{7CE9A3A6-C610-451D-A546-B3563D3E4DB3}" destId="{31775C31-3AB1-4A77-9F6D-6DF375DDCBAC}" srcOrd="1" destOrd="0" presId="urn:microsoft.com/office/officeart/2018/2/layout/IconLabelDescriptionList"/>
    <dgm:cxn modelId="{B83AB8F9-1AE6-49BE-B5D2-6911E27BB84C}" type="presParOf" srcId="{7CE9A3A6-C610-451D-A546-B3563D3E4DB3}" destId="{407E0559-A934-4A95-919A-DE3D5149F7ED}" srcOrd="2" destOrd="0" presId="urn:microsoft.com/office/officeart/2018/2/layout/IconLabelDescriptionList"/>
    <dgm:cxn modelId="{CE150B1B-AB31-4700-9A3C-AFF2DACBA9F8}" type="presParOf" srcId="{7CE9A3A6-C610-451D-A546-B3563D3E4DB3}" destId="{0FE4DE18-C2D0-4734-88C0-F9A200B00CD2}" srcOrd="3" destOrd="0" presId="urn:microsoft.com/office/officeart/2018/2/layout/IconLabelDescriptionList"/>
    <dgm:cxn modelId="{106985F9-7758-45B8-88FA-571BD3F801D4}" type="presParOf" srcId="{7CE9A3A6-C610-451D-A546-B3563D3E4DB3}" destId="{C358232D-44F3-4394-B134-10322DA8524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DBCD4E-570A-4CB6-B4F4-956E836537F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D46433-ACE2-4A9A-BCE4-F288A04AD296}">
      <dgm:prSet/>
      <dgm:spPr/>
      <dgm:t>
        <a:bodyPr/>
        <a:lstStyle/>
        <a:p>
          <a:pPr>
            <a:defRPr b="1"/>
          </a:pPr>
          <a:r>
            <a:rPr lang="en-US" b="1"/>
            <a:t>Smart comparator </a:t>
          </a:r>
          <a:endParaRPr lang="en-US"/>
        </a:p>
      </dgm:t>
    </dgm:pt>
    <dgm:pt modelId="{8479D60E-1812-4656-8258-B36ABCC1B423}" type="parTrans" cxnId="{B80C6346-830C-4996-80D3-ADF2B4F13609}">
      <dgm:prSet/>
      <dgm:spPr/>
      <dgm:t>
        <a:bodyPr/>
        <a:lstStyle/>
        <a:p>
          <a:endParaRPr lang="en-US"/>
        </a:p>
      </dgm:t>
    </dgm:pt>
    <dgm:pt modelId="{91F928CE-0957-4D74-846F-D0A8CA1275B3}" type="sibTrans" cxnId="{B80C6346-830C-4996-80D3-ADF2B4F13609}">
      <dgm:prSet/>
      <dgm:spPr/>
      <dgm:t>
        <a:bodyPr/>
        <a:lstStyle/>
        <a:p>
          <a:endParaRPr lang="en-US"/>
        </a:p>
      </dgm:t>
    </dgm:pt>
    <dgm:pt modelId="{5793B31F-ECB3-4DF8-876A-F33F649BFA9D}">
      <dgm:prSet/>
      <dgm:spPr/>
      <dgm:t>
        <a:bodyPr/>
        <a:lstStyle/>
        <a:p>
          <a:r>
            <a:rPr lang="en-US"/>
            <a:t>The ability to ignore some output fields (e.g. time stamps) while comparing expected and actual results. </a:t>
          </a:r>
        </a:p>
      </dgm:t>
    </dgm:pt>
    <dgm:pt modelId="{541E6E4F-21D4-4BEB-86E2-A45FDC2B268B}" type="parTrans" cxnId="{368B0372-5F79-4655-9AA2-F6D7EAEFBC23}">
      <dgm:prSet/>
      <dgm:spPr/>
      <dgm:t>
        <a:bodyPr/>
        <a:lstStyle/>
        <a:p>
          <a:endParaRPr lang="en-US"/>
        </a:p>
      </dgm:t>
    </dgm:pt>
    <dgm:pt modelId="{76147DC3-A87E-4D7D-954D-BE0D7287D55F}" type="sibTrans" cxnId="{368B0372-5F79-4655-9AA2-F6D7EAEFBC23}">
      <dgm:prSet/>
      <dgm:spPr/>
      <dgm:t>
        <a:bodyPr/>
        <a:lstStyle/>
        <a:p>
          <a:endParaRPr lang="en-US"/>
        </a:p>
      </dgm:t>
    </dgm:pt>
    <dgm:pt modelId="{873B2930-7298-4F32-8B97-2A7A6651EB0D}">
      <dgm:prSet/>
      <dgm:spPr/>
      <dgm:t>
        <a:bodyPr/>
        <a:lstStyle/>
        <a:p>
          <a:pPr>
            <a:defRPr b="1"/>
          </a:pPr>
          <a:r>
            <a:rPr lang="en-US" b="1"/>
            <a:t>Shuffling</a:t>
          </a:r>
          <a:r>
            <a:rPr lang="en-US"/>
            <a:t> </a:t>
          </a:r>
        </a:p>
      </dgm:t>
    </dgm:pt>
    <dgm:pt modelId="{55C69F92-6274-41BB-944E-1E0B8060D8F8}" type="parTrans" cxnId="{FEE2C480-929F-4ABF-8A00-1094207FA1E6}">
      <dgm:prSet/>
      <dgm:spPr/>
      <dgm:t>
        <a:bodyPr/>
        <a:lstStyle/>
        <a:p>
          <a:endParaRPr lang="en-US"/>
        </a:p>
      </dgm:t>
    </dgm:pt>
    <dgm:pt modelId="{837061C8-56F7-44F4-B4A7-2009A6644DF0}" type="sibTrans" cxnId="{FEE2C480-929F-4ABF-8A00-1094207FA1E6}">
      <dgm:prSet/>
      <dgm:spPr/>
      <dgm:t>
        <a:bodyPr/>
        <a:lstStyle/>
        <a:p>
          <a:endParaRPr lang="en-US"/>
        </a:p>
      </dgm:t>
    </dgm:pt>
    <dgm:pt modelId="{D0B7E971-E674-4D9A-98EB-2C85F4986945}">
      <dgm:prSet/>
      <dgm:spPr/>
      <dgm:t>
        <a:bodyPr/>
        <a:lstStyle/>
        <a:p>
          <a:r>
            <a:rPr lang="en-US"/>
            <a:t>Automatically shuffles the order of the test suite , in order to reveal sequence-sensitive bugs</a:t>
          </a:r>
        </a:p>
      </dgm:t>
    </dgm:pt>
    <dgm:pt modelId="{6300995E-5C3A-43CF-B973-AA2F63950331}" type="parTrans" cxnId="{463BD6CE-CD79-47C5-8945-8D98192B51EB}">
      <dgm:prSet/>
      <dgm:spPr/>
      <dgm:t>
        <a:bodyPr/>
        <a:lstStyle/>
        <a:p>
          <a:endParaRPr lang="en-US"/>
        </a:p>
      </dgm:t>
    </dgm:pt>
    <dgm:pt modelId="{B0B13493-A8F4-42A2-83CD-1CF8C537D283}" type="sibTrans" cxnId="{463BD6CE-CD79-47C5-8945-8D98192B51EB}">
      <dgm:prSet/>
      <dgm:spPr/>
      <dgm:t>
        <a:bodyPr/>
        <a:lstStyle/>
        <a:p>
          <a:endParaRPr lang="en-US"/>
        </a:p>
      </dgm:t>
    </dgm:pt>
    <dgm:pt modelId="{BFDFA7BD-E178-42C0-A6ED-640C692CC6A5}">
      <dgm:prSet/>
      <dgm:spPr/>
      <dgm:t>
        <a:bodyPr/>
        <a:lstStyle/>
        <a:p>
          <a:pPr>
            <a:defRPr b="1"/>
          </a:pPr>
          <a:r>
            <a:rPr lang="en-US" b="1"/>
            <a:t>Built-in test</a:t>
          </a:r>
          <a:endParaRPr lang="en-US"/>
        </a:p>
      </dgm:t>
    </dgm:pt>
    <dgm:pt modelId="{CB437E20-4220-4C12-9E1F-E4D698632A63}" type="parTrans" cxnId="{CE37C970-F50F-452E-AA02-85C2C8CAB30B}">
      <dgm:prSet/>
      <dgm:spPr/>
      <dgm:t>
        <a:bodyPr/>
        <a:lstStyle/>
        <a:p>
          <a:endParaRPr lang="en-US"/>
        </a:p>
      </dgm:t>
    </dgm:pt>
    <dgm:pt modelId="{DE7736EC-5643-4916-9F86-C955D610CAFE}" type="sibTrans" cxnId="{CE37C970-F50F-452E-AA02-85C2C8CAB30B}">
      <dgm:prSet/>
      <dgm:spPr/>
      <dgm:t>
        <a:bodyPr/>
        <a:lstStyle/>
        <a:p>
          <a:endParaRPr lang="en-US"/>
        </a:p>
      </dgm:t>
    </dgm:pt>
    <dgm:pt modelId="{82275DFC-5EDF-4585-9E87-701FE6828246}">
      <dgm:prSet/>
      <dgm:spPr/>
      <dgm:t>
        <a:bodyPr/>
        <a:lstStyle/>
        <a:p>
          <a:r>
            <a:rPr lang="en-US"/>
            <a:t>Test drivers packaged with a component can reduce the cost of test maintenance</a:t>
          </a:r>
        </a:p>
      </dgm:t>
    </dgm:pt>
    <dgm:pt modelId="{1D27924D-275B-4489-8BDE-61D08BC8C124}" type="parTrans" cxnId="{52761CB4-6A20-4915-B92B-98639A5AB510}">
      <dgm:prSet/>
      <dgm:spPr/>
      <dgm:t>
        <a:bodyPr/>
        <a:lstStyle/>
        <a:p>
          <a:endParaRPr lang="en-US"/>
        </a:p>
      </dgm:t>
    </dgm:pt>
    <dgm:pt modelId="{E0569D4C-CD5A-415B-847E-46A1DC14FD75}" type="sibTrans" cxnId="{52761CB4-6A20-4915-B92B-98639A5AB510}">
      <dgm:prSet/>
      <dgm:spPr/>
      <dgm:t>
        <a:bodyPr/>
        <a:lstStyle/>
        <a:p>
          <a:endParaRPr lang="en-US"/>
        </a:p>
      </dgm:t>
    </dgm:pt>
    <dgm:pt modelId="{C5E8F4A2-A570-4D87-AE33-AB23FE2DFF36}" type="pres">
      <dgm:prSet presAssocID="{F4DBCD4E-570A-4CB6-B4F4-956E836537F7}" presName="linear" presStyleCnt="0">
        <dgm:presLayoutVars>
          <dgm:animLvl val="lvl"/>
          <dgm:resizeHandles val="exact"/>
        </dgm:presLayoutVars>
      </dgm:prSet>
      <dgm:spPr/>
    </dgm:pt>
    <dgm:pt modelId="{4EB0ACC8-77A6-4B26-A185-E956DD5F9F63}" type="pres">
      <dgm:prSet presAssocID="{5CD46433-ACE2-4A9A-BCE4-F288A04AD2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914CF4-E2EA-4417-AB48-C36BA5921112}" type="pres">
      <dgm:prSet presAssocID="{5CD46433-ACE2-4A9A-BCE4-F288A04AD296}" presName="childText" presStyleLbl="revTx" presStyleIdx="0" presStyleCnt="3">
        <dgm:presLayoutVars>
          <dgm:bulletEnabled val="1"/>
        </dgm:presLayoutVars>
      </dgm:prSet>
      <dgm:spPr/>
    </dgm:pt>
    <dgm:pt modelId="{BADF819A-1971-41C6-BF8D-1C78177A95F1}" type="pres">
      <dgm:prSet presAssocID="{873B2930-7298-4F32-8B97-2A7A6651EB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69BA29-A972-4AFA-AFE7-8C44BBFFAC0A}" type="pres">
      <dgm:prSet presAssocID="{873B2930-7298-4F32-8B97-2A7A6651EB0D}" presName="childText" presStyleLbl="revTx" presStyleIdx="1" presStyleCnt="3">
        <dgm:presLayoutVars>
          <dgm:bulletEnabled val="1"/>
        </dgm:presLayoutVars>
      </dgm:prSet>
      <dgm:spPr/>
    </dgm:pt>
    <dgm:pt modelId="{6ABA2870-D166-4AA2-B1CC-0F2995B37EA6}" type="pres">
      <dgm:prSet presAssocID="{BFDFA7BD-E178-42C0-A6ED-640C692CC6A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C9EF65-D421-4EBC-ADEF-EE85FC9A3E9B}" type="pres">
      <dgm:prSet presAssocID="{BFDFA7BD-E178-42C0-A6ED-640C692CC6A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56E680D-8268-4B85-A81D-50A8C352EC55}" type="presOf" srcId="{F4DBCD4E-570A-4CB6-B4F4-956E836537F7}" destId="{C5E8F4A2-A570-4D87-AE33-AB23FE2DFF36}" srcOrd="0" destOrd="0" presId="urn:microsoft.com/office/officeart/2005/8/layout/vList2"/>
    <dgm:cxn modelId="{64223C2C-7867-4AFC-8CE7-22AB78F7C02E}" type="presOf" srcId="{873B2930-7298-4F32-8B97-2A7A6651EB0D}" destId="{BADF819A-1971-41C6-BF8D-1C78177A95F1}" srcOrd="0" destOrd="0" presId="urn:microsoft.com/office/officeart/2005/8/layout/vList2"/>
    <dgm:cxn modelId="{3C6B843B-FF17-49EE-A185-D8291AAF9AAC}" type="presOf" srcId="{5793B31F-ECB3-4DF8-876A-F33F649BFA9D}" destId="{9E914CF4-E2EA-4417-AB48-C36BA5921112}" srcOrd="0" destOrd="0" presId="urn:microsoft.com/office/officeart/2005/8/layout/vList2"/>
    <dgm:cxn modelId="{B80C6346-830C-4996-80D3-ADF2B4F13609}" srcId="{F4DBCD4E-570A-4CB6-B4F4-956E836537F7}" destId="{5CD46433-ACE2-4A9A-BCE4-F288A04AD296}" srcOrd="0" destOrd="0" parTransId="{8479D60E-1812-4656-8258-B36ABCC1B423}" sibTransId="{91F928CE-0957-4D74-846F-D0A8CA1275B3}"/>
    <dgm:cxn modelId="{CE37C970-F50F-452E-AA02-85C2C8CAB30B}" srcId="{F4DBCD4E-570A-4CB6-B4F4-956E836537F7}" destId="{BFDFA7BD-E178-42C0-A6ED-640C692CC6A5}" srcOrd="2" destOrd="0" parTransId="{CB437E20-4220-4C12-9E1F-E4D698632A63}" sibTransId="{DE7736EC-5643-4916-9F86-C955D610CAFE}"/>
    <dgm:cxn modelId="{368B0372-5F79-4655-9AA2-F6D7EAEFBC23}" srcId="{5CD46433-ACE2-4A9A-BCE4-F288A04AD296}" destId="{5793B31F-ECB3-4DF8-876A-F33F649BFA9D}" srcOrd="0" destOrd="0" parTransId="{541E6E4F-21D4-4BEB-86E2-A45FDC2B268B}" sibTransId="{76147DC3-A87E-4D7D-954D-BE0D7287D55F}"/>
    <dgm:cxn modelId="{FEE2C480-929F-4ABF-8A00-1094207FA1E6}" srcId="{F4DBCD4E-570A-4CB6-B4F4-956E836537F7}" destId="{873B2930-7298-4F32-8B97-2A7A6651EB0D}" srcOrd="1" destOrd="0" parTransId="{55C69F92-6274-41BB-944E-1E0B8060D8F8}" sibTransId="{837061C8-56F7-44F4-B4A7-2009A6644DF0}"/>
    <dgm:cxn modelId="{FD34F39B-ABC3-4E5A-8988-ACFEB566BF78}" type="presOf" srcId="{D0B7E971-E674-4D9A-98EB-2C85F4986945}" destId="{5269BA29-A972-4AFA-AFE7-8C44BBFFAC0A}" srcOrd="0" destOrd="0" presId="urn:microsoft.com/office/officeart/2005/8/layout/vList2"/>
    <dgm:cxn modelId="{74EFE4B1-26FC-428D-901F-B40DD7972D7B}" type="presOf" srcId="{5CD46433-ACE2-4A9A-BCE4-F288A04AD296}" destId="{4EB0ACC8-77A6-4B26-A185-E956DD5F9F63}" srcOrd="0" destOrd="0" presId="urn:microsoft.com/office/officeart/2005/8/layout/vList2"/>
    <dgm:cxn modelId="{52761CB4-6A20-4915-B92B-98639A5AB510}" srcId="{BFDFA7BD-E178-42C0-A6ED-640C692CC6A5}" destId="{82275DFC-5EDF-4585-9E87-701FE6828246}" srcOrd="0" destOrd="0" parTransId="{1D27924D-275B-4489-8BDE-61D08BC8C124}" sibTransId="{E0569D4C-CD5A-415B-847E-46A1DC14FD75}"/>
    <dgm:cxn modelId="{1BA339C5-96FD-4A42-A51E-3AB88531256F}" type="presOf" srcId="{82275DFC-5EDF-4585-9E87-701FE6828246}" destId="{14C9EF65-D421-4EBC-ADEF-EE85FC9A3E9B}" srcOrd="0" destOrd="0" presId="urn:microsoft.com/office/officeart/2005/8/layout/vList2"/>
    <dgm:cxn modelId="{463BD6CE-CD79-47C5-8945-8D98192B51EB}" srcId="{873B2930-7298-4F32-8B97-2A7A6651EB0D}" destId="{D0B7E971-E674-4D9A-98EB-2C85F4986945}" srcOrd="0" destOrd="0" parTransId="{6300995E-5C3A-43CF-B973-AA2F63950331}" sibTransId="{B0B13493-A8F4-42A2-83CD-1CF8C537D283}"/>
    <dgm:cxn modelId="{47654DEC-D010-435A-A519-D2BBAF8449AC}" type="presOf" srcId="{BFDFA7BD-E178-42C0-A6ED-640C692CC6A5}" destId="{6ABA2870-D166-4AA2-B1CC-0F2995B37EA6}" srcOrd="0" destOrd="0" presId="urn:microsoft.com/office/officeart/2005/8/layout/vList2"/>
    <dgm:cxn modelId="{D3300624-B27A-4AB0-AEE1-1A48C2357A6F}" type="presParOf" srcId="{C5E8F4A2-A570-4D87-AE33-AB23FE2DFF36}" destId="{4EB0ACC8-77A6-4B26-A185-E956DD5F9F63}" srcOrd="0" destOrd="0" presId="urn:microsoft.com/office/officeart/2005/8/layout/vList2"/>
    <dgm:cxn modelId="{BA264B53-3ECF-4B70-ABBE-85CBC6091330}" type="presParOf" srcId="{C5E8F4A2-A570-4D87-AE33-AB23FE2DFF36}" destId="{9E914CF4-E2EA-4417-AB48-C36BA5921112}" srcOrd="1" destOrd="0" presId="urn:microsoft.com/office/officeart/2005/8/layout/vList2"/>
    <dgm:cxn modelId="{2F3AAF3E-1734-473F-B088-A7FA472C8724}" type="presParOf" srcId="{C5E8F4A2-A570-4D87-AE33-AB23FE2DFF36}" destId="{BADF819A-1971-41C6-BF8D-1C78177A95F1}" srcOrd="2" destOrd="0" presId="urn:microsoft.com/office/officeart/2005/8/layout/vList2"/>
    <dgm:cxn modelId="{FF7AF188-1F27-4F22-A80F-EED84B792B60}" type="presParOf" srcId="{C5E8F4A2-A570-4D87-AE33-AB23FE2DFF36}" destId="{5269BA29-A972-4AFA-AFE7-8C44BBFFAC0A}" srcOrd="3" destOrd="0" presId="urn:microsoft.com/office/officeart/2005/8/layout/vList2"/>
    <dgm:cxn modelId="{53DF6116-C75C-40FA-BC6C-1757A5F4CECB}" type="presParOf" srcId="{C5E8F4A2-A570-4D87-AE33-AB23FE2DFF36}" destId="{6ABA2870-D166-4AA2-B1CC-0F2995B37EA6}" srcOrd="4" destOrd="0" presId="urn:microsoft.com/office/officeart/2005/8/layout/vList2"/>
    <dgm:cxn modelId="{BF728337-1030-409C-82A1-907773DEC5ED}" type="presParOf" srcId="{C5E8F4A2-A570-4D87-AE33-AB23FE2DFF36}" destId="{14C9EF65-D421-4EBC-ADEF-EE85FC9A3E9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47C828-7108-4437-80F5-F810DE5A4C5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FD1AF3-F443-4031-AF73-88576B6B30D1}">
      <dgm:prSet/>
      <dgm:spPr/>
      <dgm:t>
        <a:bodyPr/>
        <a:lstStyle/>
        <a:p>
          <a:r>
            <a:rPr lang="en-US"/>
            <a:t>Implementation of change requests impact all kinds of </a:t>
          </a:r>
          <a:r>
            <a:rPr lang="en-US" b="1"/>
            <a:t>artifacts</a:t>
          </a:r>
          <a:r>
            <a:rPr lang="en-US"/>
            <a:t>, including the source code, requirements, design documentation, and test scenarios. </a:t>
          </a:r>
        </a:p>
      </dgm:t>
    </dgm:pt>
    <dgm:pt modelId="{A59816C7-6F42-4AD6-96B9-74068BEDBA5D}" type="parTrans" cxnId="{143F2BD7-DB61-4C77-B5F1-2C303C81DA3A}">
      <dgm:prSet/>
      <dgm:spPr/>
      <dgm:t>
        <a:bodyPr/>
        <a:lstStyle/>
        <a:p>
          <a:endParaRPr lang="en-US" sz="2000"/>
        </a:p>
      </dgm:t>
    </dgm:pt>
    <dgm:pt modelId="{7907EC9C-FD9C-44C1-B6C7-4B25CB3D7EA8}" type="sibTrans" cxnId="{143F2BD7-DB61-4C77-B5F1-2C303C81DA3A}">
      <dgm:prSet/>
      <dgm:spPr/>
      <dgm:t>
        <a:bodyPr/>
        <a:lstStyle/>
        <a:p>
          <a:endParaRPr lang="en-US"/>
        </a:p>
      </dgm:t>
    </dgm:pt>
    <dgm:pt modelId="{BD00FAFC-F3DB-4AFF-9FEC-0C20D20E028B}">
      <dgm:prSet/>
      <dgm:spPr/>
      <dgm:t>
        <a:bodyPr/>
        <a:lstStyle/>
        <a:p>
          <a:r>
            <a:rPr lang="en-US" dirty="0"/>
            <a:t>Therefore, impact analysis traceability information can be used in performing impact analysis. </a:t>
          </a:r>
        </a:p>
      </dgm:t>
    </dgm:pt>
    <dgm:pt modelId="{4532AFEA-3BA2-4DD2-9879-ADA3399A2346}" type="parTrans" cxnId="{62858C00-21AF-47B4-AF6C-75DF2C6FC45C}">
      <dgm:prSet/>
      <dgm:spPr/>
      <dgm:t>
        <a:bodyPr/>
        <a:lstStyle/>
        <a:p>
          <a:endParaRPr lang="en-US" sz="2000"/>
        </a:p>
      </dgm:t>
    </dgm:pt>
    <dgm:pt modelId="{BE5A30B7-A003-4DE5-8970-AB4C5A61AA4A}" type="sibTrans" cxnId="{62858C00-21AF-47B4-AF6C-75DF2C6FC45C}">
      <dgm:prSet/>
      <dgm:spPr/>
      <dgm:t>
        <a:bodyPr/>
        <a:lstStyle/>
        <a:p>
          <a:endParaRPr lang="en-US"/>
        </a:p>
      </dgm:t>
    </dgm:pt>
    <dgm:pt modelId="{781AD819-EEFF-4012-8BD3-CA2624DAE8B3}">
      <dgm:prSet/>
      <dgm:spPr/>
      <dgm:t>
        <a:bodyPr/>
        <a:lstStyle/>
        <a:p>
          <a:r>
            <a:rPr lang="en-US" dirty="0" err="1"/>
            <a:t>Gotel</a:t>
          </a:r>
          <a:r>
            <a:rPr lang="en-US" dirty="0"/>
            <a:t> and </a:t>
          </a:r>
          <a:r>
            <a:rPr lang="en-US" dirty="0" err="1"/>
            <a:t>Finkkelstein</a:t>
          </a:r>
          <a:r>
            <a:rPr lang="en-US" dirty="0"/>
            <a:t> define traceability as the </a:t>
          </a:r>
          <a:r>
            <a:rPr lang="en-US" b="1" dirty="0"/>
            <a:t>ability to describe and follow </a:t>
          </a:r>
          <a:r>
            <a:rPr lang="en-US" dirty="0"/>
            <a:t>the life of an artifact in both the forward and backward directions.</a:t>
          </a:r>
        </a:p>
      </dgm:t>
    </dgm:pt>
    <dgm:pt modelId="{FECC107A-4032-4D40-A45C-1681AABE5ABB}" type="parTrans" cxnId="{752E3A61-88FE-4762-82BC-F08868B17183}">
      <dgm:prSet/>
      <dgm:spPr/>
      <dgm:t>
        <a:bodyPr/>
        <a:lstStyle/>
        <a:p>
          <a:endParaRPr lang="en-US" sz="2000"/>
        </a:p>
      </dgm:t>
    </dgm:pt>
    <dgm:pt modelId="{A1FAE165-FD3A-408C-8E0E-11B506A698DC}" type="sibTrans" cxnId="{752E3A61-88FE-4762-82BC-F08868B17183}">
      <dgm:prSet/>
      <dgm:spPr/>
      <dgm:t>
        <a:bodyPr/>
        <a:lstStyle/>
        <a:p>
          <a:endParaRPr lang="en-US"/>
        </a:p>
      </dgm:t>
    </dgm:pt>
    <dgm:pt modelId="{D10E9F72-C697-458E-A07B-EADC7DF96A8F}">
      <dgm:prSet/>
      <dgm:spPr/>
      <dgm:t>
        <a:bodyPr/>
        <a:lstStyle/>
        <a:p>
          <a:r>
            <a:rPr lang="en-US" dirty="0"/>
            <a:t>T</a:t>
          </a:r>
          <a:r>
            <a:rPr lang="en-US" b="1" dirty="0"/>
            <a:t>raceability</a:t>
          </a:r>
          <a:r>
            <a:rPr lang="en-US" dirty="0"/>
            <a:t> helps software developers understand the relationships among all the software artifacts in a project.</a:t>
          </a:r>
        </a:p>
      </dgm:t>
    </dgm:pt>
    <dgm:pt modelId="{A4DDFDD2-9676-4D8E-BBD5-AB4E964A06F3}" type="parTrans" cxnId="{0D5AFDA7-9875-4520-8934-5BC42B85CDB4}">
      <dgm:prSet/>
      <dgm:spPr/>
      <dgm:t>
        <a:bodyPr/>
        <a:lstStyle/>
        <a:p>
          <a:endParaRPr lang="en-US" sz="2000"/>
        </a:p>
      </dgm:t>
    </dgm:pt>
    <dgm:pt modelId="{27E4EB89-9EB0-47AC-AB45-0B3065F0A3FE}" type="sibTrans" cxnId="{0D5AFDA7-9875-4520-8934-5BC42B85CDB4}">
      <dgm:prSet/>
      <dgm:spPr/>
      <dgm:t>
        <a:bodyPr/>
        <a:lstStyle/>
        <a:p>
          <a:endParaRPr lang="en-US"/>
        </a:p>
      </dgm:t>
    </dgm:pt>
    <dgm:pt modelId="{0F48AB4D-50BD-4288-92E3-C9178D2485A1}" type="pres">
      <dgm:prSet presAssocID="{8247C828-7108-4437-80F5-F810DE5A4C53}" presName="vert0" presStyleCnt="0">
        <dgm:presLayoutVars>
          <dgm:dir/>
          <dgm:animOne val="branch"/>
          <dgm:animLvl val="lvl"/>
        </dgm:presLayoutVars>
      </dgm:prSet>
      <dgm:spPr/>
    </dgm:pt>
    <dgm:pt modelId="{A9CA6537-8B38-4055-85F8-E1DE2D4842E7}" type="pres">
      <dgm:prSet presAssocID="{F8FD1AF3-F443-4031-AF73-88576B6B30D1}" presName="thickLine" presStyleLbl="alignNode1" presStyleIdx="0" presStyleCnt="4"/>
      <dgm:spPr/>
    </dgm:pt>
    <dgm:pt modelId="{94EB6FAE-D2DF-4435-9F7A-2146C6E97F7A}" type="pres">
      <dgm:prSet presAssocID="{F8FD1AF3-F443-4031-AF73-88576B6B30D1}" presName="horz1" presStyleCnt="0"/>
      <dgm:spPr/>
    </dgm:pt>
    <dgm:pt modelId="{52FB4900-5BB2-46D9-BEC1-DF370F42B8DC}" type="pres">
      <dgm:prSet presAssocID="{F8FD1AF3-F443-4031-AF73-88576B6B30D1}" presName="tx1" presStyleLbl="revTx" presStyleIdx="0" presStyleCnt="4"/>
      <dgm:spPr/>
    </dgm:pt>
    <dgm:pt modelId="{74D1EC30-D7F6-4DF4-9B12-F8D989E1390E}" type="pres">
      <dgm:prSet presAssocID="{F8FD1AF3-F443-4031-AF73-88576B6B30D1}" presName="vert1" presStyleCnt="0"/>
      <dgm:spPr/>
    </dgm:pt>
    <dgm:pt modelId="{C29E8F2D-88A2-4DCA-859D-F638218C3BCA}" type="pres">
      <dgm:prSet presAssocID="{BD00FAFC-F3DB-4AFF-9FEC-0C20D20E028B}" presName="thickLine" presStyleLbl="alignNode1" presStyleIdx="1" presStyleCnt="4"/>
      <dgm:spPr/>
    </dgm:pt>
    <dgm:pt modelId="{F45748C6-7960-4E10-9433-2D5B1F1B2FA4}" type="pres">
      <dgm:prSet presAssocID="{BD00FAFC-F3DB-4AFF-9FEC-0C20D20E028B}" presName="horz1" presStyleCnt="0"/>
      <dgm:spPr/>
    </dgm:pt>
    <dgm:pt modelId="{EA562B1A-41CF-4AA2-A620-4F52F91D9AC3}" type="pres">
      <dgm:prSet presAssocID="{BD00FAFC-F3DB-4AFF-9FEC-0C20D20E028B}" presName="tx1" presStyleLbl="revTx" presStyleIdx="1" presStyleCnt="4"/>
      <dgm:spPr/>
    </dgm:pt>
    <dgm:pt modelId="{74E3FC3D-68BF-412C-BC15-3DFB2EEDB9DF}" type="pres">
      <dgm:prSet presAssocID="{BD00FAFC-F3DB-4AFF-9FEC-0C20D20E028B}" presName="vert1" presStyleCnt="0"/>
      <dgm:spPr/>
    </dgm:pt>
    <dgm:pt modelId="{51822ECF-35CB-4AE4-A1F3-0FD7AA2CC6F7}" type="pres">
      <dgm:prSet presAssocID="{781AD819-EEFF-4012-8BD3-CA2624DAE8B3}" presName="thickLine" presStyleLbl="alignNode1" presStyleIdx="2" presStyleCnt="4"/>
      <dgm:spPr/>
    </dgm:pt>
    <dgm:pt modelId="{FB94F11C-B79E-4E92-97A7-A2D759AFBE38}" type="pres">
      <dgm:prSet presAssocID="{781AD819-EEFF-4012-8BD3-CA2624DAE8B3}" presName="horz1" presStyleCnt="0"/>
      <dgm:spPr/>
    </dgm:pt>
    <dgm:pt modelId="{17FB24C5-03AA-410B-AA0A-67DAC797E394}" type="pres">
      <dgm:prSet presAssocID="{781AD819-EEFF-4012-8BD3-CA2624DAE8B3}" presName="tx1" presStyleLbl="revTx" presStyleIdx="2" presStyleCnt="4"/>
      <dgm:spPr/>
    </dgm:pt>
    <dgm:pt modelId="{9EF9B0B0-76F2-476F-9C72-B3519171A7AC}" type="pres">
      <dgm:prSet presAssocID="{781AD819-EEFF-4012-8BD3-CA2624DAE8B3}" presName="vert1" presStyleCnt="0"/>
      <dgm:spPr/>
    </dgm:pt>
    <dgm:pt modelId="{55C57F51-AF60-4648-94A5-7F4EB6313B46}" type="pres">
      <dgm:prSet presAssocID="{D10E9F72-C697-458E-A07B-EADC7DF96A8F}" presName="thickLine" presStyleLbl="alignNode1" presStyleIdx="3" presStyleCnt="4"/>
      <dgm:spPr/>
    </dgm:pt>
    <dgm:pt modelId="{1A60D0B7-F1E9-4932-A48E-C45367BE3E86}" type="pres">
      <dgm:prSet presAssocID="{D10E9F72-C697-458E-A07B-EADC7DF96A8F}" presName="horz1" presStyleCnt="0"/>
      <dgm:spPr/>
    </dgm:pt>
    <dgm:pt modelId="{FD1F498E-B24E-4FF7-8554-EDF5E97CC7FD}" type="pres">
      <dgm:prSet presAssocID="{D10E9F72-C697-458E-A07B-EADC7DF96A8F}" presName="tx1" presStyleLbl="revTx" presStyleIdx="3" presStyleCnt="4"/>
      <dgm:spPr/>
    </dgm:pt>
    <dgm:pt modelId="{842462BD-5B60-482E-BB92-DC977C26914D}" type="pres">
      <dgm:prSet presAssocID="{D10E9F72-C697-458E-A07B-EADC7DF96A8F}" presName="vert1" presStyleCnt="0"/>
      <dgm:spPr/>
    </dgm:pt>
  </dgm:ptLst>
  <dgm:cxnLst>
    <dgm:cxn modelId="{62858C00-21AF-47B4-AF6C-75DF2C6FC45C}" srcId="{8247C828-7108-4437-80F5-F810DE5A4C53}" destId="{BD00FAFC-F3DB-4AFF-9FEC-0C20D20E028B}" srcOrd="1" destOrd="0" parTransId="{4532AFEA-3BA2-4DD2-9879-ADA3399A2346}" sibTransId="{BE5A30B7-A003-4DE5-8970-AB4C5A61AA4A}"/>
    <dgm:cxn modelId="{29E5B61D-390F-4775-AF73-B9882A97786B}" type="presOf" srcId="{8247C828-7108-4437-80F5-F810DE5A4C53}" destId="{0F48AB4D-50BD-4288-92E3-C9178D2485A1}" srcOrd="0" destOrd="0" presId="urn:microsoft.com/office/officeart/2008/layout/LinedList"/>
    <dgm:cxn modelId="{752E3A61-88FE-4762-82BC-F08868B17183}" srcId="{8247C828-7108-4437-80F5-F810DE5A4C53}" destId="{781AD819-EEFF-4012-8BD3-CA2624DAE8B3}" srcOrd="2" destOrd="0" parTransId="{FECC107A-4032-4D40-A45C-1681AABE5ABB}" sibTransId="{A1FAE165-FD3A-408C-8E0E-11B506A698DC}"/>
    <dgm:cxn modelId="{5432496F-07FE-4EBF-B3DD-DCF7793B9A71}" type="presOf" srcId="{D10E9F72-C697-458E-A07B-EADC7DF96A8F}" destId="{FD1F498E-B24E-4FF7-8554-EDF5E97CC7FD}" srcOrd="0" destOrd="0" presId="urn:microsoft.com/office/officeart/2008/layout/LinedList"/>
    <dgm:cxn modelId="{4D78B39F-6C2A-4DDE-A02E-BC9CBDB927EA}" type="presOf" srcId="{781AD819-EEFF-4012-8BD3-CA2624DAE8B3}" destId="{17FB24C5-03AA-410B-AA0A-67DAC797E394}" srcOrd="0" destOrd="0" presId="urn:microsoft.com/office/officeart/2008/layout/LinedList"/>
    <dgm:cxn modelId="{0D5AFDA7-9875-4520-8934-5BC42B85CDB4}" srcId="{8247C828-7108-4437-80F5-F810DE5A4C53}" destId="{D10E9F72-C697-458E-A07B-EADC7DF96A8F}" srcOrd="3" destOrd="0" parTransId="{A4DDFDD2-9676-4D8E-BBD5-AB4E964A06F3}" sibTransId="{27E4EB89-9EB0-47AC-AB45-0B3065F0A3FE}"/>
    <dgm:cxn modelId="{2A9033C8-799F-41B0-86EA-BAA47FF3DF67}" type="presOf" srcId="{F8FD1AF3-F443-4031-AF73-88576B6B30D1}" destId="{52FB4900-5BB2-46D9-BEC1-DF370F42B8DC}" srcOrd="0" destOrd="0" presId="urn:microsoft.com/office/officeart/2008/layout/LinedList"/>
    <dgm:cxn modelId="{143F2BD7-DB61-4C77-B5F1-2C303C81DA3A}" srcId="{8247C828-7108-4437-80F5-F810DE5A4C53}" destId="{F8FD1AF3-F443-4031-AF73-88576B6B30D1}" srcOrd="0" destOrd="0" parTransId="{A59816C7-6F42-4AD6-96B9-74068BEDBA5D}" sibTransId="{7907EC9C-FD9C-44C1-B6C7-4B25CB3D7EA8}"/>
    <dgm:cxn modelId="{612C8FF3-CB55-4FE9-93A1-69FDFF090D43}" type="presOf" srcId="{BD00FAFC-F3DB-4AFF-9FEC-0C20D20E028B}" destId="{EA562B1A-41CF-4AA2-A620-4F52F91D9AC3}" srcOrd="0" destOrd="0" presId="urn:microsoft.com/office/officeart/2008/layout/LinedList"/>
    <dgm:cxn modelId="{2F5A7BA6-D3DF-4753-B900-C0A65939053D}" type="presParOf" srcId="{0F48AB4D-50BD-4288-92E3-C9178D2485A1}" destId="{A9CA6537-8B38-4055-85F8-E1DE2D4842E7}" srcOrd="0" destOrd="0" presId="urn:microsoft.com/office/officeart/2008/layout/LinedList"/>
    <dgm:cxn modelId="{518B6D86-5CF8-474F-9082-7BE3E62A5CFE}" type="presParOf" srcId="{0F48AB4D-50BD-4288-92E3-C9178D2485A1}" destId="{94EB6FAE-D2DF-4435-9F7A-2146C6E97F7A}" srcOrd="1" destOrd="0" presId="urn:microsoft.com/office/officeart/2008/layout/LinedList"/>
    <dgm:cxn modelId="{6B5703C1-9CA4-46BC-B59F-BD6C558E2AA3}" type="presParOf" srcId="{94EB6FAE-D2DF-4435-9F7A-2146C6E97F7A}" destId="{52FB4900-5BB2-46D9-BEC1-DF370F42B8DC}" srcOrd="0" destOrd="0" presId="urn:microsoft.com/office/officeart/2008/layout/LinedList"/>
    <dgm:cxn modelId="{49860CB1-0C94-49E8-A119-7E1FD4A48D6F}" type="presParOf" srcId="{94EB6FAE-D2DF-4435-9F7A-2146C6E97F7A}" destId="{74D1EC30-D7F6-4DF4-9B12-F8D989E1390E}" srcOrd="1" destOrd="0" presId="urn:microsoft.com/office/officeart/2008/layout/LinedList"/>
    <dgm:cxn modelId="{DFC7DFA2-5009-44EF-9E25-1463D98A437F}" type="presParOf" srcId="{0F48AB4D-50BD-4288-92E3-C9178D2485A1}" destId="{C29E8F2D-88A2-4DCA-859D-F638218C3BCA}" srcOrd="2" destOrd="0" presId="urn:microsoft.com/office/officeart/2008/layout/LinedList"/>
    <dgm:cxn modelId="{C2E4BAB5-7E11-4B6A-8B23-DCEF48D4BA46}" type="presParOf" srcId="{0F48AB4D-50BD-4288-92E3-C9178D2485A1}" destId="{F45748C6-7960-4E10-9433-2D5B1F1B2FA4}" srcOrd="3" destOrd="0" presId="urn:microsoft.com/office/officeart/2008/layout/LinedList"/>
    <dgm:cxn modelId="{CCD11D2E-9FB0-4E9C-A39A-3057EE55E027}" type="presParOf" srcId="{F45748C6-7960-4E10-9433-2D5B1F1B2FA4}" destId="{EA562B1A-41CF-4AA2-A620-4F52F91D9AC3}" srcOrd="0" destOrd="0" presId="urn:microsoft.com/office/officeart/2008/layout/LinedList"/>
    <dgm:cxn modelId="{F45B5D2C-446B-4FF5-91E8-BEC7ED6F4027}" type="presParOf" srcId="{F45748C6-7960-4E10-9433-2D5B1F1B2FA4}" destId="{74E3FC3D-68BF-412C-BC15-3DFB2EEDB9DF}" srcOrd="1" destOrd="0" presId="urn:microsoft.com/office/officeart/2008/layout/LinedList"/>
    <dgm:cxn modelId="{33C63390-8DBA-4DC9-A231-3B165700D27D}" type="presParOf" srcId="{0F48AB4D-50BD-4288-92E3-C9178D2485A1}" destId="{51822ECF-35CB-4AE4-A1F3-0FD7AA2CC6F7}" srcOrd="4" destOrd="0" presId="urn:microsoft.com/office/officeart/2008/layout/LinedList"/>
    <dgm:cxn modelId="{2F445628-BA0A-4CD5-9E90-08B22345D987}" type="presParOf" srcId="{0F48AB4D-50BD-4288-92E3-C9178D2485A1}" destId="{FB94F11C-B79E-4E92-97A7-A2D759AFBE38}" srcOrd="5" destOrd="0" presId="urn:microsoft.com/office/officeart/2008/layout/LinedList"/>
    <dgm:cxn modelId="{F16D9041-02F7-478C-A274-1E68B7DD2556}" type="presParOf" srcId="{FB94F11C-B79E-4E92-97A7-A2D759AFBE38}" destId="{17FB24C5-03AA-410B-AA0A-67DAC797E394}" srcOrd="0" destOrd="0" presId="urn:microsoft.com/office/officeart/2008/layout/LinedList"/>
    <dgm:cxn modelId="{5D4DAD66-CB4B-4A48-957B-E6BFDA1F794E}" type="presParOf" srcId="{FB94F11C-B79E-4E92-97A7-A2D759AFBE38}" destId="{9EF9B0B0-76F2-476F-9C72-B3519171A7AC}" srcOrd="1" destOrd="0" presId="urn:microsoft.com/office/officeart/2008/layout/LinedList"/>
    <dgm:cxn modelId="{151DAFFA-DF87-4838-8759-C03D1EAB16F5}" type="presParOf" srcId="{0F48AB4D-50BD-4288-92E3-C9178D2485A1}" destId="{55C57F51-AF60-4648-94A5-7F4EB6313B46}" srcOrd="6" destOrd="0" presId="urn:microsoft.com/office/officeart/2008/layout/LinedList"/>
    <dgm:cxn modelId="{E9B631FB-F041-48D2-84A2-9FE523B603AE}" type="presParOf" srcId="{0F48AB4D-50BD-4288-92E3-C9178D2485A1}" destId="{1A60D0B7-F1E9-4932-A48E-C45367BE3E86}" srcOrd="7" destOrd="0" presId="urn:microsoft.com/office/officeart/2008/layout/LinedList"/>
    <dgm:cxn modelId="{BAB7D5AE-A77D-4D06-8442-FE52D1F65A99}" type="presParOf" srcId="{1A60D0B7-F1E9-4932-A48E-C45367BE3E86}" destId="{FD1F498E-B24E-4FF7-8554-EDF5E97CC7FD}" srcOrd="0" destOrd="0" presId="urn:microsoft.com/office/officeart/2008/layout/LinedList"/>
    <dgm:cxn modelId="{AE735FC0-FC21-4A79-A17F-5BBD69BA5DE0}" type="presParOf" srcId="{1A60D0B7-F1E9-4932-A48E-C45367BE3E86}" destId="{842462BD-5B60-482E-BB92-DC977C2691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D006B-F7AE-4B67-8EA0-B1280EC972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BCCD2-49CF-4EC9-98E8-AC4C7A2F9004}">
      <dgm:prSet/>
      <dgm:spPr/>
      <dgm:t>
        <a:bodyPr/>
        <a:lstStyle/>
        <a:p>
          <a:r>
            <a:rPr lang="en-US"/>
            <a:t>A topic related to impact analysis is ripple effect analysis. </a:t>
          </a:r>
        </a:p>
      </dgm:t>
    </dgm:pt>
    <dgm:pt modelId="{37D333E4-AD16-4BE4-B322-209208075A24}" type="parTrans" cxnId="{64CBC1BA-2108-42FC-9DED-800C197C3A93}">
      <dgm:prSet/>
      <dgm:spPr/>
      <dgm:t>
        <a:bodyPr/>
        <a:lstStyle/>
        <a:p>
          <a:endParaRPr lang="en-US" sz="2000"/>
        </a:p>
      </dgm:t>
    </dgm:pt>
    <dgm:pt modelId="{7D5F475E-DC24-4272-932C-1D8D20D01CFB}" type="sibTrans" cxnId="{64CBC1BA-2108-42FC-9DED-800C197C3A93}">
      <dgm:prSet/>
      <dgm:spPr/>
      <dgm:t>
        <a:bodyPr/>
        <a:lstStyle/>
        <a:p>
          <a:endParaRPr lang="en-US"/>
        </a:p>
      </dgm:t>
    </dgm:pt>
    <dgm:pt modelId="{907017B4-EE64-4A49-B0C5-B95BA94FF853}">
      <dgm:prSet/>
      <dgm:spPr/>
      <dgm:t>
        <a:bodyPr/>
        <a:lstStyle/>
        <a:p>
          <a:r>
            <a:rPr lang="en-US"/>
            <a:t>Ripple effect means that a modification to a single variable may require several parts of the software system to be modified.</a:t>
          </a:r>
        </a:p>
      </dgm:t>
    </dgm:pt>
    <dgm:pt modelId="{F27CA4D9-D213-42BD-87D5-35750A6E08B9}" type="parTrans" cxnId="{3623DD03-6A8E-4E8B-AC09-C41AE970D82F}">
      <dgm:prSet/>
      <dgm:spPr/>
      <dgm:t>
        <a:bodyPr/>
        <a:lstStyle/>
        <a:p>
          <a:endParaRPr lang="en-US" sz="2000"/>
        </a:p>
      </dgm:t>
    </dgm:pt>
    <dgm:pt modelId="{18B5913D-23A6-4585-B0F8-48AF14DB1D84}" type="sibTrans" cxnId="{3623DD03-6A8E-4E8B-AC09-C41AE970D82F}">
      <dgm:prSet/>
      <dgm:spPr/>
      <dgm:t>
        <a:bodyPr/>
        <a:lstStyle/>
        <a:p>
          <a:endParaRPr lang="en-US"/>
        </a:p>
      </dgm:t>
    </dgm:pt>
    <dgm:pt modelId="{E802DFEE-BFF6-4CA6-A7E7-33B397A41F91}">
      <dgm:prSet/>
      <dgm:spPr/>
      <dgm:t>
        <a:bodyPr/>
        <a:lstStyle/>
        <a:p>
          <a:r>
            <a:rPr lang="en-US" dirty="0"/>
            <a:t>Analysis of ripple effect reveals what and where changes are occurring.</a:t>
          </a:r>
        </a:p>
      </dgm:t>
    </dgm:pt>
    <dgm:pt modelId="{A0150649-19D0-420C-81D9-BA8005325754}" type="parTrans" cxnId="{331440D3-28D9-449C-901F-D1FFDD8933ED}">
      <dgm:prSet/>
      <dgm:spPr/>
      <dgm:t>
        <a:bodyPr/>
        <a:lstStyle/>
        <a:p>
          <a:endParaRPr lang="en-US" sz="2000"/>
        </a:p>
      </dgm:t>
    </dgm:pt>
    <dgm:pt modelId="{638F3614-76C9-44F6-B2D4-F6AE0E032EF7}" type="sibTrans" cxnId="{331440D3-28D9-449C-901F-D1FFDD8933ED}">
      <dgm:prSet/>
      <dgm:spPr/>
      <dgm:t>
        <a:bodyPr/>
        <a:lstStyle/>
        <a:p>
          <a:endParaRPr lang="en-US"/>
        </a:p>
      </dgm:t>
    </dgm:pt>
    <dgm:pt modelId="{61027DFC-3B5D-4F13-916F-5CBD55A7EED8}">
      <dgm:prSet/>
      <dgm:spPr/>
      <dgm:t>
        <a:bodyPr/>
        <a:lstStyle/>
        <a:p>
          <a:r>
            <a:rPr lang="en-US" dirty="0"/>
            <a:t>(</a:t>
          </a:r>
          <a:r>
            <a:rPr lang="en-US" dirty="0" err="1"/>
            <a:t>i</a:t>
          </a:r>
          <a:r>
            <a:rPr lang="en-US" dirty="0"/>
            <a:t>) between successive versions of the same system, measurement of ripple effect will tell us how the software’s complexity has changed.</a:t>
          </a:r>
        </a:p>
      </dgm:t>
    </dgm:pt>
    <dgm:pt modelId="{154DE52D-84BD-40B9-8E21-E952EFF4A952}" type="parTrans" cxnId="{D30D2571-C09B-4412-A532-8DE5D226B0E1}">
      <dgm:prSet/>
      <dgm:spPr/>
      <dgm:t>
        <a:bodyPr/>
        <a:lstStyle/>
        <a:p>
          <a:endParaRPr lang="en-US"/>
        </a:p>
      </dgm:t>
    </dgm:pt>
    <dgm:pt modelId="{83DD8700-A681-482E-BF7C-69631B1866FC}" type="sibTrans" cxnId="{D30D2571-C09B-4412-A532-8DE5D226B0E1}">
      <dgm:prSet/>
      <dgm:spPr/>
    </dgm:pt>
    <dgm:pt modelId="{2B0014BE-F7F4-4CB0-8D67-A7E042AB2DDE}">
      <dgm:prSet/>
      <dgm:spPr/>
      <dgm:t>
        <a:bodyPr/>
        <a:lstStyle/>
        <a:p>
          <a:r>
            <a:rPr lang="en-US"/>
            <a:t>(</a:t>
          </a:r>
          <a:r>
            <a:rPr lang="en-US" dirty="0"/>
            <a:t>ii) measurement of ripple effect can tell us how the software’s complexity has changed because of the addition of the new module.</a:t>
          </a:r>
        </a:p>
      </dgm:t>
    </dgm:pt>
    <dgm:pt modelId="{B8DBF4CA-734C-461D-92DF-0495EF1F75B0}" type="parTrans" cxnId="{52E13197-2721-4754-A5B4-6F24303CA0C4}">
      <dgm:prSet/>
      <dgm:spPr/>
      <dgm:t>
        <a:bodyPr/>
        <a:lstStyle/>
        <a:p>
          <a:endParaRPr lang="en-US"/>
        </a:p>
      </dgm:t>
    </dgm:pt>
    <dgm:pt modelId="{506374C9-C4C1-43D8-B54F-F57D74931C58}" type="sibTrans" cxnId="{52E13197-2721-4754-A5B4-6F24303CA0C4}">
      <dgm:prSet/>
      <dgm:spPr/>
    </dgm:pt>
    <dgm:pt modelId="{B0F8B54C-9F5E-467A-A5D0-9E82BCF0BB99}" type="pres">
      <dgm:prSet presAssocID="{0DAD006B-F7AE-4B67-8EA0-B1280EC9729C}" presName="linear" presStyleCnt="0">
        <dgm:presLayoutVars>
          <dgm:animLvl val="lvl"/>
          <dgm:resizeHandles val="exact"/>
        </dgm:presLayoutVars>
      </dgm:prSet>
      <dgm:spPr/>
    </dgm:pt>
    <dgm:pt modelId="{5EAF342F-530E-4E28-BB32-045E0DC2B060}" type="pres">
      <dgm:prSet presAssocID="{589BCCD2-49CF-4EC9-98E8-AC4C7A2F90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9C576B-1953-40C7-991D-3E21953FA5A1}" type="pres">
      <dgm:prSet presAssocID="{7D5F475E-DC24-4272-932C-1D8D20D01CFB}" presName="spacer" presStyleCnt="0"/>
      <dgm:spPr/>
    </dgm:pt>
    <dgm:pt modelId="{DDE9602A-7DCE-4B3B-983B-660846553DA0}" type="pres">
      <dgm:prSet presAssocID="{907017B4-EE64-4A49-B0C5-B95BA94FF8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E46B84-994F-47BE-B548-464FCDC61515}" type="pres">
      <dgm:prSet presAssocID="{18B5913D-23A6-4585-B0F8-48AF14DB1D84}" presName="spacer" presStyleCnt="0"/>
      <dgm:spPr/>
    </dgm:pt>
    <dgm:pt modelId="{1EAD34DC-3C9B-4F0F-9136-B519D2804689}" type="pres">
      <dgm:prSet presAssocID="{E802DFEE-BFF6-4CA6-A7E7-33B397A41F9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290320-9F3C-4CCE-971C-BFF50A86C417}" type="pres">
      <dgm:prSet presAssocID="{E802DFEE-BFF6-4CA6-A7E7-33B397A41F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623DD03-6A8E-4E8B-AC09-C41AE970D82F}" srcId="{0DAD006B-F7AE-4B67-8EA0-B1280EC9729C}" destId="{907017B4-EE64-4A49-B0C5-B95BA94FF853}" srcOrd="1" destOrd="0" parTransId="{F27CA4D9-D213-42BD-87D5-35750A6E08B9}" sibTransId="{18B5913D-23A6-4585-B0F8-48AF14DB1D84}"/>
    <dgm:cxn modelId="{B8EBBB08-5CC8-49B1-BD8B-B1518B703E6C}" type="presOf" srcId="{61027DFC-3B5D-4F13-916F-5CBD55A7EED8}" destId="{21290320-9F3C-4CCE-971C-BFF50A86C417}" srcOrd="0" destOrd="0" presId="urn:microsoft.com/office/officeart/2005/8/layout/vList2"/>
    <dgm:cxn modelId="{EB67720B-C64E-432B-9E51-C970E683E38D}" type="presOf" srcId="{0DAD006B-F7AE-4B67-8EA0-B1280EC9729C}" destId="{B0F8B54C-9F5E-467A-A5D0-9E82BCF0BB99}" srcOrd="0" destOrd="0" presId="urn:microsoft.com/office/officeart/2005/8/layout/vList2"/>
    <dgm:cxn modelId="{E38E9E2B-C003-4E7D-BE94-8101048310FE}" type="presOf" srcId="{589BCCD2-49CF-4EC9-98E8-AC4C7A2F9004}" destId="{5EAF342F-530E-4E28-BB32-045E0DC2B060}" srcOrd="0" destOrd="0" presId="urn:microsoft.com/office/officeart/2005/8/layout/vList2"/>
    <dgm:cxn modelId="{584B656D-1B0B-426F-BF94-069C09FCD89D}" type="presOf" srcId="{907017B4-EE64-4A49-B0C5-B95BA94FF853}" destId="{DDE9602A-7DCE-4B3B-983B-660846553DA0}" srcOrd="0" destOrd="0" presId="urn:microsoft.com/office/officeart/2005/8/layout/vList2"/>
    <dgm:cxn modelId="{BEC6F370-D297-4D2D-8821-7FCD0EBE16D6}" type="presOf" srcId="{2B0014BE-F7F4-4CB0-8D67-A7E042AB2DDE}" destId="{21290320-9F3C-4CCE-971C-BFF50A86C417}" srcOrd="0" destOrd="1" presId="urn:microsoft.com/office/officeart/2005/8/layout/vList2"/>
    <dgm:cxn modelId="{D30D2571-C09B-4412-A532-8DE5D226B0E1}" srcId="{E802DFEE-BFF6-4CA6-A7E7-33B397A41F91}" destId="{61027DFC-3B5D-4F13-916F-5CBD55A7EED8}" srcOrd="0" destOrd="0" parTransId="{154DE52D-84BD-40B9-8E21-E952EFF4A952}" sibTransId="{83DD8700-A681-482E-BF7C-69631B1866FC}"/>
    <dgm:cxn modelId="{52E13197-2721-4754-A5B4-6F24303CA0C4}" srcId="{E802DFEE-BFF6-4CA6-A7E7-33B397A41F91}" destId="{2B0014BE-F7F4-4CB0-8D67-A7E042AB2DDE}" srcOrd="1" destOrd="0" parTransId="{B8DBF4CA-734C-461D-92DF-0495EF1F75B0}" sibTransId="{506374C9-C4C1-43D8-B54F-F57D74931C58}"/>
    <dgm:cxn modelId="{64CBC1BA-2108-42FC-9DED-800C197C3A93}" srcId="{0DAD006B-F7AE-4B67-8EA0-B1280EC9729C}" destId="{589BCCD2-49CF-4EC9-98E8-AC4C7A2F9004}" srcOrd="0" destOrd="0" parTransId="{37D333E4-AD16-4BE4-B322-209208075A24}" sibTransId="{7D5F475E-DC24-4272-932C-1D8D20D01CFB}"/>
    <dgm:cxn modelId="{331440D3-28D9-449C-901F-D1FFDD8933ED}" srcId="{0DAD006B-F7AE-4B67-8EA0-B1280EC9729C}" destId="{E802DFEE-BFF6-4CA6-A7E7-33B397A41F91}" srcOrd="2" destOrd="0" parTransId="{A0150649-19D0-420C-81D9-BA8005325754}" sibTransId="{638F3614-76C9-44F6-B2D4-F6AE0E032EF7}"/>
    <dgm:cxn modelId="{848481E2-4671-4DE7-8A34-12E708F7B987}" type="presOf" srcId="{E802DFEE-BFF6-4CA6-A7E7-33B397A41F91}" destId="{1EAD34DC-3C9B-4F0F-9136-B519D2804689}" srcOrd="0" destOrd="0" presId="urn:microsoft.com/office/officeart/2005/8/layout/vList2"/>
    <dgm:cxn modelId="{1C213EB7-4B3E-42FA-AC4A-1D63CC7B26AB}" type="presParOf" srcId="{B0F8B54C-9F5E-467A-A5D0-9E82BCF0BB99}" destId="{5EAF342F-530E-4E28-BB32-045E0DC2B060}" srcOrd="0" destOrd="0" presId="urn:microsoft.com/office/officeart/2005/8/layout/vList2"/>
    <dgm:cxn modelId="{5B0C3F30-46F2-4475-A427-A28F503EC63F}" type="presParOf" srcId="{B0F8B54C-9F5E-467A-A5D0-9E82BCF0BB99}" destId="{929C576B-1953-40C7-991D-3E21953FA5A1}" srcOrd="1" destOrd="0" presId="urn:microsoft.com/office/officeart/2005/8/layout/vList2"/>
    <dgm:cxn modelId="{87E1E4A7-7F52-4669-9F89-984B3A04891D}" type="presParOf" srcId="{B0F8B54C-9F5E-467A-A5D0-9E82BCF0BB99}" destId="{DDE9602A-7DCE-4B3B-983B-660846553DA0}" srcOrd="2" destOrd="0" presId="urn:microsoft.com/office/officeart/2005/8/layout/vList2"/>
    <dgm:cxn modelId="{E64F1C97-60AB-492D-8861-DEF6DCF2CDE7}" type="presParOf" srcId="{B0F8B54C-9F5E-467A-A5D0-9E82BCF0BB99}" destId="{AFE46B84-994F-47BE-B548-464FCDC61515}" srcOrd="3" destOrd="0" presId="urn:microsoft.com/office/officeart/2005/8/layout/vList2"/>
    <dgm:cxn modelId="{20B13AA7-AE19-46EF-A4B6-6C42213E37DA}" type="presParOf" srcId="{B0F8B54C-9F5E-467A-A5D0-9E82BCF0BB99}" destId="{1EAD34DC-3C9B-4F0F-9136-B519D2804689}" srcOrd="4" destOrd="0" presId="urn:microsoft.com/office/officeart/2005/8/layout/vList2"/>
    <dgm:cxn modelId="{1331F172-65B4-4895-878B-1AFC16F7718D}" type="presParOf" srcId="{B0F8B54C-9F5E-467A-A5D0-9E82BCF0BB99}" destId="{21290320-9F3C-4CCE-971C-BFF50A86C41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35E7A-ACF1-46A7-A3DF-638CEFAA26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5F1511-CCE7-4CCF-A00B-03D67593171E}">
      <dgm:prSet/>
      <dgm:spPr/>
      <dgm:t>
        <a:bodyPr/>
        <a:lstStyle/>
        <a:p>
          <a:r>
            <a:rPr lang="en-US" b="1" i="1" dirty="0"/>
            <a:t>Impact analysis: </a:t>
          </a:r>
          <a:r>
            <a:rPr lang="en-US" dirty="0"/>
            <a:t>identifying the potential consequences (impacts) of a change, or estimating what needs to be modified to accomplish a change</a:t>
          </a:r>
        </a:p>
      </dgm:t>
    </dgm:pt>
    <dgm:pt modelId="{86343D40-F3D7-40AB-8CD2-FB25CF76A454}" type="parTrans" cxnId="{288AC1C4-EA7E-49F0-8F0D-4F0DE1AA3CF6}">
      <dgm:prSet/>
      <dgm:spPr/>
      <dgm:t>
        <a:bodyPr/>
        <a:lstStyle/>
        <a:p>
          <a:endParaRPr lang="en-US"/>
        </a:p>
      </dgm:t>
    </dgm:pt>
    <dgm:pt modelId="{E18A7C17-C437-45F0-AB2B-64F9FE38DC2C}" type="sibTrans" cxnId="{288AC1C4-EA7E-49F0-8F0D-4F0DE1AA3CF6}">
      <dgm:prSet/>
      <dgm:spPr/>
      <dgm:t>
        <a:bodyPr/>
        <a:lstStyle/>
        <a:p>
          <a:endParaRPr lang="en-US"/>
        </a:p>
      </dgm:t>
    </dgm:pt>
    <dgm:pt modelId="{D980093E-817A-4502-9FAF-62F35705142E}">
      <dgm:prSet/>
      <dgm:spPr/>
      <dgm:t>
        <a:bodyPr/>
        <a:lstStyle/>
        <a:p>
          <a:r>
            <a:rPr lang="en-US" dirty="0"/>
            <a:t>A </a:t>
          </a:r>
          <a:r>
            <a:rPr lang="en-US" b="1" i="1" dirty="0"/>
            <a:t>side effect</a:t>
          </a:r>
          <a:r>
            <a:rPr lang="en-US" b="1" dirty="0"/>
            <a:t> </a:t>
          </a:r>
          <a:r>
            <a:rPr lang="en-US" dirty="0"/>
            <a:t>is an error or other undesirable behavior that occurs as the result of a change</a:t>
          </a:r>
        </a:p>
      </dgm:t>
    </dgm:pt>
    <dgm:pt modelId="{244E5FB7-71F9-4699-ACB2-A3F7AFD0D27D}" type="parTrans" cxnId="{A6D91927-6C41-4949-BD7B-CEFDE89933B1}">
      <dgm:prSet/>
      <dgm:spPr/>
      <dgm:t>
        <a:bodyPr/>
        <a:lstStyle/>
        <a:p>
          <a:endParaRPr lang="en-US"/>
        </a:p>
      </dgm:t>
    </dgm:pt>
    <dgm:pt modelId="{2596AE56-26B1-4B43-91B0-A55EF28B47DD}" type="sibTrans" cxnId="{A6D91927-6C41-4949-BD7B-CEFDE89933B1}">
      <dgm:prSet/>
      <dgm:spPr/>
      <dgm:t>
        <a:bodyPr/>
        <a:lstStyle/>
        <a:p>
          <a:endParaRPr lang="en-US"/>
        </a:p>
      </dgm:t>
    </dgm:pt>
    <dgm:pt modelId="{0801F497-7E79-4C10-A7F4-7A08A3FB53E6}">
      <dgm:prSet/>
      <dgm:spPr/>
      <dgm:t>
        <a:bodyPr/>
        <a:lstStyle/>
        <a:p>
          <a:r>
            <a:rPr lang="en-US" b="1" i="1" dirty="0"/>
            <a:t>Ripple effect</a:t>
          </a:r>
          <a:r>
            <a:rPr lang="en-US" dirty="0"/>
            <a:t>: Small change to a system affects many other parts of it</a:t>
          </a:r>
        </a:p>
      </dgm:t>
    </dgm:pt>
    <dgm:pt modelId="{F0D1B954-6218-43DC-8649-423AABA0E44C}" type="parTrans" cxnId="{3212673F-3CB8-4AC0-84D5-1D4B883E8866}">
      <dgm:prSet/>
      <dgm:spPr/>
      <dgm:t>
        <a:bodyPr/>
        <a:lstStyle/>
        <a:p>
          <a:endParaRPr lang="en-US"/>
        </a:p>
      </dgm:t>
    </dgm:pt>
    <dgm:pt modelId="{82C3DFAE-B070-427D-8A79-CBD403EF9C65}" type="sibTrans" cxnId="{3212673F-3CB8-4AC0-84D5-1D4B883E8866}">
      <dgm:prSet/>
      <dgm:spPr/>
      <dgm:t>
        <a:bodyPr/>
        <a:lstStyle/>
        <a:p>
          <a:endParaRPr lang="en-US"/>
        </a:p>
      </dgm:t>
    </dgm:pt>
    <dgm:pt modelId="{B7DC4BD6-32A3-4E2F-ABC4-4DBBF3AB4C1E}">
      <dgm:prSet/>
      <dgm:spPr/>
      <dgm:t>
        <a:bodyPr/>
        <a:lstStyle/>
        <a:p>
          <a:r>
            <a:rPr lang="en-US" dirty="0"/>
            <a:t>Involves transitive closure</a:t>
          </a:r>
        </a:p>
      </dgm:t>
    </dgm:pt>
    <dgm:pt modelId="{6550C1ED-BF99-4F77-A950-A9469BD08806}" type="parTrans" cxnId="{D79A1073-39CB-4EA3-8A8E-2D5B354FDD64}">
      <dgm:prSet/>
      <dgm:spPr/>
      <dgm:t>
        <a:bodyPr/>
        <a:lstStyle/>
        <a:p>
          <a:endParaRPr lang="en-US"/>
        </a:p>
      </dgm:t>
    </dgm:pt>
    <dgm:pt modelId="{8D7E50D1-31F6-4278-AC8F-B91F19D31DFA}" type="sibTrans" cxnId="{D79A1073-39CB-4EA3-8A8E-2D5B354FDD64}">
      <dgm:prSet/>
      <dgm:spPr/>
      <dgm:t>
        <a:bodyPr/>
        <a:lstStyle/>
        <a:p>
          <a:endParaRPr lang="en-US"/>
        </a:p>
      </dgm:t>
    </dgm:pt>
    <dgm:pt modelId="{F58F14CE-1CCA-4216-8D1D-CF04CA99A332}">
      <dgm:prSet/>
      <dgm:spPr/>
      <dgm:t>
        <a:bodyPr/>
        <a:lstStyle/>
        <a:p>
          <a:r>
            <a:rPr lang="en-US"/>
            <a:t>Ripple effect analysis emphasis changes of source code</a:t>
          </a:r>
        </a:p>
      </dgm:t>
    </dgm:pt>
    <dgm:pt modelId="{7B2A6900-508A-4B1B-8876-9FF2B13A7215}" type="parTrans" cxnId="{F29F43E8-F74C-42E7-AE7D-583632151742}">
      <dgm:prSet/>
      <dgm:spPr/>
      <dgm:t>
        <a:bodyPr/>
        <a:lstStyle/>
        <a:p>
          <a:endParaRPr lang="en-US"/>
        </a:p>
      </dgm:t>
    </dgm:pt>
    <dgm:pt modelId="{EF23CDD7-8763-4D9A-9767-68916A26A2F3}" type="sibTrans" cxnId="{F29F43E8-F74C-42E7-AE7D-583632151742}">
      <dgm:prSet/>
      <dgm:spPr/>
      <dgm:t>
        <a:bodyPr/>
        <a:lstStyle/>
        <a:p>
          <a:endParaRPr lang="en-US"/>
        </a:p>
      </dgm:t>
    </dgm:pt>
    <dgm:pt modelId="{0F0E7D06-107C-44B9-80D1-FA80A84E753B}">
      <dgm:prSet/>
      <dgm:spPr/>
      <dgm:t>
        <a:bodyPr/>
        <a:lstStyle/>
        <a:p>
          <a:r>
            <a:rPr lang="en-US"/>
            <a:t>Other ripple effect types:</a:t>
          </a:r>
        </a:p>
      </dgm:t>
    </dgm:pt>
    <dgm:pt modelId="{C8E4D766-470B-4D81-B2D9-AEBCA232DC69}" type="parTrans" cxnId="{08816C7D-2DA9-4271-9D7B-886BAF40436D}">
      <dgm:prSet/>
      <dgm:spPr/>
      <dgm:t>
        <a:bodyPr/>
        <a:lstStyle/>
        <a:p>
          <a:endParaRPr lang="en-US"/>
        </a:p>
      </dgm:t>
    </dgm:pt>
    <dgm:pt modelId="{2DA80C36-892C-4C47-A9BF-CC4DFDAE9BE7}" type="sibTrans" cxnId="{08816C7D-2DA9-4271-9D7B-886BAF40436D}">
      <dgm:prSet/>
      <dgm:spPr/>
      <dgm:t>
        <a:bodyPr/>
        <a:lstStyle/>
        <a:p>
          <a:endParaRPr lang="en-US"/>
        </a:p>
      </dgm:t>
    </dgm:pt>
    <dgm:pt modelId="{1B60BB88-46B6-4F3B-8C53-1E1F81E23A75}">
      <dgm:prSet/>
      <dgm:spPr/>
      <dgm:t>
        <a:bodyPr/>
        <a:lstStyle/>
        <a:p>
          <a:r>
            <a:rPr lang="en-US"/>
            <a:t>Requirements: operation of the system is influenced</a:t>
          </a:r>
        </a:p>
      </dgm:t>
    </dgm:pt>
    <dgm:pt modelId="{B5A363BD-B5AF-4CCF-BFFF-A28775E6B010}" type="parTrans" cxnId="{1D550C1E-AFE6-4978-8056-3AEC6F790A3E}">
      <dgm:prSet/>
      <dgm:spPr/>
      <dgm:t>
        <a:bodyPr/>
        <a:lstStyle/>
        <a:p>
          <a:endParaRPr lang="en-US"/>
        </a:p>
      </dgm:t>
    </dgm:pt>
    <dgm:pt modelId="{F3BC0067-A4D6-4EF4-A4BE-F911AD6999E2}" type="sibTrans" cxnId="{1D550C1E-AFE6-4978-8056-3AEC6F790A3E}">
      <dgm:prSet/>
      <dgm:spPr/>
      <dgm:t>
        <a:bodyPr/>
        <a:lstStyle/>
        <a:p>
          <a:endParaRPr lang="en-US"/>
        </a:p>
      </dgm:t>
    </dgm:pt>
    <dgm:pt modelId="{8D41BDA2-AA0E-4D07-9E5B-0FD719B90C03}">
      <dgm:prSet/>
      <dgm:spPr/>
      <dgm:t>
        <a:bodyPr/>
        <a:lstStyle/>
        <a:p>
          <a:r>
            <a:rPr lang="en-US"/>
            <a:t>Interface: changes in using module needed</a:t>
          </a:r>
        </a:p>
      </dgm:t>
    </dgm:pt>
    <dgm:pt modelId="{8F801FFA-3BFB-4BAA-9FB6-92C97B831CFA}" type="parTrans" cxnId="{6971978C-8CCE-40E0-9D2B-795A1378A17A}">
      <dgm:prSet/>
      <dgm:spPr/>
      <dgm:t>
        <a:bodyPr/>
        <a:lstStyle/>
        <a:p>
          <a:endParaRPr lang="en-US"/>
        </a:p>
      </dgm:t>
    </dgm:pt>
    <dgm:pt modelId="{AF1A4DA6-12F5-4933-A955-ADF51E40EFEE}" type="sibTrans" cxnId="{6971978C-8CCE-40E0-9D2B-795A1378A17A}">
      <dgm:prSet/>
      <dgm:spPr/>
      <dgm:t>
        <a:bodyPr/>
        <a:lstStyle/>
        <a:p>
          <a:endParaRPr lang="en-US"/>
        </a:p>
      </dgm:t>
    </dgm:pt>
    <dgm:pt modelId="{8889308C-861D-4564-9169-B5B69D5F3FE2}">
      <dgm:prSet/>
      <dgm:spPr/>
      <dgm:t>
        <a:bodyPr/>
        <a:lstStyle/>
        <a:p>
          <a:r>
            <a:rPr lang="en-US"/>
            <a:t>Environment: new programming language or programming environment</a:t>
          </a:r>
        </a:p>
      </dgm:t>
    </dgm:pt>
    <dgm:pt modelId="{192034C0-B714-40EF-91FC-D579864DB00D}" type="parTrans" cxnId="{0A47904E-6608-4806-81A0-C476CF5F5DEA}">
      <dgm:prSet/>
      <dgm:spPr/>
      <dgm:t>
        <a:bodyPr/>
        <a:lstStyle/>
        <a:p>
          <a:endParaRPr lang="en-US"/>
        </a:p>
      </dgm:t>
    </dgm:pt>
    <dgm:pt modelId="{7F793995-1105-4341-96DC-B96C0D6C806E}" type="sibTrans" cxnId="{0A47904E-6608-4806-81A0-C476CF5F5DEA}">
      <dgm:prSet/>
      <dgm:spPr/>
      <dgm:t>
        <a:bodyPr/>
        <a:lstStyle/>
        <a:p>
          <a:endParaRPr lang="en-US"/>
        </a:p>
      </dgm:t>
    </dgm:pt>
    <dgm:pt modelId="{D7DD66A7-479C-4F90-A864-8CF73535377B}">
      <dgm:prSet/>
      <dgm:spPr/>
      <dgm:t>
        <a:bodyPr/>
        <a:lstStyle/>
        <a:p>
          <a:r>
            <a:rPr lang="en-US"/>
            <a:t>Management and logistics: Impacts resources available, schedule, contracts, training, deployment</a:t>
          </a:r>
        </a:p>
      </dgm:t>
    </dgm:pt>
    <dgm:pt modelId="{3061DA3F-05B7-4A4F-BD39-5BD47E047B5D}" type="parTrans" cxnId="{5129FAD2-94DB-4127-9D55-F478676B5F88}">
      <dgm:prSet/>
      <dgm:spPr/>
      <dgm:t>
        <a:bodyPr/>
        <a:lstStyle/>
        <a:p>
          <a:endParaRPr lang="en-US"/>
        </a:p>
      </dgm:t>
    </dgm:pt>
    <dgm:pt modelId="{435BE4A8-186E-4A1A-AB95-99182FB3C873}" type="sibTrans" cxnId="{5129FAD2-94DB-4127-9D55-F478676B5F88}">
      <dgm:prSet/>
      <dgm:spPr/>
      <dgm:t>
        <a:bodyPr/>
        <a:lstStyle/>
        <a:p>
          <a:endParaRPr lang="en-US"/>
        </a:p>
      </dgm:t>
    </dgm:pt>
    <dgm:pt modelId="{94CC334A-51FF-4182-86DE-D05C6471A90F}" type="pres">
      <dgm:prSet presAssocID="{FC235E7A-ACF1-46A7-A3DF-638CEFAA264E}" presName="linear" presStyleCnt="0">
        <dgm:presLayoutVars>
          <dgm:animLvl val="lvl"/>
          <dgm:resizeHandles val="exact"/>
        </dgm:presLayoutVars>
      </dgm:prSet>
      <dgm:spPr/>
    </dgm:pt>
    <dgm:pt modelId="{5134CA8C-63FA-4816-8E8E-625518DAD86A}" type="pres">
      <dgm:prSet presAssocID="{575F1511-CCE7-4CCF-A00B-03D6759317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2A6F00-E2FA-4313-995A-DEBA48D13781}" type="pres">
      <dgm:prSet presAssocID="{E18A7C17-C437-45F0-AB2B-64F9FE38DC2C}" presName="spacer" presStyleCnt="0"/>
      <dgm:spPr/>
    </dgm:pt>
    <dgm:pt modelId="{4921DF40-4CCB-4C2F-977A-4DBC6E9C31E9}" type="pres">
      <dgm:prSet presAssocID="{D980093E-817A-4502-9FAF-62F3570514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502A53-20C2-4B06-B598-C6DE7D9F9B2C}" type="pres">
      <dgm:prSet presAssocID="{2596AE56-26B1-4B43-91B0-A55EF28B47DD}" presName="spacer" presStyleCnt="0"/>
      <dgm:spPr/>
    </dgm:pt>
    <dgm:pt modelId="{B4483DC6-413B-41CC-92EB-99FCDF36EDB5}" type="pres">
      <dgm:prSet presAssocID="{0801F497-7E79-4C10-A7F4-7A08A3FB53E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16C30D6-714C-4032-B8C7-41EE5964C4D4}" type="pres">
      <dgm:prSet presAssocID="{0801F497-7E79-4C10-A7F4-7A08A3FB53E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03EFB1D-8095-4481-95FD-F8122D4FD3CA}" type="presOf" srcId="{8D41BDA2-AA0E-4D07-9E5B-0FD719B90C03}" destId="{F16C30D6-714C-4032-B8C7-41EE5964C4D4}" srcOrd="0" destOrd="4" presId="urn:microsoft.com/office/officeart/2005/8/layout/vList2"/>
    <dgm:cxn modelId="{1D550C1E-AFE6-4978-8056-3AEC6F790A3E}" srcId="{0F0E7D06-107C-44B9-80D1-FA80A84E753B}" destId="{1B60BB88-46B6-4F3B-8C53-1E1F81E23A75}" srcOrd="0" destOrd="0" parTransId="{B5A363BD-B5AF-4CCF-BFFF-A28775E6B010}" sibTransId="{F3BC0067-A4D6-4EF4-A4BE-F911AD6999E2}"/>
    <dgm:cxn modelId="{A6D91927-6C41-4949-BD7B-CEFDE89933B1}" srcId="{FC235E7A-ACF1-46A7-A3DF-638CEFAA264E}" destId="{D980093E-817A-4502-9FAF-62F35705142E}" srcOrd="1" destOrd="0" parTransId="{244E5FB7-71F9-4699-ACB2-A3F7AFD0D27D}" sibTransId="{2596AE56-26B1-4B43-91B0-A55EF28B47DD}"/>
    <dgm:cxn modelId="{3212673F-3CB8-4AC0-84D5-1D4B883E8866}" srcId="{FC235E7A-ACF1-46A7-A3DF-638CEFAA264E}" destId="{0801F497-7E79-4C10-A7F4-7A08A3FB53E6}" srcOrd="2" destOrd="0" parTransId="{F0D1B954-6218-43DC-8649-423AABA0E44C}" sibTransId="{82C3DFAE-B070-427D-8A79-CBD403EF9C65}"/>
    <dgm:cxn modelId="{06DBE862-7A2A-415D-B0D3-5227177B58DF}" type="presOf" srcId="{D7DD66A7-479C-4F90-A864-8CF73535377B}" destId="{F16C30D6-714C-4032-B8C7-41EE5964C4D4}" srcOrd="0" destOrd="6" presId="urn:microsoft.com/office/officeart/2005/8/layout/vList2"/>
    <dgm:cxn modelId="{7E328F46-A13E-45E4-A25D-14771E38566A}" type="presOf" srcId="{B7DC4BD6-32A3-4E2F-ABC4-4DBBF3AB4C1E}" destId="{F16C30D6-714C-4032-B8C7-41EE5964C4D4}" srcOrd="0" destOrd="0" presId="urn:microsoft.com/office/officeart/2005/8/layout/vList2"/>
    <dgm:cxn modelId="{0A47904E-6608-4806-81A0-C476CF5F5DEA}" srcId="{0F0E7D06-107C-44B9-80D1-FA80A84E753B}" destId="{8889308C-861D-4564-9169-B5B69D5F3FE2}" srcOrd="2" destOrd="0" parTransId="{192034C0-B714-40EF-91FC-D579864DB00D}" sibTransId="{7F793995-1105-4341-96DC-B96C0D6C806E}"/>
    <dgm:cxn modelId="{D79A1073-39CB-4EA3-8A8E-2D5B354FDD64}" srcId="{0801F497-7E79-4C10-A7F4-7A08A3FB53E6}" destId="{B7DC4BD6-32A3-4E2F-ABC4-4DBBF3AB4C1E}" srcOrd="0" destOrd="0" parTransId="{6550C1ED-BF99-4F77-A950-A9469BD08806}" sibTransId="{8D7E50D1-31F6-4278-AC8F-B91F19D31DFA}"/>
    <dgm:cxn modelId="{47234D54-89B6-4820-A604-ADE06F2F2789}" type="presOf" srcId="{F58F14CE-1CCA-4216-8D1D-CF04CA99A332}" destId="{F16C30D6-714C-4032-B8C7-41EE5964C4D4}" srcOrd="0" destOrd="1" presId="urn:microsoft.com/office/officeart/2005/8/layout/vList2"/>
    <dgm:cxn modelId="{08816C7D-2DA9-4271-9D7B-886BAF40436D}" srcId="{0801F497-7E79-4C10-A7F4-7A08A3FB53E6}" destId="{0F0E7D06-107C-44B9-80D1-FA80A84E753B}" srcOrd="2" destOrd="0" parTransId="{C8E4D766-470B-4D81-B2D9-AEBCA232DC69}" sibTransId="{2DA80C36-892C-4C47-A9BF-CC4DFDAE9BE7}"/>
    <dgm:cxn modelId="{6971978C-8CCE-40E0-9D2B-795A1378A17A}" srcId="{0F0E7D06-107C-44B9-80D1-FA80A84E753B}" destId="{8D41BDA2-AA0E-4D07-9E5B-0FD719B90C03}" srcOrd="1" destOrd="0" parTransId="{8F801FFA-3BFB-4BAA-9FB6-92C97B831CFA}" sibTransId="{AF1A4DA6-12F5-4933-A955-ADF51E40EFEE}"/>
    <dgm:cxn modelId="{D000A992-5B48-4B90-BEE9-DFCAF933F245}" type="presOf" srcId="{0F0E7D06-107C-44B9-80D1-FA80A84E753B}" destId="{F16C30D6-714C-4032-B8C7-41EE5964C4D4}" srcOrd="0" destOrd="2" presId="urn:microsoft.com/office/officeart/2005/8/layout/vList2"/>
    <dgm:cxn modelId="{8BFBFB9F-B308-4BCF-948E-B6D5AEF9BDC5}" type="presOf" srcId="{FC235E7A-ACF1-46A7-A3DF-638CEFAA264E}" destId="{94CC334A-51FF-4182-86DE-D05C6471A90F}" srcOrd="0" destOrd="0" presId="urn:microsoft.com/office/officeart/2005/8/layout/vList2"/>
    <dgm:cxn modelId="{D85610B4-7672-469D-BD93-7436BE15E2F3}" type="presOf" srcId="{8889308C-861D-4564-9169-B5B69D5F3FE2}" destId="{F16C30D6-714C-4032-B8C7-41EE5964C4D4}" srcOrd="0" destOrd="5" presId="urn:microsoft.com/office/officeart/2005/8/layout/vList2"/>
    <dgm:cxn modelId="{288AC1C4-EA7E-49F0-8F0D-4F0DE1AA3CF6}" srcId="{FC235E7A-ACF1-46A7-A3DF-638CEFAA264E}" destId="{575F1511-CCE7-4CCF-A00B-03D67593171E}" srcOrd="0" destOrd="0" parTransId="{86343D40-F3D7-40AB-8CD2-FB25CF76A454}" sibTransId="{E18A7C17-C437-45F0-AB2B-64F9FE38DC2C}"/>
    <dgm:cxn modelId="{5129FAD2-94DB-4127-9D55-F478676B5F88}" srcId="{0F0E7D06-107C-44B9-80D1-FA80A84E753B}" destId="{D7DD66A7-479C-4F90-A864-8CF73535377B}" srcOrd="3" destOrd="0" parTransId="{3061DA3F-05B7-4A4F-BD39-5BD47E047B5D}" sibTransId="{435BE4A8-186E-4A1A-AB95-99182FB3C873}"/>
    <dgm:cxn modelId="{230914D9-4373-49E6-ABA9-06E0E8EE099E}" type="presOf" srcId="{0801F497-7E79-4C10-A7F4-7A08A3FB53E6}" destId="{B4483DC6-413B-41CC-92EB-99FCDF36EDB5}" srcOrd="0" destOrd="0" presId="urn:microsoft.com/office/officeart/2005/8/layout/vList2"/>
    <dgm:cxn modelId="{B8C82FDE-353A-4136-84E5-D9F0F9EF6B4B}" type="presOf" srcId="{D980093E-817A-4502-9FAF-62F35705142E}" destId="{4921DF40-4CCB-4C2F-977A-4DBC6E9C31E9}" srcOrd="0" destOrd="0" presId="urn:microsoft.com/office/officeart/2005/8/layout/vList2"/>
    <dgm:cxn modelId="{A2BE61E2-6C58-439A-A71F-5067D021BCDB}" type="presOf" srcId="{1B60BB88-46B6-4F3B-8C53-1E1F81E23A75}" destId="{F16C30D6-714C-4032-B8C7-41EE5964C4D4}" srcOrd="0" destOrd="3" presId="urn:microsoft.com/office/officeart/2005/8/layout/vList2"/>
    <dgm:cxn modelId="{F29F43E8-F74C-42E7-AE7D-583632151742}" srcId="{0801F497-7E79-4C10-A7F4-7A08A3FB53E6}" destId="{F58F14CE-1CCA-4216-8D1D-CF04CA99A332}" srcOrd="1" destOrd="0" parTransId="{7B2A6900-508A-4B1B-8876-9FF2B13A7215}" sibTransId="{EF23CDD7-8763-4D9A-9767-68916A26A2F3}"/>
    <dgm:cxn modelId="{DCE324F4-3E4A-4A50-AEC0-8F753E392574}" type="presOf" srcId="{575F1511-CCE7-4CCF-A00B-03D67593171E}" destId="{5134CA8C-63FA-4816-8E8E-625518DAD86A}" srcOrd="0" destOrd="0" presId="urn:microsoft.com/office/officeart/2005/8/layout/vList2"/>
    <dgm:cxn modelId="{A24CDC94-7578-4A14-B2C3-18F96AEFC1D7}" type="presParOf" srcId="{94CC334A-51FF-4182-86DE-D05C6471A90F}" destId="{5134CA8C-63FA-4816-8E8E-625518DAD86A}" srcOrd="0" destOrd="0" presId="urn:microsoft.com/office/officeart/2005/8/layout/vList2"/>
    <dgm:cxn modelId="{C8BBCBCF-25E5-4DBD-BA0C-C3B6369333D5}" type="presParOf" srcId="{94CC334A-51FF-4182-86DE-D05C6471A90F}" destId="{982A6F00-E2FA-4313-995A-DEBA48D13781}" srcOrd="1" destOrd="0" presId="urn:microsoft.com/office/officeart/2005/8/layout/vList2"/>
    <dgm:cxn modelId="{5AC02520-57A0-410D-A8E7-94601F467FE7}" type="presParOf" srcId="{94CC334A-51FF-4182-86DE-D05C6471A90F}" destId="{4921DF40-4CCB-4C2F-977A-4DBC6E9C31E9}" srcOrd="2" destOrd="0" presId="urn:microsoft.com/office/officeart/2005/8/layout/vList2"/>
    <dgm:cxn modelId="{CA9AA614-BDD6-4D00-8DF9-893555D6EBCF}" type="presParOf" srcId="{94CC334A-51FF-4182-86DE-D05C6471A90F}" destId="{00502A53-20C2-4B06-B598-C6DE7D9F9B2C}" srcOrd="3" destOrd="0" presId="urn:microsoft.com/office/officeart/2005/8/layout/vList2"/>
    <dgm:cxn modelId="{64FEC4DA-9613-4A5D-A971-7B20716C5B1C}" type="presParOf" srcId="{94CC334A-51FF-4182-86DE-D05C6471A90F}" destId="{B4483DC6-413B-41CC-92EB-99FCDF36EDB5}" srcOrd="4" destOrd="0" presId="urn:microsoft.com/office/officeart/2005/8/layout/vList2"/>
    <dgm:cxn modelId="{B091CB1C-FDDE-427A-B85E-6EAEEA962D8D}" type="presParOf" srcId="{94CC334A-51FF-4182-86DE-D05C6471A90F}" destId="{F16C30D6-714C-4032-B8C7-41EE5964C4D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B459E8-83B7-4BEA-905A-9F945FD072D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1692B0-30C9-4564-B935-7B87020F1D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Dependency analysis</a:t>
          </a:r>
        </a:p>
      </dgm:t>
    </dgm:pt>
    <dgm:pt modelId="{31D5356D-97B8-478B-84B5-E3CAE32F9CBA}" type="parTrans" cxnId="{2A3D7A45-AE84-49C3-BEFA-581E72188BBA}">
      <dgm:prSet/>
      <dgm:spPr/>
      <dgm:t>
        <a:bodyPr/>
        <a:lstStyle/>
        <a:p>
          <a:endParaRPr lang="en-US"/>
        </a:p>
      </dgm:t>
    </dgm:pt>
    <dgm:pt modelId="{9279E310-5984-479A-B5FA-A25871E97608}" type="sibTrans" cxnId="{2A3D7A45-AE84-49C3-BEFA-581E72188BBA}">
      <dgm:prSet/>
      <dgm:spPr/>
      <dgm:t>
        <a:bodyPr/>
        <a:lstStyle/>
        <a:p>
          <a:endParaRPr lang="en-US"/>
        </a:p>
      </dgm:t>
    </dgm:pt>
    <dgm:pt modelId="{58EFE727-087F-4078-86DC-7546E3A92F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examining detailed dependency relationships among program entities </a:t>
          </a:r>
          <a:br>
            <a:rPr lang="en-US" dirty="0"/>
          </a:br>
          <a:r>
            <a:rPr lang="en-US" dirty="0"/>
            <a:t>(often: source code entities)</a:t>
          </a:r>
        </a:p>
      </dgm:t>
    </dgm:pt>
    <dgm:pt modelId="{56735172-29CF-4E80-A6F2-243FF6E734F6}" type="parTrans" cxnId="{C56DD71B-7E84-443A-B717-FB867E760D23}">
      <dgm:prSet/>
      <dgm:spPr/>
      <dgm:t>
        <a:bodyPr/>
        <a:lstStyle/>
        <a:p>
          <a:endParaRPr lang="en-US"/>
        </a:p>
      </dgm:t>
    </dgm:pt>
    <dgm:pt modelId="{0BFF7C28-D5CA-4F28-83A8-FA7A26905D3B}" type="sibTrans" cxnId="{C56DD71B-7E84-443A-B717-FB867E760D23}">
      <dgm:prSet/>
      <dgm:spPr/>
      <dgm:t>
        <a:bodyPr/>
        <a:lstStyle/>
        <a:p>
          <a:endParaRPr lang="en-US"/>
        </a:p>
      </dgm:t>
    </dgm:pt>
    <dgm:pt modelId="{98E2A405-2281-4DA4-8040-D41C7B421C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intra-product dependencies</a:t>
          </a:r>
        </a:p>
      </dgm:t>
    </dgm:pt>
    <dgm:pt modelId="{4072E790-B283-4BB9-A504-26215D3137C9}" type="parTrans" cxnId="{BCD64807-E048-4D15-90B2-049C492C6D2E}">
      <dgm:prSet/>
      <dgm:spPr/>
      <dgm:t>
        <a:bodyPr/>
        <a:lstStyle/>
        <a:p>
          <a:endParaRPr lang="en-US"/>
        </a:p>
      </dgm:t>
    </dgm:pt>
    <dgm:pt modelId="{760298A9-99A0-4800-9A23-000D42551EC9}" type="sibTrans" cxnId="{BCD64807-E048-4D15-90B2-049C492C6D2E}">
      <dgm:prSet/>
      <dgm:spPr/>
      <dgm:t>
        <a:bodyPr/>
        <a:lstStyle/>
        <a:p>
          <a:endParaRPr lang="en-US"/>
        </a:p>
      </dgm:t>
    </dgm:pt>
    <dgm:pt modelId="{9156F9FA-A809-452E-9ABB-3DAF4609D1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often hard-coded into tools</a:t>
          </a:r>
        </a:p>
      </dgm:t>
    </dgm:pt>
    <dgm:pt modelId="{2B05EC26-17F2-439B-B811-C996CC99F522}" type="parTrans" cxnId="{924EE7B5-E35D-487B-9C18-8AB0598E88E5}">
      <dgm:prSet/>
      <dgm:spPr/>
      <dgm:t>
        <a:bodyPr/>
        <a:lstStyle/>
        <a:p>
          <a:endParaRPr lang="en-US"/>
        </a:p>
      </dgm:t>
    </dgm:pt>
    <dgm:pt modelId="{2AAEF202-E646-4A64-894A-05FABBA60503}" type="sibTrans" cxnId="{924EE7B5-E35D-487B-9C18-8AB0598E88E5}">
      <dgm:prSet/>
      <dgm:spPr/>
      <dgm:t>
        <a:bodyPr/>
        <a:lstStyle/>
        <a:p>
          <a:endParaRPr lang="en-US"/>
        </a:p>
      </dgm:t>
    </dgm:pt>
    <dgm:pt modelId="{F72C87BF-1BA2-4932-B74F-A32224FDAA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Traceability analysis</a:t>
          </a:r>
        </a:p>
      </dgm:t>
    </dgm:pt>
    <dgm:pt modelId="{8D8A008B-8418-4D41-A948-8A81782A411E}" type="parTrans" cxnId="{EE7359A9-4FEB-438E-ADF2-080827440EA5}">
      <dgm:prSet/>
      <dgm:spPr/>
      <dgm:t>
        <a:bodyPr/>
        <a:lstStyle/>
        <a:p>
          <a:endParaRPr lang="en-US"/>
        </a:p>
      </dgm:t>
    </dgm:pt>
    <dgm:pt modelId="{9493EFEF-9C9C-4099-9AFE-23755A5E7A9D}" type="sibTrans" cxnId="{EE7359A9-4FEB-438E-ADF2-080827440EA5}">
      <dgm:prSet/>
      <dgm:spPr/>
      <dgm:t>
        <a:bodyPr/>
        <a:lstStyle/>
        <a:p>
          <a:endParaRPr lang="en-US"/>
        </a:p>
      </dgm:t>
    </dgm:pt>
    <dgm:pt modelId="{4CB32535-F900-4DBC-8CCF-9FE3A731CB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relationship among all types of SLOs</a:t>
          </a:r>
        </a:p>
      </dgm:t>
    </dgm:pt>
    <dgm:pt modelId="{DA5B7C87-EFE6-407E-B5BC-C74254635987}" type="parTrans" cxnId="{12557796-A6A5-43A4-9ADA-B55E41AB9D06}">
      <dgm:prSet/>
      <dgm:spPr/>
      <dgm:t>
        <a:bodyPr/>
        <a:lstStyle/>
        <a:p>
          <a:endParaRPr lang="en-US"/>
        </a:p>
      </dgm:t>
    </dgm:pt>
    <dgm:pt modelId="{FB65E332-7CBF-4DB0-9C5C-7A174772F623}" type="sibTrans" cxnId="{12557796-A6A5-43A4-9ADA-B55E41AB9D06}">
      <dgm:prSet/>
      <dgm:spPr/>
      <dgm:t>
        <a:bodyPr/>
        <a:lstStyle/>
        <a:p>
          <a:endParaRPr lang="en-US"/>
        </a:p>
      </dgm:t>
    </dgm:pt>
    <dgm:pt modelId="{E1C22637-2250-411E-89AB-69265F6227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inter-product dependencies</a:t>
          </a:r>
        </a:p>
      </dgm:t>
    </dgm:pt>
    <dgm:pt modelId="{51E19EF9-778E-44C9-9BCA-C7669BD29DEF}" type="parTrans" cxnId="{4340DA9D-93D4-4F2D-A658-8230F8ED9485}">
      <dgm:prSet/>
      <dgm:spPr/>
      <dgm:t>
        <a:bodyPr/>
        <a:lstStyle/>
        <a:p>
          <a:endParaRPr lang="en-US"/>
        </a:p>
      </dgm:t>
    </dgm:pt>
    <dgm:pt modelId="{956974F5-AE85-4FDF-8487-1E95B44A7DA7}" type="sibTrans" cxnId="{4340DA9D-93D4-4F2D-A658-8230F8ED9485}">
      <dgm:prSet/>
      <dgm:spPr/>
      <dgm:t>
        <a:bodyPr/>
        <a:lstStyle/>
        <a:p>
          <a:endParaRPr lang="en-US"/>
        </a:p>
      </dgm:t>
    </dgm:pt>
    <dgm:pt modelId="{8D05DB5D-1A84-47B7-83CA-C34888EB34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often: not very detailed</a:t>
          </a:r>
        </a:p>
      </dgm:t>
    </dgm:pt>
    <dgm:pt modelId="{4A51A9F6-7747-41C0-880A-62A7B0E1A441}" type="parTrans" cxnId="{07D3EEF3-3DB1-4065-AD61-9CEACA0A5111}">
      <dgm:prSet/>
      <dgm:spPr/>
      <dgm:t>
        <a:bodyPr/>
        <a:lstStyle/>
        <a:p>
          <a:endParaRPr lang="en-US"/>
        </a:p>
      </dgm:t>
    </dgm:pt>
    <dgm:pt modelId="{0EB4AEB8-31B0-4577-85BD-7C3E4250D833}" type="sibTrans" cxnId="{07D3EEF3-3DB1-4065-AD61-9CEACA0A5111}">
      <dgm:prSet/>
      <dgm:spPr/>
      <dgm:t>
        <a:bodyPr/>
        <a:lstStyle/>
        <a:p>
          <a:endParaRPr lang="en-US"/>
        </a:p>
      </dgm:t>
    </dgm:pt>
    <dgm:pt modelId="{98E37F14-276A-4F63-A611-76DE5D04D9F0}" type="pres">
      <dgm:prSet presAssocID="{B0B459E8-83B7-4BEA-905A-9F945FD072DC}" presName="linear" presStyleCnt="0">
        <dgm:presLayoutVars>
          <dgm:animLvl val="lvl"/>
          <dgm:resizeHandles val="exact"/>
        </dgm:presLayoutVars>
      </dgm:prSet>
      <dgm:spPr/>
    </dgm:pt>
    <dgm:pt modelId="{95418454-DC20-4D73-9BA5-F00BA6300197}" type="pres">
      <dgm:prSet presAssocID="{CA1692B0-30C9-4564-B935-7B87020F1D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A3F5ED-9848-440F-938C-8B0B69AD16FC}" type="pres">
      <dgm:prSet presAssocID="{CA1692B0-30C9-4564-B935-7B87020F1D31}" presName="childText" presStyleLbl="revTx" presStyleIdx="0" presStyleCnt="2">
        <dgm:presLayoutVars>
          <dgm:bulletEnabled val="1"/>
        </dgm:presLayoutVars>
      </dgm:prSet>
      <dgm:spPr/>
    </dgm:pt>
    <dgm:pt modelId="{79262135-FB45-434F-A53D-447FE3374E85}" type="pres">
      <dgm:prSet presAssocID="{F72C87BF-1BA2-4932-B74F-A32224FDAA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6E89BDC-4D73-45B1-A6F9-1BB9BCA926C4}" type="pres">
      <dgm:prSet presAssocID="{F72C87BF-1BA2-4932-B74F-A32224FDAA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D64807-E048-4D15-90B2-049C492C6D2E}" srcId="{CA1692B0-30C9-4564-B935-7B87020F1D31}" destId="{98E2A405-2281-4DA4-8040-D41C7B421CFE}" srcOrd="1" destOrd="0" parTransId="{4072E790-B283-4BB9-A504-26215D3137C9}" sibTransId="{760298A9-99A0-4800-9A23-000D42551EC9}"/>
    <dgm:cxn modelId="{C56DD71B-7E84-443A-B717-FB867E760D23}" srcId="{CA1692B0-30C9-4564-B935-7B87020F1D31}" destId="{58EFE727-087F-4078-86DC-7546E3A92FF1}" srcOrd="0" destOrd="0" parTransId="{56735172-29CF-4E80-A6F2-243FF6E734F6}" sibTransId="{0BFF7C28-D5CA-4F28-83A8-FA7A26905D3B}"/>
    <dgm:cxn modelId="{4823B421-D554-4B2D-A953-995BF61188CF}" type="presOf" srcId="{CA1692B0-30C9-4564-B935-7B87020F1D31}" destId="{95418454-DC20-4D73-9BA5-F00BA6300197}" srcOrd="0" destOrd="0" presId="urn:microsoft.com/office/officeart/2005/8/layout/vList2"/>
    <dgm:cxn modelId="{A1E71B65-02BE-4991-9B82-594B85E4ED74}" type="presOf" srcId="{58EFE727-087F-4078-86DC-7546E3A92FF1}" destId="{E6A3F5ED-9848-440F-938C-8B0B69AD16FC}" srcOrd="0" destOrd="0" presId="urn:microsoft.com/office/officeart/2005/8/layout/vList2"/>
    <dgm:cxn modelId="{2A3D7A45-AE84-49C3-BEFA-581E72188BBA}" srcId="{B0B459E8-83B7-4BEA-905A-9F945FD072DC}" destId="{CA1692B0-30C9-4564-B935-7B87020F1D31}" srcOrd="0" destOrd="0" parTransId="{31D5356D-97B8-478B-84B5-E3CAE32F9CBA}" sibTransId="{9279E310-5984-479A-B5FA-A25871E97608}"/>
    <dgm:cxn modelId="{A07ECD52-2AF3-4AEB-9CEE-9AE6CFA097FC}" type="presOf" srcId="{8D05DB5D-1A84-47B7-83CA-C34888EB3479}" destId="{46E89BDC-4D73-45B1-A6F9-1BB9BCA926C4}" srcOrd="0" destOrd="2" presId="urn:microsoft.com/office/officeart/2005/8/layout/vList2"/>
    <dgm:cxn modelId="{12557796-A6A5-43A4-9ADA-B55E41AB9D06}" srcId="{F72C87BF-1BA2-4932-B74F-A32224FDAA08}" destId="{4CB32535-F900-4DBC-8CCF-9FE3A731CB79}" srcOrd="0" destOrd="0" parTransId="{DA5B7C87-EFE6-407E-B5BC-C74254635987}" sibTransId="{FB65E332-7CBF-4DB0-9C5C-7A174772F623}"/>
    <dgm:cxn modelId="{6A4C099B-FA62-4B43-A761-48CB13C47A00}" type="presOf" srcId="{E1C22637-2250-411E-89AB-69265F62272D}" destId="{46E89BDC-4D73-45B1-A6F9-1BB9BCA926C4}" srcOrd="0" destOrd="1" presId="urn:microsoft.com/office/officeart/2005/8/layout/vList2"/>
    <dgm:cxn modelId="{4115E49C-8D24-440F-8435-45F8E7E2B467}" type="presOf" srcId="{B0B459E8-83B7-4BEA-905A-9F945FD072DC}" destId="{98E37F14-276A-4F63-A611-76DE5D04D9F0}" srcOrd="0" destOrd="0" presId="urn:microsoft.com/office/officeart/2005/8/layout/vList2"/>
    <dgm:cxn modelId="{4340DA9D-93D4-4F2D-A658-8230F8ED9485}" srcId="{F72C87BF-1BA2-4932-B74F-A32224FDAA08}" destId="{E1C22637-2250-411E-89AB-69265F62272D}" srcOrd="1" destOrd="0" parTransId="{51E19EF9-778E-44C9-9BCA-C7669BD29DEF}" sibTransId="{956974F5-AE85-4FDF-8487-1E95B44A7DA7}"/>
    <dgm:cxn modelId="{EE7359A9-4FEB-438E-ADF2-080827440EA5}" srcId="{B0B459E8-83B7-4BEA-905A-9F945FD072DC}" destId="{F72C87BF-1BA2-4932-B74F-A32224FDAA08}" srcOrd="1" destOrd="0" parTransId="{8D8A008B-8418-4D41-A948-8A81782A411E}" sibTransId="{9493EFEF-9C9C-4099-9AFE-23755A5E7A9D}"/>
    <dgm:cxn modelId="{8D2207B2-D33F-4369-A1A1-BD139519D29E}" type="presOf" srcId="{F72C87BF-1BA2-4932-B74F-A32224FDAA08}" destId="{79262135-FB45-434F-A53D-447FE3374E85}" srcOrd="0" destOrd="0" presId="urn:microsoft.com/office/officeart/2005/8/layout/vList2"/>
    <dgm:cxn modelId="{924EE7B5-E35D-487B-9C18-8AB0598E88E5}" srcId="{CA1692B0-30C9-4564-B935-7B87020F1D31}" destId="{9156F9FA-A809-452E-9ABB-3DAF4609D1BD}" srcOrd="2" destOrd="0" parTransId="{2B05EC26-17F2-439B-B811-C996CC99F522}" sibTransId="{2AAEF202-E646-4A64-894A-05FABBA60503}"/>
    <dgm:cxn modelId="{6D1B6EC1-8ECF-444B-BEA9-7CD0AE201355}" type="presOf" srcId="{98E2A405-2281-4DA4-8040-D41C7B421CFE}" destId="{E6A3F5ED-9848-440F-938C-8B0B69AD16FC}" srcOrd="0" destOrd="1" presId="urn:microsoft.com/office/officeart/2005/8/layout/vList2"/>
    <dgm:cxn modelId="{77885CCD-3393-4E57-BCD0-0B504C6C11CB}" type="presOf" srcId="{9156F9FA-A809-452E-9ABB-3DAF4609D1BD}" destId="{E6A3F5ED-9848-440F-938C-8B0B69AD16FC}" srcOrd="0" destOrd="2" presId="urn:microsoft.com/office/officeart/2005/8/layout/vList2"/>
    <dgm:cxn modelId="{F9DC7EF2-7B7E-4D97-9B13-A10013191826}" type="presOf" srcId="{4CB32535-F900-4DBC-8CCF-9FE3A731CB79}" destId="{46E89BDC-4D73-45B1-A6F9-1BB9BCA926C4}" srcOrd="0" destOrd="0" presId="urn:microsoft.com/office/officeart/2005/8/layout/vList2"/>
    <dgm:cxn modelId="{07D3EEF3-3DB1-4065-AD61-9CEACA0A5111}" srcId="{F72C87BF-1BA2-4932-B74F-A32224FDAA08}" destId="{8D05DB5D-1A84-47B7-83CA-C34888EB3479}" srcOrd="2" destOrd="0" parTransId="{4A51A9F6-7747-41C0-880A-62A7B0E1A441}" sibTransId="{0EB4AEB8-31B0-4577-85BD-7C3E4250D833}"/>
    <dgm:cxn modelId="{C40569D5-0207-4E4F-9441-49529119BFAC}" type="presParOf" srcId="{98E37F14-276A-4F63-A611-76DE5D04D9F0}" destId="{95418454-DC20-4D73-9BA5-F00BA6300197}" srcOrd="0" destOrd="0" presId="urn:microsoft.com/office/officeart/2005/8/layout/vList2"/>
    <dgm:cxn modelId="{83769F71-E18A-4AE1-A6C6-4E3E94C1440F}" type="presParOf" srcId="{98E37F14-276A-4F63-A611-76DE5D04D9F0}" destId="{E6A3F5ED-9848-440F-938C-8B0B69AD16FC}" srcOrd="1" destOrd="0" presId="urn:microsoft.com/office/officeart/2005/8/layout/vList2"/>
    <dgm:cxn modelId="{986EC8DB-587E-4C49-B4A7-3C798C0D1F0D}" type="presParOf" srcId="{98E37F14-276A-4F63-A611-76DE5D04D9F0}" destId="{79262135-FB45-434F-A53D-447FE3374E85}" srcOrd="2" destOrd="0" presId="urn:microsoft.com/office/officeart/2005/8/layout/vList2"/>
    <dgm:cxn modelId="{3220D6DB-12A6-4EE7-A7F7-279656E68257}" type="presParOf" srcId="{98E37F14-276A-4F63-A611-76DE5D04D9F0}" destId="{46E89BDC-4D73-45B1-A6F9-1BB9BCA926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5A7140-BA08-472A-AAAA-F892446CAD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2FD56B-848C-4133-B989-F9DC2FEECCC5}">
      <dgm:prSet/>
      <dgm:spPr/>
      <dgm:t>
        <a:bodyPr/>
        <a:lstStyle/>
        <a:p>
          <a:pPr>
            <a:defRPr b="1"/>
          </a:pPr>
          <a:r>
            <a:rPr lang="en-US">
              <a:solidFill>
                <a:schemeClr val="tx1"/>
              </a:solidFill>
            </a:rPr>
            <a:t>There are several methods to identify concepts, or features, in source code. </a:t>
          </a:r>
        </a:p>
      </dgm:t>
    </dgm:pt>
    <dgm:pt modelId="{606234D1-F0AC-4CEB-BBC6-9997679F47FA}" type="parTrans" cxnId="{A81243E4-1706-491D-A4C6-725CD48C021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707EF21-FD61-403B-8C7E-38F0E990FB96}" type="sibTrans" cxnId="{A81243E4-1706-491D-A4C6-725CD48C021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D227B0-2C4B-41E4-989A-0BF30B9A7D35}">
      <dgm:prSet/>
      <dgm:spPr/>
      <dgm:t>
        <a:bodyPr/>
        <a:lstStyle/>
        <a:p>
          <a:pPr>
            <a:defRPr b="1"/>
          </a:pPr>
          <a:r>
            <a:rPr lang="en-US">
              <a:solidFill>
                <a:schemeClr val="tx1"/>
              </a:solidFill>
            </a:rPr>
            <a:t>The “grep” pattern matching utility available on most Unix systems and similar search tools are commonly used by programmers.</a:t>
          </a:r>
        </a:p>
      </dgm:t>
    </dgm:pt>
    <dgm:pt modelId="{F54D7BE8-3FA4-422D-8059-E28C17518A1B}" type="parTrans" cxnId="{BEC04ED4-5467-4FD7-81E9-077BD4D004E2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D17F903-3637-497F-B907-2CE20A7B5077}" type="sibTrans" cxnId="{BEC04ED4-5467-4FD7-81E9-077BD4D004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8A0D0C-D408-4C8C-85F3-CD3F33FAC2C9}">
      <dgm:prSet/>
      <dgm:spPr/>
      <dgm:t>
        <a:bodyPr/>
        <a:lstStyle/>
        <a:p>
          <a:pPr>
            <a:defRPr b="1"/>
          </a:pPr>
          <a:r>
            <a:rPr lang="en-US">
              <a:solidFill>
                <a:schemeClr val="tx1"/>
              </a:solidFill>
            </a:rPr>
            <a:t>However, grep has some deficiencies: </a:t>
          </a:r>
        </a:p>
      </dgm:t>
    </dgm:pt>
    <dgm:pt modelId="{2D63F8FF-FC47-44D4-A141-3AF43702032C}" type="parTrans" cxnId="{B1B7BF76-9D4B-4B4B-A5C5-82636F5E2A20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2D45A61-7FA5-436B-8178-288A65537A04}" type="sibTrans" cxnId="{B1B7BF76-9D4B-4B4B-A5C5-82636F5E2A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1125DB-CBAB-4DD7-82F6-04584F0E2B6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it is based on the correspondence between the name for the concept assigned by the programmer and an identifier in the code.</a:t>
          </a:r>
        </a:p>
      </dgm:t>
    </dgm:pt>
    <dgm:pt modelId="{0F635B34-1A19-403A-9B02-611AA1CA977A}" type="parTrans" cxnId="{A3EB43BB-2723-4EF8-8E06-D58596062D3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359ED79-80DA-4B2B-A284-A3D33CEC8724}" type="sibTrans" cxnId="{A3EB43BB-2723-4EF8-8E06-D58596062D3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6364B1-EE5A-421C-A024-17CF5C914D38}">
      <dgm:prSet/>
      <dgm:spPr/>
      <dgm:t>
        <a:bodyPr/>
        <a:lstStyle/>
        <a:p>
          <a:pPr>
            <a:defRPr b="1"/>
          </a:pPr>
          <a:r>
            <a:rPr lang="en-US">
              <a:solidFill>
                <a:schemeClr val="tx1"/>
              </a:solidFill>
            </a:rPr>
            <a:t>The technique often fails when the concepts are hidden in the source code, or when the programmer fails to guess the program identifiers.</a:t>
          </a:r>
        </a:p>
      </dgm:t>
    </dgm:pt>
    <dgm:pt modelId="{A5F49272-243A-4C4B-9717-DBA441E10B4A}" type="parTrans" cxnId="{89DAB294-2ED2-4E6E-A172-855E4930D40E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5FE0714-5967-47DE-9017-BF5FA15F09B1}" type="sibTrans" cxnId="{89DAB294-2ED2-4E6E-A172-855E4930D40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48BD68-9ED5-4124-BDD0-D71744732467}" type="pres">
      <dgm:prSet presAssocID="{4E5A7140-BA08-472A-AAAA-F892446CADBF}" presName="linear" presStyleCnt="0">
        <dgm:presLayoutVars>
          <dgm:animLvl val="lvl"/>
          <dgm:resizeHandles val="exact"/>
        </dgm:presLayoutVars>
      </dgm:prSet>
      <dgm:spPr/>
    </dgm:pt>
    <dgm:pt modelId="{A0D2000B-7DA2-40B7-9A8F-64BEF9A4A6A8}" type="pres">
      <dgm:prSet presAssocID="{9B2FD56B-848C-4133-B989-F9DC2FEECC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39902F-CD82-41EB-A6BD-9A9F5B8F5EF6}" type="pres">
      <dgm:prSet presAssocID="{8707EF21-FD61-403B-8C7E-38F0E990FB96}" presName="spacer" presStyleCnt="0"/>
      <dgm:spPr/>
    </dgm:pt>
    <dgm:pt modelId="{5878C5A9-1A4F-4D16-A9B8-59DFDF85AE8F}" type="pres">
      <dgm:prSet presAssocID="{69D227B0-2C4B-41E4-989A-0BF30B9A7D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1C51A1-2AD3-4195-9384-C071798354A3}" type="pres">
      <dgm:prSet presAssocID="{8D17F903-3637-497F-B907-2CE20A7B5077}" presName="spacer" presStyleCnt="0"/>
      <dgm:spPr/>
    </dgm:pt>
    <dgm:pt modelId="{27A05EC2-745A-4716-8FA7-8643359BBDEE}" type="pres">
      <dgm:prSet presAssocID="{408A0D0C-D408-4C8C-85F3-CD3F33FAC2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3B04C6-B345-4AB7-9880-BC2670FC2B19}" type="pres">
      <dgm:prSet presAssocID="{408A0D0C-D408-4C8C-85F3-CD3F33FAC2C9}" presName="childText" presStyleLbl="revTx" presStyleIdx="0" presStyleCnt="1">
        <dgm:presLayoutVars>
          <dgm:bulletEnabled val="1"/>
        </dgm:presLayoutVars>
      </dgm:prSet>
      <dgm:spPr/>
    </dgm:pt>
    <dgm:pt modelId="{FDC1ECF0-89DD-42B9-A3DD-84A105D847DB}" type="pres">
      <dgm:prSet presAssocID="{B76364B1-EE5A-421C-A024-17CF5C914D3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81611B-12BD-4C89-B9CD-4F894153FD38}" type="presOf" srcId="{B76364B1-EE5A-421C-A024-17CF5C914D38}" destId="{FDC1ECF0-89DD-42B9-A3DD-84A105D847DB}" srcOrd="0" destOrd="0" presId="urn:microsoft.com/office/officeart/2005/8/layout/vList2"/>
    <dgm:cxn modelId="{C200A536-E5CD-4718-B543-571B1E57F75C}" type="presOf" srcId="{408A0D0C-D408-4C8C-85F3-CD3F33FAC2C9}" destId="{27A05EC2-745A-4716-8FA7-8643359BBDEE}" srcOrd="0" destOrd="0" presId="urn:microsoft.com/office/officeart/2005/8/layout/vList2"/>
    <dgm:cxn modelId="{B1B7BF76-9D4B-4B4B-A5C5-82636F5E2A20}" srcId="{4E5A7140-BA08-472A-AAAA-F892446CADBF}" destId="{408A0D0C-D408-4C8C-85F3-CD3F33FAC2C9}" srcOrd="2" destOrd="0" parTransId="{2D63F8FF-FC47-44D4-A141-3AF43702032C}" sibTransId="{82D45A61-7FA5-436B-8178-288A65537A04}"/>
    <dgm:cxn modelId="{4EC8B780-8B1B-408C-90BF-6EBD7885C372}" type="presOf" srcId="{4E5A7140-BA08-472A-AAAA-F892446CADBF}" destId="{AF48BD68-9ED5-4124-BDD0-D71744732467}" srcOrd="0" destOrd="0" presId="urn:microsoft.com/office/officeart/2005/8/layout/vList2"/>
    <dgm:cxn modelId="{89DAB294-2ED2-4E6E-A172-855E4930D40E}" srcId="{4E5A7140-BA08-472A-AAAA-F892446CADBF}" destId="{B76364B1-EE5A-421C-A024-17CF5C914D38}" srcOrd="3" destOrd="0" parTransId="{A5F49272-243A-4C4B-9717-DBA441E10B4A}" sibTransId="{B5FE0714-5967-47DE-9017-BF5FA15F09B1}"/>
    <dgm:cxn modelId="{A3EB43BB-2723-4EF8-8E06-D58596062D3A}" srcId="{408A0D0C-D408-4C8C-85F3-CD3F33FAC2C9}" destId="{DF1125DB-CBAB-4DD7-82F6-04584F0E2B6B}" srcOrd="0" destOrd="0" parTransId="{0F635B34-1A19-403A-9B02-611AA1CA977A}" sibTransId="{F359ED79-80DA-4B2B-A284-A3D33CEC8724}"/>
    <dgm:cxn modelId="{BE454BBB-2DDA-4872-824E-F5DDBD23EF30}" type="presOf" srcId="{9B2FD56B-848C-4133-B989-F9DC2FEECCC5}" destId="{A0D2000B-7DA2-40B7-9A8F-64BEF9A4A6A8}" srcOrd="0" destOrd="0" presId="urn:microsoft.com/office/officeart/2005/8/layout/vList2"/>
    <dgm:cxn modelId="{6168BDD2-4B00-4F03-9CD9-3AFEFE90E6D3}" type="presOf" srcId="{69D227B0-2C4B-41E4-989A-0BF30B9A7D35}" destId="{5878C5A9-1A4F-4D16-A9B8-59DFDF85AE8F}" srcOrd="0" destOrd="0" presId="urn:microsoft.com/office/officeart/2005/8/layout/vList2"/>
    <dgm:cxn modelId="{BEC04ED4-5467-4FD7-81E9-077BD4D004E2}" srcId="{4E5A7140-BA08-472A-AAAA-F892446CADBF}" destId="{69D227B0-2C4B-41E4-989A-0BF30B9A7D35}" srcOrd="1" destOrd="0" parTransId="{F54D7BE8-3FA4-422D-8059-E28C17518A1B}" sibTransId="{8D17F903-3637-497F-B907-2CE20A7B5077}"/>
    <dgm:cxn modelId="{A81243E4-1706-491D-A4C6-725CD48C0218}" srcId="{4E5A7140-BA08-472A-AAAA-F892446CADBF}" destId="{9B2FD56B-848C-4133-B989-F9DC2FEECCC5}" srcOrd="0" destOrd="0" parTransId="{606234D1-F0AC-4CEB-BBC6-9997679F47FA}" sibTransId="{8707EF21-FD61-403B-8C7E-38F0E990FB96}"/>
    <dgm:cxn modelId="{77DD57F2-A999-4939-82CA-4B00E887FAC6}" type="presOf" srcId="{DF1125DB-CBAB-4DD7-82F6-04584F0E2B6B}" destId="{E03B04C6-B345-4AB7-9880-BC2670FC2B19}" srcOrd="0" destOrd="0" presId="urn:microsoft.com/office/officeart/2005/8/layout/vList2"/>
    <dgm:cxn modelId="{D7B391F4-68E9-4705-96CA-EE62EE6377BE}" type="presParOf" srcId="{AF48BD68-9ED5-4124-BDD0-D71744732467}" destId="{A0D2000B-7DA2-40B7-9A8F-64BEF9A4A6A8}" srcOrd="0" destOrd="0" presId="urn:microsoft.com/office/officeart/2005/8/layout/vList2"/>
    <dgm:cxn modelId="{1CF8F767-8B0B-481C-A648-2D6461F7A33D}" type="presParOf" srcId="{AF48BD68-9ED5-4124-BDD0-D71744732467}" destId="{7539902F-CD82-41EB-A6BD-9A9F5B8F5EF6}" srcOrd="1" destOrd="0" presId="urn:microsoft.com/office/officeart/2005/8/layout/vList2"/>
    <dgm:cxn modelId="{AF2D7E62-901D-4A00-ABF8-48734C29DE1C}" type="presParOf" srcId="{AF48BD68-9ED5-4124-BDD0-D71744732467}" destId="{5878C5A9-1A4F-4D16-A9B8-59DFDF85AE8F}" srcOrd="2" destOrd="0" presId="urn:microsoft.com/office/officeart/2005/8/layout/vList2"/>
    <dgm:cxn modelId="{1342B04A-3A81-4528-BCE1-CF39010998F2}" type="presParOf" srcId="{AF48BD68-9ED5-4124-BDD0-D71744732467}" destId="{9D1C51A1-2AD3-4195-9384-C071798354A3}" srcOrd="3" destOrd="0" presId="urn:microsoft.com/office/officeart/2005/8/layout/vList2"/>
    <dgm:cxn modelId="{F977706B-E8A7-4104-B960-D184C9D6EAA2}" type="presParOf" srcId="{AF48BD68-9ED5-4124-BDD0-D71744732467}" destId="{27A05EC2-745A-4716-8FA7-8643359BBDEE}" srcOrd="4" destOrd="0" presId="urn:microsoft.com/office/officeart/2005/8/layout/vList2"/>
    <dgm:cxn modelId="{BAF720D4-0F3E-4388-8CC3-0C32293F1C74}" type="presParOf" srcId="{AF48BD68-9ED5-4124-BDD0-D71744732467}" destId="{E03B04C6-B345-4AB7-9880-BC2670FC2B19}" srcOrd="5" destOrd="0" presId="urn:microsoft.com/office/officeart/2005/8/layout/vList2"/>
    <dgm:cxn modelId="{BDB3E2F3-5DC9-4D30-883F-86E10C9E4213}" type="presParOf" srcId="{AF48BD68-9ED5-4124-BDD0-D71744732467}" destId="{FDC1ECF0-89DD-42B9-A3DD-84A105D847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289693-7AB0-4B0E-9EE4-8FB4E95B65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6FE8C0-C686-4CF0-A9BB-51583F7D755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The </a:t>
          </a:r>
          <a:r>
            <a:rPr lang="en-US" b="1" u="sng">
              <a:solidFill>
                <a:schemeClr val="tx1"/>
              </a:solidFill>
            </a:rPr>
            <a:t>software reconnaissance </a:t>
          </a:r>
          <a:r>
            <a:rPr lang="en-US">
              <a:solidFill>
                <a:schemeClr val="tx1"/>
              </a:solidFill>
            </a:rPr>
            <a:t>methodology proposed by Wilde and Scully is based on the idea that some programming concepts are selectable, because their execution depends on a specific input sequence. </a:t>
          </a:r>
        </a:p>
      </dgm:t>
    </dgm:pt>
    <dgm:pt modelId="{81416B6E-49EE-42DC-83BA-1CC9CB625226}" type="parTrans" cxnId="{827F81F6-385D-4468-BAA0-F5294EC13AF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6A3C16-90D5-44A6-955B-D9EF1B7ACF1C}" type="sibTrans" cxnId="{827F81F6-385D-4468-BAA0-F5294EC13AF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F37A2B-EC00-4A99-9FBC-97D8DE0CA67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Selectable program concepts are known as features. By executing a program twice, one can often find the source code implementing the features: </a:t>
          </a:r>
        </a:p>
      </dgm:t>
    </dgm:pt>
    <dgm:pt modelId="{233FFADD-175A-4201-AF9B-3579C2C91C03}" type="parTrans" cxnId="{15041D1F-C414-44DC-B7BB-C93F47C4F9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A72B78-2D81-408B-8804-0C0DB8B58242}" type="sibTrans" cxnId="{15041D1F-C414-44DC-B7BB-C93F47C4F9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0E14B66-EEA6-455D-B840-BC03E4637253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(i) execute the program once with a feature and once without the feature. </a:t>
          </a:r>
        </a:p>
      </dgm:t>
    </dgm:pt>
    <dgm:pt modelId="{2CFE1C94-3745-4B81-B8A9-64737416EFE2}" type="parTrans" cxnId="{779894F6-5F1F-463E-88A2-5663C68D5E7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BC72D0F-BCF1-416B-9C5E-29DCA547C962}" type="sibTrans" cxnId="{779894F6-5F1F-463E-88A2-5663C68D5E7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96B1F9-A98C-4E4E-BF2F-80E49B30B5F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(ii) mark portions of the source code that were executed the first time but not the second time.</a:t>
          </a:r>
        </a:p>
      </dgm:t>
    </dgm:pt>
    <dgm:pt modelId="{30C675E2-B4EA-408E-9008-C21C22B12C6D}" type="parTrans" cxnId="{61C6697B-5B42-4CDD-BC7D-21DAC00C6C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0C5106-770B-4146-83D9-D44FE1B36C8B}" type="sibTrans" cxnId="{61C6697B-5B42-4CDD-BC7D-21DAC00C6C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631D09-4D2F-4321-B69B-E94EE2039A4A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(iii) the marked code are likely to be in or close to the code implementing the    </a:t>
          </a:r>
          <a:br>
            <a:rPr lang="en-US">
              <a:solidFill>
                <a:schemeClr val="tx1"/>
              </a:solidFill>
            </a:rPr>
          </a:br>
          <a:r>
            <a:rPr lang="en-US">
              <a:solidFill>
                <a:schemeClr val="tx1"/>
              </a:solidFill>
            </a:rPr>
            <a:t>   particular feature.</a:t>
          </a:r>
        </a:p>
      </dgm:t>
    </dgm:pt>
    <dgm:pt modelId="{42D549A9-C13B-4865-9741-58C9EEB988E4}" type="parTrans" cxnId="{CD1F247C-AA93-4475-888A-B53861FFF44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01C3FA-959C-4C74-B777-FEBB395C10B7}" type="sibTrans" cxnId="{CD1F247C-AA93-4475-888A-B53861FFF44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6853A3-005D-48C8-A867-832AA7F0E818}" type="pres">
      <dgm:prSet presAssocID="{58289693-7AB0-4B0E-9EE4-8FB4E95B6595}" presName="linear" presStyleCnt="0">
        <dgm:presLayoutVars>
          <dgm:animLvl val="lvl"/>
          <dgm:resizeHandles val="exact"/>
        </dgm:presLayoutVars>
      </dgm:prSet>
      <dgm:spPr/>
    </dgm:pt>
    <dgm:pt modelId="{BFF5E04E-4A5F-4CCD-8F07-EDFAC8DC0E5B}" type="pres">
      <dgm:prSet presAssocID="{2E6FE8C0-C686-4CF0-A9BB-51583F7D75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904943-FEAC-4664-AE9F-879BC0B6C435}" type="pres">
      <dgm:prSet presAssocID="{9A6A3C16-90D5-44A6-955B-D9EF1B7ACF1C}" presName="spacer" presStyleCnt="0"/>
      <dgm:spPr/>
    </dgm:pt>
    <dgm:pt modelId="{D55E290B-C8CF-49F0-93D6-36C7ED7403C7}" type="pres">
      <dgm:prSet presAssocID="{36F37A2B-EC00-4A99-9FBC-97D8DE0CA6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6C58E0-F1C6-496A-9E82-4CDBB453707E}" type="pres">
      <dgm:prSet presAssocID="{36F37A2B-EC00-4A99-9FBC-97D8DE0CA67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C4D8404-FA70-424D-918B-60FE82FD71E7}" type="presOf" srcId="{58289693-7AB0-4B0E-9EE4-8FB4E95B6595}" destId="{C26853A3-005D-48C8-A867-832AA7F0E818}" srcOrd="0" destOrd="0" presId="urn:microsoft.com/office/officeart/2005/8/layout/vList2"/>
    <dgm:cxn modelId="{15041D1F-C414-44DC-B7BB-C93F47C4F942}" srcId="{58289693-7AB0-4B0E-9EE4-8FB4E95B6595}" destId="{36F37A2B-EC00-4A99-9FBC-97D8DE0CA679}" srcOrd="1" destOrd="0" parTransId="{233FFADD-175A-4201-AF9B-3579C2C91C03}" sibTransId="{66A72B78-2D81-408B-8804-0C0DB8B58242}"/>
    <dgm:cxn modelId="{D7F59924-537D-41DA-9DD3-7091B2162239}" type="presOf" srcId="{FA96B1F9-A98C-4E4E-BF2F-80E49B30B5F4}" destId="{076C58E0-F1C6-496A-9E82-4CDBB453707E}" srcOrd="0" destOrd="1" presId="urn:microsoft.com/office/officeart/2005/8/layout/vList2"/>
    <dgm:cxn modelId="{EC2BD532-91E3-466D-8E65-23743CA27316}" type="presOf" srcId="{36F37A2B-EC00-4A99-9FBC-97D8DE0CA679}" destId="{D55E290B-C8CF-49F0-93D6-36C7ED7403C7}" srcOrd="0" destOrd="0" presId="urn:microsoft.com/office/officeart/2005/8/layout/vList2"/>
    <dgm:cxn modelId="{C05E3C34-278C-431C-A1CE-0062BB63B554}" type="presOf" srcId="{AE631D09-4D2F-4321-B69B-E94EE2039A4A}" destId="{076C58E0-F1C6-496A-9E82-4CDBB453707E}" srcOrd="0" destOrd="2" presId="urn:microsoft.com/office/officeart/2005/8/layout/vList2"/>
    <dgm:cxn modelId="{072E5336-B798-4DC4-96D3-26048889A935}" type="presOf" srcId="{2E6FE8C0-C686-4CF0-A9BB-51583F7D755B}" destId="{BFF5E04E-4A5F-4CCD-8F07-EDFAC8DC0E5B}" srcOrd="0" destOrd="0" presId="urn:microsoft.com/office/officeart/2005/8/layout/vList2"/>
    <dgm:cxn modelId="{61C6697B-5B42-4CDD-BC7D-21DAC00C6C69}" srcId="{36F37A2B-EC00-4A99-9FBC-97D8DE0CA679}" destId="{FA96B1F9-A98C-4E4E-BF2F-80E49B30B5F4}" srcOrd="1" destOrd="0" parTransId="{30C675E2-B4EA-408E-9008-C21C22B12C6D}" sibTransId="{880C5106-770B-4146-83D9-D44FE1B36C8B}"/>
    <dgm:cxn modelId="{CD1F247C-AA93-4475-888A-B53861FFF445}" srcId="{36F37A2B-EC00-4A99-9FBC-97D8DE0CA679}" destId="{AE631D09-4D2F-4321-B69B-E94EE2039A4A}" srcOrd="2" destOrd="0" parTransId="{42D549A9-C13B-4865-9741-58C9EEB988E4}" sibTransId="{7F01C3FA-959C-4C74-B777-FEBB395C10B7}"/>
    <dgm:cxn modelId="{84A942D1-7532-44D6-ADFC-7E31FDF00024}" type="presOf" srcId="{20E14B66-EEA6-455D-B840-BC03E4637253}" destId="{076C58E0-F1C6-496A-9E82-4CDBB453707E}" srcOrd="0" destOrd="0" presId="urn:microsoft.com/office/officeart/2005/8/layout/vList2"/>
    <dgm:cxn modelId="{827F81F6-385D-4468-BAA0-F5294EC13AFA}" srcId="{58289693-7AB0-4B0E-9EE4-8FB4E95B6595}" destId="{2E6FE8C0-C686-4CF0-A9BB-51583F7D755B}" srcOrd="0" destOrd="0" parTransId="{81416B6E-49EE-42DC-83BA-1CC9CB625226}" sibTransId="{9A6A3C16-90D5-44A6-955B-D9EF1B7ACF1C}"/>
    <dgm:cxn modelId="{779894F6-5F1F-463E-88A2-5663C68D5E7A}" srcId="{36F37A2B-EC00-4A99-9FBC-97D8DE0CA679}" destId="{20E14B66-EEA6-455D-B840-BC03E4637253}" srcOrd="0" destOrd="0" parTransId="{2CFE1C94-3745-4B81-B8A9-64737416EFE2}" sibTransId="{FBC72D0F-BCF1-416B-9C5E-29DCA547C962}"/>
    <dgm:cxn modelId="{F5931EF4-A9B3-41C8-8E22-8453FE6CB2B4}" type="presParOf" srcId="{C26853A3-005D-48C8-A867-832AA7F0E818}" destId="{BFF5E04E-4A5F-4CCD-8F07-EDFAC8DC0E5B}" srcOrd="0" destOrd="0" presId="urn:microsoft.com/office/officeart/2005/8/layout/vList2"/>
    <dgm:cxn modelId="{33038E96-FEA0-482C-AC24-02B971CC34BA}" type="presParOf" srcId="{C26853A3-005D-48C8-A867-832AA7F0E818}" destId="{A8904943-FEAC-4664-AE9F-879BC0B6C435}" srcOrd="1" destOrd="0" presId="urn:microsoft.com/office/officeart/2005/8/layout/vList2"/>
    <dgm:cxn modelId="{BE8122D7-721F-48DF-804D-FD992CA54A3F}" type="presParOf" srcId="{C26853A3-005D-48C8-A867-832AA7F0E818}" destId="{D55E290B-C8CF-49F0-93D6-36C7ED7403C7}" srcOrd="2" destOrd="0" presId="urn:microsoft.com/office/officeart/2005/8/layout/vList2"/>
    <dgm:cxn modelId="{42365FDD-C735-409A-BA45-1A3C912D9861}" type="presParOf" srcId="{C26853A3-005D-48C8-A867-832AA7F0E818}" destId="{076C58E0-F1C6-496A-9E82-4CDBB4537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FA121A-5E7F-4FE8-8D18-853A0B077A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09C353A-8F44-404A-B14F-F00FF6CCA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CIS is identified in the next step of the impact analysis process. </a:t>
          </a:r>
          <a:endParaRPr lang="en-US" dirty="0"/>
        </a:p>
      </dgm:t>
    </dgm:pt>
    <dgm:pt modelId="{837D21E1-DC0B-4CC4-A8AB-A6656F0727AE}" type="parTrans" cxnId="{07427468-F2B6-47F4-A351-220BB86255ED}">
      <dgm:prSet/>
      <dgm:spPr/>
      <dgm:t>
        <a:bodyPr/>
        <a:lstStyle/>
        <a:p>
          <a:endParaRPr lang="en-US"/>
        </a:p>
      </dgm:t>
    </dgm:pt>
    <dgm:pt modelId="{7F6D9C6E-8154-4969-BD51-A81C14DB2281}" type="sibTrans" cxnId="{07427468-F2B6-47F4-A351-220BB86255ED}">
      <dgm:prSet/>
      <dgm:spPr/>
      <dgm:t>
        <a:bodyPr/>
        <a:lstStyle/>
        <a:p>
          <a:endParaRPr lang="en-US"/>
        </a:p>
      </dgm:t>
    </dgm:pt>
    <dgm:pt modelId="{B0E81FB1-64B7-46F9-93D7-A06BF8107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SIS is augmented with software lifecycle objects (SLOs) that are likely to change because of changes in the elements of the SIS.</a:t>
          </a:r>
        </a:p>
      </dgm:t>
    </dgm:pt>
    <dgm:pt modelId="{6A867D6E-BE8D-492A-B769-ECA730FB1E2F}" type="parTrans" cxnId="{1CE4A72C-9F5B-479F-A895-B449FFFA4B95}">
      <dgm:prSet/>
      <dgm:spPr/>
      <dgm:t>
        <a:bodyPr/>
        <a:lstStyle/>
        <a:p>
          <a:endParaRPr lang="en-US"/>
        </a:p>
      </dgm:t>
    </dgm:pt>
    <dgm:pt modelId="{764A8546-E53D-450B-9E37-389E50DB7FE8}" type="sibTrans" cxnId="{1CE4A72C-9F5B-479F-A895-B449FFFA4B95}">
      <dgm:prSet/>
      <dgm:spPr/>
      <dgm:t>
        <a:bodyPr/>
        <a:lstStyle/>
        <a:p>
          <a:endParaRPr lang="en-US"/>
        </a:p>
      </dgm:t>
    </dgm:pt>
    <dgm:pt modelId="{A8032BD8-B702-4F56-895E-BF39713120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Changes in one part of the software system may have direct impacts or indirect impacts on other parts. </a:t>
          </a:r>
        </a:p>
      </dgm:t>
    </dgm:pt>
    <dgm:pt modelId="{AA104D0D-BDA6-49B2-9196-4A8462EB845C}" type="parTrans" cxnId="{5B4368EC-864B-4713-9C53-BB60D5CE8C05}">
      <dgm:prSet/>
      <dgm:spPr/>
      <dgm:t>
        <a:bodyPr/>
        <a:lstStyle/>
        <a:p>
          <a:endParaRPr lang="en-US"/>
        </a:p>
      </dgm:t>
    </dgm:pt>
    <dgm:pt modelId="{AEE02ECF-7548-4E78-9286-190F4B30AC4D}" type="sibTrans" cxnId="{5B4368EC-864B-4713-9C53-BB60D5CE8C05}">
      <dgm:prSet/>
      <dgm:spPr/>
      <dgm:t>
        <a:bodyPr/>
        <a:lstStyle/>
        <a:p>
          <a:endParaRPr lang="en-US"/>
        </a:p>
      </dgm:t>
    </dgm:pt>
    <dgm:pt modelId="{5E4DFED8-076F-49B7-9DEE-7C7976E16E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Both direct impact and indirect impact are explained in the following.</a:t>
          </a:r>
        </a:p>
      </dgm:t>
    </dgm:pt>
    <dgm:pt modelId="{2ED2B127-DD1C-466F-A29C-77B3BD76D348}" type="parTrans" cxnId="{6136B8EE-DDE5-44F4-8A6E-E28DF151F0BE}">
      <dgm:prSet/>
      <dgm:spPr/>
      <dgm:t>
        <a:bodyPr/>
        <a:lstStyle/>
        <a:p>
          <a:endParaRPr lang="en-US"/>
        </a:p>
      </dgm:t>
    </dgm:pt>
    <dgm:pt modelId="{D2E2B7D3-8163-415B-8604-AFE6F56C7C8D}" type="sibTrans" cxnId="{6136B8EE-DDE5-44F4-8A6E-E28DF151F0BE}">
      <dgm:prSet/>
      <dgm:spPr/>
      <dgm:t>
        <a:bodyPr/>
        <a:lstStyle/>
        <a:p>
          <a:endParaRPr lang="en-US"/>
        </a:p>
      </dgm:t>
    </dgm:pt>
    <dgm:pt modelId="{3ED5CD89-C85E-45FE-AEF9-CAC7FA3C47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Direct impact:</a:t>
          </a:r>
          <a:r>
            <a:rPr lang="en-US" sz="1600" dirty="0"/>
            <a:t> A direct impact relation exists between two entities, if the two entities are related by a fan-in and/or fan-out relation.</a:t>
          </a:r>
        </a:p>
      </dgm:t>
    </dgm:pt>
    <dgm:pt modelId="{D84CCBEF-6FBB-4225-959B-CC6CE05EB136}" type="parTrans" cxnId="{1D529452-558F-4377-BABC-13DBAF785ACC}">
      <dgm:prSet/>
      <dgm:spPr/>
      <dgm:t>
        <a:bodyPr/>
        <a:lstStyle/>
        <a:p>
          <a:endParaRPr lang="en-US"/>
        </a:p>
      </dgm:t>
    </dgm:pt>
    <dgm:pt modelId="{208B6C4F-17A6-4CA7-9456-42BDFCE0671B}" type="sibTrans" cxnId="{1D529452-558F-4377-BABC-13DBAF785ACC}">
      <dgm:prSet/>
      <dgm:spPr/>
      <dgm:t>
        <a:bodyPr/>
        <a:lstStyle/>
        <a:p>
          <a:endParaRPr lang="en-US"/>
        </a:p>
      </dgm:t>
    </dgm:pt>
    <dgm:pt modelId="{3D8D9D19-5F5F-42F6-B132-5662269562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Indirect impact:</a:t>
          </a:r>
          <a:r>
            <a:rPr lang="en-US" sz="1600" dirty="0"/>
            <a:t> If an entity A directly impacts another entity B and B directly impacts a third entity C, then we can say that A indirectly impacts C.</a:t>
          </a:r>
        </a:p>
      </dgm:t>
    </dgm:pt>
    <dgm:pt modelId="{510FEE28-0EA1-46B6-85A2-B054D54E9853}" type="parTrans" cxnId="{3790540E-415F-4B49-BD41-412202C65794}">
      <dgm:prSet/>
      <dgm:spPr/>
      <dgm:t>
        <a:bodyPr/>
        <a:lstStyle/>
        <a:p>
          <a:endParaRPr lang="en-US"/>
        </a:p>
      </dgm:t>
    </dgm:pt>
    <dgm:pt modelId="{946B34AF-5372-4698-948F-C2198B942A1B}" type="sibTrans" cxnId="{3790540E-415F-4B49-BD41-412202C65794}">
      <dgm:prSet/>
      <dgm:spPr/>
      <dgm:t>
        <a:bodyPr/>
        <a:lstStyle/>
        <a:p>
          <a:endParaRPr lang="en-US"/>
        </a:p>
      </dgm:t>
    </dgm:pt>
    <dgm:pt modelId="{3762EF85-4A0A-4D5D-BE6C-BD44B8964660}" type="pres">
      <dgm:prSet presAssocID="{38FA121A-5E7F-4FE8-8D18-853A0B077A60}" presName="root" presStyleCnt="0">
        <dgm:presLayoutVars>
          <dgm:dir/>
          <dgm:resizeHandles val="exact"/>
        </dgm:presLayoutVars>
      </dgm:prSet>
      <dgm:spPr/>
    </dgm:pt>
    <dgm:pt modelId="{33859E67-5537-4281-A004-70F947949619}" type="pres">
      <dgm:prSet presAssocID="{209C353A-8F44-404A-B14F-F00FF6CCACD1}" presName="compNode" presStyleCnt="0"/>
      <dgm:spPr/>
    </dgm:pt>
    <dgm:pt modelId="{D38E3E31-CFAA-471F-8654-F9BAEB61BFEF}" type="pres">
      <dgm:prSet presAssocID="{209C353A-8F44-404A-B14F-F00FF6CCACD1}" presName="bgRect" presStyleLbl="bgShp" presStyleIdx="0" presStyleCnt="4"/>
      <dgm:spPr/>
    </dgm:pt>
    <dgm:pt modelId="{6EAEDB67-9ADF-4491-B9B0-407EA58F183D}" type="pres">
      <dgm:prSet presAssocID="{209C353A-8F44-404A-B14F-F00FF6CCAC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5A8235FC-985F-49C9-A0C8-8B8BB106B56F}" type="pres">
      <dgm:prSet presAssocID="{209C353A-8F44-404A-B14F-F00FF6CCACD1}" presName="spaceRect" presStyleCnt="0"/>
      <dgm:spPr/>
    </dgm:pt>
    <dgm:pt modelId="{591BD5F9-9DE2-470C-847C-8E52358D99A6}" type="pres">
      <dgm:prSet presAssocID="{209C353A-8F44-404A-B14F-F00FF6CCACD1}" presName="parTx" presStyleLbl="revTx" presStyleIdx="0" presStyleCnt="5">
        <dgm:presLayoutVars>
          <dgm:chMax val="0"/>
          <dgm:chPref val="0"/>
        </dgm:presLayoutVars>
      </dgm:prSet>
      <dgm:spPr/>
    </dgm:pt>
    <dgm:pt modelId="{E8831FD1-8222-4889-9703-7A11A1ABD352}" type="pres">
      <dgm:prSet presAssocID="{7F6D9C6E-8154-4969-BD51-A81C14DB2281}" presName="sibTrans" presStyleCnt="0"/>
      <dgm:spPr/>
    </dgm:pt>
    <dgm:pt modelId="{336C8133-7DBB-41A3-802C-C4DE62AAE64E}" type="pres">
      <dgm:prSet presAssocID="{B0E81FB1-64B7-46F9-93D7-A06BF81070FA}" presName="compNode" presStyleCnt="0"/>
      <dgm:spPr/>
    </dgm:pt>
    <dgm:pt modelId="{39CB6710-7C05-4F43-A9CB-35E521EC29FA}" type="pres">
      <dgm:prSet presAssocID="{B0E81FB1-64B7-46F9-93D7-A06BF81070FA}" presName="bgRect" presStyleLbl="bgShp" presStyleIdx="1" presStyleCnt="4"/>
      <dgm:spPr/>
    </dgm:pt>
    <dgm:pt modelId="{64E143ED-508A-4FEC-AFB5-27D827D7C532}" type="pres">
      <dgm:prSet presAssocID="{B0E81FB1-64B7-46F9-93D7-A06BF81070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17A98B97-9402-406D-901B-7FCBEB79BD9B}" type="pres">
      <dgm:prSet presAssocID="{B0E81FB1-64B7-46F9-93D7-A06BF81070FA}" presName="spaceRect" presStyleCnt="0"/>
      <dgm:spPr/>
    </dgm:pt>
    <dgm:pt modelId="{566BB656-8248-440B-8F81-E8CB0990746F}" type="pres">
      <dgm:prSet presAssocID="{B0E81FB1-64B7-46F9-93D7-A06BF81070FA}" presName="parTx" presStyleLbl="revTx" presStyleIdx="1" presStyleCnt="5">
        <dgm:presLayoutVars>
          <dgm:chMax val="0"/>
          <dgm:chPref val="0"/>
        </dgm:presLayoutVars>
      </dgm:prSet>
      <dgm:spPr/>
    </dgm:pt>
    <dgm:pt modelId="{EA24A7E5-DFC0-4989-8F83-4A3124396B6E}" type="pres">
      <dgm:prSet presAssocID="{764A8546-E53D-450B-9E37-389E50DB7FE8}" presName="sibTrans" presStyleCnt="0"/>
      <dgm:spPr/>
    </dgm:pt>
    <dgm:pt modelId="{FAC3DD55-6588-4074-8013-0F6D2947D049}" type="pres">
      <dgm:prSet presAssocID="{A8032BD8-B702-4F56-895E-BF3971312084}" presName="compNode" presStyleCnt="0"/>
      <dgm:spPr/>
    </dgm:pt>
    <dgm:pt modelId="{FE6A69CE-8353-41A7-B796-1D557A4FDAB7}" type="pres">
      <dgm:prSet presAssocID="{A8032BD8-B702-4F56-895E-BF3971312084}" presName="bgRect" presStyleLbl="bgShp" presStyleIdx="2" presStyleCnt="4"/>
      <dgm:spPr/>
    </dgm:pt>
    <dgm:pt modelId="{91323454-A5B1-46B2-9EB4-0622CB7DEF94}" type="pres">
      <dgm:prSet presAssocID="{A8032BD8-B702-4F56-895E-BF39713120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a"/>
        </a:ext>
      </dgm:extLst>
    </dgm:pt>
    <dgm:pt modelId="{A0FDC4A7-4696-4F2D-8923-08D6397F81B0}" type="pres">
      <dgm:prSet presAssocID="{A8032BD8-B702-4F56-895E-BF3971312084}" presName="spaceRect" presStyleCnt="0"/>
      <dgm:spPr/>
    </dgm:pt>
    <dgm:pt modelId="{F922608A-25F0-4C0C-92F0-CCA0B1145F1C}" type="pres">
      <dgm:prSet presAssocID="{A8032BD8-B702-4F56-895E-BF3971312084}" presName="parTx" presStyleLbl="revTx" presStyleIdx="2" presStyleCnt="5">
        <dgm:presLayoutVars>
          <dgm:chMax val="0"/>
          <dgm:chPref val="0"/>
        </dgm:presLayoutVars>
      </dgm:prSet>
      <dgm:spPr/>
    </dgm:pt>
    <dgm:pt modelId="{F8E10189-8AA2-45C0-B31F-6AA43AEC8414}" type="pres">
      <dgm:prSet presAssocID="{AEE02ECF-7548-4E78-9286-190F4B30AC4D}" presName="sibTrans" presStyleCnt="0"/>
      <dgm:spPr/>
    </dgm:pt>
    <dgm:pt modelId="{1829EC1E-0959-417A-94AA-9AF8BDFA08DF}" type="pres">
      <dgm:prSet presAssocID="{5E4DFED8-076F-49B7-9DEE-7C7976E16EB2}" presName="compNode" presStyleCnt="0"/>
      <dgm:spPr/>
    </dgm:pt>
    <dgm:pt modelId="{DD51741C-A81B-40DD-B74D-62259742E1C8}" type="pres">
      <dgm:prSet presAssocID="{5E4DFED8-076F-49B7-9DEE-7C7976E16EB2}" presName="bgRect" presStyleLbl="bgShp" presStyleIdx="3" presStyleCnt="4"/>
      <dgm:spPr/>
    </dgm:pt>
    <dgm:pt modelId="{2CA1C037-6DF5-4D55-AB38-920D584E261C}" type="pres">
      <dgm:prSet presAssocID="{5E4DFED8-076F-49B7-9DEE-7C7976E16E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bine"/>
        </a:ext>
      </dgm:extLst>
    </dgm:pt>
    <dgm:pt modelId="{2A6E1635-2485-4A9C-8ED7-9D6135133F43}" type="pres">
      <dgm:prSet presAssocID="{5E4DFED8-076F-49B7-9DEE-7C7976E16EB2}" presName="spaceRect" presStyleCnt="0"/>
      <dgm:spPr/>
    </dgm:pt>
    <dgm:pt modelId="{8B9F94A0-47D3-4B0E-B4D3-DD749E1BD018}" type="pres">
      <dgm:prSet presAssocID="{5E4DFED8-076F-49B7-9DEE-7C7976E16EB2}" presName="parTx" presStyleLbl="revTx" presStyleIdx="3" presStyleCnt="5" custScaleX="90508">
        <dgm:presLayoutVars>
          <dgm:chMax val="0"/>
          <dgm:chPref val="0"/>
        </dgm:presLayoutVars>
      </dgm:prSet>
      <dgm:spPr/>
    </dgm:pt>
    <dgm:pt modelId="{BDFB4D30-F85E-4F55-8F2B-22C080F75A6B}" type="pres">
      <dgm:prSet presAssocID="{5E4DFED8-076F-49B7-9DEE-7C7976E16EB2}" presName="desTx" presStyleLbl="revTx" presStyleIdx="4" presStyleCnt="5" custScaleX="101879">
        <dgm:presLayoutVars/>
      </dgm:prSet>
      <dgm:spPr/>
    </dgm:pt>
  </dgm:ptLst>
  <dgm:cxnLst>
    <dgm:cxn modelId="{3790540E-415F-4B49-BD41-412202C65794}" srcId="{5E4DFED8-076F-49B7-9DEE-7C7976E16EB2}" destId="{3D8D9D19-5F5F-42F6-B132-5662269562BC}" srcOrd="1" destOrd="0" parTransId="{510FEE28-0EA1-46B6-85A2-B054D54E9853}" sibTransId="{946B34AF-5372-4698-948F-C2198B942A1B}"/>
    <dgm:cxn modelId="{1CE4A72C-9F5B-479F-A895-B449FFFA4B95}" srcId="{38FA121A-5E7F-4FE8-8D18-853A0B077A60}" destId="{B0E81FB1-64B7-46F9-93D7-A06BF81070FA}" srcOrd="1" destOrd="0" parTransId="{6A867D6E-BE8D-492A-B769-ECA730FB1E2F}" sibTransId="{764A8546-E53D-450B-9E37-389E50DB7FE8}"/>
    <dgm:cxn modelId="{223E6268-5ED3-4130-BD8D-1AC89F8AFC20}" type="presOf" srcId="{A8032BD8-B702-4F56-895E-BF3971312084}" destId="{F922608A-25F0-4C0C-92F0-CCA0B1145F1C}" srcOrd="0" destOrd="0" presId="urn:microsoft.com/office/officeart/2018/2/layout/IconVerticalSolidList"/>
    <dgm:cxn modelId="{07427468-F2B6-47F4-A351-220BB86255ED}" srcId="{38FA121A-5E7F-4FE8-8D18-853A0B077A60}" destId="{209C353A-8F44-404A-B14F-F00FF6CCACD1}" srcOrd="0" destOrd="0" parTransId="{837D21E1-DC0B-4CC4-A8AB-A6656F0727AE}" sibTransId="{7F6D9C6E-8154-4969-BD51-A81C14DB2281}"/>
    <dgm:cxn modelId="{1D529452-558F-4377-BABC-13DBAF785ACC}" srcId="{5E4DFED8-076F-49B7-9DEE-7C7976E16EB2}" destId="{3ED5CD89-C85E-45FE-AEF9-CAC7FA3C477B}" srcOrd="0" destOrd="0" parTransId="{D84CCBEF-6FBB-4225-959B-CC6CE05EB136}" sibTransId="{208B6C4F-17A6-4CA7-9456-42BDFCE0671B}"/>
    <dgm:cxn modelId="{48EFFB56-1F36-4287-96F6-C030E64EA2E1}" type="presOf" srcId="{B0E81FB1-64B7-46F9-93D7-A06BF81070FA}" destId="{566BB656-8248-440B-8F81-E8CB0990746F}" srcOrd="0" destOrd="0" presId="urn:microsoft.com/office/officeart/2018/2/layout/IconVerticalSolidList"/>
    <dgm:cxn modelId="{051B628F-AE57-477A-A78F-BFCAFEE06D5D}" type="presOf" srcId="{38FA121A-5E7F-4FE8-8D18-853A0B077A60}" destId="{3762EF85-4A0A-4D5D-BE6C-BD44B8964660}" srcOrd="0" destOrd="0" presId="urn:microsoft.com/office/officeart/2018/2/layout/IconVerticalSolidList"/>
    <dgm:cxn modelId="{E2A656D4-161B-497C-B0DA-89A1BF3901B6}" type="presOf" srcId="{5E4DFED8-076F-49B7-9DEE-7C7976E16EB2}" destId="{8B9F94A0-47D3-4B0E-B4D3-DD749E1BD018}" srcOrd="0" destOrd="0" presId="urn:microsoft.com/office/officeart/2018/2/layout/IconVerticalSolidList"/>
    <dgm:cxn modelId="{CB536DD9-4680-45E2-B7DA-473A98AA5D53}" type="presOf" srcId="{3D8D9D19-5F5F-42F6-B132-5662269562BC}" destId="{BDFB4D30-F85E-4F55-8F2B-22C080F75A6B}" srcOrd="0" destOrd="1" presId="urn:microsoft.com/office/officeart/2018/2/layout/IconVerticalSolidList"/>
    <dgm:cxn modelId="{5B4368EC-864B-4713-9C53-BB60D5CE8C05}" srcId="{38FA121A-5E7F-4FE8-8D18-853A0B077A60}" destId="{A8032BD8-B702-4F56-895E-BF3971312084}" srcOrd="2" destOrd="0" parTransId="{AA104D0D-BDA6-49B2-9196-4A8462EB845C}" sibTransId="{AEE02ECF-7548-4E78-9286-190F4B30AC4D}"/>
    <dgm:cxn modelId="{6136B8EE-DDE5-44F4-8A6E-E28DF151F0BE}" srcId="{38FA121A-5E7F-4FE8-8D18-853A0B077A60}" destId="{5E4DFED8-076F-49B7-9DEE-7C7976E16EB2}" srcOrd="3" destOrd="0" parTransId="{2ED2B127-DD1C-466F-A29C-77B3BD76D348}" sibTransId="{D2E2B7D3-8163-415B-8604-AFE6F56C7C8D}"/>
    <dgm:cxn modelId="{ADC8D0F2-1A8B-4490-B5AF-3E9EEBB3E740}" type="presOf" srcId="{3ED5CD89-C85E-45FE-AEF9-CAC7FA3C477B}" destId="{BDFB4D30-F85E-4F55-8F2B-22C080F75A6B}" srcOrd="0" destOrd="0" presId="urn:microsoft.com/office/officeart/2018/2/layout/IconVerticalSolidList"/>
    <dgm:cxn modelId="{42CA51FE-4CC7-4513-8EC8-452652A39651}" type="presOf" srcId="{209C353A-8F44-404A-B14F-F00FF6CCACD1}" destId="{591BD5F9-9DE2-470C-847C-8E52358D99A6}" srcOrd="0" destOrd="0" presId="urn:microsoft.com/office/officeart/2018/2/layout/IconVerticalSolidList"/>
    <dgm:cxn modelId="{6C444BAF-318F-4FB1-804A-0CED9420C2B1}" type="presParOf" srcId="{3762EF85-4A0A-4D5D-BE6C-BD44B8964660}" destId="{33859E67-5537-4281-A004-70F947949619}" srcOrd="0" destOrd="0" presId="urn:microsoft.com/office/officeart/2018/2/layout/IconVerticalSolidList"/>
    <dgm:cxn modelId="{DABE5DFF-B972-47CD-B45E-13C0096B945C}" type="presParOf" srcId="{33859E67-5537-4281-A004-70F947949619}" destId="{D38E3E31-CFAA-471F-8654-F9BAEB61BFEF}" srcOrd="0" destOrd="0" presId="urn:microsoft.com/office/officeart/2018/2/layout/IconVerticalSolidList"/>
    <dgm:cxn modelId="{AB2E1F5B-4B08-415F-BA44-49D75241DDD6}" type="presParOf" srcId="{33859E67-5537-4281-A004-70F947949619}" destId="{6EAEDB67-9ADF-4491-B9B0-407EA58F183D}" srcOrd="1" destOrd="0" presId="urn:microsoft.com/office/officeart/2018/2/layout/IconVerticalSolidList"/>
    <dgm:cxn modelId="{68D7057F-EA27-4D13-B136-0E4314B25C71}" type="presParOf" srcId="{33859E67-5537-4281-A004-70F947949619}" destId="{5A8235FC-985F-49C9-A0C8-8B8BB106B56F}" srcOrd="2" destOrd="0" presId="urn:microsoft.com/office/officeart/2018/2/layout/IconVerticalSolidList"/>
    <dgm:cxn modelId="{4DE2183F-880F-4A94-8634-1F5D0258F76B}" type="presParOf" srcId="{33859E67-5537-4281-A004-70F947949619}" destId="{591BD5F9-9DE2-470C-847C-8E52358D99A6}" srcOrd="3" destOrd="0" presId="urn:microsoft.com/office/officeart/2018/2/layout/IconVerticalSolidList"/>
    <dgm:cxn modelId="{866CC78C-6485-44E1-B846-B97C2B195A11}" type="presParOf" srcId="{3762EF85-4A0A-4D5D-BE6C-BD44B8964660}" destId="{E8831FD1-8222-4889-9703-7A11A1ABD352}" srcOrd="1" destOrd="0" presId="urn:microsoft.com/office/officeart/2018/2/layout/IconVerticalSolidList"/>
    <dgm:cxn modelId="{5C1F73CF-98ED-478A-96D0-C56DB22B7710}" type="presParOf" srcId="{3762EF85-4A0A-4D5D-BE6C-BD44B8964660}" destId="{336C8133-7DBB-41A3-802C-C4DE62AAE64E}" srcOrd="2" destOrd="0" presId="urn:microsoft.com/office/officeart/2018/2/layout/IconVerticalSolidList"/>
    <dgm:cxn modelId="{2916903D-976E-42E1-96E3-C8B5122882AD}" type="presParOf" srcId="{336C8133-7DBB-41A3-802C-C4DE62AAE64E}" destId="{39CB6710-7C05-4F43-A9CB-35E521EC29FA}" srcOrd="0" destOrd="0" presId="urn:microsoft.com/office/officeart/2018/2/layout/IconVerticalSolidList"/>
    <dgm:cxn modelId="{02117421-7830-4DAA-AE2C-164056B30F45}" type="presParOf" srcId="{336C8133-7DBB-41A3-802C-C4DE62AAE64E}" destId="{64E143ED-508A-4FEC-AFB5-27D827D7C532}" srcOrd="1" destOrd="0" presId="urn:microsoft.com/office/officeart/2018/2/layout/IconVerticalSolidList"/>
    <dgm:cxn modelId="{F1041265-B3B5-4005-B0BB-8B79C9C12E41}" type="presParOf" srcId="{336C8133-7DBB-41A3-802C-C4DE62AAE64E}" destId="{17A98B97-9402-406D-901B-7FCBEB79BD9B}" srcOrd="2" destOrd="0" presId="urn:microsoft.com/office/officeart/2018/2/layout/IconVerticalSolidList"/>
    <dgm:cxn modelId="{FE82E0DC-895E-4C8D-9265-D54969E401B7}" type="presParOf" srcId="{336C8133-7DBB-41A3-802C-C4DE62AAE64E}" destId="{566BB656-8248-440B-8F81-E8CB0990746F}" srcOrd="3" destOrd="0" presId="urn:microsoft.com/office/officeart/2018/2/layout/IconVerticalSolidList"/>
    <dgm:cxn modelId="{526F958D-FFF8-44D9-B4EE-2FC0D076AF92}" type="presParOf" srcId="{3762EF85-4A0A-4D5D-BE6C-BD44B8964660}" destId="{EA24A7E5-DFC0-4989-8F83-4A3124396B6E}" srcOrd="3" destOrd="0" presId="urn:microsoft.com/office/officeart/2018/2/layout/IconVerticalSolidList"/>
    <dgm:cxn modelId="{CF614E2E-3DF6-4960-93AF-383715E5A21C}" type="presParOf" srcId="{3762EF85-4A0A-4D5D-BE6C-BD44B8964660}" destId="{FAC3DD55-6588-4074-8013-0F6D2947D049}" srcOrd="4" destOrd="0" presId="urn:microsoft.com/office/officeart/2018/2/layout/IconVerticalSolidList"/>
    <dgm:cxn modelId="{1222AC02-46C3-434D-A8B5-36D421F82E72}" type="presParOf" srcId="{FAC3DD55-6588-4074-8013-0F6D2947D049}" destId="{FE6A69CE-8353-41A7-B796-1D557A4FDAB7}" srcOrd="0" destOrd="0" presId="urn:microsoft.com/office/officeart/2018/2/layout/IconVerticalSolidList"/>
    <dgm:cxn modelId="{DF4EBE40-823C-4922-82E5-D27B09F18E58}" type="presParOf" srcId="{FAC3DD55-6588-4074-8013-0F6D2947D049}" destId="{91323454-A5B1-46B2-9EB4-0622CB7DEF94}" srcOrd="1" destOrd="0" presId="urn:microsoft.com/office/officeart/2018/2/layout/IconVerticalSolidList"/>
    <dgm:cxn modelId="{04715807-76FB-4012-860E-58DED2C40B76}" type="presParOf" srcId="{FAC3DD55-6588-4074-8013-0F6D2947D049}" destId="{A0FDC4A7-4696-4F2D-8923-08D6397F81B0}" srcOrd="2" destOrd="0" presId="urn:microsoft.com/office/officeart/2018/2/layout/IconVerticalSolidList"/>
    <dgm:cxn modelId="{96533F1E-17E8-4498-9D4E-2C80EC875D0A}" type="presParOf" srcId="{FAC3DD55-6588-4074-8013-0F6D2947D049}" destId="{F922608A-25F0-4C0C-92F0-CCA0B1145F1C}" srcOrd="3" destOrd="0" presId="urn:microsoft.com/office/officeart/2018/2/layout/IconVerticalSolidList"/>
    <dgm:cxn modelId="{A9E43C5A-E5CA-4084-AAE9-EFFB921D18B2}" type="presParOf" srcId="{3762EF85-4A0A-4D5D-BE6C-BD44B8964660}" destId="{F8E10189-8AA2-45C0-B31F-6AA43AEC8414}" srcOrd="5" destOrd="0" presId="urn:microsoft.com/office/officeart/2018/2/layout/IconVerticalSolidList"/>
    <dgm:cxn modelId="{899E2FA7-0494-40EA-A59B-B7992A372FF8}" type="presParOf" srcId="{3762EF85-4A0A-4D5D-BE6C-BD44B8964660}" destId="{1829EC1E-0959-417A-94AA-9AF8BDFA08DF}" srcOrd="6" destOrd="0" presId="urn:microsoft.com/office/officeart/2018/2/layout/IconVerticalSolidList"/>
    <dgm:cxn modelId="{71DC6190-28F8-469C-A678-323E5626C5A2}" type="presParOf" srcId="{1829EC1E-0959-417A-94AA-9AF8BDFA08DF}" destId="{DD51741C-A81B-40DD-B74D-62259742E1C8}" srcOrd="0" destOrd="0" presId="urn:microsoft.com/office/officeart/2018/2/layout/IconVerticalSolidList"/>
    <dgm:cxn modelId="{F8B52CE2-7F67-47FE-B3A4-8A026C19606D}" type="presParOf" srcId="{1829EC1E-0959-417A-94AA-9AF8BDFA08DF}" destId="{2CA1C037-6DF5-4D55-AB38-920D584E261C}" srcOrd="1" destOrd="0" presId="urn:microsoft.com/office/officeart/2018/2/layout/IconVerticalSolidList"/>
    <dgm:cxn modelId="{03ED2329-8D5B-4170-83E4-D0386B8B9C74}" type="presParOf" srcId="{1829EC1E-0959-417A-94AA-9AF8BDFA08DF}" destId="{2A6E1635-2485-4A9C-8ED7-9D6135133F43}" srcOrd="2" destOrd="0" presId="urn:microsoft.com/office/officeart/2018/2/layout/IconVerticalSolidList"/>
    <dgm:cxn modelId="{27AA7F19-D545-4046-B1ED-3D209D007B4E}" type="presParOf" srcId="{1829EC1E-0959-417A-94AA-9AF8BDFA08DF}" destId="{8B9F94A0-47D3-4B0E-B4D3-DD749E1BD018}" srcOrd="3" destOrd="0" presId="urn:microsoft.com/office/officeart/2018/2/layout/IconVerticalSolidList"/>
    <dgm:cxn modelId="{32EA01BE-35A4-401C-A174-EC4A124A8B20}" type="presParOf" srcId="{1829EC1E-0959-417A-94AA-9AF8BDFA08DF}" destId="{BDFB4D30-F85E-4F55-8F2B-22C080F75A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F17BE7-5380-4930-90FA-01EE92937A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EAB6DF-D4A3-46CA-9003-15289A3A5DED}">
      <dgm:prSet/>
      <dgm:spPr/>
      <dgm:t>
        <a:bodyPr/>
        <a:lstStyle/>
        <a:p>
          <a:r>
            <a:rPr lang="en-US"/>
            <a:t>Perform analysis on source code</a:t>
          </a:r>
        </a:p>
      </dgm:t>
    </dgm:pt>
    <dgm:pt modelId="{B5058A9C-DB24-4DA1-9C5E-7CD107482281}" type="parTrans" cxnId="{9C745421-F134-4290-AA3F-FB0424DE8DA3}">
      <dgm:prSet/>
      <dgm:spPr/>
      <dgm:t>
        <a:bodyPr/>
        <a:lstStyle/>
        <a:p>
          <a:endParaRPr lang="en-US"/>
        </a:p>
      </dgm:t>
    </dgm:pt>
    <dgm:pt modelId="{9445DA99-E54B-4AC2-9DE1-04EA2EC30BEB}" type="sibTrans" cxnId="{9C745421-F134-4290-AA3F-FB0424DE8DA3}">
      <dgm:prSet/>
      <dgm:spPr/>
      <dgm:t>
        <a:bodyPr/>
        <a:lstStyle/>
        <a:p>
          <a:endParaRPr lang="en-US"/>
        </a:p>
      </dgm:t>
    </dgm:pt>
    <dgm:pt modelId="{127E716A-6EF7-4476-AB25-3289F117E1B6}">
      <dgm:prSet/>
      <dgm:spPr/>
      <dgm:t>
        <a:bodyPr/>
        <a:lstStyle/>
        <a:p>
          <a:r>
            <a:rPr lang="en-US"/>
            <a:t>Call graph traversals</a:t>
          </a:r>
        </a:p>
      </dgm:t>
    </dgm:pt>
    <dgm:pt modelId="{24E23B38-93B4-44F3-A015-7853A9C6A08C}" type="parTrans" cxnId="{E594952D-3FE7-4935-A416-094BD33C082F}">
      <dgm:prSet/>
      <dgm:spPr/>
      <dgm:t>
        <a:bodyPr/>
        <a:lstStyle/>
        <a:p>
          <a:endParaRPr lang="en-US"/>
        </a:p>
      </dgm:t>
    </dgm:pt>
    <dgm:pt modelId="{5DC8F0F5-1B16-4D5D-A37E-5212027F4278}" type="sibTrans" cxnId="{E594952D-3FE7-4935-A416-094BD33C082F}">
      <dgm:prSet/>
      <dgm:spPr/>
      <dgm:t>
        <a:bodyPr/>
        <a:lstStyle/>
        <a:p>
          <a:endParaRPr lang="en-US"/>
        </a:p>
      </dgm:t>
    </dgm:pt>
    <dgm:pt modelId="{0A1BF101-FA4D-4D92-8FE8-76F82D9FBD53}">
      <dgm:prSet/>
      <dgm:spPr/>
      <dgm:t>
        <a:bodyPr/>
        <a:lstStyle/>
        <a:p>
          <a:r>
            <a:rPr lang="en-US"/>
            <a:t>Slicing</a:t>
          </a:r>
        </a:p>
      </dgm:t>
    </dgm:pt>
    <dgm:pt modelId="{21DD9D54-569E-41E1-B71A-83A9FEC0AF23}" type="parTrans" cxnId="{8928F300-605A-49C9-B9B3-FD0F9E54554C}">
      <dgm:prSet/>
      <dgm:spPr/>
      <dgm:t>
        <a:bodyPr/>
        <a:lstStyle/>
        <a:p>
          <a:endParaRPr lang="en-US"/>
        </a:p>
      </dgm:t>
    </dgm:pt>
    <dgm:pt modelId="{7F0ABD03-1F43-421B-9FB1-7380CAEADF1A}" type="sibTrans" cxnId="{8928F300-605A-49C9-B9B3-FD0F9E54554C}">
      <dgm:prSet/>
      <dgm:spPr/>
      <dgm:t>
        <a:bodyPr/>
        <a:lstStyle/>
        <a:p>
          <a:endParaRPr lang="en-US"/>
        </a:p>
      </dgm:t>
    </dgm:pt>
    <dgm:pt modelId="{AB59D88F-1B0D-478E-ABAE-2FB28CFE2E23}">
      <dgm:prSet/>
      <dgm:spPr/>
      <dgm:t>
        <a:bodyPr/>
        <a:lstStyle/>
        <a:p>
          <a:r>
            <a:rPr lang="en-US"/>
            <a:t>Obtain conservative results</a:t>
          </a:r>
        </a:p>
      </dgm:t>
    </dgm:pt>
    <dgm:pt modelId="{45EFB086-F7CB-4D8E-B3E8-3DDE3C94F843}" type="parTrans" cxnId="{1D5E9DCD-B760-4C1F-B495-9FCF1F011633}">
      <dgm:prSet/>
      <dgm:spPr/>
      <dgm:t>
        <a:bodyPr/>
        <a:lstStyle/>
        <a:p>
          <a:endParaRPr lang="en-US"/>
        </a:p>
      </dgm:t>
    </dgm:pt>
    <dgm:pt modelId="{4EA87F87-1308-49C0-9AB3-18A478FACD31}" type="sibTrans" cxnId="{1D5E9DCD-B760-4C1F-B495-9FCF1F011633}">
      <dgm:prSet/>
      <dgm:spPr/>
      <dgm:t>
        <a:bodyPr/>
        <a:lstStyle/>
        <a:p>
          <a:endParaRPr lang="en-US"/>
        </a:p>
      </dgm:t>
    </dgm:pt>
    <dgm:pt modelId="{1B42E5E4-BBCD-448C-9E86-3A8834F6456D}">
      <dgm:prSet/>
      <dgm:spPr/>
      <dgm:t>
        <a:bodyPr/>
        <a:lstStyle/>
        <a:p>
          <a:r>
            <a:rPr lang="en-US"/>
            <a:t>Accounts for all possible inputs and behaviors</a:t>
          </a:r>
        </a:p>
      </dgm:t>
    </dgm:pt>
    <dgm:pt modelId="{F00A6C21-C8AB-4C71-8549-BED040FD1B31}" type="parTrans" cxnId="{A0B701CA-11F2-41E6-8068-B26CB72A0833}">
      <dgm:prSet/>
      <dgm:spPr/>
      <dgm:t>
        <a:bodyPr/>
        <a:lstStyle/>
        <a:p>
          <a:endParaRPr lang="en-US"/>
        </a:p>
      </dgm:t>
    </dgm:pt>
    <dgm:pt modelId="{AD5504EB-0E68-42A7-A5F2-A499C5283EF9}" type="sibTrans" cxnId="{A0B701CA-11F2-41E6-8068-B26CB72A0833}">
      <dgm:prSet/>
      <dgm:spPr/>
      <dgm:t>
        <a:bodyPr/>
        <a:lstStyle/>
        <a:p>
          <a:endParaRPr lang="en-US"/>
        </a:p>
      </dgm:t>
    </dgm:pt>
    <dgm:pt modelId="{367D79D6-4A00-4B62-BC4D-264CFD0067A7}">
      <dgm:prSet/>
      <dgm:spPr/>
      <dgm:t>
        <a:bodyPr/>
        <a:lstStyle/>
        <a:p>
          <a:r>
            <a:rPr lang="en-US"/>
            <a:t>Can give very large impact sets</a:t>
          </a:r>
        </a:p>
      </dgm:t>
    </dgm:pt>
    <dgm:pt modelId="{D93A2998-C82F-4B4D-A7F5-A0FE9CA9C956}" type="parTrans" cxnId="{8030642C-BEBA-4226-860A-1B583FB837DB}">
      <dgm:prSet/>
      <dgm:spPr/>
      <dgm:t>
        <a:bodyPr/>
        <a:lstStyle/>
        <a:p>
          <a:endParaRPr lang="en-US"/>
        </a:p>
      </dgm:t>
    </dgm:pt>
    <dgm:pt modelId="{50A52AA3-7A0F-4792-884D-7ED54F971A3A}" type="sibTrans" cxnId="{8030642C-BEBA-4226-860A-1B583FB837DB}">
      <dgm:prSet/>
      <dgm:spPr/>
      <dgm:t>
        <a:bodyPr/>
        <a:lstStyle/>
        <a:p>
          <a:endParaRPr lang="en-US"/>
        </a:p>
      </dgm:t>
    </dgm:pt>
    <dgm:pt modelId="{DF0F9D8F-2E5F-4FF0-A9B1-10F17C6E39C0}" type="pres">
      <dgm:prSet presAssocID="{B6F17BE7-5380-4930-90FA-01EE92937A2D}" presName="linear" presStyleCnt="0">
        <dgm:presLayoutVars>
          <dgm:dir/>
          <dgm:animLvl val="lvl"/>
          <dgm:resizeHandles val="exact"/>
        </dgm:presLayoutVars>
      </dgm:prSet>
      <dgm:spPr/>
    </dgm:pt>
    <dgm:pt modelId="{7EB64BB1-5CE1-4061-AC94-7E5214073788}" type="pres">
      <dgm:prSet presAssocID="{A1EAB6DF-D4A3-46CA-9003-15289A3A5DED}" presName="parentLin" presStyleCnt="0"/>
      <dgm:spPr/>
    </dgm:pt>
    <dgm:pt modelId="{19FC1E77-E488-443F-8A9A-CCB4BF20E77F}" type="pres">
      <dgm:prSet presAssocID="{A1EAB6DF-D4A3-46CA-9003-15289A3A5DED}" presName="parentLeftMargin" presStyleLbl="node1" presStyleIdx="0" presStyleCnt="2"/>
      <dgm:spPr/>
    </dgm:pt>
    <dgm:pt modelId="{7838E2DC-6E4A-488E-B5E9-E8EB60782954}" type="pres">
      <dgm:prSet presAssocID="{A1EAB6DF-D4A3-46CA-9003-15289A3A5D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3E2CDE-398B-4296-A5D5-958944BBAEE9}" type="pres">
      <dgm:prSet presAssocID="{A1EAB6DF-D4A3-46CA-9003-15289A3A5DED}" presName="negativeSpace" presStyleCnt="0"/>
      <dgm:spPr/>
    </dgm:pt>
    <dgm:pt modelId="{CC9F19EC-7257-4A8C-9202-61EBFD4CEAC7}" type="pres">
      <dgm:prSet presAssocID="{A1EAB6DF-D4A3-46CA-9003-15289A3A5DED}" presName="childText" presStyleLbl="conFgAcc1" presStyleIdx="0" presStyleCnt="2">
        <dgm:presLayoutVars>
          <dgm:bulletEnabled val="1"/>
        </dgm:presLayoutVars>
      </dgm:prSet>
      <dgm:spPr/>
    </dgm:pt>
    <dgm:pt modelId="{C4FD6906-582E-4193-8287-FF09C42D30AE}" type="pres">
      <dgm:prSet presAssocID="{9445DA99-E54B-4AC2-9DE1-04EA2EC30BEB}" presName="spaceBetweenRectangles" presStyleCnt="0"/>
      <dgm:spPr/>
    </dgm:pt>
    <dgm:pt modelId="{419785FA-F6C6-4484-A85A-FC30FD0EF140}" type="pres">
      <dgm:prSet presAssocID="{AB59D88F-1B0D-478E-ABAE-2FB28CFE2E23}" presName="parentLin" presStyleCnt="0"/>
      <dgm:spPr/>
    </dgm:pt>
    <dgm:pt modelId="{82AE9803-2927-4389-B46C-C54A3D225A40}" type="pres">
      <dgm:prSet presAssocID="{AB59D88F-1B0D-478E-ABAE-2FB28CFE2E23}" presName="parentLeftMargin" presStyleLbl="node1" presStyleIdx="0" presStyleCnt="2"/>
      <dgm:spPr/>
    </dgm:pt>
    <dgm:pt modelId="{54120E05-E7A5-4B9A-90A4-CE1CC5267C15}" type="pres">
      <dgm:prSet presAssocID="{AB59D88F-1B0D-478E-ABAE-2FB28CFE2E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E6323A-46A0-4E8D-8399-BE9705EFCB13}" type="pres">
      <dgm:prSet presAssocID="{AB59D88F-1B0D-478E-ABAE-2FB28CFE2E23}" presName="negativeSpace" presStyleCnt="0"/>
      <dgm:spPr/>
    </dgm:pt>
    <dgm:pt modelId="{EA7CBA4B-33AC-4C25-9E2C-F696E70C7B6D}" type="pres">
      <dgm:prSet presAssocID="{AB59D88F-1B0D-478E-ABAE-2FB28CFE2E2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28F300-605A-49C9-B9B3-FD0F9E54554C}" srcId="{A1EAB6DF-D4A3-46CA-9003-15289A3A5DED}" destId="{0A1BF101-FA4D-4D92-8FE8-76F82D9FBD53}" srcOrd="1" destOrd="0" parTransId="{21DD9D54-569E-41E1-B71A-83A9FEC0AF23}" sibTransId="{7F0ABD03-1F43-421B-9FB1-7380CAEADF1A}"/>
    <dgm:cxn modelId="{9C745421-F134-4290-AA3F-FB0424DE8DA3}" srcId="{B6F17BE7-5380-4930-90FA-01EE92937A2D}" destId="{A1EAB6DF-D4A3-46CA-9003-15289A3A5DED}" srcOrd="0" destOrd="0" parTransId="{B5058A9C-DB24-4DA1-9C5E-7CD107482281}" sibTransId="{9445DA99-E54B-4AC2-9DE1-04EA2EC30BEB}"/>
    <dgm:cxn modelId="{60A5D027-7D49-48D9-AD3D-4B38301BB525}" type="presOf" srcId="{367D79D6-4A00-4B62-BC4D-264CFD0067A7}" destId="{EA7CBA4B-33AC-4C25-9E2C-F696E70C7B6D}" srcOrd="0" destOrd="1" presId="urn:microsoft.com/office/officeart/2005/8/layout/list1"/>
    <dgm:cxn modelId="{8030642C-BEBA-4226-860A-1B583FB837DB}" srcId="{AB59D88F-1B0D-478E-ABAE-2FB28CFE2E23}" destId="{367D79D6-4A00-4B62-BC4D-264CFD0067A7}" srcOrd="1" destOrd="0" parTransId="{D93A2998-C82F-4B4D-A7F5-A0FE9CA9C956}" sibTransId="{50A52AA3-7A0F-4792-884D-7ED54F971A3A}"/>
    <dgm:cxn modelId="{E69A592D-C532-4FFC-83DD-0C9471920057}" type="presOf" srcId="{AB59D88F-1B0D-478E-ABAE-2FB28CFE2E23}" destId="{54120E05-E7A5-4B9A-90A4-CE1CC5267C15}" srcOrd="1" destOrd="0" presId="urn:microsoft.com/office/officeart/2005/8/layout/list1"/>
    <dgm:cxn modelId="{E594952D-3FE7-4935-A416-094BD33C082F}" srcId="{A1EAB6DF-D4A3-46CA-9003-15289A3A5DED}" destId="{127E716A-6EF7-4476-AB25-3289F117E1B6}" srcOrd="0" destOrd="0" parTransId="{24E23B38-93B4-44F3-A015-7853A9C6A08C}" sibTransId="{5DC8F0F5-1B16-4D5D-A37E-5212027F4278}"/>
    <dgm:cxn modelId="{31CED93D-4BC8-4E49-A62B-63B5DFBFB830}" type="presOf" srcId="{127E716A-6EF7-4476-AB25-3289F117E1B6}" destId="{CC9F19EC-7257-4A8C-9202-61EBFD4CEAC7}" srcOrd="0" destOrd="0" presId="urn:microsoft.com/office/officeart/2005/8/layout/list1"/>
    <dgm:cxn modelId="{6ABE345B-021D-49B4-B7C2-DF9CE65DF963}" type="presOf" srcId="{A1EAB6DF-D4A3-46CA-9003-15289A3A5DED}" destId="{7838E2DC-6E4A-488E-B5E9-E8EB60782954}" srcOrd="1" destOrd="0" presId="urn:microsoft.com/office/officeart/2005/8/layout/list1"/>
    <dgm:cxn modelId="{C1B95C5B-81F8-4A38-95B9-0F3A0831579E}" type="presOf" srcId="{AB59D88F-1B0D-478E-ABAE-2FB28CFE2E23}" destId="{82AE9803-2927-4389-B46C-C54A3D225A40}" srcOrd="0" destOrd="0" presId="urn:microsoft.com/office/officeart/2005/8/layout/list1"/>
    <dgm:cxn modelId="{49D60349-76F4-42EF-83EE-0918CA74E08D}" type="presOf" srcId="{0A1BF101-FA4D-4D92-8FE8-76F82D9FBD53}" destId="{CC9F19EC-7257-4A8C-9202-61EBFD4CEAC7}" srcOrd="0" destOrd="1" presId="urn:microsoft.com/office/officeart/2005/8/layout/list1"/>
    <dgm:cxn modelId="{39220B72-AC9D-414A-BF66-7429D2DEBDF4}" type="presOf" srcId="{B6F17BE7-5380-4930-90FA-01EE92937A2D}" destId="{DF0F9D8F-2E5F-4FF0-A9B1-10F17C6E39C0}" srcOrd="0" destOrd="0" presId="urn:microsoft.com/office/officeart/2005/8/layout/list1"/>
    <dgm:cxn modelId="{B0E56297-B137-4FCE-BD5D-2C74953A4B7A}" type="presOf" srcId="{A1EAB6DF-D4A3-46CA-9003-15289A3A5DED}" destId="{19FC1E77-E488-443F-8A9A-CCB4BF20E77F}" srcOrd="0" destOrd="0" presId="urn:microsoft.com/office/officeart/2005/8/layout/list1"/>
    <dgm:cxn modelId="{A5E3FEB6-4912-4D0D-A584-6892025CB84E}" type="presOf" srcId="{1B42E5E4-BBCD-448C-9E86-3A8834F6456D}" destId="{EA7CBA4B-33AC-4C25-9E2C-F696E70C7B6D}" srcOrd="0" destOrd="0" presId="urn:microsoft.com/office/officeart/2005/8/layout/list1"/>
    <dgm:cxn modelId="{A0B701CA-11F2-41E6-8068-B26CB72A0833}" srcId="{AB59D88F-1B0D-478E-ABAE-2FB28CFE2E23}" destId="{1B42E5E4-BBCD-448C-9E86-3A8834F6456D}" srcOrd="0" destOrd="0" parTransId="{F00A6C21-C8AB-4C71-8549-BED040FD1B31}" sibTransId="{AD5504EB-0E68-42A7-A5F2-A499C5283EF9}"/>
    <dgm:cxn modelId="{1D5E9DCD-B760-4C1F-B495-9FCF1F011633}" srcId="{B6F17BE7-5380-4930-90FA-01EE92937A2D}" destId="{AB59D88F-1B0D-478E-ABAE-2FB28CFE2E23}" srcOrd="1" destOrd="0" parTransId="{45EFB086-F7CB-4D8E-B3E8-3DDE3C94F843}" sibTransId="{4EA87F87-1308-49C0-9AB3-18A478FACD31}"/>
    <dgm:cxn modelId="{85DC4FFC-5EA9-4236-9374-D9FC899EEC74}" type="presParOf" srcId="{DF0F9D8F-2E5F-4FF0-A9B1-10F17C6E39C0}" destId="{7EB64BB1-5CE1-4061-AC94-7E5214073788}" srcOrd="0" destOrd="0" presId="urn:microsoft.com/office/officeart/2005/8/layout/list1"/>
    <dgm:cxn modelId="{58E37138-D380-4936-9D5E-91957383F8F2}" type="presParOf" srcId="{7EB64BB1-5CE1-4061-AC94-7E5214073788}" destId="{19FC1E77-E488-443F-8A9A-CCB4BF20E77F}" srcOrd="0" destOrd="0" presId="urn:microsoft.com/office/officeart/2005/8/layout/list1"/>
    <dgm:cxn modelId="{510539AE-EE9F-44BB-89BF-DF2EE330D640}" type="presParOf" srcId="{7EB64BB1-5CE1-4061-AC94-7E5214073788}" destId="{7838E2DC-6E4A-488E-B5E9-E8EB60782954}" srcOrd="1" destOrd="0" presId="urn:microsoft.com/office/officeart/2005/8/layout/list1"/>
    <dgm:cxn modelId="{3BBDF97F-258F-4151-B31D-0641FD0CEC24}" type="presParOf" srcId="{DF0F9D8F-2E5F-4FF0-A9B1-10F17C6E39C0}" destId="{193E2CDE-398B-4296-A5D5-958944BBAEE9}" srcOrd="1" destOrd="0" presId="urn:microsoft.com/office/officeart/2005/8/layout/list1"/>
    <dgm:cxn modelId="{FEB6E572-023F-4DBA-8AD6-711989F1F0A7}" type="presParOf" srcId="{DF0F9D8F-2E5F-4FF0-A9B1-10F17C6E39C0}" destId="{CC9F19EC-7257-4A8C-9202-61EBFD4CEAC7}" srcOrd="2" destOrd="0" presId="urn:microsoft.com/office/officeart/2005/8/layout/list1"/>
    <dgm:cxn modelId="{889F5D32-9624-4AAE-81E4-6491AE380231}" type="presParOf" srcId="{DF0F9D8F-2E5F-4FF0-A9B1-10F17C6E39C0}" destId="{C4FD6906-582E-4193-8287-FF09C42D30AE}" srcOrd="3" destOrd="0" presId="urn:microsoft.com/office/officeart/2005/8/layout/list1"/>
    <dgm:cxn modelId="{F9D58898-165F-4024-B307-8BC8FA42965E}" type="presParOf" srcId="{DF0F9D8F-2E5F-4FF0-A9B1-10F17C6E39C0}" destId="{419785FA-F6C6-4484-A85A-FC30FD0EF140}" srcOrd="4" destOrd="0" presId="urn:microsoft.com/office/officeart/2005/8/layout/list1"/>
    <dgm:cxn modelId="{4BD0C72B-BA0E-45AE-B2B5-1F7CA18C0233}" type="presParOf" srcId="{419785FA-F6C6-4484-A85A-FC30FD0EF140}" destId="{82AE9803-2927-4389-B46C-C54A3D225A40}" srcOrd="0" destOrd="0" presId="urn:microsoft.com/office/officeart/2005/8/layout/list1"/>
    <dgm:cxn modelId="{90BD1C85-9D87-4D17-929D-4FBEA05EFF53}" type="presParOf" srcId="{419785FA-F6C6-4484-A85A-FC30FD0EF140}" destId="{54120E05-E7A5-4B9A-90A4-CE1CC5267C15}" srcOrd="1" destOrd="0" presId="urn:microsoft.com/office/officeart/2005/8/layout/list1"/>
    <dgm:cxn modelId="{34595EDE-A16B-4450-AA26-D3EEEF109475}" type="presParOf" srcId="{DF0F9D8F-2E5F-4FF0-A9B1-10F17C6E39C0}" destId="{D8E6323A-46A0-4E8D-8399-BE9705EFCB13}" srcOrd="5" destOrd="0" presId="urn:microsoft.com/office/officeart/2005/8/layout/list1"/>
    <dgm:cxn modelId="{F3868A6C-CF17-4382-AE11-2C94233045DB}" type="presParOf" srcId="{DF0F9D8F-2E5F-4FF0-A9B1-10F17C6E39C0}" destId="{EA7CBA4B-33AC-4C25-9E2C-F696E70C7B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897DE-BA19-4653-AA35-A25236501542}">
      <dsp:nvSpPr>
        <dsp:cNvPr id="0" name=""/>
        <dsp:cNvSpPr/>
      </dsp:nvSpPr>
      <dsp:spPr>
        <a:xfrm>
          <a:off x="0" y="5431"/>
          <a:ext cx="5181600" cy="9282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maintenance process starts by performing impact analysis. </a:t>
          </a:r>
        </a:p>
      </dsp:txBody>
      <dsp:txXfrm>
        <a:off x="45313" y="50744"/>
        <a:ext cx="5090974" cy="837618"/>
      </dsp:txXfrm>
    </dsp:sp>
    <dsp:sp modelId="{D4D99E9B-04CF-4B3F-B70D-50B5206B7586}">
      <dsp:nvSpPr>
        <dsp:cNvPr id="0" name=""/>
        <dsp:cNvSpPr/>
      </dsp:nvSpPr>
      <dsp:spPr>
        <a:xfrm>
          <a:off x="0" y="946994"/>
          <a:ext cx="5181600" cy="92824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Impact analysis basically refers to identifying the components that are impacted by the Change Request (CR). </a:t>
          </a:r>
        </a:p>
      </dsp:txBody>
      <dsp:txXfrm>
        <a:off x="45313" y="992307"/>
        <a:ext cx="5090974" cy="837618"/>
      </dsp:txXfrm>
    </dsp:sp>
    <dsp:sp modelId="{4E86B9AF-7933-4A69-8356-922031547845}">
      <dsp:nvSpPr>
        <dsp:cNvPr id="0" name=""/>
        <dsp:cNvSpPr/>
      </dsp:nvSpPr>
      <dsp:spPr>
        <a:xfrm>
          <a:off x="0" y="1888556"/>
          <a:ext cx="5181600" cy="92824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Impact of the changes are analyzed for the following reasons:</a:t>
          </a:r>
        </a:p>
      </dsp:txBody>
      <dsp:txXfrm>
        <a:off x="45313" y="1933869"/>
        <a:ext cx="5090974" cy="837618"/>
      </dsp:txXfrm>
    </dsp:sp>
    <dsp:sp modelId="{AC3F1A6B-32B7-4A7F-BE60-75D824E01291}">
      <dsp:nvSpPr>
        <dsp:cNvPr id="0" name=""/>
        <dsp:cNvSpPr/>
      </dsp:nvSpPr>
      <dsp:spPr>
        <a:xfrm>
          <a:off x="0" y="2816801"/>
          <a:ext cx="5181600" cy="306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to </a:t>
          </a:r>
          <a:r>
            <a:rPr lang="en-US" sz="1800" b="1" kern="1200" dirty="0"/>
            <a:t>estimate the cost </a:t>
          </a:r>
          <a:r>
            <a:rPr lang="en-US" sz="1800" kern="1200" dirty="0"/>
            <a:t>of executing the change request.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to </a:t>
          </a:r>
          <a:r>
            <a:rPr lang="en-US" sz="1800" b="1" kern="1200" dirty="0"/>
            <a:t>determine</a:t>
          </a:r>
          <a:r>
            <a:rPr lang="en-US" sz="1800" kern="1200" dirty="0"/>
            <a:t> whether some critical </a:t>
          </a:r>
          <a:r>
            <a:rPr lang="en-US" sz="1800" b="1" kern="1200" dirty="0"/>
            <a:t>portions</a:t>
          </a:r>
          <a:r>
            <a:rPr lang="en-US" sz="1800" kern="1200" dirty="0"/>
            <a:t> of the system are going to be </a:t>
          </a:r>
          <a:r>
            <a:rPr lang="en-US" sz="1800" b="1" kern="1200" dirty="0"/>
            <a:t>impacted</a:t>
          </a:r>
          <a:r>
            <a:rPr lang="en-US" sz="1800" kern="1200" dirty="0"/>
            <a:t> due to the requested change.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to </a:t>
          </a:r>
          <a:r>
            <a:rPr lang="en-US" sz="1800" b="1" kern="1200" dirty="0"/>
            <a:t>record the history </a:t>
          </a:r>
          <a:r>
            <a:rPr lang="en-US" sz="1800" kern="1200" dirty="0"/>
            <a:t>of change related information for future evaluation of changes.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to understand </a:t>
          </a:r>
          <a:r>
            <a:rPr lang="en-US" sz="1800" b="1" kern="1200" dirty="0"/>
            <a:t>how</a:t>
          </a:r>
          <a:r>
            <a:rPr lang="en-US" sz="1800" kern="1200" dirty="0"/>
            <a:t> items of </a:t>
          </a:r>
          <a:r>
            <a:rPr lang="en-US" sz="1800" b="1" kern="1200" dirty="0"/>
            <a:t>change</a:t>
          </a:r>
          <a:r>
            <a:rPr lang="en-US" sz="1800" kern="1200" dirty="0"/>
            <a:t> are </a:t>
          </a:r>
          <a:r>
            <a:rPr lang="en-US" sz="1800" b="1" kern="1200" dirty="0"/>
            <a:t>related</a:t>
          </a:r>
          <a:r>
            <a:rPr lang="en-US" sz="1800" kern="1200" dirty="0"/>
            <a:t> to the structure of the software.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to determine the </a:t>
          </a:r>
          <a:r>
            <a:rPr lang="en-US" sz="1800" b="1" kern="1200" dirty="0"/>
            <a:t>portions</a:t>
          </a:r>
          <a:r>
            <a:rPr lang="en-US" sz="1800" kern="1200" dirty="0"/>
            <a:t> of the software that need to be subjected to </a:t>
          </a:r>
          <a:r>
            <a:rPr lang="en-US" sz="1800" b="1" kern="1200" dirty="0"/>
            <a:t>regression</a:t>
          </a:r>
          <a:r>
            <a:rPr lang="en-US" sz="1800" kern="1200" dirty="0"/>
            <a:t> </a:t>
          </a:r>
          <a:r>
            <a:rPr lang="en-US" sz="1800" b="1" kern="1200" dirty="0"/>
            <a:t>testing</a:t>
          </a:r>
          <a:r>
            <a:rPr lang="en-US" sz="1800" kern="1200" dirty="0"/>
            <a:t> after a change is effected.</a:t>
          </a:r>
        </a:p>
      </dsp:txBody>
      <dsp:txXfrm>
        <a:off x="0" y="2816801"/>
        <a:ext cx="5181600" cy="30631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407C6-6FD4-4F57-B16A-1C6C8F5A7ADF}">
      <dsp:nvSpPr>
        <dsp:cNvPr id="0" name=""/>
        <dsp:cNvSpPr/>
      </dsp:nvSpPr>
      <dsp:spPr>
        <a:xfrm>
          <a:off x="8960" y="34560"/>
          <a:ext cx="953470" cy="93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EB2E2-FE31-40D3-A696-8889C465FB51}">
      <dsp:nvSpPr>
        <dsp:cNvPr id="0" name=""/>
        <dsp:cNvSpPr/>
      </dsp:nvSpPr>
      <dsp:spPr>
        <a:xfrm>
          <a:off x="8960" y="1157716"/>
          <a:ext cx="2724202" cy="85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Version control </a:t>
          </a:r>
          <a:endParaRPr lang="en-US" sz="2800" kern="1200"/>
        </a:p>
      </dsp:txBody>
      <dsp:txXfrm>
        <a:off x="8960" y="1157716"/>
        <a:ext cx="2724202" cy="856903"/>
      </dsp:txXfrm>
    </dsp:sp>
    <dsp:sp modelId="{18F4943A-65FF-4E8D-959E-DE0ECB0876D1}">
      <dsp:nvSpPr>
        <dsp:cNvPr id="0" name=""/>
        <dsp:cNvSpPr/>
      </dsp:nvSpPr>
      <dsp:spPr>
        <a:xfrm>
          <a:off x="8960" y="2100168"/>
          <a:ext cx="2724202" cy="221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test suites and the SUT must be under configuration </a:t>
          </a:r>
          <a:r>
            <a:rPr lang="en-US" sz="2400" kern="1200" dirty="0"/>
            <a:t>management</a:t>
          </a:r>
          <a:r>
            <a:rPr lang="en-US" sz="2000" kern="1200" dirty="0"/>
            <a:t> control</a:t>
          </a:r>
        </a:p>
      </dsp:txBody>
      <dsp:txXfrm>
        <a:off x="8960" y="2100168"/>
        <a:ext cx="2724202" cy="2211846"/>
      </dsp:txXfrm>
    </dsp:sp>
    <dsp:sp modelId="{7FFF7F32-557B-4168-A4D3-0F6543470198}">
      <dsp:nvSpPr>
        <dsp:cNvPr id="0" name=""/>
        <dsp:cNvSpPr/>
      </dsp:nvSpPr>
      <dsp:spPr>
        <a:xfrm>
          <a:off x="3209898" y="34560"/>
          <a:ext cx="953470" cy="93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DA39B-93DD-4A89-8843-74EA3BF263D3}">
      <dsp:nvSpPr>
        <dsp:cNvPr id="0" name=""/>
        <dsp:cNvSpPr/>
      </dsp:nvSpPr>
      <dsp:spPr>
        <a:xfrm>
          <a:off x="3209898" y="1157716"/>
          <a:ext cx="2724202" cy="85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Modular structure </a:t>
          </a:r>
          <a:endParaRPr lang="en-US" sz="2800" kern="1200"/>
        </a:p>
      </dsp:txBody>
      <dsp:txXfrm>
        <a:off x="3209898" y="1157716"/>
        <a:ext cx="2724202" cy="856903"/>
      </dsp:txXfrm>
    </dsp:sp>
    <dsp:sp modelId="{2BF5C798-C073-4717-8152-59C43822C2F2}">
      <dsp:nvSpPr>
        <dsp:cNvPr id="0" name=""/>
        <dsp:cNvSpPr/>
      </dsp:nvSpPr>
      <dsp:spPr>
        <a:xfrm>
          <a:off x="3209898" y="2100168"/>
          <a:ext cx="2724202" cy="221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Baseline test suites </a:t>
          </a:r>
          <a:r>
            <a:rPr lang="en-US" sz="2000" u="sng" kern="1200"/>
            <a:t>grow with successive increments and releases</a:t>
          </a:r>
          <a:r>
            <a:rPr lang="en-US" sz="2000" kern="1200"/>
            <a:t>.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Organizing test suites into small modules facilitates selection and maintenance of tests. </a:t>
          </a:r>
        </a:p>
      </dsp:txBody>
      <dsp:txXfrm>
        <a:off x="3209898" y="2100168"/>
        <a:ext cx="2724202" cy="2211846"/>
      </dsp:txXfrm>
    </dsp:sp>
    <dsp:sp modelId="{09CCA4A9-59C0-4CF8-914F-2DF98AEF6EDD}">
      <dsp:nvSpPr>
        <dsp:cNvPr id="0" name=""/>
        <dsp:cNvSpPr/>
      </dsp:nvSpPr>
      <dsp:spPr>
        <a:xfrm>
          <a:off x="6410836" y="34560"/>
          <a:ext cx="953470" cy="939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E0559-A934-4A95-919A-DE3D5149F7ED}">
      <dsp:nvSpPr>
        <dsp:cNvPr id="0" name=""/>
        <dsp:cNvSpPr/>
      </dsp:nvSpPr>
      <dsp:spPr>
        <a:xfrm>
          <a:off x="6410836" y="1157716"/>
          <a:ext cx="2724202" cy="85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Compare baseline and delta results</a:t>
          </a:r>
          <a:endParaRPr lang="en-US" sz="2800" kern="1200"/>
        </a:p>
      </dsp:txBody>
      <dsp:txXfrm>
        <a:off x="6410836" y="1157716"/>
        <a:ext cx="2724202" cy="856903"/>
      </dsp:txXfrm>
    </dsp:sp>
    <dsp:sp modelId="{C358232D-44F3-4394-B134-10322DA8524A}">
      <dsp:nvSpPr>
        <dsp:cNvPr id="0" name=""/>
        <dsp:cNvSpPr/>
      </dsp:nvSpPr>
      <dsp:spPr>
        <a:xfrm>
          <a:off x="6410836" y="2100168"/>
          <a:ext cx="2724202" cy="221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0ACC8-77A6-4B26-A185-E956DD5F9F63}">
      <dsp:nvSpPr>
        <dsp:cNvPr id="0" name=""/>
        <dsp:cNvSpPr/>
      </dsp:nvSpPr>
      <dsp:spPr>
        <a:xfrm>
          <a:off x="0" y="78623"/>
          <a:ext cx="469773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Smart comparator </a:t>
          </a:r>
          <a:endParaRPr lang="en-US" sz="2800" kern="1200"/>
        </a:p>
      </dsp:txBody>
      <dsp:txXfrm>
        <a:off x="32784" y="111407"/>
        <a:ext cx="4632162" cy="606012"/>
      </dsp:txXfrm>
    </dsp:sp>
    <dsp:sp modelId="{9E914CF4-E2EA-4417-AB48-C36BA5921112}">
      <dsp:nvSpPr>
        <dsp:cNvPr id="0" name=""/>
        <dsp:cNvSpPr/>
      </dsp:nvSpPr>
      <dsp:spPr>
        <a:xfrm>
          <a:off x="0" y="750203"/>
          <a:ext cx="469773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The ability to ignore some output fields (e.g. time stamps) while comparing expected and actual results. </a:t>
          </a:r>
        </a:p>
      </dsp:txBody>
      <dsp:txXfrm>
        <a:off x="0" y="750203"/>
        <a:ext cx="4697730" cy="1304100"/>
      </dsp:txXfrm>
    </dsp:sp>
    <dsp:sp modelId="{BADF819A-1971-41C6-BF8D-1C78177A95F1}">
      <dsp:nvSpPr>
        <dsp:cNvPr id="0" name=""/>
        <dsp:cNvSpPr/>
      </dsp:nvSpPr>
      <dsp:spPr>
        <a:xfrm>
          <a:off x="0" y="2054303"/>
          <a:ext cx="4697730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Shuffling</a:t>
          </a:r>
          <a:r>
            <a:rPr lang="en-US" sz="2800" kern="1200"/>
            <a:t> </a:t>
          </a:r>
        </a:p>
      </dsp:txBody>
      <dsp:txXfrm>
        <a:off x="32784" y="2087087"/>
        <a:ext cx="4632162" cy="606012"/>
      </dsp:txXfrm>
    </dsp:sp>
    <dsp:sp modelId="{5269BA29-A972-4AFA-AFE7-8C44BBFFAC0A}">
      <dsp:nvSpPr>
        <dsp:cNvPr id="0" name=""/>
        <dsp:cNvSpPr/>
      </dsp:nvSpPr>
      <dsp:spPr>
        <a:xfrm>
          <a:off x="0" y="2725883"/>
          <a:ext cx="469773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Automatically shuffles the order of the test suite , in order to reveal sequence-sensitive bugs</a:t>
          </a:r>
        </a:p>
      </dsp:txBody>
      <dsp:txXfrm>
        <a:off x="0" y="2725883"/>
        <a:ext cx="4697730" cy="1014300"/>
      </dsp:txXfrm>
    </dsp:sp>
    <dsp:sp modelId="{6ABA2870-D166-4AA2-B1CC-0F2995B37EA6}">
      <dsp:nvSpPr>
        <dsp:cNvPr id="0" name=""/>
        <dsp:cNvSpPr/>
      </dsp:nvSpPr>
      <dsp:spPr>
        <a:xfrm>
          <a:off x="0" y="3740184"/>
          <a:ext cx="4697730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Built-in test</a:t>
          </a:r>
          <a:endParaRPr lang="en-US" sz="2800" kern="1200"/>
        </a:p>
      </dsp:txBody>
      <dsp:txXfrm>
        <a:off x="32784" y="3772968"/>
        <a:ext cx="4632162" cy="606012"/>
      </dsp:txXfrm>
    </dsp:sp>
    <dsp:sp modelId="{14C9EF65-D421-4EBC-ADEF-EE85FC9A3E9B}">
      <dsp:nvSpPr>
        <dsp:cNvPr id="0" name=""/>
        <dsp:cNvSpPr/>
      </dsp:nvSpPr>
      <dsp:spPr>
        <a:xfrm>
          <a:off x="0" y="4411764"/>
          <a:ext cx="469773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Test drivers packaged with a component can reduce the cost of test maintenance</a:t>
          </a:r>
        </a:p>
      </dsp:txBody>
      <dsp:txXfrm>
        <a:off x="0" y="4411764"/>
        <a:ext cx="4697730" cy="1014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A6537-8B38-4055-85F8-E1DE2D4842E7}">
      <dsp:nvSpPr>
        <dsp:cNvPr id="0" name=""/>
        <dsp:cNvSpPr/>
      </dsp:nvSpPr>
      <dsp:spPr>
        <a:xfrm>
          <a:off x="0" y="0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B4900-5BB2-46D9-BEC1-DF370F42B8DC}">
      <dsp:nvSpPr>
        <dsp:cNvPr id="0" name=""/>
        <dsp:cNvSpPr/>
      </dsp:nvSpPr>
      <dsp:spPr>
        <a:xfrm>
          <a:off x="0" y="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Implementation of change requests impact all kinds of </a:t>
          </a:r>
          <a:r>
            <a:rPr lang="en-US" sz="2000" b="1" kern="1200"/>
            <a:t>artifacts</a:t>
          </a:r>
          <a:r>
            <a:rPr lang="en-US" sz="2000" kern="1200"/>
            <a:t>, including the source code, requirements, design documentation, and test scenarios. </a:t>
          </a:r>
        </a:p>
      </dsp:txBody>
      <dsp:txXfrm>
        <a:off x="0" y="0"/>
        <a:ext cx="4869656" cy="1276350"/>
      </dsp:txXfrm>
    </dsp:sp>
    <dsp:sp modelId="{C29E8F2D-88A2-4DCA-859D-F638218C3BCA}">
      <dsp:nvSpPr>
        <dsp:cNvPr id="0" name=""/>
        <dsp:cNvSpPr/>
      </dsp:nvSpPr>
      <dsp:spPr>
        <a:xfrm>
          <a:off x="0" y="1276350"/>
          <a:ext cx="4869656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62B1A-41CF-4AA2-A620-4F52F91D9AC3}">
      <dsp:nvSpPr>
        <dsp:cNvPr id="0" name=""/>
        <dsp:cNvSpPr/>
      </dsp:nvSpPr>
      <dsp:spPr>
        <a:xfrm>
          <a:off x="0" y="127635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Therefore, impact analysis traceability information can be used in performing impact analysis. </a:t>
          </a:r>
        </a:p>
      </dsp:txBody>
      <dsp:txXfrm>
        <a:off x="0" y="1276350"/>
        <a:ext cx="4869656" cy="1276350"/>
      </dsp:txXfrm>
    </dsp:sp>
    <dsp:sp modelId="{51822ECF-35CB-4AE4-A1F3-0FD7AA2CC6F7}">
      <dsp:nvSpPr>
        <dsp:cNvPr id="0" name=""/>
        <dsp:cNvSpPr/>
      </dsp:nvSpPr>
      <dsp:spPr>
        <a:xfrm>
          <a:off x="0" y="2552700"/>
          <a:ext cx="4869656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B24C5-03AA-410B-AA0A-67DAC797E394}">
      <dsp:nvSpPr>
        <dsp:cNvPr id="0" name=""/>
        <dsp:cNvSpPr/>
      </dsp:nvSpPr>
      <dsp:spPr>
        <a:xfrm>
          <a:off x="0" y="255270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Gotel</a:t>
          </a:r>
          <a:r>
            <a:rPr lang="en-US" sz="2000" kern="1200" dirty="0"/>
            <a:t> and </a:t>
          </a:r>
          <a:r>
            <a:rPr lang="en-US" sz="2000" kern="1200" dirty="0" err="1"/>
            <a:t>Finkkelstein</a:t>
          </a:r>
          <a:r>
            <a:rPr lang="en-US" sz="2000" kern="1200" dirty="0"/>
            <a:t> define traceability as the </a:t>
          </a:r>
          <a:r>
            <a:rPr lang="en-US" sz="2000" b="1" kern="1200" dirty="0"/>
            <a:t>ability to describe and follow </a:t>
          </a:r>
          <a:r>
            <a:rPr lang="en-US" sz="2000" kern="1200" dirty="0"/>
            <a:t>the life of an artifact in both the forward and backward directions.</a:t>
          </a:r>
        </a:p>
      </dsp:txBody>
      <dsp:txXfrm>
        <a:off x="0" y="2552700"/>
        <a:ext cx="4869656" cy="1276350"/>
      </dsp:txXfrm>
    </dsp:sp>
    <dsp:sp modelId="{55C57F51-AF60-4648-94A5-7F4EB6313B46}">
      <dsp:nvSpPr>
        <dsp:cNvPr id="0" name=""/>
        <dsp:cNvSpPr/>
      </dsp:nvSpPr>
      <dsp:spPr>
        <a:xfrm>
          <a:off x="0" y="3829050"/>
          <a:ext cx="4869656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F498E-B24E-4FF7-8554-EDF5E97CC7FD}">
      <dsp:nvSpPr>
        <dsp:cNvPr id="0" name=""/>
        <dsp:cNvSpPr/>
      </dsp:nvSpPr>
      <dsp:spPr>
        <a:xfrm>
          <a:off x="0" y="3829050"/>
          <a:ext cx="4869656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</a:t>
          </a:r>
          <a:r>
            <a:rPr lang="en-US" sz="2000" b="1" kern="1200" dirty="0"/>
            <a:t>raceability</a:t>
          </a:r>
          <a:r>
            <a:rPr lang="en-US" sz="2000" kern="1200" dirty="0"/>
            <a:t> helps software developers understand the relationships among all the software artifacts in a project.</a:t>
          </a:r>
        </a:p>
      </dsp:txBody>
      <dsp:txXfrm>
        <a:off x="0" y="3829050"/>
        <a:ext cx="4869656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F342F-530E-4E28-BB32-045E0DC2B060}">
      <dsp:nvSpPr>
        <dsp:cNvPr id="0" name=""/>
        <dsp:cNvSpPr/>
      </dsp:nvSpPr>
      <dsp:spPr>
        <a:xfrm>
          <a:off x="0" y="167591"/>
          <a:ext cx="78867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topic related to impact analysis is ripple effect analysis. </a:t>
          </a:r>
        </a:p>
      </dsp:txBody>
      <dsp:txXfrm>
        <a:off x="44602" y="212193"/>
        <a:ext cx="7797496" cy="824474"/>
      </dsp:txXfrm>
    </dsp:sp>
    <dsp:sp modelId="{DDE9602A-7DCE-4B3B-983B-660846553DA0}">
      <dsp:nvSpPr>
        <dsp:cNvPr id="0" name=""/>
        <dsp:cNvSpPr/>
      </dsp:nvSpPr>
      <dsp:spPr>
        <a:xfrm>
          <a:off x="0" y="1147509"/>
          <a:ext cx="78867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Ripple effect means that a modification to a single variable may require several parts of the software system to be modified.</a:t>
          </a:r>
        </a:p>
      </dsp:txBody>
      <dsp:txXfrm>
        <a:off x="44602" y="1192111"/>
        <a:ext cx="7797496" cy="824474"/>
      </dsp:txXfrm>
    </dsp:sp>
    <dsp:sp modelId="{1EAD34DC-3C9B-4F0F-9136-B519D2804689}">
      <dsp:nvSpPr>
        <dsp:cNvPr id="0" name=""/>
        <dsp:cNvSpPr/>
      </dsp:nvSpPr>
      <dsp:spPr>
        <a:xfrm>
          <a:off x="0" y="2127428"/>
          <a:ext cx="78867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Analysis of ripple effect reveals what and where changes are occurring.</a:t>
          </a:r>
        </a:p>
      </dsp:txBody>
      <dsp:txXfrm>
        <a:off x="44602" y="2172030"/>
        <a:ext cx="7797496" cy="824474"/>
      </dsp:txXfrm>
    </dsp:sp>
    <dsp:sp modelId="{21290320-9F3C-4CCE-971C-BFF50A86C417}">
      <dsp:nvSpPr>
        <dsp:cNvPr id="0" name=""/>
        <dsp:cNvSpPr/>
      </dsp:nvSpPr>
      <dsp:spPr>
        <a:xfrm>
          <a:off x="0" y="3041106"/>
          <a:ext cx="78867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(</a:t>
          </a:r>
          <a:r>
            <a:rPr lang="en-US" sz="1800" kern="1200" dirty="0" err="1"/>
            <a:t>i</a:t>
          </a:r>
          <a:r>
            <a:rPr lang="en-US" sz="1800" kern="1200" dirty="0"/>
            <a:t>) between successive versions of the same system, measurement of ripple effect will tell us how the software’s complexity has changed.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(</a:t>
          </a:r>
          <a:r>
            <a:rPr lang="en-US" sz="1800" kern="1200" dirty="0"/>
            <a:t>ii) measurement of ripple effect can tell us how the software’s complexity has changed because of the addition of the new module.</a:t>
          </a:r>
        </a:p>
      </dsp:txBody>
      <dsp:txXfrm>
        <a:off x="0" y="3041106"/>
        <a:ext cx="7886700" cy="1142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4CA8C-63FA-4816-8E8E-625518DAD86A}">
      <dsp:nvSpPr>
        <dsp:cNvPr id="0" name=""/>
        <dsp:cNvSpPr/>
      </dsp:nvSpPr>
      <dsp:spPr>
        <a:xfrm>
          <a:off x="0" y="61860"/>
          <a:ext cx="8610600" cy="1264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Impact analysis: </a:t>
          </a:r>
          <a:r>
            <a:rPr lang="en-US" sz="2300" kern="1200" dirty="0"/>
            <a:t>identifying the potential consequences (impacts) of a change, or estimating what needs to be modified to accomplish a change</a:t>
          </a:r>
        </a:p>
      </dsp:txBody>
      <dsp:txXfrm>
        <a:off x="61741" y="123601"/>
        <a:ext cx="8487118" cy="1141288"/>
      </dsp:txXfrm>
    </dsp:sp>
    <dsp:sp modelId="{4921DF40-4CCB-4C2F-977A-4DBC6E9C31E9}">
      <dsp:nvSpPr>
        <dsp:cNvPr id="0" name=""/>
        <dsp:cNvSpPr/>
      </dsp:nvSpPr>
      <dsp:spPr>
        <a:xfrm>
          <a:off x="0" y="1392870"/>
          <a:ext cx="8610600" cy="126477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</a:t>
          </a:r>
          <a:r>
            <a:rPr lang="en-US" sz="2300" b="1" i="1" kern="1200" dirty="0"/>
            <a:t>side effect</a:t>
          </a:r>
          <a:r>
            <a:rPr lang="en-US" sz="2300" b="1" kern="1200" dirty="0"/>
            <a:t> </a:t>
          </a:r>
          <a:r>
            <a:rPr lang="en-US" sz="2300" kern="1200" dirty="0"/>
            <a:t>is an error or other undesirable behavior that occurs as the result of a change</a:t>
          </a:r>
        </a:p>
      </dsp:txBody>
      <dsp:txXfrm>
        <a:off x="61741" y="1454611"/>
        <a:ext cx="8487118" cy="1141288"/>
      </dsp:txXfrm>
    </dsp:sp>
    <dsp:sp modelId="{B4483DC6-413B-41CC-92EB-99FCDF36EDB5}">
      <dsp:nvSpPr>
        <dsp:cNvPr id="0" name=""/>
        <dsp:cNvSpPr/>
      </dsp:nvSpPr>
      <dsp:spPr>
        <a:xfrm>
          <a:off x="0" y="2723880"/>
          <a:ext cx="8610600" cy="12647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Ripple effect</a:t>
          </a:r>
          <a:r>
            <a:rPr lang="en-US" sz="2300" kern="1200" dirty="0"/>
            <a:t>: Small change to a system affects many other parts of it</a:t>
          </a:r>
        </a:p>
      </dsp:txBody>
      <dsp:txXfrm>
        <a:off x="61741" y="2785621"/>
        <a:ext cx="8487118" cy="1141288"/>
      </dsp:txXfrm>
    </dsp:sp>
    <dsp:sp modelId="{F16C30D6-714C-4032-B8C7-41EE5964C4D4}">
      <dsp:nvSpPr>
        <dsp:cNvPr id="0" name=""/>
        <dsp:cNvSpPr/>
      </dsp:nvSpPr>
      <dsp:spPr>
        <a:xfrm>
          <a:off x="0" y="3988650"/>
          <a:ext cx="8610600" cy="2428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Involves transitive closure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Ripple effect analysis emphasis changes of source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Other ripple effect types: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Requirements: operation of the system is influenced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Interface: changes in using module needed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Environment: new programming language or programming environment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Management and logistics: Impacts resources available, schedule, contracts, training, deployment</a:t>
          </a:r>
        </a:p>
      </dsp:txBody>
      <dsp:txXfrm>
        <a:off x="0" y="3988650"/>
        <a:ext cx="8610600" cy="2428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8454-DC20-4D73-9BA5-F00BA6300197}">
      <dsp:nvSpPr>
        <dsp:cNvPr id="0" name=""/>
        <dsp:cNvSpPr/>
      </dsp:nvSpPr>
      <dsp:spPr>
        <a:xfrm>
          <a:off x="0" y="278333"/>
          <a:ext cx="4697730" cy="720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Dependency analysis</a:t>
          </a:r>
        </a:p>
      </dsp:txBody>
      <dsp:txXfrm>
        <a:off x="35183" y="313516"/>
        <a:ext cx="4627364" cy="650354"/>
      </dsp:txXfrm>
    </dsp:sp>
    <dsp:sp modelId="{E6A3F5ED-9848-440F-938C-8B0B69AD16FC}">
      <dsp:nvSpPr>
        <dsp:cNvPr id="0" name=""/>
        <dsp:cNvSpPr/>
      </dsp:nvSpPr>
      <dsp:spPr>
        <a:xfrm>
          <a:off x="0" y="999053"/>
          <a:ext cx="4697730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examining detailed dependency relationships among program entities </a:t>
          </a:r>
          <a:br>
            <a:rPr lang="en-US" sz="2200" kern="1200" dirty="0"/>
          </a:br>
          <a:r>
            <a:rPr lang="en-US" sz="2200" kern="1200" dirty="0"/>
            <a:t>(often: source code entities)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intra-product dependencies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often hard-coded into tools</a:t>
          </a:r>
        </a:p>
      </dsp:txBody>
      <dsp:txXfrm>
        <a:off x="0" y="999053"/>
        <a:ext cx="4697730" cy="2260440"/>
      </dsp:txXfrm>
    </dsp:sp>
    <dsp:sp modelId="{79262135-FB45-434F-A53D-447FE3374E85}">
      <dsp:nvSpPr>
        <dsp:cNvPr id="0" name=""/>
        <dsp:cNvSpPr/>
      </dsp:nvSpPr>
      <dsp:spPr>
        <a:xfrm>
          <a:off x="0" y="3259494"/>
          <a:ext cx="4697730" cy="7207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Traceability analysis</a:t>
          </a:r>
        </a:p>
      </dsp:txBody>
      <dsp:txXfrm>
        <a:off x="35183" y="3294677"/>
        <a:ext cx="4627364" cy="650354"/>
      </dsp:txXfrm>
    </dsp:sp>
    <dsp:sp modelId="{46E89BDC-4D73-45B1-A6F9-1BB9BCA926C4}">
      <dsp:nvSpPr>
        <dsp:cNvPr id="0" name=""/>
        <dsp:cNvSpPr/>
      </dsp:nvSpPr>
      <dsp:spPr>
        <a:xfrm>
          <a:off x="0" y="3980214"/>
          <a:ext cx="4697730" cy="12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relationship among all types of SLOs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inter-product dependencies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often: not very detailed</a:t>
          </a:r>
        </a:p>
      </dsp:txBody>
      <dsp:txXfrm>
        <a:off x="0" y="3980214"/>
        <a:ext cx="4697730" cy="12461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2000B-7DA2-40B7-9A8F-64BEF9A4A6A8}">
      <dsp:nvSpPr>
        <dsp:cNvPr id="0" name=""/>
        <dsp:cNvSpPr/>
      </dsp:nvSpPr>
      <dsp:spPr>
        <a:xfrm>
          <a:off x="0" y="725723"/>
          <a:ext cx="4697730" cy="895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solidFill>
                <a:schemeClr val="tx1"/>
              </a:solidFill>
            </a:rPr>
            <a:t>There are several methods to identify concepts, or features, in source code. </a:t>
          </a:r>
        </a:p>
      </dsp:txBody>
      <dsp:txXfrm>
        <a:off x="43693" y="769416"/>
        <a:ext cx="4610344" cy="807664"/>
      </dsp:txXfrm>
    </dsp:sp>
    <dsp:sp modelId="{5878C5A9-1A4F-4D16-A9B8-59DFDF85AE8F}">
      <dsp:nvSpPr>
        <dsp:cNvPr id="0" name=""/>
        <dsp:cNvSpPr/>
      </dsp:nvSpPr>
      <dsp:spPr>
        <a:xfrm>
          <a:off x="0" y="1666853"/>
          <a:ext cx="4697730" cy="89505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solidFill>
                <a:schemeClr val="tx1"/>
              </a:solidFill>
            </a:rPr>
            <a:t>The “grep” pattern matching utility available on most Unix systems and similar search tools are commonly used by programmers.</a:t>
          </a:r>
        </a:p>
      </dsp:txBody>
      <dsp:txXfrm>
        <a:off x="43693" y="1710546"/>
        <a:ext cx="4610344" cy="807664"/>
      </dsp:txXfrm>
    </dsp:sp>
    <dsp:sp modelId="{27A05EC2-745A-4716-8FA7-8643359BBDEE}">
      <dsp:nvSpPr>
        <dsp:cNvPr id="0" name=""/>
        <dsp:cNvSpPr/>
      </dsp:nvSpPr>
      <dsp:spPr>
        <a:xfrm>
          <a:off x="0" y="2607984"/>
          <a:ext cx="4697730" cy="89505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solidFill>
                <a:schemeClr val="tx1"/>
              </a:solidFill>
            </a:rPr>
            <a:t>However, grep has some deficiencies: </a:t>
          </a:r>
        </a:p>
      </dsp:txBody>
      <dsp:txXfrm>
        <a:off x="43693" y="2651677"/>
        <a:ext cx="4610344" cy="807664"/>
      </dsp:txXfrm>
    </dsp:sp>
    <dsp:sp modelId="{E03B04C6-B345-4AB7-9880-BC2670FC2B19}">
      <dsp:nvSpPr>
        <dsp:cNvPr id="0" name=""/>
        <dsp:cNvSpPr/>
      </dsp:nvSpPr>
      <dsp:spPr>
        <a:xfrm>
          <a:off x="0" y="3503034"/>
          <a:ext cx="469773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>
              <a:solidFill>
                <a:schemeClr val="tx1"/>
              </a:solidFill>
            </a:rPr>
            <a:t>it is based on the correspondence between the name for the concept assigned by the programmer and an identifier in the code.</a:t>
          </a:r>
        </a:p>
      </dsp:txBody>
      <dsp:txXfrm>
        <a:off x="0" y="3503034"/>
        <a:ext cx="4697730" cy="380880"/>
      </dsp:txXfrm>
    </dsp:sp>
    <dsp:sp modelId="{FDC1ECF0-89DD-42B9-A3DD-84A105D847DB}">
      <dsp:nvSpPr>
        <dsp:cNvPr id="0" name=""/>
        <dsp:cNvSpPr/>
      </dsp:nvSpPr>
      <dsp:spPr>
        <a:xfrm>
          <a:off x="0" y="3883914"/>
          <a:ext cx="4697730" cy="8950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solidFill>
                <a:schemeClr val="tx1"/>
              </a:solidFill>
            </a:rPr>
            <a:t>The technique often fails when the concepts are hidden in the source code, or when the programmer fails to guess the program identifiers.</a:t>
          </a:r>
        </a:p>
      </dsp:txBody>
      <dsp:txXfrm>
        <a:off x="43693" y="3927607"/>
        <a:ext cx="4610344" cy="807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5E04E-4A5F-4CCD-8F07-EDFAC8DC0E5B}">
      <dsp:nvSpPr>
        <dsp:cNvPr id="0" name=""/>
        <dsp:cNvSpPr/>
      </dsp:nvSpPr>
      <dsp:spPr>
        <a:xfrm>
          <a:off x="0" y="307417"/>
          <a:ext cx="4701779" cy="1645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The </a:t>
          </a:r>
          <a:r>
            <a:rPr lang="en-US" sz="1900" b="1" u="sng" kern="1200">
              <a:solidFill>
                <a:schemeClr val="tx1"/>
              </a:solidFill>
            </a:rPr>
            <a:t>software reconnaissance </a:t>
          </a:r>
          <a:r>
            <a:rPr lang="en-US" sz="1900" kern="1200">
              <a:solidFill>
                <a:schemeClr val="tx1"/>
              </a:solidFill>
            </a:rPr>
            <a:t>methodology proposed by Wilde and Scully is based on the idea that some programming concepts are selectable, because their execution depends on a specific input sequence. </a:t>
          </a:r>
        </a:p>
      </dsp:txBody>
      <dsp:txXfrm>
        <a:off x="80303" y="387720"/>
        <a:ext cx="4541173" cy="1484414"/>
      </dsp:txXfrm>
    </dsp:sp>
    <dsp:sp modelId="{D55E290B-C8CF-49F0-93D6-36C7ED7403C7}">
      <dsp:nvSpPr>
        <dsp:cNvPr id="0" name=""/>
        <dsp:cNvSpPr/>
      </dsp:nvSpPr>
      <dsp:spPr>
        <a:xfrm>
          <a:off x="0" y="2007157"/>
          <a:ext cx="4701779" cy="16450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Selectable program concepts are known as features. By executing a program twice, one can often find the source code implementing the features: </a:t>
          </a:r>
        </a:p>
      </dsp:txBody>
      <dsp:txXfrm>
        <a:off x="80303" y="2087460"/>
        <a:ext cx="4541173" cy="1484414"/>
      </dsp:txXfrm>
    </dsp:sp>
    <dsp:sp modelId="{076C58E0-F1C6-496A-9E82-4CDBB453707E}">
      <dsp:nvSpPr>
        <dsp:cNvPr id="0" name=""/>
        <dsp:cNvSpPr/>
      </dsp:nvSpPr>
      <dsp:spPr>
        <a:xfrm>
          <a:off x="0" y="3652177"/>
          <a:ext cx="4701779" cy="1612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8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>
              <a:solidFill>
                <a:schemeClr val="tx1"/>
              </a:solidFill>
            </a:rPr>
            <a:t>(i) execute the program once with a feature and once without the feature.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(ii) mark portions of the source code that were executed the first time but not the second time.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>
              <a:solidFill>
                <a:schemeClr val="tx1"/>
              </a:solidFill>
            </a:rPr>
            <a:t>(iii) the marked code are likely to be in or close to the code implementing the    </a:t>
          </a:r>
          <a:br>
            <a:rPr lang="en-US" sz="1500" kern="1200">
              <a:solidFill>
                <a:schemeClr val="tx1"/>
              </a:solidFill>
            </a:rPr>
          </a:br>
          <a:r>
            <a:rPr lang="en-US" sz="1500" kern="1200">
              <a:solidFill>
                <a:schemeClr val="tx1"/>
              </a:solidFill>
            </a:rPr>
            <a:t>   particular feature.</a:t>
          </a:r>
        </a:p>
      </dsp:txBody>
      <dsp:txXfrm>
        <a:off x="0" y="3652177"/>
        <a:ext cx="4701779" cy="16125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3E31-CFAA-471F-8654-F9BAEB61BFEF}">
      <dsp:nvSpPr>
        <dsp:cNvPr id="0" name=""/>
        <dsp:cNvSpPr/>
      </dsp:nvSpPr>
      <dsp:spPr>
        <a:xfrm>
          <a:off x="0" y="9592"/>
          <a:ext cx="8839200" cy="1071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EDB67-9ADF-4491-B9B0-407EA58F183D}">
      <dsp:nvSpPr>
        <dsp:cNvPr id="0" name=""/>
        <dsp:cNvSpPr/>
      </dsp:nvSpPr>
      <dsp:spPr>
        <a:xfrm>
          <a:off x="324214" y="250744"/>
          <a:ext cx="589481" cy="589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BD5F9-9DE2-470C-847C-8E52358D99A6}">
      <dsp:nvSpPr>
        <dsp:cNvPr id="0" name=""/>
        <dsp:cNvSpPr/>
      </dsp:nvSpPr>
      <dsp:spPr>
        <a:xfrm>
          <a:off x="1237911" y="9592"/>
          <a:ext cx="7598867" cy="107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431" tIns="113431" rIns="113431" bIns="1134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CIS is identified in the next step of the impact analysis process. </a:t>
          </a:r>
          <a:endParaRPr lang="en-US" sz="1800" kern="1200" dirty="0"/>
        </a:p>
      </dsp:txBody>
      <dsp:txXfrm>
        <a:off x="1237911" y="9592"/>
        <a:ext cx="7598867" cy="1071784"/>
      </dsp:txXfrm>
    </dsp:sp>
    <dsp:sp modelId="{39CB6710-7C05-4F43-A9CB-35E521EC29FA}">
      <dsp:nvSpPr>
        <dsp:cNvPr id="0" name=""/>
        <dsp:cNvSpPr/>
      </dsp:nvSpPr>
      <dsp:spPr>
        <a:xfrm>
          <a:off x="0" y="1349323"/>
          <a:ext cx="8839200" cy="1071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143ED-508A-4FEC-AFB5-27D827D7C532}">
      <dsp:nvSpPr>
        <dsp:cNvPr id="0" name=""/>
        <dsp:cNvSpPr/>
      </dsp:nvSpPr>
      <dsp:spPr>
        <a:xfrm>
          <a:off x="324214" y="1590475"/>
          <a:ext cx="589481" cy="589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BB656-8248-440B-8F81-E8CB0990746F}">
      <dsp:nvSpPr>
        <dsp:cNvPr id="0" name=""/>
        <dsp:cNvSpPr/>
      </dsp:nvSpPr>
      <dsp:spPr>
        <a:xfrm>
          <a:off x="1237911" y="1349323"/>
          <a:ext cx="7598867" cy="107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431" tIns="113431" rIns="113431" bIns="1134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SIS is augmented with software lifecycle objects (SLOs) that are likely to change because of changes in the elements of the SIS.</a:t>
          </a:r>
        </a:p>
      </dsp:txBody>
      <dsp:txXfrm>
        <a:off x="1237911" y="1349323"/>
        <a:ext cx="7598867" cy="1071784"/>
      </dsp:txXfrm>
    </dsp:sp>
    <dsp:sp modelId="{FE6A69CE-8353-41A7-B796-1D557A4FDAB7}">
      <dsp:nvSpPr>
        <dsp:cNvPr id="0" name=""/>
        <dsp:cNvSpPr/>
      </dsp:nvSpPr>
      <dsp:spPr>
        <a:xfrm>
          <a:off x="0" y="2689054"/>
          <a:ext cx="8839200" cy="1071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23454-A5B1-46B2-9EB4-0622CB7DEF94}">
      <dsp:nvSpPr>
        <dsp:cNvPr id="0" name=""/>
        <dsp:cNvSpPr/>
      </dsp:nvSpPr>
      <dsp:spPr>
        <a:xfrm>
          <a:off x="324214" y="2930206"/>
          <a:ext cx="589481" cy="589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2608A-25F0-4C0C-92F0-CCA0B1145F1C}">
      <dsp:nvSpPr>
        <dsp:cNvPr id="0" name=""/>
        <dsp:cNvSpPr/>
      </dsp:nvSpPr>
      <dsp:spPr>
        <a:xfrm>
          <a:off x="1237911" y="2689054"/>
          <a:ext cx="7598867" cy="107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431" tIns="113431" rIns="113431" bIns="1134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Changes in one part of the software system may have direct impacts or indirect impacts on other parts. </a:t>
          </a:r>
        </a:p>
      </dsp:txBody>
      <dsp:txXfrm>
        <a:off x="1237911" y="2689054"/>
        <a:ext cx="7598867" cy="1071784"/>
      </dsp:txXfrm>
    </dsp:sp>
    <dsp:sp modelId="{DD51741C-A81B-40DD-B74D-62259742E1C8}">
      <dsp:nvSpPr>
        <dsp:cNvPr id="0" name=""/>
        <dsp:cNvSpPr/>
      </dsp:nvSpPr>
      <dsp:spPr>
        <a:xfrm>
          <a:off x="0" y="4028785"/>
          <a:ext cx="8839200" cy="1071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1C037-6DF5-4D55-AB38-920D584E261C}">
      <dsp:nvSpPr>
        <dsp:cNvPr id="0" name=""/>
        <dsp:cNvSpPr/>
      </dsp:nvSpPr>
      <dsp:spPr>
        <a:xfrm>
          <a:off x="324214" y="4269936"/>
          <a:ext cx="589481" cy="5894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F94A0-47D3-4B0E-B4D3-DD749E1BD018}">
      <dsp:nvSpPr>
        <dsp:cNvPr id="0" name=""/>
        <dsp:cNvSpPr/>
      </dsp:nvSpPr>
      <dsp:spPr>
        <a:xfrm>
          <a:off x="1408771" y="4028785"/>
          <a:ext cx="3258362" cy="107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431" tIns="113431" rIns="113431" bIns="1134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Both direct impact and indirect impact are explained in the following.</a:t>
          </a:r>
        </a:p>
      </dsp:txBody>
      <dsp:txXfrm>
        <a:off x="1408771" y="4028785"/>
        <a:ext cx="3258362" cy="1071784"/>
      </dsp:txXfrm>
    </dsp:sp>
    <dsp:sp modelId="{BDFB4D30-F85E-4F55-8F2B-22C080F75A6B}">
      <dsp:nvSpPr>
        <dsp:cNvPr id="0" name=""/>
        <dsp:cNvSpPr/>
      </dsp:nvSpPr>
      <dsp:spPr>
        <a:xfrm>
          <a:off x="4803972" y="4028785"/>
          <a:ext cx="3689270" cy="107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431" tIns="113431" rIns="113431" bIns="1134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Direct impact:</a:t>
          </a:r>
          <a:r>
            <a:rPr lang="en-US" sz="1600" kern="1200" dirty="0"/>
            <a:t> A direct impact relation exists between two entities, if the two entities are related by a fan-in and/or fan-out relation.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Indirect impact:</a:t>
          </a:r>
          <a:r>
            <a:rPr lang="en-US" sz="1600" kern="1200" dirty="0"/>
            <a:t> If an entity A directly impacts another entity B and B directly impacts a third entity C, then we can say that A indirectly impacts C.</a:t>
          </a:r>
        </a:p>
      </dsp:txBody>
      <dsp:txXfrm>
        <a:off x="4803972" y="4028785"/>
        <a:ext cx="3689270" cy="10717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F19EC-7257-4A8C-9202-61EBFD4CEAC7}">
      <dsp:nvSpPr>
        <dsp:cNvPr id="0" name=""/>
        <dsp:cNvSpPr/>
      </dsp:nvSpPr>
      <dsp:spPr>
        <a:xfrm>
          <a:off x="0" y="274050"/>
          <a:ext cx="77724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74904" rIns="60322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Call graph traversals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Slicing</a:t>
          </a:r>
        </a:p>
      </dsp:txBody>
      <dsp:txXfrm>
        <a:off x="0" y="274050"/>
        <a:ext cx="7772400" cy="1048950"/>
      </dsp:txXfrm>
    </dsp:sp>
    <dsp:sp modelId="{7838E2DC-6E4A-488E-B5E9-E8EB60782954}">
      <dsp:nvSpPr>
        <dsp:cNvPr id="0" name=""/>
        <dsp:cNvSpPr/>
      </dsp:nvSpPr>
      <dsp:spPr>
        <a:xfrm>
          <a:off x="388620" y="8370"/>
          <a:ext cx="54406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 analysis on source code</a:t>
          </a:r>
        </a:p>
      </dsp:txBody>
      <dsp:txXfrm>
        <a:off x="414559" y="34309"/>
        <a:ext cx="5388802" cy="479482"/>
      </dsp:txXfrm>
    </dsp:sp>
    <dsp:sp modelId="{EA7CBA4B-33AC-4C25-9E2C-F696E70C7B6D}">
      <dsp:nvSpPr>
        <dsp:cNvPr id="0" name=""/>
        <dsp:cNvSpPr/>
      </dsp:nvSpPr>
      <dsp:spPr>
        <a:xfrm>
          <a:off x="0" y="1685880"/>
          <a:ext cx="77724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374904" rIns="60322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Accounts for all possible inputs and behaviors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Can give very large impact sets</a:t>
          </a:r>
        </a:p>
      </dsp:txBody>
      <dsp:txXfrm>
        <a:off x="0" y="1685880"/>
        <a:ext cx="7772400" cy="1048950"/>
      </dsp:txXfrm>
    </dsp:sp>
    <dsp:sp modelId="{54120E05-E7A5-4B9A-90A4-CE1CC5267C15}">
      <dsp:nvSpPr>
        <dsp:cNvPr id="0" name=""/>
        <dsp:cNvSpPr/>
      </dsp:nvSpPr>
      <dsp:spPr>
        <a:xfrm>
          <a:off x="388620" y="1420200"/>
          <a:ext cx="54406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Obtain conservative results</a:t>
          </a:r>
        </a:p>
      </dsp:txBody>
      <dsp:txXfrm>
        <a:off x="414559" y="1446139"/>
        <a:ext cx="53888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B91A5-A7DC-4361-9100-0AE5437F051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4D1D8-FA78-4F31-9913-967C61216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934FBD-D4B4-4906-AEDA-361D14F1C4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AA1EDD87-9020-4448-A94F-75FF3D6B6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0AAB6E3E-1098-45E9-A845-C6778989BF86}" type="slidenum">
              <a:rPr lang="en-US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5FD4973-56E4-4EF9-A09D-837286E92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60DF623-14AB-44F1-BB05-1F3D02B5E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4D1D8-FA78-4F31-9913-967C612164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CC89-8A81-40A7-A9C5-B54FEDC1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658C-FD9B-43D6-B210-161E3972F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845C-E710-4B47-B286-EE39B002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CADF-439E-4B6F-B9E7-B9B662CC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2D29-6127-4B35-B204-19320389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3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B780-F2DA-4256-92CB-B47713B8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6EF3D-7923-4046-A4C3-C743AAFF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176B-06D9-45F3-9893-0963E36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88763-5BAB-4462-B030-915828D5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8ABF-0AA3-4042-9588-27EC8D03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257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7C7B8-EB6F-4D78-8105-5D4E9FE15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9B05F-5F4C-423B-BCF5-5E1F307E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5DBA-84D7-4923-B40C-8D1704C9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1127-1ECD-49FF-8669-B627C3AB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18B7-7C7E-47D7-93A8-964DBA1B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73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SOEN 6431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EDB3-A8AA-4BB6-B13E-328DF8BD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00F7-312B-45FF-A46D-590FFAA1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C0D5-C125-455F-9B62-BAB5675E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704B-4446-434E-BF30-246F20DE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354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B270-F8CA-4B22-AC63-45734378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73427-18A8-45E9-AC05-ED6E0056315F}"/>
              </a:ext>
            </a:extLst>
          </p:cNvPr>
          <p:cNvSpPr/>
          <p:nvPr userDrawn="1"/>
        </p:nvSpPr>
        <p:spPr>
          <a:xfrm>
            <a:off x="0" y="-1"/>
            <a:ext cx="9144000" cy="1042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5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F37-409B-4A24-85E6-A0A31023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12E0-4F80-4193-92C5-DC443E3B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C8DC-1123-464D-8382-4DFD0B2B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6E50-62E9-4C23-942C-07A4D1B2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5948-E31B-4D69-908E-B4D52DAF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930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2AA7-2FFA-4F30-9AEE-F30B0D27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A422-7181-4DCC-852E-6936F2AA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6DF-1F50-4D02-AC5D-40E4CF66D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1477-9CA8-4C98-AFD7-4D05F227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2211-2B5D-43A2-BE00-EF8C73B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9AB28-DDD4-4CD4-B800-6EE62DA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0338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9536-66D8-488A-ADEC-25E129C9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5A07-FB64-4A32-A6B5-0C737033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5BD0-AEDF-4EDF-B694-37746B45C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EE55B-6196-468F-B33C-0E3A86C76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492E-C3B6-4B5B-8989-82E72FF55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19413-5DDE-42B0-A852-93906F7E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1FCA1-1471-4E42-8B5B-518BE63B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07888-7291-4487-9A5E-523BDCEF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559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57D0-207C-48B0-95FD-3C45E030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6EA6F-F601-4081-A2C7-B1C65305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6804F-5CB8-4EA1-8092-E2994901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6643-9541-43AD-8F09-0E2D9103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B3B88-9C14-4885-80F6-D9C6B9B984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CCC28-24F0-4AED-AD07-F909ECFE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D59D9-BE3A-4B51-8B8E-A418C51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42FA3-185C-47BA-9719-283126D3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71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353A-C141-4865-9421-3C521143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7FF3-13AA-4D8F-931F-BAF102115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23AAB-54A2-4363-ABA9-864D0D49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30812-C776-4276-80CD-B8D161B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44512-9773-4890-B7F8-A9A81790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1B2FA-AC06-404F-8943-24D07944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191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02CC-9DD4-4B91-A01F-280D5C6B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84022-1719-425B-9300-9AA2A33B3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7415-CBDB-4716-8B13-0B11EF8A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B3083-4A8A-4391-ADF7-0006142A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BEBCE-B5B2-4800-AD82-709D6A23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EE105-9378-4A82-A325-7343FC56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37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B0B7C-4E51-44BA-9924-EABB2145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966F9-52AD-4670-9DE1-F97BA38F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78AB-9F97-4E21-BDCB-A22A42215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5CCD-9AB6-40FB-96C1-A20B203FD17E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D831-7A09-466E-866E-11CF432A5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C4C0-95E0-4B87-AABE-C3530260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6CA05F2B-F546-4F0B-A647-B61B29A12DE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>
              <a:alpha val="5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9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366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FJhM5CV9J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youtube.com/watch?v=AFBeYfOD2o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685" y="167680"/>
            <a:ext cx="7593330" cy="3035808"/>
          </a:xfrm>
        </p:spPr>
        <p:txBody>
          <a:bodyPr/>
          <a:lstStyle/>
          <a:p>
            <a:pPr algn="ctr"/>
            <a:r>
              <a:rPr lang="en-US" sz="2800" b="1" dirty="0"/>
              <a:t>SOEN 6431 Software Maintenance and Program Comprehension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2778" b="2778"/>
          <a:stretch/>
        </p:blipFill>
        <p:spPr>
          <a:xfrm>
            <a:off x="762000" y="4020074"/>
            <a:ext cx="4267200" cy="23807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0815" y="4419600"/>
            <a:ext cx="2743200" cy="964849"/>
          </a:xfrm>
          <a:prstGeom prst="rect">
            <a:avLst/>
          </a:prstGeom>
          <a:blipFill dpi="0" rotWithShape="1">
            <a:blip r:embed="rId4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CA" b="1" dirty="0">
                <a:solidFill>
                  <a:schemeClr val="tx1"/>
                </a:solidFill>
              </a:rPr>
              <a:t>Week 8:</a:t>
            </a:r>
          </a:p>
          <a:p>
            <a:r>
              <a:rPr lang="en-CA" dirty="0">
                <a:solidFill>
                  <a:schemeClr val="tx1"/>
                </a:solidFill>
              </a:rPr>
              <a:t>Impact Analysis and Regression Testing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7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Major areas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8A20292-1736-47F9-A8C7-2BD595694E2E}" type="slidenum">
              <a:rPr lang="en-US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graphicFrame>
        <p:nvGraphicFramePr>
          <p:cNvPr id="43016" name="Rectangle 3">
            <a:extLst>
              <a:ext uri="{FF2B5EF4-FFF2-40B4-BE49-F238E27FC236}">
                <a16:creationId xmlns:a16="http://schemas.microsoft.com/office/drawing/2014/main" id="{73C4F610-CFD1-4C44-A75B-6BE95EFBF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770443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7586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5579-AD78-4DF6-A00F-0106E8E9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Identifying the Starting Impact Set (SIS)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FC96-B44C-4CF4-B15F-21F770ED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5322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>
                <a:solidFill>
                  <a:schemeClr val="bg1">
                    <a:lumMod val="85000"/>
                  </a:schemeClr>
                </a:solidFill>
              </a:rPr>
              <a:pPr>
                <a:spcAft>
                  <a:spcPts val="600"/>
                </a:spcAft>
              </a:pPr>
              <a:t>11/1/2023</a:t>
            </a:fld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884B-7737-494D-86B0-996E830A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B10C-2894-4BAE-B04A-C1103B41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3CCFFD3-C952-4528-A62A-F8E4B058C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476630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65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5579-AD78-4DF6-A00F-0106E8E9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Identifying the Starting Impact Set (SIS)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38912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FC96-B44C-4CF4-B15F-21F770ED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884B-7737-494D-86B0-996E830A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0018" y="6356350"/>
            <a:ext cx="21550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B10C-2894-4BAE-B04A-C1103B41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C218DFB-6740-45DB-ACBF-7248641F3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53174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09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 descr="softwareworkproducts">
            <a:extLst>
              <a:ext uri="{FF2B5EF4-FFF2-40B4-BE49-F238E27FC236}">
                <a16:creationId xmlns:a16="http://schemas.microsoft.com/office/drawing/2014/main" id="{6208D72A-A5B9-490D-BEF0-68394B666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2345930"/>
            <a:ext cx="5867400" cy="321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15579-AD78-4DF6-A00F-0106E8E9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500" b="1"/>
              <a:t>Analysis of Traceability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F5D24-0F29-44AF-B666-B6C06C4F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42555"/>
            <a:ext cx="4371196" cy="35962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FC96-B44C-4CF4-B15F-21F770ED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 sz="1200"/>
              <a:pPr>
                <a:spcAft>
                  <a:spcPts val="600"/>
                </a:spcAft>
              </a:pPr>
              <a:t>11/1/2023</a:t>
            </a:fld>
            <a:endParaRPr 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884B-7737-494D-86B0-996E830A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B10C-2894-4BAE-B04A-C1103B41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20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4019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5579-AD78-4DF6-A00F-0106E8E9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of Traceability Graphs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884B-7737-494D-86B0-996E830A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SOEN 6431</a:t>
            </a:r>
          </a:p>
        </p:txBody>
      </p:sp>
      <p:pic>
        <p:nvPicPr>
          <p:cNvPr id="12" name="Picture 7" descr="graphmaintenance">
            <a:extLst>
              <a:ext uri="{FF2B5EF4-FFF2-40B4-BE49-F238E27FC236}">
                <a16:creationId xmlns:a16="http://schemas.microsoft.com/office/drawing/2014/main" id="{86A3D76E-AF16-437E-BB54-E6785489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5322" y="1981200"/>
            <a:ext cx="5419311" cy="334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FC96-B44C-4CF4-B15F-21F770ED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9A2B4F1D-0CA0-4319-8DD8-D7CE08A1B3CD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11/1/2023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B10C-2894-4BAE-B04A-C1103B41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8C8E8F57-03FA-4D86-8265-E942E4E4F0BB}"/>
              </a:ext>
            </a:extLst>
          </p:cNvPr>
          <p:cNvSpPr txBox="1">
            <a:spLocks/>
          </p:cNvSpPr>
          <p:nvPr/>
        </p:nvSpPr>
        <p:spPr>
          <a:xfrm>
            <a:off x="3505200" y="152400"/>
            <a:ext cx="5086350" cy="424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graph has four categories of nodes: requirements, design, code, and test.</a:t>
            </a:r>
          </a:p>
          <a:p>
            <a:r>
              <a:rPr lang="en-US" altLang="en-US" sz="2000" dirty="0"/>
              <a:t>The edges within a silo represent vertical traceability for the kind of work product represented by the silo.</a:t>
            </a:r>
          </a:p>
          <a:p>
            <a:endParaRPr lang="en-US" sz="20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E6CE801-A548-42BC-8DCB-8031D424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068" y="5697618"/>
            <a:ext cx="5003132" cy="49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7500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rgbClr val="663300"/>
                </a:solidFill>
                <a:latin typeface="Times New Roman" panose="02020603050405020304" pitchFamily="18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200" b="0" dirty="0"/>
              <a:t>Traceability in software work products </a:t>
            </a:r>
            <a:r>
              <a:rPr lang="en-US" altLang="en-US" sz="1200" b="0" dirty="0">
                <a:cs typeface="Times New Roman" panose="02020603050405020304" pitchFamily="18" charset="0"/>
              </a:rPr>
              <a:t>©IEEE, 1991</a:t>
            </a:r>
            <a:endParaRPr lang="en-US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95192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4A84-3988-40E0-9C35-A1999A6C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DB48-9E49-4DAB-9108-F86ABF96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>
              <a:hlinkClick r:id="rId2"/>
            </a:endParaRPr>
          </a:p>
          <a:p>
            <a:pPr marL="0" indent="0" algn="ctr">
              <a:buNone/>
            </a:pPr>
            <a:endParaRPr lang="en-CA" dirty="0">
              <a:hlinkClick r:id="rId2"/>
            </a:endParaRPr>
          </a:p>
          <a:p>
            <a:pPr marL="0" indent="0" algn="ctr">
              <a:buNone/>
            </a:pPr>
            <a:endParaRPr lang="en-CA" dirty="0">
              <a:hlinkClick r:id="rId2"/>
            </a:endParaRPr>
          </a:p>
          <a:p>
            <a:pPr marL="0" indent="0" algn="ctr">
              <a:buNone/>
            </a:pPr>
            <a:r>
              <a:rPr lang="en-CA" sz="5400" dirty="0">
                <a:hlinkClick r:id="rId2"/>
              </a:rPr>
              <a:t>Video</a:t>
            </a:r>
            <a:endParaRPr lang="en-CA" sz="5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07BE-4377-4C80-AF8C-013BCB0A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933A-A293-4A2A-8590-8FE7CF00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354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4B29-8113-405B-8013-CD5949A1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AEEA-4576-43D4-BD6D-800E28BA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01675"/>
          </a:xfrm>
        </p:spPr>
        <p:txBody>
          <a:bodyPr>
            <a:normAutofit/>
          </a:bodyPr>
          <a:lstStyle/>
          <a:p>
            <a:r>
              <a:rPr lang="en-CA" sz="3300" dirty="0"/>
              <a:t>Identify the Candidate Impact Set (CIS)</a:t>
            </a:r>
            <a:endParaRPr lang="en-US" sz="33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274C251-5131-4E91-B635-4E9809A1B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503022"/>
              </p:ext>
            </p:extLst>
          </p:nvPr>
        </p:nvGraphicFramePr>
        <p:xfrm>
          <a:off x="152400" y="1248815"/>
          <a:ext cx="8839200" cy="511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7A04-3737-4115-8AFF-5B6E433B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 sz="900" smtClean="0"/>
              <a:pPr>
                <a:spcAft>
                  <a:spcPts val="600"/>
                </a:spcAft>
              </a:pPr>
              <a:t>11/1/2023</a:t>
            </a:fld>
            <a:endParaRPr lang="en-US" sz="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1613-EBBE-45C4-A5A2-4D8318B5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/>
              <a:t>COMP 354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41CD-4186-409A-B7C1-574EC233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900" smtClean="0"/>
              <a:pPr>
                <a:spcAft>
                  <a:spcPts val="600"/>
                </a:spcAft>
              </a:pPr>
              <a:t>16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518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C4A84-3988-40E0-9C35-A1999A6C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Call-Graph Based Approach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CFBA646-767E-4964-89FF-874CC5CB1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5902" y="1143000"/>
            <a:ext cx="5824396" cy="511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1600" b="1" i="1" dirty="0"/>
              <a:t>Objective:</a:t>
            </a:r>
          </a:p>
          <a:p>
            <a:pPr marL="114300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i="1" dirty="0"/>
              <a:t>If I change function C, what other functions could be affected (impacted)?</a:t>
            </a:r>
          </a:p>
          <a:p>
            <a:pPr marL="8001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Depends on analysis of source code</a:t>
            </a:r>
          </a:p>
          <a:p>
            <a:pPr marL="8001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Based on </a:t>
            </a:r>
            <a:r>
              <a:rPr lang="en-US" sz="1600" b="1" dirty="0"/>
              <a:t>assumptions</a:t>
            </a:r>
            <a:r>
              <a:rPr lang="en-US" sz="1600" dirty="0"/>
              <a:t> of all possible software runtime behaviors</a:t>
            </a:r>
          </a:p>
          <a:p>
            <a:pPr marL="8001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/>
              <a:t>Results can include most of the software system in the impact set </a:t>
            </a:r>
            <a:endParaRPr lang="en-US" sz="1600" i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en-US" sz="1600" dirty="0"/>
              <a:t>The call graph-based approach to impact analysis suffers from </a:t>
            </a:r>
            <a:r>
              <a:rPr lang="en-US" altLang="en-US" sz="1600" b="1" dirty="0"/>
              <a:t>many  disadvantages </a:t>
            </a:r>
            <a:r>
              <a:rPr lang="en-US" altLang="en-US" sz="1600" dirty="0"/>
              <a:t>as follows: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altLang="en-US" sz="1600" dirty="0"/>
              <a:t>Impact analysis based on call graphs can produce an imprecise impact set.  For example (Figure) one cannot determine the conditions that cause impacts of changes to propagate from M to other procedures.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altLang="en-US" sz="1600" dirty="0"/>
              <a:t>Impact propagations due to procedure returns are not captured in the call graph-based technique. Suppose that, in Figure, </a:t>
            </a:r>
            <a:r>
              <a:rPr lang="en-US" altLang="en-US" sz="1600" i="1" dirty="0"/>
              <a:t>E </a:t>
            </a:r>
            <a:r>
              <a:rPr lang="en-US" altLang="en-US" sz="1600" dirty="0"/>
              <a:t>is modified and control returns to C..  Now, following the return to C, it cannot be inferred whether impacts of changing E propagates into none, both, A or B.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BEE7D6-9897-4C22-9A91-BC21FDB17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3702" y="4572000"/>
            <a:ext cx="2562348" cy="121711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07BE-4377-4C80-AF8C-013BCB0A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2034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 sz="1000" smtClean="0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11/1/2023</a:t>
            </a:fld>
            <a:endParaRPr lang="en-US" sz="10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933A-A293-4A2A-8590-8FE7CF00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0720" y="6356350"/>
            <a:ext cx="42896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prstClr val="black">
                    <a:tint val="75000"/>
                  </a:prstClr>
                </a:solidFill>
              </a:rPr>
              <a:t>COMP 354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4B29-8113-405B-8013-CD5949A1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7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dirty="0"/>
              <a:t>Static Impact Analysis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412BFF1-3729-407B-A1CB-EBA3446797B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3753" name="Rectangle 4">
            <a:extLst>
              <a:ext uri="{FF2B5EF4-FFF2-40B4-BE49-F238E27FC236}">
                <a16:creationId xmlns:a16="http://schemas.microsoft.com/office/drawing/2014/main" id="{EE9B9E90-B07D-4D35-8324-F001D9B7C4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3810000"/>
          <a:ext cx="7772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 Box 27">
            <a:extLst>
              <a:ext uri="{FF2B5EF4-FFF2-40B4-BE49-F238E27FC236}">
                <a16:creationId xmlns:a16="http://schemas.microsoft.com/office/drawing/2014/main" id="{9C24EE17-266C-4BD3-A454-010D8F2E4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18334"/>
            <a:ext cx="213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hlink"/>
                </a:solidFill>
              </a:rPr>
              <a:t>E.g., Static Forward slicing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1016C-8220-423C-A2A2-BC8158AC08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833" y="1173370"/>
            <a:ext cx="6791533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955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768" name="Rectangle 7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Impact Analysis</a:t>
            </a:r>
          </a:p>
        </p:txBody>
      </p:sp>
      <p:sp>
        <p:nvSpPr>
          <p:cNvPr id="7476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  <a:gd name="connsiteX0" fmla="*/ 0 w 1554480"/>
              <a:gd name="connsiteY0" fmla="*/ 0 h 13716"/>
              <a:gd name="connsiteX1" fmla="*/ 502615 w 1554480"/>
              <a:gd name="connsiteY1" fmla="*/ 0 h 13716"/>
              <a:gd name="connsiteX2" fmla="*/ 974141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1816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69558" y="-27075"/>
                  <a:pt x="365297" y="14897"/>
                  <a:pt x="549250" y="0"/>
                </a:cubicBezTo>
                <a:cubicBezTo>
                  <a:pt x="762323" y="14872"/>
                  <a:pt x="864871" y="21041"/>
                  <a:pt x="1082954" y="0"/>
                </a:cubicBezTo>
                <a:cubicBezTo>
                  <a:pt x="1306037" y="9403"/>
                  <a:pt x="1371926" y="14821"/>
                  <a:pt x="1554480" y="0"/>
                </a:cubicBezTo>
                <a:cubicBezTo>
                  <a:pt x="1554010" y="4793"/>
                  <a:pt x="1554680" y="10394"/>
                  <a:pt x="1554480" y="13716"/>
                </a:cubicBezTo>
                <a:cubicBezTo>
                  <a:pt x="1328957" y="3179"/>
                  <a:pt x="1207025" y="27731"/>
                  <a:pt x="1067410" y="13716"/>
                </a:cubicBezTo>
                <a:cubicBezTo>
                  <a:pt x="897316" y="-7440"/>
                  <a:pt x="788951" y="-24962"/>
                  <a:pt x="549250" y="13716"/>
                </a:cubicBezTo>
                <a:cubicBezTo>
                  <a:pt x="300394" y="-2982"/>
                  <a:pt x="129576" y="35301"/>
                  <a:pt x="0" y="13716"/>
                </a:cubicBezTo>
                <a:cubicBezTo>
                  <a:pt x="354" y="8869"/>
                  <a:pt x="649" y="6738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513" y="10124"/>
                  <a:pt x="389298" y="10419"/>
                  <a:pt x="502615" y="0"/>
                </a:cubicBezTo>
                <a:cubicBezTo>
                  <a:pt x="616735" y="10147"/>
                  <a:pt x="791037" y="-19212"/>
                  <a:pt x="974141" y="0"/>
                </a:cubicBezTo>
                <a:cubicBezTo>
                  <a:pt x="1141919" y="34853"/>
                  <a:pt x="1248514" y="16971"/>
                  <a:pt x="1554480" y="0"/>
                </a:cubicBezTo>
                <a:cubicBezTo>
                  <a:pt x="1554288" y="3835"/>
                  <a:pt x="1554171" y="7531"/>
                  <a:pt x="1554480" y="13716"/>
                </a:cubicBezTo>
                <a:cubicBezTo>
                  <a:pt x="1337806" y="9080"/>
                  <a:pt x="1308467" y="19887"/>
                  <a:pt x="1067410" y="13716"/>
                </a:cubicBezTo>
                <a:cubicBezTo>
                  <a:pt x="824349" y="13143"/>
                  <a:pt x="783437" y="24151"/>
                  <a:pt x="518160" y="13716"/>
                </a:cubicBezTo>
                <a:cubicBezTo>
                  <a:pt x="271530" y="4598"/>
                  <a:pt x="132568" y="-7659"/>
                  <a:pt x="0" y="13716"/>
                </a:cubicBezTo>
                <a:cubicBezTo>
                  <a:pt x="768" y="9617"/>
                  <a:pt x="-274" y="4847"/>
                  <a:pt x="0" y="0"/>
                </a:cubicBezTo>
                <a:close/>
              </a:path>
              <a:path w="1554480" h="13716" fill="none" stroke="0" extrusionOk="0">
                <a:moveTo>
                  <a:pt x="0" y="0"/>
                </a:moveTo>
                <a:cubicBezTo>
                  <a:pt x="95687" y="-31247"/>
                  <a:pt x="331569" y="3404"/>
                  <a:pt x="549250" y="0"/>
                </a:cubicBezTo>
                <a:cubicBezTo>
                  <a:pt x="776590" y="6530"/>
                  <a:pt x="844530" y="-5109"/>
                  <a:pt x="1082954" y="0"/>
                </a:cubicBezTo>
                <a:cubicBezTo>
                  <a:pt x="1293569" y="15486"/>
                  <a:pt x="1361850" y="13824"/>
                  <a:pt x="1554480" y="0"/>
                </a:cubicBezTo>
                <a:cubicBezTo>
                  <a:pt x="1553504" y="4786"/>
                  <a:pt x="1554832" y="10912"/>
                  <a:pt x="1554480" y="13716"/>
                </a:cubicBezTo>
                <a:cubicBezTo>
                  <a:pt x="1366718" y="4861"/>
                  <a:pt x="1218290" y="26644"/>
                  <a:pt x="1067410" y="13716"/>
                </a:cubicBezTo>
                <a:cubicBezTo>
                  <a:pt x="900327" y="-8822"/>
                  <a:pt x="792178" y="6310"/>
                  <a:pt x="549250" y="13716"/>
                </a:cubicBezTo>
                <a:cubicBezTo>
                  <a:pt x="295300" y="2843"/>
                  <a:pt x="142619" y="40779"/>
                  <a:pt x="0" y="13716"/>
                </a:cubicBezTo>
                <a:cubicBezTo>
                  <a:pt x="813" y="8812"/>
                  <a:pt x="948" y="67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490721" y="502920"/>
            <a:ext cx="5170932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 i="1" dirty="0"/>
              <a:t>Not as conservative -- results depend on input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900" i="1" dirty="0"/>
              <a:t>Give impacts related to program use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9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59A6E-B55F-455A-A8CF-37DA9862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3060440"/>
            <a:ext cx="8188452" cy="2420343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EA4F871-D3C2-46D7-9515-29B63BC86FC8}" type="slidenum">
              <a:rPr lang="en-US" sz="1200"/>
              <a:pPr>
                <a:spcAft>
                  <a:spcPts val="600"/>
                </a:spcAft>
                <a:defRPr/>
              </a:pPr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132301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37" name="Rectangle 7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8" name="Rectangle 7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39" name="Picture 7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Characteristics of change</a:t>
            </a:r>
          </a:p>
        </p:txBody>
      </p:sp>
      <p:sp>
        <p:nvSpPr>
          <p:cNvPr id="34840" name="Rectangle 3"/>
          <p:cNvSpPr>
            <a:spLocks noGrp="1" noChangeArrowheads="1"/>
          </p:cNvSpPr>
          <p:nvPr>
            <p:ph idx="1"/>
          </p:nvPr>
        </p:nvSpPr>
        <p:spPr>
          <a:xfrm>
            <a:off x="4567930" y="801866"/>
            <a:ext cx="4271270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Software requirements change to accommodate user expectations, new environments etc.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</a:rPr>
              <a:t>potential high impact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</a:rPr>
              <a:t>invalidate assumptions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</a:rPr>
              <a:t>may change system design </a:t>
            </a:r>
          </a:p>
          <a:p>
            <a:r>
              <a:rPr lang="en-US" dirty="0">
                <a:solidFill>
                  <a:srgbClr val="000000"/>
                </a:solidFill>
              </a:rPr>
              <a:t>Long development cycles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</a:rPr>
              <a:t>few people stay with the project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</a:rPr>
              <a:t>initial requirements or their rationale forgotten</a:t>
            </a:r>
          </a:p>
          <a:p>
            <a:r>
              <a:rPr lang="en-US" dirty="0">
                <a:solidFill>
                  <a:srgbClr val="000000"/>
                </a:solidFill>
              </a:rPr>
              <a:t>Large teams, multiple version/ configurations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CE955A42-F622-4DF1-9939-F3E329F5044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394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04C3-5B24-4727-A0EE-79305B48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Example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60B2-1276-4537-BB67-5C68885A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632" y="914400"/>
            <a:ext cx="6072368" cy="358140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Let us consider an execution trace as shown in below.</a:t>
            </a:r>
          </a:p>
          <a:p>
            <a:pPr lvl="1">
              <a:buFontTx/>
              <a:buNone/>
            </a:pPr>
            <a:r>
              <a:rPr lang="en-US" altLang="en-US" sz="1600" dirty="0"/>
              <a:t>     </a:t>
            </a:r>
            <a:r>
              <a:rPr lang="en-US" altLang="en-US" sz="1600" b="1" dirty="0"/>
              <a:t>M B r A C D r E r </a:t>
            </a:r>
            <a:r>
              <a:rPr lang="en-US" altLang="en-US" sz="1600" b="1" dirty="0" err="1"/>
              <a:t>r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r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r</a:t>
            </a:r>
            <a:r>
              <a:rPr lang="en-US" altLang="en-US" sz="1600" b="1" dirty="0"/>
              <a:t> x</a:t>
            </a:r>
            <a:r>
              <a:rPr lang="en-US" altLang="en-US" sz="1600" dirty="0"/>
              <a:t>. Where </a:t>
            </a:r>
            <a:r>
              <a:rPr lang="en-US" altLang="en-US" sz="1600" b="1" dirty="0"/>
              <a:t>r</a:t>
            </a:r>
            <a:r>
              <a:rPr lang="en-US" altLang="en-US" sz="1600" dirty="0"/>
              <a:t> and </a:t>
            </a:r>
            <a:r>
              <a:rPr lang="en-US" altLang="en-US" sz="1600" b="1" dirty="0"/>
              <a:t>x</a:t>
            </a:r>
            <a:r>
              <a:rPr lang="en-US" altLang="en-US" sz="1600" dirty="0"/>
              <a:t> represent function returns and program exits. </a:t>
            </a:r>
          </a:p>
          <a:p>
            <a:r>
              <a:rPr lang="en-US" altLang="en-US" sz="1600" dirty="0"/>
              <a:t>The impact of the modification of M with respect to the given trace is computed by forward searching in the trace to find: </a:t>
            </a:r>
          </a:p>
          <a:p>
            <a:pPr lvl="1"/>
            <a:r>
              <a:rPr lang="en-US" altLang="en-US" sz="1600" dirty="0"/>
              <a:t>procedures that are indirectly or directly invoked by E; and </a:t>
            </a:r>
          </a:p>
          <a:p>
            <a:pPr lvl="1"/>
            <a:r>
              <a:rPr lang="en-US" altLang="en-US" sz="1600" dirty="0"/>
              <a:t>procedures that are invoked after E terminates. </a:t>
            </a:r>
          </a:p>
          <a:p>
            <a:r>
              <a:rPr lang="en-US" altLang="en-US" sz="1600" dirty="0"/>
              <a:t>One can identify the procedures into which E returns by performing backward search in the given trace. </a:t>
            </a:r>
          </a:p>
          <a:p>
            <a:r>
              <a:rPr lang="en-US" altLang="en-US" sz="1600" dirty="0"/>
              <a:t>For example, in the given trace, E does not invoke other entities, but it returns into M, A, and C. </a:t>
            </a:r>
          </a:p>
          <a:p>
            <a:r>
              <a:rPr lang="en-US" altLang="en-US" sz="1600" dirty="0"/>
              <a:t>Due to a modification in E, the set of potentially impacted procedures is {M,A,C, E}.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A8DB2-958B-4F6F-BD1A-762AF130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93" y="4548373"/>
            <a:ext cx="4786791" cy="23096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EDA1-0FB1-40DB-B098-BA2E86C0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2034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 sz="1000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11/1/2023</a:t>
            </a:fld>
            <a:endParaRPr lang="en-US" sz="10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226-6A41-4669-949A-EA9FA57A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00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7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3C8A2D-89D0-480D-B354-DD48FED4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>
                <a:solidFill>
                  <a:srgbClr val="FFFFFF"/>
                </a:solidFill>
              </a:rPr>
              <a:t>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0602D-4656-49CA-ADD1-D2BDDFC8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4" y="8457"/>
            <a:ext cx="2590800" cy="171660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317267-3B3B-47FE-8E25-15AAE6B7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3311" y="2743200"/>
            <a:ext cx="3450265" cy="16647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DFD206-0F29-49A2-9FE4-BBFD4F0D2AA6}"/>
              </a:ext>
            </a:extLst>
          </p:cNvPr>
          <p:cNvSpPr txBox="1"/>
          <p:nvPr/>
        </p:nvSpPr>
        <p:spPr>
          <a:xfrm>
            <a:off x="10713" y="1917070"/>
            <a:ext cx="4789887" cy="462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Identify starting point of the change =&gt; 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Identify impacted code and other artifacts (static, dynamic)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Implement the actual change =&gt; Module E, C, F…?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Re-test – what should we be re-testing and what would be the purpose of re-testing?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29A2-5C78-4228-8A0B-0EA11CAB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566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9A2B4F1D-0CA0-4319-8DD8-D7CE08A1B3CD}" type="datetime1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11/1/2023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ADB0-DBA0-488F-9002-30F8F0AE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9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3504" y="1445494"/>
            <a:ext cx="2712642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2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Regression Testing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72000" y="1399032"/>
            <a:ext cx="4126375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1"/>
                </a:solidFill>
              </a:rPr>
              <a:t>What is Software Regression Testing?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1"/>
                </a:solidFill>
              </a:rPr>
              <a:t>Basic Software Regression Problems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1"/>
                </a:solidFill>
              </a:rPr>
              <a:t>Software Regression Testing Process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1"/>
                </a:solidFill>
              </a:rPr>
              <a:t>Regression Strategies for Traditional Software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1"/>
                </a:solidFill>
              </a:rPr>
              <a:t>Basic Solutions to Software Regression Problems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1"/>
                </a:solidFill>
              </a:rPr>
              <a:t>Regression Strategies for Object-Oriented Software </a:t>
            </a:r>
            <a:br>
              <a:rPr lang="en-US" sz="1900" dirty="0">
                <a:solidFill>
                  <a:schemeClr val="bg1"/>
                </a:solidFill>
              </a:rPr>
            </a:b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9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603504" y="1445494"/>
            <a:ext cx="2712642" cy="43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Software Regression Testing?</a:t>
            </a:r>
          </a:p>
        </p:txBody>
      </p:sp>
      <p:sp>
        <p:nvSpPr>
          <p:cNvPr id="121877" name="Freeform: Shape 8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78" name="Freeform: Shape 8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4572000" y="1399032"/>
            <a:ext cx="4126375" cy="447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What is Software Regression Testing?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Testing activities occur </a:t>
            </a:r>
            <a:r>
              <a:rPr lang="en-US" sz="1500" b="1" u="sng">
                <a:solidFill>
                  <a:schemeClr val="bg1"/>
                </a:solidFill>
              </a:rPr>
              <a:t>after</a:t>
            </a:r>
            <a:r>
              <a:rPr lang="en-US" sz="1500">
                <a:solidFill>
                  <a:schemeClr val="bg1"/>
                </a:solidFill>
              </a:rPr>
              <a:t> software changes.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Regression testing </a:t>
            </a:r>
            <a:r>
              <a:rPr lang="en-US" sz="1500" b="1" u="sng">
                <a:solidFill>
                  <a:schemeClr val="bg1"/>
                </a:solidFill>
              </a:rPr>
              <a:t>usually</a:t>
            </a:r>
            <a:r>
              <a:rPr lang="en-US" sz="1500">
                <a:solidFill>
                  <a:schemeClr val="bg1"/>
                </a:solidFill>
              </a:rPr>
              <a:t> refers to testing activities during software maintenance phase.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Major testing objectives: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Retest changed components (or parts)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Check the affected parts (or components)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Regression testing at different levels:</a:t>
            </a:r>
            <a:endParaRPr lang="en-US" sz="15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Regression testing at the unit level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Re-integration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Regression testing at the function level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Regression testing at the system level</a:t>
            </a:r>
            <a:br>
              <a:rPr lang="en-US" sz="1500">
                <a:solidFill>
                  <a:schemeClr val="bg1"/>
                </a:solidFill>
              </a:rPr>
            </a:b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8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603504" y="1445494"/>
            <a:ext cx="2712642" cy="43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Software Regression Testing?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4543926" y="1136042"/>
            <a:ext cx="4343400" cy="5763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Who performs software Regression: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Developers - regression testing at the unit level or integration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 engineers - regression testing at the function level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QA and test engineers - regression testing at the system level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What do you need to perform software regression testing?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Software change information (change notes).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Updated software REQ and Design specifications, and user manuals.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Software regression testing process and strategy.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Software regression testing methods and criteria.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9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1445494"/>
            <a:ext cx="2712642" cy="4376572"/>
          </a:xfrm>
        </p:spPr>
        <p:txBody>
          <a:bodyPr anchor="ctr">
            <a:normAutofit/>
          </a:bodyPr>
          <a:lstStyle/>
          <a:p>
            <a:r>
              <a:rPr lang="en-US" sz="4200"/>
              <a:t>What Is Regression Testing?</a:t>
            </a: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399032"/>
            <a:ext cx="4126375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A system under test (SUT) is said to </a:t>
            </a:r>
            <a:r>
              <a:rPr lang="en-US" sz="1900" b="1" i="1" dirty="0">
                <a:solidFill>
                  <a:schemeClr val="bg1"/>
                </a:solidFill>
              </a:rPr>
              <a:t>regress</a:t>
            </a:r>
            <a:r>
              <a:rPr lang="en-US" sz="1900" b="1" dirty="0">
                <a:solidFill>
                  <a:schemeClr val="bg1"/>
                </a:solidFill>
              </a:rPr>
              <a:t> if 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 </a:t>
            </a:r>
            <a:r>
              <a:rPr lang="en-US" sz="1900" b="1" u="sng" dirty="0">
                <a:solidFill>
                  <a:schemeClr val="bg1"/>
                </a:solidFill>
              </a:rPr>
              <a:t>modified</a:t>
            </a:r>
            <a:r>
              <a:rPr lang="en-US" sz="1900" dirty="0">
                <a:solidFill>
                  <a:schemeClr val="bg1"/>
                </a:solidFill>
              </a:rPr>
              <a:t> component </a:t>
            </a:r>
            <a:r>
              <a:rPr lang="en-US" sz="1900" b="1" u="sng" dirty="0">
                <a:solidFill>
                  <a:schemeClr val="bg1"/>
                </a:solidFill>
              </a:rPr>
              <a:t>fails</a:t>
            </a:r>
            <a:r>
              <a:rPr lang="en-US" sz="1900" dirty="0">
                <a:solidFill>
                  <a:schemeClr val="bg1"/>
                </a:solidFill>
              </a:rPr>
              <a:t>, or</a:t>
            </a:r>
          </a:p>
          <a:p>
            <a:pPr lvl="1"/>
            <a:r>
              <a:rPr lang="en-US" sz="1900" b="1" dirty="0">
                <a:solidFill>
                  <a:schemeClr val="bg1"/>
                </a:solidFill>
              </a:rPr>
              <a:t>A new component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b="1" dirty="0">
                <a:solidFill>
                  <a:schemeClr val="bg1"/>
                </a:solidFill>
              </a:rPr>
              <a:t>when used with unchanged components</a:t>
            </a:r>
            <a:r>
              <a:rPr lang="en-US" sz="1900" dirty="0">
                <a:solidFill>
                  <a:schemeClr val="bg1"/>
                </a:solidFill>
              </a:rPr>
              <a:t>, causes failures in the unchanged components by generating side effects or feature interactions.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Baseline version 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The version of a component (system) that has passed a test suite.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Delta version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 changed version that has not passed a regression test</a:t>
            </a:r>
          </a:p>
        </p:txBody>
      </p:sp>
    </p:spTree>
    <p:extLst>
      <p:ext uri="{BB962C8B-B14F-4D97-AF65-F5344CB8AC3E}">
        <p14:creationId xmlns:p14="http://schemas.microsoft.com/office/powerpoint/2010/main" val="319891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5467" y="1166932"/>
            <a:ext cx="2686555" cy="4279709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What Is Regression Testing? - cont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180398" y="533401"/>
            <a:ext cx="4287741" cy="5791200"/>
          </a:xfrm>
        </p:spPr>
        <p:txBody>
          <a:bodyPr anchor="ctr">
            <a:normAutofit/>
          </a:bodyPr>
          <a:lstStyle/>
          <a:p>
            <a:r>
              <a:rPr lang="en-US" sz="1900" b="1" dirty="0"/>
              <a:t>Delta build </a:t>
            </a:r>
          </a:p>
          <a:p>
            <a:pPr lvl="1"/>
            <a:r>
              <a:rPr lang="en-US" sz="1900" dirty="0"/>
              <a:t>An executable configuration of the SUT that contains all the delta and baseline components</a:t>
            </a:r>
          </a:p>
          <a:p>
            <a:r>
              <a:rPr lang="en-US" sz="1900" b="1" dirty="0"/>
              <a:t>Regression test case </a:t>
            </a:r>
          </a:p>
          <a:p>
            <a:pPr lvl="1"/>
            <a:r>
              <a:rPr lang="en-US" sz="1900" dirty="0"/>
              <a:t>A test case that the baseline has passed and which is expected to pass when rerun on a delta build</a:t>
            </a:r>
          </a:p>
          <a:p>
            <a:r>
              <a:rPr lang="en-US" sz="1900" b="1" dirty="0"/>
              <a:t>Regression test suite</a:t>
            </a:r>
          </a:p>
          <a:p>
            <a:pPr lvl="1"/>
            <a:r>
              <a:rPr lang="en-US" sz="1900" dirty="0"/>
              <a:t>A set of regression test cases</a:t>
            </a:r>
          </a:p>
          <a:p>
            <a:r>
              <a:rPr lang="en-US" sz="1900" b="1" dirty="0"/>
              <a:t>Regression fault </a:t>
            </a:r>
          </a:p>
          <a:p>
            <a:pPr lvl="1"/>
            <a:r>
              <a:rPr lang="en-US" sz="1900" dirty="0"/>
              <a:t>A fault revealed by a test case that has previously passed but no long passes</a:t>
            </a:r>
          </a:p>
        </p:txBody>
      </p:sp>
    </p:spTree>
    <p:extLst>
      <p:ext uri="{BB962C8B-B14F-4D97-AF65-F5344CB8AC3E}">
        <p14:creationId xmlns:p14="http://schemas.microsoft.com/office/powerpoint/2010/main" val="4159766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603504" y="1445494"/>
            <a:ext cx="2712642" cy="43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in Software Regression Testing</a:t>
            </a:r>
          </a:p>
        </p:txBody>
      </p:sp>
      <p:sp>
        <p:nvSpPr>
          <p:cNvPr id="169992" name="Freeform: Shape 7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93" name="Freeform: Shape 7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4572000" y="1399032"/>
            <a:ext cx="4495800" cy="515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Major challenges in software regression testing: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to </a:t>
            </a:r>
            <a:r>
              <a:rPr lang="en-US" b="1" u="sng" dirty="0">
                <a:solidFill>
                  <a:schemeClr val="bg1"/>
                </a:solidFill>
              </a:rPr>
              <a:t>identify software changes </a:t>
            </a:r>
            <a:r>
              <a:rPr lang="en-US" dirty="0">
                <a:solidFill>
                  <a:schemeClr val="bg1"/>
                </a:solidFill>
              </a:rPr>
              <a:t>in a systematic way?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REQ. specification changes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Design specification changes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Implementation (or source code) changes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User manual changes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Environment or technology changes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Test changes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to </a:t>
            </a:r>
            <a:r>
              <a:rPr lang="en-US" b="1" u="sng" dirty="0">
                <a:solidFill>
                  <a:schemeClr val="bg1"/>
                </a:solidFill>
              </a:rPr>
              <a:t>identify</a:t>
            </a:r>
            <a:r>
              <a:rPr lang="en-US" dirty="0">
                <a:solidFill>
                  <a:schemeClr val="bg1"/>
                </a:solidFill>
              </a:rPr>
              <a:t> software </a:t>
            </a:r>
            <a:r>
              <a:rPr lang="en-US" b="1" u="sng" dirty="0">
                <a:solidFill>
                  <a:schemeClr val="bg1"/>
                </a:solidFill>
              </a:rPr>
              <a:t>change impacts</a:t>
            </a:r>
            <a:r>
              <a:rPr lang="en-US" dirty="0">
                <a:solidFill>
                  <a:schemeClr val="bg1"/>
                </a:solidFill>
              </a:rPr>
              <a:t> in a systematic way?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REQ impacts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Design impacts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Implementation impacts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User impacts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Test impacts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to </a:t>
            </a:r>
            <a:r>
              <a:rPr lang="en-US" b="1" u="sng" dirty="0">
                <a:solidFill>
                  <a:schemeClr val="bg1"/>
                </a:solidFill>
              </a:rPr>
              <a:t>minimize re-testing </a:t>
            </a:r>
            <a:r>
              <a:rPr lang="en-US" dirty="0">
                <a:solidFill>
                  <a:schemeClr val="bg1"/>
                </a:solidFill>
              </a:rPr>
              <a:t>efforts, and achieve the adequate testing coverage?</a:t>
            </a:r>
          </a:p>
        </p:txBody>
      </p:sp>
    </p:spTree>
    <p:extLst>
      <p:ext uri="{BB962C8B-B14F-4D97-AF65-F5344CB8AC3E}">
        <p14:creationId xmlns:p14="http://schemas.microsoft.com/office/powerpoint/2010/main" val="2875882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1445494"/>
            <a:ext cx="2712642" cy="4376572"/>
          </a:xfrm>
        </p:spPr>
        <p:txBody>
          <a:bodyPr anchor="ctr">
            <a:normAutofit/>
          </a:bodyPr>
          <a:lstStyle/>
          <a:p>
            <a:r>
              <a:rPr lang="en-US" sz="4200"/>
              <a:t>When Is Regression Testing Done?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399032"/>
            <a:ext cx="4126375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During software maintenance</a:t>
            </a:r>
          </a:p>
          <a:p>
            <a:pPr lvl="1"/>
            <a:r>
              <a:rPr lang="en-US" sz="1900" i="1" dirty="0">
                <a:solidFill>
                  <a:schemeClr val="bg1"/>
                </a:solidFill>
              </a:rPr>
              <a:t>Corrective maintenance</a:t>
            </a:r>
            <a:r>
              <a:rPr lang="en-US" sz="1900" dirty="0">
                <a:solidFill>
                  <a:schemeClr val="bg1"/>
                </a:solidFill>
              </a:rPr>
              <a:t> – changes made to correct a system after a failure has been observed (usually after general release)</a:t>
            </a:r>
          </a:p>
          <a:p>
            <a:pPr lvl="1"/>
            <a:r>
              <a:rPr lang="en-US" sz="1900" i="1" dirty="0">
                <a:solidFill>
                  <a:schemeClr val="bg1"/>
                </a:solidFill>
              </a:rPr>
              <a:t>Adaptive maintenance</a:t>
            </a:r>
            <a:r>
              <a:rPr lang="en-US" sz="1900" dirty="0">
                <a:solidFill>
                  <a:schemeClr val="bg1"/>
                </a:solidFill>
              </a:rPr>
              <a:t> – changes made to achieve continuing compatibility with the target environment or other systems.</a:t>
            </a:r>
          </a:p>
          <a:p>
            <a:pPr lvl="1"/>
            <a:r>
              <a:rPr lang="en-US" sz="1900" i="1" dirty="0">
                <a:solidFill>
                  <a:schemeClr val="bg1"/>
                </a:solidFill>
              </a:rPr>
              <a:t>Perfective maintenance</a:t>
            </a:r>
            <a:r>
              <a:rPr lang="en-US" sz="1900" dirty="0">
                <a:solidFill>
                  <a:schemeClr val="bg1"/>
                </a:solidFill>
              </a:rPr>
              <a:t> – changes designed to improve or add capabilities.</a:t>
            </a:r>
          </a:p>
          <a:p>
            <a:pPr lvl="1"/>
            <a:r>
              <a:rPr lang="en-US" sz="1900" i="1" dirty="0">
                <a:solidFill>
                  <a:schemeClr val="bg1"/>
                </a:solidFill>
              </a:rPr>
              <a:t>Preventive maintenance</a:t>
            </a:r>
            <a:r>
              <a:rPr lang="en-US" sz="1900" dirty="0">
                <a:solidFill>
                  <a:schemeClr val="bg1"/>
                </a:solidFill>
              </a:rPr>
              <a:t> – changes made to increase robustness, maintainability, portability, and other features. </a:t>
            </a:r>
          </a:p>
        </p:txBody>
      </p:sp>
    </p:spTree>
    <p:extLst>
      <p:ext uri="{BB962C8B-B14F-4D97-AF65-F5344CB8AC3E}">
        <p14:creationId xmlns:p14="http://schemas.microsoft.com/office/powerpoint/2010/main" val="1910285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603504" y="1445494"/>
            <a:ext cx="2712642" cy="43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Regression Process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68" name="Freeform: Shape 7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4114800" y="1399032"/>
            <a:ext cx="5029200" cy="507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Software Regression Process: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#1: Software Change Analysis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Understand and analyze various software changes.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#2: Software Change Impact Analysis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Understand and analyze software change impacts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#3: Define Regression Test Strategy and Criteria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#4: Define, select, and reuse test cases to form a regression test suite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#5: Perform re-testing at the different levels.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- re-testing at the unit level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- re-testing at integration level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- re-testing at the function level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- re-testing at the system level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 #6: Report and analyze regression test results</a:t>
            </a:r>
          </a:p>
        </p:txBody>
      </p:sp>
    </p:spTree>
    <p:extLst>
      <p:ext uri="{BB962C8B-B14F-4D97-AF65-F5344CB8AC3E}">
        <p14:creationId xmlns:p14="http://schemas.microsoft.com/office/powerpoint/2010/main" val="380480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Freeform: Shape 7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3802AEC-D5CE-413E-97D6-7315D42E5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271" y="1012004"/>
            <a:ext cx="2781729" cy="479540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General Idea</a:t>
            </a:r>
            <a:br>
              <a:rPr lang="en-US" altLang="en-US" dirty="0">
                <a:solidFill>
                  <a:srgbClr val="FFFFFF"/>
                </a:solidFill>
              </a:rPr>
            </a:br>
            <a:r>
              <a:rPr lang="en-US" altLang="en-US" dirty="0">
                <a:solidFill>
                  <a:srgbClr val="FFFFFF"/>
                </a:solidFill>
              </a:rPr>
              <a:t>Change Impact</a:t>
            </a:r>
          </a:p>
        </p:txBody>
      </p:sp>
      <p:graphicFrame>
        <p:nvGraphicFramePr>
          <p:cNvPr id="10247" name="Rectangle 3">
            <a:extLst>
              <a:ext uri="{FF2B5EF4-FFF2-40B4-BE49-F238E27FC236}">
                <a16:creationId xmlns:a16="http://schemas.microsoft.com/office/drawing/2014/main" id="{A12072A3-9A50-4F6D-8ADE-D3AE5A450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91154"/>
              </p:ext>
            </p:extLst>
          </p:nvPr>
        </p:nvGraphicFramePr>
        <p:xfrm>
          <a:off x="3733800" y="477602"/>
          <a:ext cx="5181600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4555958" y="-228600"/>
            <a:ext cx="39859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u="sng" dirty="0">
                <a:latin typeface="+mj-lt"/>
                <a:ea typeface="+mj-ea"/>
                <a:cs typeface="+mj-cs"/>
              </a:rPr>
              <a:t>Software Regression Strategy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3064" name="Picture 173063" descr="Person writing on a notepad">
            <a:extLst>
              <a:ext uri="{FF2B5EF4-FFF2-40B4-BE49-F238E27FC236}">
                <a16:creationId xmlns:a16="http://schemas.microsoft.com/office/drawing/2014/main" id="{262F53EB-DA21-4C2B-BC47-836450A1E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3" r="17709"/>
          <a:stretch/>
        </p:blipFill>
        <p:spPr>
          <a:xfrm>
            <a:off x="1" y="-2"/>
            <a:ext cx="4081394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303168" y="1359551"/>
            <a:ext cx="4860885" cy="450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What is a software Regression strategy?</a:t>
            </a:r>
            <a:br>
              <a:rPr lang="en-US" sz="2000" b="1" dirty="0"/>
            </a:br>
            <a:endParaRPr lang="en-US" sz="20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Software test strategy provides the basic strategy and guidelines to test engineers to perform software regression testing activities in a rational way.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Software Regression strategy usually refers to </a:t>
            </a:r>
            <a:br>
              <a:rPr lang="en-US" sz="2000" dirty="0"/>
            </a:br>
            <a:r>
              <a:rPr lang="en-US" sz="2000" dirty="0"/>
              <a:t>a rational way to define regression testing scope, coverage criteria, re-testing sequence (or order) and re-integration orders.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Software regression test models are needed to support the definition of software regression test strategy, test cases, and coverage criteria.</a:t>
            </a:r>
          </a:p>
        </p:txBody>
      </p:sp>
    </p:spTree>
    <p:extLst>
      <p:ext uri="{BB962C8B-B14F-4D97-AF65-F5344CB8AC3E}">
        <p14:creationId xmlns:p14="http://schemas.microsoft.com/office/powerpoint/2010/main" val="3952086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52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3" name="Rectangle 7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954" name="Group 7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5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5467" y="1166932"/>
            <a:ext cx="2686555" cy="4279709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How Is Regression Testing Done?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180398" y="1166933"/>
            <a:ext cx="4963602" cy="5233867"/>
          </a:xfrm>
        </p:spPr>
        <p:txBody>
          <a:bodyPr anchor="ctr">
            <a:normAutofit/>
          </a:bodyPr>
          <a:lstStyle/>
          <a:p>
            <a:r>
              <a:rPr lang="en-US" b="1" dirty="0"/>
              <a:t>Remove broken test cases </a:t>
            </a:r>
            <a:r>
              <a:rPr lang="en-US" dirty="0"/>
              <a:t>from the original test suite;</a:t>
            </a:r>
          </a:p>
          <a:p>
            <a:pPr lvl="1"/>
            <a:r>
              <a:rPr lang="en-US" sz="2100" dirty="0"/>
              <a:t>A broken test case is one that cannot run on the delta build. </a:t>
            </a:r>
          </a:p>
          <a:p>
            <a:r>
              <a:rPr lang="en-US" dirty="0"/>
              <a:t>Choose a </a:t>
            </a:r>
            <a:r>
              <a:rPr lang="en-US" b="1" u="sng" dirty="0"/>
              <a:t>full</a:t>
            </a:r>
            <a:r>
              <a:rPr lang="en-US" dirty="0"/>
              <a:t> regression test suite </a:t>
            </a:r>
            <a:r>
              <a:rPr lang="en-US" b="1" u="sng" dirty="0"/>
              <a:t>or</a:t>
            </a:r>
            <a:r>
              <a:rPr lang="en-US" dirty="0"/>
              <a:t> a </a:t>
            </a:r>
            <a:r>
              <a:rPr lang="en-US" b="1" u="sng" dirty="0"/>
              <a:t>reduced</a:t>
            </a:r>
            <a:r>
              <a:rPr lang="en-US" dirty="0"/>
              <a:t> regression test suite</a:t>
            </a:r>
          </a:p>
          <a:p>
            <a:r>
              <a:rPr lang="en-US" b="1" dirty="0"/>
              <a:t>Set up </a:t>
            </a:r>
            <a:r>
              <a:rPr lang="en-US" dirty="0"/>
              <a:t>the test configuration; </a:t>
            </a:r>
          </a:p>
          <a:p>
            <a:r>
              <a:rPr lang="en-US" b="1" dirty="0"/>
              <a:t>Run</a:t>
            </a:r>
            <a:r>
              <a:rPr lang="en-US" dirty="0"/>
              <a:t> the (reduced) </a:t>
            </a:r>
            <a:r>
              <a:rPr lang="en-US" b="1" dirty="0"/>
              <a:t>regression</a:t>
            </a:r>
            <a:r>
              <a:rPr lang="en-US" dirty="0"/>
              <a:t> test suite;</a:t>
            </a:r>
          </a:p>
          <a:p>
            <a:r>
              <a:rPr lang="en-US" dirty="0"/>
              <a:t>Take appropriate </a:t>
            </a:r>
            <a:r>
              <a:rPr lang="en-US" b="1" dirty="0"/>
              <a:t>action</a:t>
            </a:r>
            <a:r>
              <a:rPr lang="en-US" dirty="0"/>
              <a:t> for no pass tests;</a:t>
            </a:r>
          </a:p>
        </p:txBody>
      </p:sp>
    </p:spTree>
    <p:extLst>
      <p:ext uri="{BB962C8B-B14F-4D97-AF65-F5344CB8AC3E}">
        <p14:creationId xmlns:p14="http://schemas.microsoft.com/office/powerpoint/2010/main" val="6050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3300" b="1" dirty="0"/>
              <a:t>Automation: Required Capabilities</a:t>
            </a:r>
          </a:p>
        </p:txBody>
      </p:sp>
      <p:graphicFrame>
        <p:nvGraphicFramePr>
          <p:cNvPr id="82949" name="Rectangle 3">
            <a:extLst>
              <a:ext uri="{FF2B5EF4-FFF2-40B4-BE49-F238E27FC236}">
                <a16:creationId xmlns:a16="http://schemas.microsoft.com/office/drawing/2014/main" id="{26527AEC-C9AD-4467-BD7A-9E3F2DB3F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311059"/>
              </p:ext>
            </p:extLst>
          </p:nvPr>
        </p:nvGraphicFramePr>
        <p:xfrm>
          <a:off x="0" y="1825625"/>
          <a:ext cx="9144000" cy="434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5518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Automation: Required Capabilities – cont.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3703" y="1143000"/>
            <a:ext cx="865860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99333" name="Rectangle 3">
            <a:extLst>
              <a:ext uri="{FF2B5EF4-FFF2-40B4-BE49-F238E27FC236}">
                <a16:creationId xmlns:a16="http://schemas.microsoft.com/office/drawing/2014/main" id="{0EDEC61E-83CC-42AE-A969-8FAF0D520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522435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8728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C66A-76D8-4EA3-8EBD-68D0DEF2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5C4F-CAD5-4FD5-AE2F-EE72776C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CA" sz="2800" dirty="0">
              <a:hlinkClick r:id="rId2"/>
            </a:endParaRPr>
          </a:p>
          <a:p>
            <a:pPr marL="0" indent="0" algn="ctr">
              <a:buNone/>
            </a:pPr>
            <a:endParaRPr lang="en-CA" sz="2800" dirty="0">
              <a:hlinkClick r:id="rId2"/>
            </a:endParaRPr>
          </a:p>
          <a:p>
            <a:pPr marL="0" indent="0" algn="ctr">
              <a:buNone/>
            </a:pPr>
            <a:endParaRPr lang="en-CA" sz="2800" dirty="0">
              <a:hlinkClick r:id="rId2"/>
            </a:endParaRPr>
          </a:p>
          <a:p>
            <a:pPr marL="0" indent="0" algn="ctr">
              <a:buNone/>
            </a:pPr>
            <a:r>
              <a:rPr lang="en-CA" sz="2800" dirty="0">
                <a:hlinkClick r:id="rId2"/>
              </a:rPr>
              <a:t>Automated Testing</a:t>
            </a:r>
            <a:endParaRPr lang="en-CA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7CD-BCF1-4122-904E-6F17CA64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15373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11/1/2023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0E896-A25E-4425-9235-67D1C538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900"/>
              <a:t>COMP 354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FB6F-66D9-444E-95A5-0A893B78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900" smtClean="0"/>
              <a:pPr>
                <a:spcAft>
                  <a:spcPts val="600"/>
                </a:spcAft>
              </a:pPr>
              <a:t>34</a:t>
            </a:fld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BF096-E0F3-4006-A416-513938DEF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57" r="30503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9549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 Suite Maintenance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018788" y="640080"/>
            <a:ext cx="4896612" cy="59893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 regression suite can become large after several release cycles</a:t>
            </a:r>
            <a:r>
              <a:rPr lang="en-US" sz="2000" dirty="0"/>
              <a:t>.  </a:t>
            </a:r>
          </a:p>
          <a:p>
            <a:pPr lvl="1"/>
            <a:r>
              <a:rPr lang="en-US" sz="2000" dirty="0"/>
              <a:t>Additions and changes to the SUT call for corresponding changes in its test suite. </a:t>
            </a:r>
          </a:p>
          <a:p>
            <a:pPr marL="0" indent="0">
              <a:buNone/>
            </a:pPr>
            <a:r>
              <a:rPr lang="en-US" sz="2000" b="1" dirty="0"/>
              <a:t>Test suite decay</a:t>
            </a:r>
          </a:p>
          <a:p>
            <a:pPr lvl="1"/>
            <a:r>
              <a:rPr lang="en-US" sz="2000" dirty="0"/>
              <a:t>Some tests simply fail to run due to code change</a:t>
            </a:r>
          </a:p>
          <a:p>
            <a:pPr lvl="1"/>
            <a:r>
              <a:rPr lang="en-US" sz="2000" dirty="0"/>
              <a:t>Tests may become obsolete as requirements change / evolve</a:t>
            </a:r>
          </a:p>
          <a:p>
            <a:pPr lvl="2"/>
            <a:r>
              <a:rPr lang="en-US" sz="2000" dirty="0"/>
              <a:t>If 1&lt;=x&lt;=1000 has changed to 1&lt;=x&lt;=10000, the baseline tests still pass, but do not probe the boundary</a:t>
            </a:r>
          </a:p>
          <a:p>
            <a:pPr lvl="1"/>
            <a:r>
              <a:rPr lang="en-US" sz="2000" dirty="0"/>
              <a:t>Redundant test cases can easily occur. </a:t>
            </a:r>
          </a:p>
          <a:p>
            <a:pPr lvl="1"/>
            <a:r>
              <a:rPr lang="en-US" sz="2000" dirty="0"/>
              <a:t>Testers are often reluctant to remove them because of the risk of throwing away a test that would reveal some current or future fault</a:t>
            </a:r>
          </a:p>
        </p:txBody>
      </p:sp>
    </p:spTree>
    <p:extLst>
      <p:ext uri="{BB962C8B-B14F-4D97-AF65-F5344CB8AC3E}">
        <p14:creationId xmlns:p14="http://schemas.microsoft.com/office/powerpoint/2010/main" val="2064202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 Suite Maintenance - cont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How to avoid decay:</a:t>
            </a:r>
          </a:p>
          <a:p>
            <a:pPr lvl="1"/>
            <a:r>
              <a:rPr lang="en-US" sz="2100" dirty="0"/>
              <a:t>Pay close </a:t>
            </a:r>
            <a:r>
              <a:rPr lang="en-US" sz="2100" u="sng" dirty="0"/>
              <a:t>attention to decreases in coverage</a:t>
            </a:r>
            <a:r>
              <a:rPr lang="en-US" sz="2100" dirty="0"/>
              <a:t>. Use missing coverage as a pointer to missing clues.</a:t>
            </a:r>
          </a:p>
          <a:p>
            <a:pPr lvl="1"/>
            <a:r>
              <a:rPr lang="en-US" sz="2100" dirty="0"/>
              <a:t>Insist on tests with variety and complexity. </a:t>
            </a:r>
          </a:p>
          <a:p>
            <a:pPr lvl="1"/>
            <a:r>
              <a:rPr lang="en-US" sz="2100" dirty="0"/>
              <a:t>Discard unnecessary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82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Reducing a Test Suite-Unsafe Reduction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 lnSpcReduction="10000"/>
          </a:bodyPr>
          <a:lstStyle/>
          <a:p>
            <a:pPr marL="0" indent="0">
              <a:spcBef>
                <a:spcPct val="10000"/>
              </a:spcBef>
              <a:buNone/>
            </a:pPr>
            <a:r>
              <a:rPr lang="en-US" sz="1800" b="1" dirty="0"/>
              <a:t>Unsafe reduction </a:t>
            </a:r>
          </a:p>
          <a:p>
            <a:pPr lvl="1">
              <a:spcBef>
                <a:spcPct val="10000"/>
              </a:spcBef>
            </a:pPr>
            <a:r>
              <a:rPr lang="en-US" dirty="0"/>
              <a:t>Can </a:t>
            </a:r>
            <a:r>
              <a:rPr lang="en-US" u="sng" dirty="0"/>
              <a:t>omit test cases</a:t>
            </a:r>
            <a:r>
              <a:rPr lang="en-US" dirty="0"/>
              <a:t> that might </a:t>
            </a:r>
            <a:r>
              <a:rPr lang="en-US" u="sng" dirty="0"/>
              <a:t>reveal</a:t>
            </a:r>
            <a:r>
              <a:rPr lang="en-US" dirty="0"/>
              <a:t> a regression bug</a:t>
            </a:r>
          </a:p>
          <a:p>
            <a:pPr marL="0" indent="0">
              <a:spcBef>
                <a:spcPct val="10000"/>
              </a:spcBef>
              <a:buNone/>
            </a:pPr>
            <a:endParaRPr lang="en-US" sz="1800" b="1" dirty="0"/>
          </a:p>
          <a:p>
            <a:pPr marL="0" indent="0">
              <a:spcBef>
                <a:spcPct val="10000"/>
              </a:spcBef>
              <a:buNone/>
            </a:pPr>
            <a:r>
              <a:rPr lang="en-US" sz="1800" b="1" dirty="0"/>
              <a:t>Systematic sampling </a:t>
            </a:r>
          </a:p>
          <a:p>
            <a:pPr lvl="1">
              <a:spcBef>
                <a:spcPct val="10000"/>
              </a:spcBef>
            </a:pPr>
            <a:r>
              <a:rPr lang="en-US" dirty="0"/>
              <a:t>Select every n</a:t>
            </a:r>
            <a:r>
              <a:rPr lang="en-US" baseline="30000" dirty="0"/>
              <a:t>th</a:t>
            </a:r>
            <a:r>
              <a:rPr lang="en-US" dirty="0"/>
              <a:t> baseline test case automatically. </a:t>
            </a:r>
          </a:p>
          <a:p>
            <a:pPr lvl="1">
              <a:spcBef>
                <a:spcPct val="10000"/>
              </a:spcBef>
            </a:pPr>
            <a:r>
              <a:rPr lang="en-US" dirty="0"/>
              <a:t>A simple way to control the scope of testing.</a:t>
            </a:r>
          </a:p>
          <a:p>
            <a:pPr marL="0" indent="0">
              <a:spcBef>
                <a:spcPct val="10000"/>
              </a:spcBef>
              <a:buNone/>
            </a:pPr>
            <a:endParaRPr lang="en-US" sz="1800" b="1" dirty="0"/>
          </a:p>
          <a:p>
            <a:pPr marL="0" indent="0">
              <a:spcBef>
                <a:spcPct val="10000"/>
              </a:spcBef>
              <a:buNone/>
            </a:pPr>
            <a:r>
              <a:rPr lang="en-US" sz="1800" b="1" dirty="0"/>
              <a:t>Random sampling</a:t>
            </a:r>
          </a:p>
          <a:p>
            <a:pPr lvl="1">
              <a:spcBef>
                <a:spcPct val="10000"/>
              </a:spcBef>
            </a:pPr>
            <a:r>
              <a:rPr lang="en-US" dirty="0"/>
              <a:t>Select baseline test cases automatically so that, given n, each baseline case has a 1/n chance of being selected.</a:t>
            </a:r>
          </a:p>
          <a:p>
            <a:pPr lvl="1">
              <a:spcBef>
                <a:spcPct val="10000"/>
              </a:spcBef>
            </a:pPr>
            <a:r>
              <a:rPr lang="en-US" dirty="0"/>
              <a:t>Almost produces a different test suite each time.</a:t>
            </a:r>
          </a:p>
          <a:p>
            <a:pPr marL="0" indent="0">
              <a:spcBef>
                <a:spcPct val="10000"/>
              </a:spcBef>
              <a:buNone/>
            </a:pPr>
            <a:endParaRPr lang="en-US" sz="1800" b="1" dirty="0"/>
          </a:p>
          <a:p>
            <a:pPr marL="0" indent="0">
              <a:spcBef>
                <a:spcPct val="10000"/>
              </a:spcBef>
              <a:buNone/>
            </a:pPr>
            <a:r>
              <a:rPr lang="en-US" sz="1800" b="1" dirty="0"/>
              <a:t>Coverage-based filtering </a:t>
            </a:r>
          </a:p>
          <a:p>
            <a:pPr lvl="1">
              <a:spcBef>
                <a:spcPct val="10000"/>
              </a:spcBef>
            </a:pPr>
            <a:r>
              <a:rPr lang="en-US" dirty="0"/>
              <a:t>Coverage analyzers can identify tests that exercise the same components and offer this ability as a feature for reducing regression test suites.</a:t>
            </a:r>
          </a:p>
        </p:txBody>
      </p:sp>
    </p:spTree>
    <p:extLst>
      <p:ext uri="{BB962C8B-B14F-4D97-AF65-F5344CB8AC3E}">
        <p14:creationId xmlns:p14="http://schemas.microsoft.com/office/powerpoint/2010/main" val="2351195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Retest Risky Use Cases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018788" y="640080"/>
            <a:ext cx="5049012" cy="58369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Choose baseline tests to rerun by risk heuristics</a:t>
            </a:r>
          </a:p>
          <a:p>
            <a:pPr lvl="1"/>
            <a:r>
              <a:rPr lang="en-US" dirty="0"/>
              <a:t>Skip enough non-critical, low priority, or highly stable use cases to meet a deadline or budget constraint.  </a:t>
            </a:r>
          </a:p>
          <a:p>
            <a:pPr marL="0" indent="0">
              <a:buNone/>
            </a:pPr>
            <a:r>
              <a:rPr lang="en-US" sz="1800" b="1" dirty="0"/>
              <a:t>Risk criteria </a:t>
            </a:r>
          </a:p>
          <a:p>
            <a:pPr lvl="1"/>
            <a:r>
              <a:rPr lang="en-US" i="1" dirty="0"/>
              <a:t>Suspicious use cases</a:t>
            </a:r>
            <a:r>
              <a:rPr lang="en-US" dirty="0"/>
              <a:t> – use cases that depend on components, middleware, or other resources that </a:t>
            </a:r>
          </a:p>
          <a:p>
            <a:pPr lvl="2"/>
            <a:r>
              <a:rPr lang="en-US" sz="1800" dirty="0"/>
              <a:t>are individually unstable or unproven; </a:t>
            </a:r>
          </a:p>
          <a:p>
            <a:pPr lvl="2"/>
            <a:r>
              <a:rPr lang="en-US" sz="1800" dirty="0"/>
              <a:t>have not been shown to work together before or are unstable;</a:t>
            </a:r>
          </a:p>
          <a:p>
            <a:pPr lvl="2"/>
            <a:r>
              <a:rPr lang="en-US" sz="1800" dirty="0"/>
              <a:t>implement complex business rules;</a:t>
            </a:r>
          </a:p>
          <a:p>
            <a:pPr lvl="2"/>
            <a:r>
              <a:rPr lang="en-US" sz="1800" dirty="0"/>
              <a:t>have a complex implementation (e.g. 10 times the code size of all other components), or</a:t>
            </a:r>
          </a:p>
          <a:p>
            <a:pPr lvl="2"/>
            <a:r>
              <a:rPr lang="en-US" sz="1800" dirty="0"/>
              <a:t>were subject to high churn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1690439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Retest Risky Use Cases - cont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Risk criteria - </a:t>
            </a:r>
            <a:r>
              <a:rPr lang="en-US" dirty="0" err="1"/>
              <a:t>cont</a:t>
            </a:r>
            <a:endParaRPr lang="en-US" i="1" dirty="0"/>
          </a:p>
          <a:p>
            <a:pPr lvl="1"/>
            <a:r>
              <a:rPr lang="en-US" sz="2100" i="1" dirty="0"/>
              <a:t>Critical use cases</a:t>
            </a:r>
            <a:r>
              <a:rPr lang="en-US" sz="2100" dirty="0"/>
              <a:t>: select tests for use cases that are necessary for safe, effective operation. </a:t>
            </a:r>
          </a:p>
          <a:p>
            <a:pPr lvl="2"/>
            <a:r>
              <a:rPr lang="en-US" sz="2100" dirty="0"/>
              <a:t>For each case, try to identify the worst-case effects of failure. </a:t>
            </a:r>
          </a:p>
          <a:p>
            <a:pPr marL="0" indent="0">
              <a:buNone/>
            </a:pPr>
            <a:r>
              <a:rPr lang="en-US" dirty="0"/>
              <a:t>Consequences</a:t>
            </a:r>
          </a:p>
          <a:p>
            <a:pPr lvl="1"/>
            <a:r>
              <a:rPr lang="en-US" sz="2100" dirty="0"/>
              <a:t>Moderate risk of missing a regression fault and generally a low cost of analysis and setup. </a:t>
            </a:r>
          </a:p>
          <a:p>
            <a:pPr marL="0" indent="0">
              <a:buNone/>
            </a:pPr>
            <a:r>
              <a:rPr lang="en-US" dirty="0"/>
              <a:t>Known Use</a:t>
            </a:r>
          </a:p>
          <a:p>
            <a:pPr lvl="1"/>
            <a:r>
              <a:rPr lang="en-US" sz="2100" dirty="0"/>
              <a:t>Reducing test suites by focusing on risks and customer priorities is a common practice.</a:t>
            </a:r>
          </a:p>
        </p:txBody>
      </p:sp>
    </p:spTree>
    <p:extLst>
      <p:ext uri="{BB962C8B-B14F-4D97-AF65-F5344CB8AC3E}">
        <p14:creationId xmlns:p14="http://schemas.microsoft.com/office/powerpoint/2010/main" val="4113587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B27E80-EC1C-4CAD-AB72-EA92F31A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CA" sz="3200" b="1">
                <a:solidFill>
                  <a:srgbClr val="FFFFFF"/>
                </a:solidFill>
              </a:rPr>
              <a:t>General Idea - Traceability</a:t>
            </a:r>
            <a:endParaRPr lang="en-US" sz="3200" b="1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959E-1CB2-45D2-A0EE-3FBF43B9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1265" y="6309360"/>
            <a:ext cx="22847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11/1/2023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A868-2FD8-472B-A985-498E13C3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4078" y="6309360"/>
            <a:ext cx="29242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prstClr val="black">
                    <a:tint val="75000"/>
                  </a:prstClr>
                </a:solidFill>
              </a:rPr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4140-A351-4CB4-AAE7-B7C62A50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9176" y="6309360"/>
            <a:ext cx="8161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23CDDCA-D26E-4D3C-A88B-134B82FD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666285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821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Retest Risky Use Cases - Consequences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Inclusiveness </a:t>
            </a:r>
          </a:p>
          <a:p>
            <a:pPr lvl="1"/>
            <a:r>
              <a:rPr lang="en-US" sz="2100" b="1" u="sng" dirty="0"/>
              <a:t>Unsafe</a:t>
            </a:r>
            <a:r>
              <a:rPr lang="en-US" sz="2100" dirty="0"/>
              <a:t> because of no analysis of dependencies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Precision </a:t>
            </a:r>
          </a:p>
          <a:p>
            <a:pPr lvl="1"/>
            <a:r>
              <a:rPr lang="en-US" sz="2100" dirty="0"/>
              <a:t>Some tests that could be skipped may be repeated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Efficiency </a:t>
            </a:r>
          </a:p>
          <a:p>
            <a:pPr lvl="1"/>
            <a:r>
              <a:rPr lang="en-US" sz="2100" dirty="0"/>
              <a:t>The time and cost are constrained. </a:t>
            </a:r>
          </a:p>
          <a:p>
            <a:pPr lvl="1"/>
            <a:r>
              <a:rPr lang="en-US" sz="2100" dirty="0"/>
              <a:t>Analysis can be done without code analyzers or in-depth technical knowledge of the SUT because selection is based on use cases.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Generality</a:t>
            </a:r>
          </a:p>
          <a:p>
            <a:pPr lvl="1"/>
            <a:r>
              <a:rPr lang="en-US" sz="2100" dirty="0"/>
              <a:t>Can be applied in nearly and circumstance and at any scope</a:t>
            </a:r>
          </a:p>
        </p:txBody>
      </p:sp>
    </p:spTree>
    <p:extLst>
      <p:ext uri="{BB962C8B-B14F-4D97-AF65-F5344CB8AC3E}">
        <p14:creationId xmlns:p14="http://schemas.microsoft.com/office/powerpoint/2010/main" val="3415375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Retest by Profile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/>
              <a:t>Use a budget-constraint operational profile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Test strategy</a:t>
            </a:r>
          </a:p>
          <a:p>
            <a:pPr lvl="1"/>
            <a:r>
              <a:rPr lang="en-US" sz="1900" dirty="0"/>
              <a:t>Determine how many of the test cases can be run?</a:t>
            </a:r>
          </a:p>
          <a:p>
            <a:pPr lvl="2"/>
            <a:r>
              <a:rPr lang="en-US" sz="1900" i="1" dirty="0"/>
              <a:t>Average time needed to run each test case</a:t>
            </a:r>
          </a:p>
          <a:p>
            <a:pPr lvl="2"/>
            <a:r>
              <a:rPr lang="en-US" sz="1900" i="1" dirty="0"/>
              <a:t>Expected bug rate</a:t>
            </a:r>
            <a:r>
              <a:rPr lang="en-US" sz="1900" dirty="0"/>
              <a:t> </a:t>
            </a:r>
          </a:p>
          <a:p>
            <a:pPr lvl="3"/>
            <a:r>
              <a:rPr lang="en-US" sz="1900" dirty="0"/>
              <a:t>Hopefully reduced, compared with that of the baseline testing</a:t>
            </a:r>
          </a:p>
          <a:p>
            <a:pPr lvl="2"/>
            <a:r>
              <a:rPr lang="en-US" sz="1900" i="1" dirty="0"/>
              <a:t>Average debugging time</a:t>
            </a:r>
            <a:r>
              <a:rPr lang="en-US" sz="1900" dirty="0"/>
              <a:t> </a:t>
            </a:r>
          </a:p>
          <a:p>
            <a:pPr lvl="3"/>
            <a:r>
              <a:rPr lang="en-US" sz="1900" dirty="0"/>
              <a:t>Probably will not be reduced</a:t>
            </a:r>
          </a:p>
          <a:p>
            <a:pPr marL="1028700" lvl="3" indent="0">
              <a:buNone/>
            </a:pPr>
            <a:endParaRPr lang="en-US" sz="1900" b="1" dirty="0"/>
          </a:p>
          <a:p>
            <a:pPr lvl="1"/>
            <a:r>
              <a:rPr lang="en-US" sz="1900" dirty="0"/>
              <a:t>Determine how many cases will be used for each use case</a:t>
            </a:r>
          </a:p>
          <a:p>
            <a:pPr lvl="2"/>
            <a:r>
              <a:rPr lang="en-US" sz="1900" dirty="0"/>
              <a:t>Distributed in proportion to the relative frequency of each use case - defined in profile. </a:t>
            </a:r>
          </a:p>
        </p:txBody>
      </p:sp>
    </p:spTree>
    <p:extLst>
      <p:ext uri="{BB962C8B-B14F-4D97-AF65-F5344CB8AC3E}">
        <p14:creationId xmlns:p14="http://schemas.microsoft.com/office/powerpoint/2010/main" val="286579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5467" y="1166932"/>
            <a:ext cx="2686555" cy="4279709"/>
          </a:xfrm>
        </p:spPr>
        <p:txBody>
          <a:bodyPr anchor="ctr"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How Many Test Cases Can Be Run?</a:t>
            </a:r>
            <a:br>
              <a:rPr lang="en-US" sz="4200" dirty="0">
                <a:solidFill>
                  <a:schemeClr val="bg1"/>
                </a:solidFill>
              </a:rPr>
            </a:br>
            <a:r>
              <a:rPr lang="en-US" sz="4200" dirty="0">
                <a:solidFill>
                  <a:schemeClr val="bg1"/>
                </a:solidFill>
              </a:rPr>
              <a:t>(Example)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180398" y="1166933"/>
            <a:ext cx="4735002" cy="53862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dirty="0"/>
              <a:t>For an ATM system</a:t>
            </a:r>
          </a:p>
          <a:p>
            <a:pPr lvl="1"/>
            <a:r>
              <a:rPr lang="en-US" dirty="0"/>
              <a:t>Baseline test suite has 20,000 test cases.  </a:t>
            </a:r>
          </a:p>
          <a:p>
            <a:pPr lvl="1"/>
            <a:r>
              <a:rPr lang="en-US" dirty="0"/>
              <a:t>6000 minutes (100 hours) available. </a:t>
            </a:r>
          </a:p>
          <a:p>
            <a:pPr lvl="1"/>
            <a:r>
              <a:rPr lang="en-US" dirty="0"/>
              <a:t>An average of 5 min to run one test case. </a:t>
            </a:r>
          </a:p>
          <a:p>
            <a:pPr lvl="1"/>
            <a:r>
              <a:rPr lang="en-US" dirty="0"/>
              <a:t>A test reveals a bug 0.5 percent of the time. </a:t>
            </a:r>
          </a:p>
          <a:p>
            <a:pPr lvl="1"/>
            <a:r>
              <a:rPr lang="en-US" dirty="0"/>
              <a:t>A bug fix requires 200 minutes. 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How many test cases can we re-run within the given constraints?</a:t>
            </a:r>
          </a:p>
          <a:p>
            <a:pPr marL="0" indent="0">
              <a:buNone/>
            </a:pPr>
            <a:endParaRPr lang="en-US" sz="1800" i="1" dirty="0"/>
          </a:p>
          <a:p>
            <a:pPr lvl="1"/>
            <a:r>
              <a:rPr lang="en-US" dirty="0"/>
              <a:t>5x+ (0.005x*205) = 6000 </a:t>
            </a:r>
          </a:p>
          <a:p>
            <a:pPr lvl="1"/>
            <a:r>
              <a:rPr lang="en-US" dirty="0"/>
              <a:t>5x+1.025x = 6000</a:t>
            </a:r>
          </a:p>
          <a:p>
            <a:pPr lvl="1"/>
            <a:r>
              <a:rPr lang="en-US" dirty="0"/>
              <a:t>6.025x =6000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sym typeface="Symbol" pitchFamily="18" charset="2"/>
              </a:rPr>
              <a:t>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94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02" name="Rectangle 12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Allocation of Regression Test Time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 use case frequency</a:t>
            </a:r>
          </a:p>
        </p:txBody>
      </p:sp>
      <p:cxnSp>
        <p:nvCxnSpPr>
          <p:cNvPr id="104503" name="Straight Connector 12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500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583288"/>
              </p:ext>
            </p:extLst>
          </p:nvPr>
        </p:nvGraphicFramePr>
        <p:xfrm>
          <a:off x="4151738" y="492573"/>
          <a:ext cx="4342416" cy="58808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0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Use case</a:t>
                      </a:r>
                      <a:endParaRPr kumimoji="0" lang="en-U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Probability</a:t>
                      </a:r>
                      <a:endParaRPr kumimoji="0" lang="en-US" sz="2100" b="1" i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#Tests</a:t>
                      </a:r>
                      <a:endParaRPr kumimoji="0" lang="en-U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Cash withdrawal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0.53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2650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Checking deposit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0.15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750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Savings deposit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0.14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700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Funds transfer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0.08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400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Balance inquiry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0.06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300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Restock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0.02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100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Collect deposit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0.02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</a:rPr>
                        <a:t>100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</a:rPr>
                        <a:t>Total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</a:rPr>
                        <a:t>5000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L="99144" marR="99144" marT="40137" marB="40137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78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Retest by Profile –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Consequence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018787" y="640080"/>
            <a:ext cx="5124069" cy="60655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/>
              <a:t>Moderate risk of missing a regression fault</a:t>
            </a:r>
          </a:p>
          <a:p>
            <a:endParaRPr lang="en-US" sz="1900" b="1" i="1" dirty="0"/>
          </a:p>
          <a:p>
            <a:r>
              <a:rPr lang="en-US" sz="1900" b="1" i="1" dirty="0"/>
              <a:t>Inclusiveness</a:t>
            </a:r>
            <a:r>
              <a:rPr lang="en-US" sz="1900" b="1" dirty="0"/>
              <a:t> </a:t>
            </a:r>
          </a:p>
          <a:p>
            <a:pPr lvl="1"/>
            <a:r>
              <a:rPr lang="en-US" sz="1900" dirty="0"/>
              <a:t>Unsafe</a:t>
            </a:r>
          </a:p>
          <a:p>
            <a:endParaRPr lang="en-US" sz="1900" b="1" i="1" dirty="0"/>
          </a:p>
          <a:p>
            <a:r>
              <a:rPr lang="en-US" sz="1900" b="1" i="1" dirty="0"/>
              <a:t>Precision</a:t>
            </a:r>
            <a:r>
              <a:rPr lang="en-US" sz="1900" b="1" dirty="0"/>
              <a:t> </a:t>
            </a:r>
          </a:p>
          <a:p>
            <a:pPr lvl="1"/>
            <a:r>
              <a:rPr lang="en-US" sz="1900" dirty="0"/>
              <a:t>Some tests that could be skipped may be repeated </a:t>
            </a:r>
          </a:p>
          <a:p>
            <a:endParaRPr lang="en-US" sz="1900" b="1" i="1" dirty="0"/>
          </a:p>
          <a:p>
            <a:r>
              <a:rPr lang="en-US" sz="1900" b="1" i="1" dirty="0"/>
              <a:t>Efficiency </a:t>
            </a:r>
          </a:p>
          <a:p>
            <a:pPr lvl="1"/>
            <a:r>
              <a:rPr lang="en-US" sz="1900" dirty="0"/>
              <a:t>Time and cost to run the tests are constrained.</a:t>
            </a:r>
          </a:p>
          <a:p>
            <a:pPr lvl="1"/>
            <a:r>
              <a:rPr lang="en-US" sz="1900" dirty="0"/>
              <a:t>Done without code analyzers or in-depth knowledge of the SUT</a:t>
            </a:r>
          </a:p>
          <a:p>
            <a:endParaRPr lang="en-US" sz="1900" b="1" i="1" dirty="0"/>
          </a:p>
          <a:p>
            <a:r>
              <a:rPr lang="en-US" sz="1900" b="1" i="1" dirty="0"/>
              <a:t>Generality</a:t>
            </a:r>
            <a:r>
              <a:rPr lang="en-US" sz="1900" i="1" dirty="0"/>
              <a:t> </a:t>
            </a:r>
          </a:p>
          <a:p>
            <a:pPr lvl="1"/>
            <a:r>
              <a:rPr lang="en-US" sz="1900" dirty="0"/>
              <a:t>Best suited to system scope testing of applications for which an accurate operational profile can be developed</a:t>
            </a:r>
          </a:p>
        </p:txBody>
      </p:sp>
    </p:spTree>
    <p:extLst>
      <p:ext uri="{BB962C8B-B14F-4D97-AF65-F5344CB8AC3E}">
        <p14:creationId xmlns:p14="http://schemas.microsoft.com/office/powerpoint/2010/main" val="2160070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Reducing a Test Suite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Unsafe Reduction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Retest by profile </a:t>
            </a:r>
          </a:p>
          <a:p>
            <a:pPr lvl="1"/>
            <a:r>
              <a:rPr lang="en-US" sz="2100" dirty="0"/>
              <a:t>use a budget-constrained operational profile </a:t>
            </a:r>
          </a:p>
          <a:p>
            <a:pPr lvl="1"/>
            <a:r>
              <a:rPr lang="en-US" sz="2100" dirty="0"/>
              <a:t>e.g., all use cases are exercised and in the same relative frequency as the full test suite, but with fewer test per use case.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Retest risky use cases </a:t>
            </a:r>
          </a:p>
          <a:p>
            <a:pPr lvl="1"/>
            <a:r>
              <a:rPr lang="en-US" sz="2100" dirty="0"/>
              <a:t>use risk-based heuristic to select a partial suite </a:t>
            </a:r>
          </a:p>
          <a:p>
            <a:pPr lvl="1"/>
            <a:r>
              <a:rPr lang="en-US" sz="2100" dirty="0"/>
              <a:t>e.g., suspicion about which new components are likely to cause trouble or which components depend on some others. 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1898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Retest Within Firewall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r>
              <a:rPr lang="en-US"/>
              <a:t>Use code dependency analysis to select a partial test suite. </a:t>
            </a:r>
          </a:p>
          <a:p>
            <a:r>
              <a:rPr lang="en-US"/>
              <a:t>A firewall is a set of component whose test cases will be included in a regression test</a:t>
            </a:r>
          </a:p>
          <a:p>
            <a:pPr lvl="1"/>
            <a:r>
              <a:rPr lang="en-US" sz="2100"/>
              <a:t>Identified by analysis of changes to each component and its dependencies on other components</a:t>
            </a:r>
          </a:p>
          <a:p>
            <a:pPr lvl="2"/>
            <a:r>
              <a:rPr lang="en-US" sz="2100"/>
              <a:t>Contract change</a:t>
            </a:r>
          </a:p>
          <a:p>
            <a:pPr lvl="2"/>
            <a:r>
              <a:rPr lang="en-US" sz="2100"/>
              <a:t>Implementation change </a:t>
            </a:r>
          </a:p>
          <a:p>
            <a:r>
              <a:rPr lang="en-US" b="1" u="sng"/>
              <a:t>Low risk </a:t>
            </a:r>
            <a:r>
              <a:rPr lang="en-US"/>
              <a:t>of missing a regression fault.</a:t>
            </a:r>
          </a:p>
          <a:p>
            <a:r>
              <a:rPr lang="en-US"/>
              <a:t>The direct cost of analysis and setup can be low if the analysis is automated</a:t>
            </a:r>
          </a:p>
        </p:txBody>
      </p:sp>
    </p:spTree>
    <p:extLst>
      <p:ext uri="{BB962C8B-B14F-4D97-AF65-F5344CB8AC3E}">
        <p14:creationId xmlns:p14="http://schemas.microsoft.com/office/powerpoint/2010/main" val="2678639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492" name="Rectangle 14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93" name="Rectangle 14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494" name="Group 14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486" name="Text Box 1030"/>
          <p:cNvSpPr txBox="1">
            <a:spLocks noChangeArrowheads="1"/>
          </p:cNvSpPr>
          <p:nvPr/>
        </p:nvSpPr>
        <p:spPr bwMode="auto">
          <a:xfrm>
            <a:off x="575467" y="1166932"/>
            <a:ext cx="2686555" cy="427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Software Regression Strategy Based on The Firewall Concept</a:t>
            </a:r>
          </a:p>
        </p:txBody>
      </p:sp>
      <p:sp>
        <p:nvSpPr>
          <p:cNvPr id="148487" name="Rectangle 1031"/>
          <p:cNvSpPr>
            <a:spLocks noChangeArrowheads="1"/>
          </p:cNvSpPr>
          <p:nvPr/>
        </p:nvSpPr>
        <p:spPr bwMode="auto">
          <a:xfrm>
            <a:off x="4180398" y="762001"/>
            <a:ext cx="4963602" cy="579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A Module-Based Firewall Concept for Software Regression Testing:</a:t>
            </a:r>
            <a:br>
              <a:rPr lang="en-US" b="1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A module firewall refers to a changed software module and a closure of all possible affected modules and related integration links in a program based on a control-flow graph.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With this firewall concept, we can reduce the software regression testing to a smaller scope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All modules and related integration links inside the firewall.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This implies that:</a:t>
            </a:r>
            <a:br>
              <a:rPr lang="en-US" dirty="0"/>
            </a:br>
            <a:endParaRPr lang="en-US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re-test of the changed module and its affected modules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re-integration for all of related integration links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Similarly, we can come out different kinds of firewalls based on various test models.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data firewall, function firewall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class firewall, state/transaction firewall</a:t>
            </a:r>
          </a:p>
        </p:txBody>
      </p:sp>
    </p:spTree>
    <p:extLst>
      <p:ext uri="{BB962C8B-B14F-4D97-AF65-F5344CB8AC3E}">
        <p14:creationId xmlns:p14="http://schemas.microsoft.com/office/powerpoint/2010/main" val="136895209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524792" y="1622066"/>
            <a:ext cx="2665669" cy="266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Changed Module Firewall For Regression Testing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5CA44EA-4561-43B7-BF2A-93EB3DB3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14" y="1140414"/>
            <a:ext cx="5584486" cy="39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9701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524792" y="1622066"/>
            <a:ext cx="2665669" cy="266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Firewalls within a larger system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681628"/>
            <a:ext cx="846288" cy="847206"/>
            <a:chOff x="668003" y="1684057"/>
            <a:chExt cx="1128382" cy="847206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43314B-9669-42A6-A4B2-ED301DB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48" y="1313504"/>
            <a:ext cx="5419814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076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3268-8AC0-4ED2-B76C-04EF7A96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CA" sz="3800"/>
              <a:t>General Idea – Ripple Effect Analysis</a:t>
            </a:r>
            <a:endParaRPr lang="en-US" sz="3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D57A-5DFC-4C11-BCB3-E692A898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/>
              <a:pPr>
                <a:spcAft>
                  <a:spcPts val="600"/>
                </a:spcAft>
              </a:pPr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C786-1346-4F43-83BF-D6EEC487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2C7A-A78F-47EE-886F-34B6F897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Rectangle 3">
            <a:extLst>
              <a:ext uri="{FF2B5EF4-FFF2-40B4-BE49-F238E27FC236}">
                <a16:creationId xmlns:a16="http://schemas.microsoft.com/office/drawing/2014/main" id="{1C47BA5D-1994-47A1-AC1A-6E96C4298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4362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791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603504" y="1445494"/>
            <a:ext cx="2712642" cy="437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Class Firewall Concept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4114800" y="1066800"/>
            <a:ext cx="50292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0638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 class firewall concept in OO Software is very useful for OO regression testing.</a:t>
            </a:r>
          </a:p>
          <a:p>
            <a:pPr marL="306388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30638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What is a class firewall?</a:t>
            </a:r>
          </a:p>
          <a:p>
            <a:pPr marL="99218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class firewall </a:t>
            </a:r>
            <a:r>
              <a:rPr lang="en-US" b="1" u="sng" dirty="0">
                <a:solidFill>
                  <a:schemeClr val="bg1"/>
                </a:solidFill>
              </a:rPr>
              <a:t>is a closure set </a:t>
            </a:r>
            <a:r>
              <a:rPr lang="en-US" dirty="0">
                <a:solidFill>
                  <a:schemeClr val="bg1"/>
                </a:solidFill>
              </a:rPr>
              <a:t>of all classes that are directly or indirectly dependent on the changed class in an OO program.</a:t>
            </a:r>
          </a:p>
          <a:p>
            <a:pPr marL="99218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class firewall provides </a:t>
            </a:r>
            <a:r>
              <a:rPr lang="en-US" b="1" u="sng" dirty="0">
                <a:solidFill>
                  <a:schemeClr val="bg1"/>
                </a:solidFill>
              </a:rPr>
              <a:t>the safe scope </a:t>
            </a:r>
            <a:r>
              <a:rPr lang="en-US" dirty="0">
                <a:solidFill>
                  <a:schemeClr val="bg1"/>
                </a:solidFill>
              </a:rPr>
              <a:t>of regression testing for an OO software after changing a class(es).</a:t>
            </a:r>
          </a:p>
          <a:p>
            <a:pPr marL="306388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30638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Class Firewall Application:</a:t>
            </a:r>
          </a:p>
          <a:p>
            <a:pPr marL="99218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this class firewall concept, we can narrow down the class regression testing scope, including unit re-testing, and re-integration.</a:t>
            </a:r>
          </a:p>
          <a:p>
            <a:pPr marL="992188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Based on the class firewall and changed information, we can select, define, and reuse class test cases for regression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4600" y="-1371600"/>
            <a:ext cx="68580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41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938" y="-8021"/>
            <a:ext cx="5605629" cy="994172"/>
          </a:xfrm>
        </p:spPr>
        <p:txBody>
          <a:bodyPr>
            <a:normAutofit/>
          </a:bodyPr>
          <a:lstStyle/>
          <a:p>
            <a:r>
              <a:rPr lang="en-US" sz="3000" dirty="0"/>
              <a:t>Retest Within Firewall - Consequences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5943599" cy="5257799"/>
          </a:xfrm>
        </p:spPr>
        <p:txBody>
          <a:bodyPr anchor="ctr">
            <a:normAutofit/>
          </a:bodyPr>
          <a:lstStyle/>
          <a:p>
            <a:r>
              <a:rPr lang="en-US" sz="1800" b="1" i="1" dirty="0"/>
              <a:t>Inclusiveness</a:t>
            </a:r>
          </a:p>
          <a:p>
            <a:pPr lvl="1"/>
            <a:r>
              <a:rPr lang="en-US" dirty="0"/>
              <a:t>Safe. Implicit dependencies are considered</a:t>
            </a:r>
          </a:p>
          <a:p>
            <a:r>
              <a:rPr lang="en-US" sz="1800" b="1" i="1" dirty="0"/>
              <a:t>Precision </a:t>
            </a:r>
          </a:p>
          <a:p>
            <a:pPr lvl="1"/>
            <a:r>
              <a:rPr lang="en-US" dirty="0"/>
              <a:t>A few tests that could be skipped may be included</a:t>
            </a:r>
          </a:p>
          <a:p>
            <a:r>
              <a:rPr lang="en-US" sz="1800" b="1" i="1" dirty="0"/>
              <a:t>Efficiency</a:t>
            </a:r>
            <a:r>
              <a:rPr lang="en-US" sz="1800" b="1" dirty="0"/>
              <a:t> </a:t>
            </a:r>
          </a:p>
          <a:p>
            <a:pPr lvl="1"/>
            <a:r>
              <a:rPr lang="en-US" dirty="0"/>
              <a:t>In the worst case, the selection computation is on the order of </a:t>
            </a:r>
            <a:r>
              <a:rPr lang="en-US" i="1" dirty="0"/>
              <a:t>the size of the baseline test suite</a:t>
            </a:r>
            <a:r>
              <a:rPr lang="en-US" dirty="0"/>
              <a:t> times </a:t>
            </a:r>
            <a:r>
              <a:rPr lang="en-US" i="1" dirty="0"/>
              <a:t>the number of components</a:t>
            </a:r>
            <a:r>
              <a:rPr lang="en-US" dirty="0"/>
              <a:t> in the larger of the baseline or delta component.</a:t>
            </a:r>
          </a:p>
          <a:p>
            <a:pPr lvl="1"/>
            <a:r>
              <a:rPr lang="en-US" dirty="0"/>
              <a:t>It does not guarantee any particular time and cost deduction – constraints may not be met</a:t>
            </a:r>
          </a:p>
          <a:p>
            <a:r>
              <a:rPr lang="en-US" sz="1800" b="1" i="1" dirty="0"/>
              <a:t>Generality</a:t>
            </a:r>
          </a:p>
          <a:p>
            <a:pPr lvl="1"/>
            <a:r>
              <a:rPr lang="en-US" dirty="0"/>
              <a:t>Applicable at cluster scope. Requires the programmer to have skills in code analysis and related tool.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1" name="Graphic 70" descr="Speed Bump">
            <a:extLst>
              <a:ext uri="{FF2B5EF4-FFF2-40B4-BE49-F238E27FC236}">
                <a16:creationId xmlns:a16="http://schemas.microsoft.com/office/drawing/2014/main" id="{FFD9949D-5211-4E48-9314-51A6D4F9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4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Providing Test Input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752600"/>
            <a:ext cx="8016922" cy="424895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Hardwire test inputs into the test harness </a:t>
            </a:r>
          </a:p>
          <a:p>
            <a:pPr lvl="1"/>
            <a:r>
              <a:rPr lang="en-US" sz="1700" dirty="0"/>
              <a:t>Simply execute the test harness whenever you fix a bug in the class that is being tested </a:t>
            </a:r>
          </a:p>
          <a:p>
            <a:r>
              <a:rPr lang="en-US" sz="1700" dirty="0"/>
              <a:t>Place inputs on a file instead </a:t>
            </a:r>
          </a:p>
          <a:p>
            <a:pPr lvl="1"/>
            <a:r>
              <a:rPr lang="en-US" sz="1700" dirty="0"/>
              <a:t>Input redirection:</a:t>
            </a:r>
          </a:p>
          <a:p>
            <a:pPr lvl="2"/>
            <a:r>
              <a:rPr lang="en-US" sz="1700" dirty="0"/>
              <a:t>E.g. &lt; test.in</a:t>
            </a:r>
          </a:p>
          <a:p>
            <a:pPr lvl="2"/>
            <a:r>
              <a:rPr lang="en-US" sz="1700" dirty="0"/>
              <a:t>Some IDEs do not support input redirection - use command window (shell). </a:t>
            </a:r>
          </a:p>
          <a:p>
            <a:r>
              <a:rPr lang="en-US" sz="1700" dirty="0"/>
              <a:t>Generate test inputs automatically </a:t>
            </a:r>
          </a:p>
          <a:p>
            <a:pPr lvl="1"/>
            <a:r>
              <a:rPr lang="en-US" sz="1700" dirty="0"/>
              <a:t>For few possible inputs, feasible to run through (representative) number of them with a loop </a:t>
            </a:r>
          </a:p>
          <a:p>
            <a:r>
              <a:rPr lang="en-US" sz="1700" dirty="0"/>
              <a:t>Generate test inputs </a:t>
            </a:r>
            <a:r>
              <a:rPr lang="en-US" sz="1700" u="sng" dirty="0"/>
              <a:t>randomly</a:t>
            </a:r>
          </a:p>
          <a:p>
            <a:pPr lvl="2"/>
            <a:endParaRPr lang="en-US" sz="1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8CCA17-86B0-47B6-A880-9E398DB305B2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11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1445494"/>
            <a:ext cx="2712642" cy="4376572"/>
          </a:xfrm>
        </p:spPr>
        <p:txBody>
          <a:bodyPr anchor="ctr">
            <a:normAutofit/>
          </a:bodyPr>
          <a:lstStyle/>
          <a:p>
            <a:r>
              <a:rPr lang="en-US" sz="4200"/>
              <a:t>Test Case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504" y="603504"/>
            <a:ext cx="41148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 fontScale="92500" lnSpcReduction="20000"/>
          </a:bodyPr>
          <a:lstStyle/>
          <a:p>
            <a:pPr algn="ctr">
              <a:spcAft>
                <a:spcPts val="600"/>
              </a:spcAft>
            </a:pPr>
            <a:fld id="{F5191FE7-FBE1-4954-846B-8E8D096D2757}" type="slidenum">
              <a:rPr lang="en-US" sz="13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53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114800" y="914400"/>
            <a:ext cx="4953000" cy="5638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How do you know whether the output is correct? 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Calculate correct values by hand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For a payroll program, compute taxes manually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Supply test inputs for which you know the answer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square root of 4 is 2 and square root of 100 is 10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Verify that the output values fulfill certain properties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square root squared = original value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Use an Oracle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i="1" dirty="0">
                <a:solidFill>
                  <a:schemeClr val="bg1"/>
                </a:solidFill>
              </a:rPr>
              <a:t>reliable</a:t>
            </a:r>
            <a:r>
              <a:rPr lang="en-US" sz="2000" dirty="0">
                <a:solidFill>
                  <a:schemeClr val="bg1"/>
                </a:solidFill>
              </a:rPr>
              <a:t> existing method to compute a result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E.g.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Math.pow</a:t>
            </a:r>
            <a:r>
              <a:rPr lang="en-US" sz="2000" dirty="0">
                <a:solidFill>
                  <a:schemeClr val="bg1"/>
                </a:solidFill>
              </a:rPr>
              <a:t> for </a:t>
            </a:r>
            <a:r>
              <a:rPr lang="en-US" sz="2000" i="1" dirty="0">
                <a:solidFill>
                  <a:schemeClr val="bg1"/>
                </a:solidFill>
              </a:rPr>
              <a:t>x</a:t>
            </a:r>
            <a:r>
              <a:rPr lang="en-US" sz="2000" baseline="30000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8437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Rectangle 7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Programming, Faults &amp; Testing</a:t>
            </a:r>
          </a:p>
        </p:txBody>
      </p:sp>
      <p:cxnSp>
        <p:nvCxnSpPr>
          <p:cNvPr id="195591" name="Straight Connector 7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588" name="Picture 4" descr="error-de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5366" y="600026"/>
            <a:ext cx="4915159" cy="566589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679DA9-4400-4FD2-811E-A6E5B9068A4C}" type="slidenum">
              <a:rPr lang="en-US" sz="120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 sz="12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0158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1445494"/>
            <a:ext cx="2712642" cy="4376572"/>
          </a:xfrm>
        </p:spPr>
        <p:txBody>
          <a:bodyPr anchor="ctr">
            <a:normAutofit/>
          </a:bodyPr>
          <a:lstStyle/>
          <a:p>
            <a:r>
              <a:rPr lang="en-US" sz="4200"/>
              <a:t>What Is Automated Testing?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504" y="603504"/>
            <a:ext cx="41148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 fontScale="92500" lnSpcReduction="20000"/>
          </a:bodyPr>
          <a:lstStyle/>
          <a:p>
            <a:pPr algn="ctr">
              <a:spcAft>
                <a:spcPts val="600"/>
              </a:spcAft>
            </a:pPr>
            <a:fld id="{8F907306-6D81-4769-B066-780D028090C8}" type="slidenum">
              <a:rPr lang="en-US" sz="13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55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399032"/>
            <a:ext cx="4495800" cy="5077968"/>
          </a:xfrm>
        </p:spPr>
        <p:txBody>
          <a:bodyPr anchor="ctr">
            <a:noAutofit/>
          </a:bodyPr>
          <a:lstStyle/>
          <a:p>
            <a:r>
              <a:rPr lang="en-US" sz="1800" b="1" u="sng" dirty="0">
                <a:solidFill>
                  <a:schemeClr val="bg1"/>
                </a:solidFill>
              </a:rPr>
              <a:t>Test automation is software</a:t>
            </a:r>
            <a:r>
              <a:rPr lang="en-US" sz="1800" b="1" dirty="0">
                <a:solidFill>
                  <a:schemeClr val="bg1"/>
                </a:solidFill>
              </a:rPr>
              <a:t> that automates any aspect of testing an application system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Generate test inputs and expected results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Run test suites without manual intervention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Evaluate pass/no pass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1800" b="1" u="sng" dirty="0">
                <a:solidFill>
                  <a:schemeClr val="bg1"/>
                </a:solidFill>
              </a:rPr>
              <a:t>Extent of automated testing</a:t>
            </a:r>
            <a:r>
              <a:rPr lang="en-US" sz="1800" b="1" dirty="0">
                <a:solidFill>
                  <a:schemeClr val="bg1"/>
                </a:solidFill>
              </a:rPr>
              <a:t> depends 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 goals and budget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Development process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Kind of application under development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Particulars of the development and target environment </a:t>
            </a:r>
          </a:p>
        </p:txBody>
      </p:sp>
    </p:spTree>
    <p:extLst>
      <p:ext uri="{BB962C8B-B14F-4D97-AF65-F5344CB8AC3E}">
        <p14:creationId xmlns:p14="http://schemas.microsoft.com/office/powerpoint/2010/main" val="168113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1445494"/>
            <a:ext cx="2712642" cy="4376572"/>
          </a:xfrm>
        </p:spPr>
        <p:txBody>
          <a:bodyPr anchor="ctr">
            <a:normAutofit/>
          </a:bodyPr>
          <a:lstStyle/>
          <a:p>
            <a:r>
              <a:rPr lang="en-US" sz="4200"/>
              <a:t>Automated Testing: Advantages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504" y="603504"/>
            <a:ext cx="41148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 fontScale="92500" lnSpcReduction="20000"/>
          </a:bodyPr>
          <a:lstStyle/>
          <a:p>
            <a:pPr algn="ctr">
              <a:spcAft>
                <a:spcPts val="600"/>
              </a:spcAft>
            </a:pPr>
            <a:fld id="{01899246-B8E7-4067-8D66-36D3482974AC}" type="slidenum">
              <a:rPr lang="en-US" sz="13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56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399032"/>
            <a:ext cx="4126375" cy="44714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Improved Productivity: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Repeatable tests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Long and complex tests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More time to design tests achieving greater coverage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only repeatable and efficient way to evaluate a large quantity of output.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Quick and efficient verification of bug fixes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Consistent capture and analysis of test results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Reduced Costs </a:t>
            </a:r>
          </a:p>
          <a:p>
            <a:pPr lvl="1"/>
            <a:r>
              <a:rPr lang="en-US" sz="1600" i="1" dirty="0">
                <a:solidFill>
                  <a:schemeClr val="bg1"/>
                </a:solidFill>
              </a:rPr>
              <a:t>What about the cost of test automation?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It is typically recovered after two or three development cycles from increased productivity and the avoided costs with buggy software.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8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3504" y="1445494"/>
            <a:ext cx="2712642" cy="4376572"/>
          </a:xfrm>
        </p:spPr>
        <p:txBody>
          <a:bodyPr anchor="ctr">
            <a:normAutofit/>
          </a:bodyPr>
          <a:lstStyle/>
          <a:p>
            <a:r>
              <a:rPr lang="en-US" sz="4200"/>
              <a:t>Automated Testing: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504" y="603504"/>
            <a:ext cx="41148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 fontScale="92500" lnSpcReduction="20000"/>
          </a:bodyPr>
          <a:lstStyle/>
          <a:p>
            <a:pPr algn="ctr">
              <a:spcAft>
                <a:spcPts val="600"/>
              </a:spcAft>
            </a:pPr>
            <a:fld id="{1E3581C6-0705-4D38-94A1-5EA88813F8DB}" type="slidenum">
              <a:rPr lang="en-US" sz="13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57</a:t>
            </a:fld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727" y="0"/>
            <a:ext cx="5460987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2168" y="0"/>
            <a:ext cx="5249546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399032"/>
            <a:ext cx="4126375" cy="4471416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A skilled tester using knowledge of product features to improvise tests can be effective.</a:t>
            </a:r>
          </a:p>
          <a:p>
            <a:r>
              <a:rPr lang="en-US" sz="1900">
                <a:solidFill>
                  <a:schemeClr val="bg1"/>
                </a:solidFill>
              </a:rPr>
              <a:t>If no need to repeat the tests is evident, the cost of automation is probably not justified. </a:t>
            </a:r>
          </a:p>
          <a:p>
            <a:r>
              <a:rPr lang="en-US" sz="1900">
                <a:solidFill>
                  <a:schemeClr val="bg1"/>
                </a:solidFill>
              </a:rPr>
              <a:t>Test suites and harness must be maintained, which is no less difficult or expensive than maintaining application software. </a:t>
            </a:r>
          </a:p>
          <a:p>
            <a:pPr marL="0" indent="0">
              <a:buNone/>
            </a:pPr>
            <a:endParaRPr lang="en-US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b="1" u="sng">
                <a:solidFill>
                  <a:schemeClr val="bg1"/>
                </a:solidFill>
              </a:rPr>
              <a:t>Combining</a:t>
            </a:r>
            <a:r>
              <a:rPr lang="en-US" sz="1900" b="1">
                <a:solidFill>
                  <a:schemeClr val="bg1"/>
                </a:solidFill>
              </a:rPr>
              <a:t> automated and manual testing is a common and effective practice.</a:t>
            </a:r>
          </a:p>
        </p:txBody>
      </p:sp>
    </p:spTree>
    <p:extLst>
      <p:ext uri="{BB962C8B-B14F-4D97-AF65-F5344CB8AC3E}">
        <p14:creationId xmlns:p14="http://schemas.microsoft.com/office/powerpoint/2010/main" val="2534498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Concepts and terms</a:t>
            </a:r>
          </a:p>
        </p:txBody>
      </p:sp>
      <p:graphicFrame>
        <p:nvGraphicFramePr>
          <p:cNvPr id="44040" name="Rectangle 3">
            <a:extLst>
              <a:ext uri="{FF2B5EF4-FFF2-40B4-BE49-F238E27FC236}">
                <a16:creationId xmlns:a16="http://schemas.microsoft.com/office/drawing/2014/main" id="{DB829808-835C-4378-9773-5BF8E9CBD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732891"/>
              </p:ext>
            </p:extLst>
          </p:nvPr>
        </p:nvGraphicFramePr>
        <p:xfrm>
          <a:off x="152400" y="-1622"/>
          <a:ext cx="8610600" cy="6478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44665" y="6356350"/>
            <a:ext cx="4706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0D3B9BB-5E9E-4587-A74C-2557D1745F93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396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400"/>
              <a:t>Impact-analysis process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2638043"/>
            <a:ext cx="2870199" cy="3415623"/>
          </a:xfrm>
        </p:spPr>
        <p:txBody>
          <a:bodyPr>
            <a:normAutofit/>
          </a:bodyPr>
          <a:lstStyle/>
          <a:p>
            <a:r>
              <a:rPr lang="en-US" sz="1800" dirty="0"/>
              <a:t>Input: Set of software life-cycle objects (SLO)</a:t>
            </a:r>
          </a:p>
          <a:p>
            <a:r>
              <a:rPr lang="en-US" sz="1800" dirty="0"/>
              <a:t>Analyze SLOs with respect to the change</a:t>
            </a:r>
          </a:p>
          <a:p>
            <a:r>
              <a:rPr lang="en-US" sz="1800" dirty="0"/>
              <a:t>Output: List of items that should be addressed during the change process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81400" y="1883541"/>
            <a:ext cx="5424975" cy="375525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B4B3ACB-810D-4FB9-A442-B7A73DA09F8B}" type="slidenum">
              <a:rPr lang="en-US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7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6ABFB-8B9D-45A9-93EB-F1B3922B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more detailed look:</a:t>
            </a:r>
            <a:b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Analysis Process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8ADE-0E5D-4895-B485-1C34A6AB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5677" y="5789576"/>
            <a:ext cx="27432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A2B4F1D-0CA0-4319-8DD8-D7CE08A1B3CD}" type="datetime1">
              <a:rPr lang="en-US" sz="14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11/1/2023</a:t>
            </a:fld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7" name="Picture 4" descr="impactprocess">
            <a:extLst>
              <a:ext uri="{FF2B5EF4-FFF2-40B4-BE49-F238E27FC236}">
                <a16:creationId xmlns:a16="http://schemas.microsoft.com/office/drawing/2014/main" id="{ED4227EA-0B51-4C3C-B49C-B38CA61B44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66" y="1515038"/>
            <a:ext cx="4915159" cy="383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5590-9A84-4497-9DB3-C8A9C36A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366" y="6356350"/>
            <a:ext cx="3461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2023-526F-4B48-8186-CFA1922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20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4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B4E09-AAC9-47D0-9373-2BE526EB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Impact Analysis Process	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9115-EBBA-4240-81E9-03B76234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8398" y="341916"/>
            <a:ext cx="2331048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A2B4F1D-0CA0-4319-8DD8-D7CE08A1B3CD}" type="datetime1">
              <a:rPr lang="en-US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11/1/2023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C5B2E2-78F8-41FA-92BC-8F97C3A0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152399"/>
            <a:ext cx="5562600" cy="6385369"/>
          </a:xfrm>
        </p:spPr>
        <p:txBody>
          <a:bodyPr anchor="ctr">
            <a:normAutofit/>
          </a:bodyPr>
          <a:lstStyle/>
          <a:p>
            <a:r>
              <a:rPr lang="en-US" altLang="en-US" sz="1800" b="1" dirty="0">
                <a:solidFill>
                  <a:srgbClr val="000000"/>
                </a:solidFill>
              </a:rPr>
              <a:t>Starting Impact Set (SIS):</a:t>
            </a:r>
            <a:r>
              <a:rPr lang="en-US" altLang="en-US" sz="1800" dirty="0">
                <a:solidFill>
                  <a:srgbClr val="000000"/>
                </a:solidFill>
              </a:rPr>
              <a:t> The initial set of objects (or components) presumed to be impacted by a software CR is called SIS.</a:t>
            </a:r>
          </a:p>
          <a:p>
            <a:r>
              <a:rPr lang="en-US" altLang="en-US" sz="1800" b="1" dirty="0">
                <a:solidFill>
                  <a:srgbClr val="000000"/>
                </a:solidFill>
              </a:rPr>
              <a:t>Candidate Impact Set (CIS):</a:t>
            </a:r>
            <a:r>
              <a:rPr lang="en-US" altLang="en-US" sz="1800" dirty="0">
                <a:solidFill>
                  <a:srgbClr val="000000"/>
                </a:solidFill>
              </a:rPr>
              <a:t> The set of objects (or components) estimated to be impacted according to a certain impact analysis approach is called CIS.</a:t>
            </a:r>
          </a:p>
          <a:p>
            <a:r>
              <a:rPr lang="en-US" altLang="en-US" sz="1800" b="1" dirty="0">
                <a:solidFill>
                  <a:srgbClr val="000000"/>
                </a:solidFill>
              </a:rPr>
              <a:t>Discovered Impact Set (DIS):</a:t>
            </a:r>
            <a:r>
              <a:rPr lang="en-US" altLang="en-US" sz="1800" dirty="0">
                <a:solidFill>
                  <a:srgbClr val="000000"/>
                </a:solidFill>
              </a:rPr>
              <a:t> DIS is defined as the set of new objects (or components), not contained in CIS, discovered to be impacted while implementing a CR.</a:t>
            </a:r>
          </a:p>
          <a:p>
            <a:r>
              <a:rPr lang="en-US" altLang="en-US" sz="1800" b="1" dirty="0">
                <a:solidFill>
                  <a:srgbClr val="000000"/>
                </a:solidFill>
              </a:rPr>
              <a:t>Actual Impact Set (AIS):</a:t>
            </a:r>
            <a:r>
              <a:rPr lang="en-US" altLang="en-US" sz="1800" dirty="0">
                <a:solidFill>
                  <a:srgbClr val="000000"/>
                </a:solidFill>
              </a:rPr>
              <a:t> The set of objects (or components) actually changed as a result of performing a CR is denoted by AIS.</a:t>
            </a:r>
          </a:p>
          <a:p>
            <a:r>
              <a:rPr lang="en-US" altLang="en-US" sz="1800" b="1" dirty="0">
                <a:solidFill>
                  <a:srgbClr val="000000"/>
                </a:solidFill>
              </a:rPr>
              <a:t>False Positive Impact Set (</a:t>
            </a:r>
            <a:r>
              <a:rPr lang="en-US" altLang="en-US" sz="2000" b="1" dirty="0">
                <a:solidFill>
                  <a:srgbClr val="000000"/>
                </a:solidFill>
              </a:rPr>
              <a:t>FPIS</a:t>
            </a:r>
            <a:r>
              <a:rPr lang="en-US" altLang="en-US" sz="1800" b="1" dirty="0">
                <a:solidFill>
                  <a:srgbClr val="000000"/>
                </a:solidFill>
              </a:rPr>
              <a:t>):</a:t>
            </a:r>
            <a:r>
              <a:rPr lang="en-US" altLang="en-US" sz="1800" dirty="0">
                <a:solidFill>
                  <a:srgbClr val="000000"/>
                </a:solidFill>
              </a:rPr>
              <a:t> FPIS is defined as the set of objects (or components) estimated to be impacted by an implementation of a CR but not actually impacted by the CR. Precisely, FPIS = (CIS </a:t>
            </a:r>
            <a:r>
              <a:rPr lang="en-US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U </a:t>
            </a:r>
            <a:r>
              <a:rPr lang="en-US" altLang="en-US" sz="1800" dirty="0">
                <a:solidFill>
                  <a:srgbClr val="000000"/>
                </a:solidFill>
              </a:rPr>
              <a:t>DIS) \ AIS.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where U denotes set union and \ denotes set difference.</a:t>
            </a:r>
            <a:endParaRPr lang="en-US" altLang="en-US" b="1" dirty="0">
              <a:solidFill>
                <a:srgbClr val="000000"/>
              </a:solidFill>
            </a:endParaRPr>
          </a:p>
          <a:p>
            <a:r>
              <a:rPr lang="en-US" altLang="en-US" sz="1800" dirty="0">
                <a:solidFill>
                  <a:srgbClr val="000000"/>
                </a:solidFill>
              </a:rPr>
              <a:t>In the process of impact analysis it is important to minimize the differences between AIS and CIS, by eliminating false positives and identifying true impacts.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F71E-302E-4873-A0DC-43D3D8B5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52275" y="6223702"/>
            <a:ext cx="3967171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SOEN 6431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93F64-40F9-42AB-B618-AD700536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811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8EswJpolRqAEqBoLNSsAU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4224</Words>
  <Application>Microsoft Office PowerPoint</Application>
  <PresentationFormat>On-screen Show (4:3)</PresentationFormat>
  <Paragraphs>509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SOEN 6431 Software Maintenance and Program Comprehension</vt:lpstr>
      <vt:lpstr>Characteristics of change</vt:lpstr>
      <vt:lpstr>General Idea Change Impact</vt:lpstr>
      <vt:lpstr>General Idea - Traceability</vt:lpstr>
      <vt:lpstr>General Idea – Ripple Effect Analysis</vt:lpstr>
      <vt:lpstr>Concepts and terms</vt:lpstr>
      <vt:lpstr>Impact-analysis process</vt:lpstr>
      <vt:lpstr>A more detailed look: Impact Analysis Process</vt:lpstr>
      <vt:lpstr>Impact Analysis Process </vt:lpstr>
      <vt:lpstr>Major areas</vt:lpstr>
      <vt:lpstr>Identifying the Starting Impact Set (SIS)</vt:lpstr>
      <vt:lpstr>Identifying the Starting Impact Set (SIS)</vt:lpstr>
      <vt:lpstr>Analysis of Traceability Graphs</vt:lpstr>
      <vt:lpstr>Analysis of Traceability Graphs</vt:lpstr>
      <vt:lpstr>PowerPoint Presentation</vt:lpstr>
      <vt:lpstr>Identify the Candidate Impact Set (CIS)</vt:lpstr>
      <vt:lpstr>Call-Graph Based Approach</vt:lpstr>
      <vt:lpstr>Static Impact Analysis</vt:lpstr>
      <vt:lpstr>Dynamic Impact Analysis</vt:lpstr>
      <vt:lpstr>Example</vt:lpstr>
      <vt:lpstr>Review</vt:lpstr>
      <vt:lpstr>Software Regression Testing</vt:lpstr>
      <vt:lpstr>PowerPoint Presentation</vt:lpstr>
      <vt:lpstr>PowerPoint Presentation</vt:lpstr>
      <vt:lpstr>What Is Regression Testing?</vt:lpstr>
      <vt:lpstr>What Is Regression Testing? - cont</vt:lpstr>
      <vt:lpstr>PowerPoint Presentation</vt:lpstr>
      <vt:lpstr>When Is Regression Testing Done?</vt:lpstr>
      <vt:lpstr>PowerPoint Presentation</vt:lpstr>
      <vt:lpstr>PowerPoint Presentation</vt:lpstr>
      <vt:lpstr>How Is Regression Testing Done?</vt:lpstr>
      <vt:lpstr>Automation: Required Capabilities</vt:lpstr>
      <vt:lpstr>Automation: Required Capabilities – cont.</vt:lpstr>
      <vt:lpstr>PowerPoint Presentation</vt:lpstr>
      <vt:lpstr>Test Suite Maintenance</vt:lpstr>
      <vt:lpstr>Test Suite Maintenance - cont</vt:lpstr>
      <vt:lpstr>Reducing a Test Suite-Unsafe Reduction</vt:lpstr>
      <vt:lpstr>Retest Risky Use Cases</vt:lpstr>
      <vt:lpstr>Retest Risky Use Cases - cont</vt:lpstr>
      <vt:lpstr>Retest Risky Use Cases - Consequences</vt:lpstr>
      <vt:lpstr>Retest by Profile</vt:lpstr>
      <vt:lpstr>How Many Test Cases Can Be Run? (Example)</vt:lpstr>
      <vt:lpstr>Allocation of Regression Test Time</vt:lpstr>
      <vt:lpstr>Retest by Profile –  Consequence</vt:lpstr>
      <vt:lpstr>Reducing a Test Suite  Unsafe Reduction</vt:lpstr>
      <vt:lpstr>Retest Within Firewall</vt:lpstr>
      <vt:lpstr>PowerPoint Presentation</vt:lpstr>
      <vt:lpstr>PowerPoint Presentation</vt:lpstr>
      <vt:lpstr>PowerPoint Presentation</vt:lpstr>
      <vt:lpstr>PowerPoint Presentation</vt:lpstr>
      <vt:lpstr>Retest Within Firewall - Consequences</vt:lpstr>
      <vt:lpstr>Providing Test Input</vt:lpstr>
      <vt:lpstr>Test Case Evaluation</vt:lpstr>
      <vt:lpstr>Programming, Faults &amp; Testing</vt:lpstr>
      <vt:lpstr>What Is Automated Testing?</vt:lpstr>
      <vt:lpstr>Automated Testing: Advantages</vt:lpstr>
      <vt:lpstr>Automated Testing: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6431 Software Maintenance and Program Comprehension</dc:title>
  <dc:creator>Juergen Rilling</dc:creator>
  <cp:lastModifiedBy>Juergen Rilling</cp:lastModifiedBy>
  <cp:revision>2</cp:revision>
  <dcterms:created xsi:type="dcterms:W3CDTF">2019-11-06T00:57:36Z</dcterms:created>
  <dcterms:modified xsi:type="dcterms:W3CDTF">2023-11-01T13:11:10Z</dcterms:modified>
</cp:coreProperties>
</file>