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2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13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71" r:id="rId1"/>
  </p:sldMasterIdLst>
  <p:notesMasterIdLst>
    <p:notesMasterId r:id="rId46"/>
  </p:notesMasterIdLst>
  <p:sldIdLst>
    <p:sldId id="257" r:id="rId2"/>
    <p:sldId id="529" r:id="rId3"/>
    <p:sldId id="325" r:id="rId4"/>
    <p:sldId id="297" r:id="rId5"/>
    <p:sldId id="723" r:id="rId6"/>
    <p:sldId id="724" r:id="rId7"/>
    <p:sldId id="725" r:id="rId8"/>
    <p:sldId id="726" r:id="rId9"/>
    <p:sldId id="727" r:id="rId10"/>
    <p:sldId id="717" r:id="rId11"/>
    <p:sldId id="719" r:id="rId12"/>
    <p:sldId id="323" r:id="rId13"/>
    <p:sldId id="532" r:id="rId14"/>
    <p:sldId id="533" r:id="rId15"/>
    <p:sldId id="534" r:id="rId16"/>
    <p:sldId id="536" r:id="rId17"/>
    <p:sldId id="537" r:id="rId18"/>
    <p:sldId id="332" r:id="rId19"/>
    <p:sldId id="334" r:id="rId20"/>
    <p:sldId id="326" r:id="rId21"/>
    <p:sldId id="344" r:id="rId22"/>
    <p:sldId id="267" r:id="rId23"/>
    <p:sldId id="345" r:id="rId24"/>
    <p:sldId id="349" r:id="rId25"/>
    <p:sldId id="336" r:id="rId26"/>
    <p:sldId id="337" r:id="rId27"/>
    <p:sldId id="728" r:id="rId28"/>
    <p:sldId id="353" r:id="rId29"/>
    <p:sldId id="355" r:id="rId30"/>
    <p:sldId id="357" r:id="rId31"/>
    <p:sldId id="268" r:id="rId32"/>
    <p:sldId id="288" r:id="rId33"/>
    <p:sldId id="298" r:id="rId34"/>
    <p:sldId id="289" r:id="rId35"/>
    <p:sldId id="291" r:id="rId36"/>
    <p:sldId id="294" r:id="rId37"/>
    <p:sldId id="295" r:id="rId38"/>
    <p:sldId id="317" r:id="rId39"/>
    <p:sldId id="358" r:id="rId40"/>
    <p:sldId id="735" r:id="rId41"/>
    <p:sldId id="363" r:id="rId42"/>
    <p:sldId id="364" r:id="rId43"/>
    <p:sldId id="370" r:id="rId44"/>
    <p:sldId id="371" r:id="rId4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ergen Rilling" initials=" 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AA12D9-F630-4079-8CFD-18AB993615BE}" v="1" dt="2023-11-08T15:24:44.2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68" autoAdjust="0"/>
    <p:restoredTop sz="94660"/>
  </p:normalViewPr>
  <p:slideViewPr>
    <p:cSldViewPr>
      <p:cViewPr varScale="1">
        <p:scale>
          <a:sx n="99" d="100"/>
          <a:sy n="99" d="100"/>
        </p:scale>
        <p:origin x="135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ergen Rilling" userId="f32c10c5-cad9-4a66-a33f-b1c4a4ed073e" providerId="ADAL" clId="{1876745E-6F17-4363-8A6E-CAB405D37F72}"/>
    <pc:docChg chg="modSld">
      <pc:chgData name="Juergen Rilling" userId="f32c10c5-cad9-4a66-a33f-b1c4a4ed073e" providerId="ADAL" clId="{1876745E-6F17-4363-8A6E-CAB405D37F72}" dt="2021-09-11T23:11:03.231" v="0" actId="33524"/>
      <pc:docMkLst>
        <pc:docMk/>
      </pc:docMkLst>
      <pc:sldChg chg="modSp">
        <pc:chgData name="Juergen Rilling" userId="f32c10c5-cad9-4a66-a33f-b1c4a4ed073e" providerId="ADAL" clId="{1876745E-6F17-4363-8A6E-CAB405D37F72}" dt="2021-09-11T23:11:03.231" v="0" actId="33524"/>
        <pc:sldMkLst>
          <pc:docMk/>
          <pc:sldMk cId="782971266" sldId="534"/>
        </pc:sldMkLst>
        <pc:graphicFrameChg chg="mod">
          <ac:chgData name="Juergen Rilling" userId="f32c10c5-cad9-4a66-a33f-b1c4a4ed073e" providerId="ADAL" clId="{1876745E-6F17-4363-8A6E-CAB405D37F72}" dt="2021-09-11T23:11:03.231" v="0" actId="33524"/>
          <ac:graphicFrameMkLst>
            <pc:docMk/>
            <pc:sldMk cId="782971266" sldId="534"/>
            <ac:graphicFrameMk id="10" creationId="{CA1908A4-8C54-4B2D-8D34-78F7043CBD14}"/>
          </ac:graphicFrameMkLst>
        </pc:graphicFrameChg>
      </pc:sldChg>
    </pc:docChg>
  </pc:docChgLst>
  <pc:docChgLst>
    <pc:chgData name="Juergen Rilling" userId="f32c10c5-cad9-4a66-a33f-b1c4a4ed073e" providerId="ADAL" clId="{D8B76381-26AA-4274-A863-BCB1E1255996}"/>
    <pc:docChg chg="custSel modSld sldOrd">
      <pc:chgData name="Juergen Rilling" userId="f32c10c5-cad9-4a66-a33f-b1c4a4ed073e" providerId="ADAL" clId="{D8B76381-26AA-4274-A863-BCB1E1255996}" dt="2023-02-14T15:34:45.723" v="20"/>
      <pc:docMkLst>
        <pc:docMk/>
      </pc:docMkLst>
      <pc:sldChg chg="modSp mod ord">
        <pc:chgData name="Juergen Rilling" userId="f32c10c5-cad9-4a66-a33f-b1c4a4ed073e" providerId="ADAL" clId="{D8B76381-26AA-4274-A863-BCB1E1255996}" dt="2023-02-14T15:34:45.723" v="20"/>
        <pc:sldMkLst>
          <pc:docMk/>
          <pc:sldMk cId="1642204826" sldId="728"/>
        </pc:sldMkLst>
        <pc:spChg chg="mod">
          <ac:chgData name="Juergen Rilling" userId="f32c10c5-cad9-4a66-a33f-b1c4a4ed073e" providerId="ADAL" clId="{D8B76381-26AA-4274-A863-BCB1E1255996}" dt="2023-02-14T15:32:57.079" v="8" actId="20577"/>
          <ac:spMkLst>
            <pc:docMk/>
            <pc:sldMk cId="1642204826" sldId="728"/>
            <ac:spMk id="2" creationId="{291A341E-D741-41F8-AB5B-5B86F23659FD}"/>
          </ac:spMkLst>
        </pc:spChg>
      </pc:sldChg>
    </pc:docChg>
  </pc:docChgLst>
  <pc:docChgLst>
    <pc:chgData name="Juergen Rilling" userId="f32c10c5-cad9-4a66-a33f-b1c4a4ed073e" providerId="ADAL" clId="{86AA12D9-F630-4079-8CFD-18AB993615BE}"/>
    <pc:docChg chg="undo custSel modSld">
      <pc:chgData name="Juergen Rilling" userId="f32c10c5-cad9-4a66-a33f-b1c4a4ed073e" providerId="ADAL" clId="{86AA12D9-F630-4079-8CFD-18AB993615BE}" dt="2023-11-08T15:24:44.251" v="4" actId="113"/>
      <pc:docMkLst>
        <pc:docMk/>
      </pc:docMkLst>
      <pc:sldChg chg="addSp modSp mod">
        <pc:chgData name="Juergen Rilling" userId="f32c10c5-cad9-4a66-a33f-b1c4a4ed073e" providerId="ADAL" clId="{86AA12D9-F630-4079-8CFD-18AB993615BE}" dt="2023-11-08T15:24:44.251" v="4" actId="113"/>
        <pc:sldMkLst>
          <pc:docMk/>
          <pc:sldMk cId="800793376" sldId="337"/>
        </pc:sldMkLst>
        <pc:spChg chg="mod">
          <ac:chgData name="Juergen Rilling" userId="f32c10c5-cad9-4a66-a33f-b1c4a4ed073e" providerId="ADAL" clId="{86AA12D9-F630-4079-8CFD-18AB993615BE}" dt="2023-11-08T15:24:35.997" v="3" actId="26606"/>
          <ac:spMkLst>
            <pc:docMk/>
            <pc:sldMk cId="800793376" sldId="337"/>
            <ac:spMk id="1622018" creationId="{00000000-0000-0000-0000-000000000000}"/>
          </ac:spMkLst>
        </pc:spChg>
        <pc:spChg chg="add">
          <ac:chgData name="Juergen Rilling" userId="f32c10c5-cad9-4a66-a33f-b1c4a4ed073e" providerId="ADAL" clId="{86AA12D9-F630-4079-8CFD-18AB993615BE}" dt="2023-11-08T15:24:35.997" v="3" actId="26606"/>
          <ac:spMkLst>
            <pc:docMk/>
            <pc:sldMk cId="800793376" sldId="337"/>
            <ac:spMk id="1622026" creationId="{2E442304-DDBD-4F7B-8017-36BCC863FB40}"/>
          </ac:spMkLst>
        </pc:spChg>
        <pc:spChg chg="add">
          <ac:chgData name="Juergen Rilling" userId="f32c10c5-cad9-4a66-a33f-b1c4a4ed073e" providerId="ADAL" clId="{86AA12D9-F630-4079-8CFD-18AB993615BE}" dt="2023-11-08T15:24:35.997" v="3" actId="26606"/>
          <ac:spMkLst>
            <pc:docMk/>
            <pc:sldMk cId="800793376" sldId="337"/>
            <ac:spMk id="1622028" creationId="{5E107275-3853-46FD-A241-DE4355A42675}"/>
          </ac:spMkLst>
        </pc:spChg>
        <pc:graphicFrameChg chg="mod modGraphic">
          <ac:chgData name="Juergen Rilling" userId="f32c10c5-cad9-4a66-a33f-b1c4a4ed073e" providerId="ADAL" clId="{86AA12D9-F630-4079-8CFD-18AB993615BE}" dt="2023-11-08T15:24:44.251" v="4" actId="113"/>
          <ac:graphicFrameMkLst>
            <pc:docMk/>
            <pc:sldMk cId="800793376" sldId="337"/>
            <ac:graphicFrameMk id="1622021" creationId="{3F9691A7-4EC0-410B-A21A-063DAA3A81F5}"/>
          </ac:graphicFrameMkLst>
        </pc:graphicFrameChg>
      </pc:sldChg>
      <pc:sldChg chg="addSp delSp modSp mod">
        <pc:chgData name="Juergen Rilling" userId="f32c10c5-cad9-4a66-a33f-b1c4a4ed073e" providerId="ADAL" clId="{86AA12D9-F630-4079-8CFD-18AB993615BE}" dt="2023-11-08T15:24:02.838" v="2" actId="26606"/>
        <pc:sldMkLst>
          <pc:docMk/>
          <pc:sldMk cId="535191225" sldId="536"/>
        </pc:sldMkLst>
        <pc:spChg chg="mod">
          <ac:chgData name="Juergen Rilling" userId="f32c10c5-cad9-4a66-a33f-b1c4a4ed073e" providerId="ADAL" clId="{86AA12D9-F630-4079-8CFD-18AB993615BE}" dt="2023-11-08T15:24:02.838" v="2" actId="26606"/>
          <ac:spMkLst>
            <pc:docMk/>
            <pc:sldMk cId="535191225" sldId="536"/>
            <ac:spMk id="7" creationId="{BB969A83-D5F2-4026-92CC-08842FCD0375}"/>
          </ac:spMkLst>
        </pc:spChg>
        <pc:spChg chg="add del">
          <ac:chgData name="Juergen Rilling" userId="f32c10c5-cad9-4a66-a33f-b1c4a4ed073e" providerId="ADAL" clId="{86AA12D9-F630-4079-8CFD-18AB993615BE}" dt="2023-11-08T15:24:02.838" v="2" actId="26606"/>
          <ac:spMkLst>
            <pc:docMk/>
            <pc:sldMk cId="535191225" sldId="536"/>
            <ac:spMk id="15" creationId="{46C2E80F-49A6-4372-B103-219D417A55ED}"/>
          </ac:spMkLst>
        </pc:spChg>
        <pc:spChg chg="add del">
          <ac:chgData name="Juergen Rilling" userId="f32c10c5-cad9-4a66-a33f-b1c4a4ed073e" providerId="ADAL" clId="{86AA12D9-F630-4079-8CFD-18AB993615BE}" dt="2023-11-08T15:24:02.786" v="1" actId="26606"/>
          <ac:spMkLst>
            <pc:docMk/>
            <pc:sldMk cId="535191225" sldId="536"/>
            <ac:spMk id="20" creationId="{1D63C574-BFD2-41A1-A567-B0C3CC7FDD4F}"/>
          </ac:spMkLst>
        </pc:spChg>
        <pc:spChg chg="add del">
          <ac:chgData name="Juergen Rilling" userId="f32c10c5-cad9-4a66-a33f-b1c4a4ed073e" providerId="ADAL" clId="{86AA12D9-F630-4079-8CFD-18AB993615BE}" dt="2023-11-08T15:24:02.786" v="1" actId="26606"/>
          <ac:spMkLst>
            <pc:docMk/>
            <pc:sldMk cId="535191225" sldId="536"/>
            <ac:spMk id="22" creationId="{E2A46BAB-8C31-42B2-90E8-B26DD3E81D37}"/>
          </ac:spMkLst>
        </pc:spChg>
        <pc:spChg chg="add">
          <ac:chgData name="Juergen Rilling" userId="f32c10c5-cad9-4a66-a33f-b1c4a4ed073e" providerId="ADAL" clId="{86AA12D9-F630-4079-8CFD-18AB993615BE}" dt="2023-11-08T15:24:02.838" v="2" actId="26606"/>
          <ac:spMkLst>
            <pc:docMk/>
            <pc:sldMk cId="535191225" sldId="536"/>
            <ac:spMk id="37" creationId="{2E442304-DDBD-4F7B-8017-36BCC863FB40}"/>
          </ac:spMkLst>
        </pc:spChg>
        <pc:spChg chg="add">
          <ac:chgData name="Juergen Rilling" userId="f32c10c5-cad9-4a66-a33f-b1c4a4ed073e" providerId="ADAL" clId="{86AA12D9-F630-4079-8CFD-18AB993615BE}" dt="2023-11-08T15:24:02.838" v="2" actId="26606"/>
          <ac:spMkLst>
            <pc:docMk/>
            <pc:sldMk cId="535191225" sldId="536"/>
            <ac:spMk id="38" creationId="{5E107275-3853-46FD-A241-DE4355A42675}"/>
          </ac:spMkLst>
        </pc:spChg>
        <pc:grpChg chg="add del">
          <ac:chgData name="Juergen Rilling" userId="f32c10c5-cad9-4a66-a33f-b1c4a4ed073e" providerId="ADAL" clId="{86AA12D9-F630-4079-8CFD-18AB993615BE}" dt="2023-11-08T15:24:02.786" v="1" actId="26606"/>
          <ac:grpSpMkLst>
            <pc:docMk/>
            <pc:sldMk cId="535191225" sldId="536"/>
            <ac:grpSpMk id="24" creationId="{B3F7A3C7-0737-4E57-B30E-8EEFE638B401}"/>
          </ac:grpSpMkLst>
        </pc:grpChg>
        <pc:grpChg chg="add del">
          <ac:chgData name="Juergen Rilling" userId="f32c10c5-cad9-4a66-a33f-b1c4a4ed073e" providerId="ADAL" clId="{86AA12D9-F630-4079-8CFD-18AB993615BE}" dt="2023-11-08T15:24:02.786" v="1" actId="26606"/>
          <ac:grpSpMkLst>
            <pc:docMk/>
            <pc:sldMk cId="535191225" sldId="536"/>
            <ac:grpSpMk id="28" creationId="{43F5E015-E085-4624-B431-B42414448684}"/>
          </ac:grpSpMkLst>
        </pc:grpChg>
        <pc:graphicFrameChg chg="mod modGraphic">
          <ac:chgData name="Juergen Rilling" userId="f32c10c5-cad9-4a66-a33f-b1c4a4ed073e" providerId="ADAL" clId="{86AA12D9-F630-4079-8CFD-18AB993615BE}" dt="2023-11-08T15:24:02.838" v="2" actId="26606"/>
          <ac:graphicFrameMkLst>
            <pc:docMk/>
            <pc:sldMk cId="535191225" sldId="536"/>
            <ac:graphicFrameMk id="10" creationId="{79AAA87E-7EC9-4824-B7A2-76F424B4A1D4}"/>
          </ac:graphicFrameMkLst>
        </pc:graphicFrameChg>
      </pc:sldChg>
    </pc:docChg>
  </pc:docChgLst>
  <pc:docChgLst>
    <pc:chgData name="Juergen Rilling" userId="8eb2312cd75cf2b3" providerId="LiveId" clId="{79EE517E-F239-4491-93D1-6BAF519D4E53}"/>
    <pc:docChg chg="undo custSel mod modSld">
      <pc:chgData name="Juergen Rilling" userId="8eb2312cd75cf2b3" providerId="LiveId" clId="{79EE517E-F239-4491-93D1-6BAF519D4E53}" dt="2020-01-21T18:11:25.251" v="288" actId="113"/>
      <pc:docMkLst>
        <pc:docMk/>
      </pc:docMkLst>
      <pc:sldChg chg="addSp modSp mod setBg setFolMasterObjs">
        <pc:chgData name="Juergen Rilling" userId="8eb2312cd75cf2b3" providerId="LiveId" clId="{79EE517E-F239-4491-93D1-6BAF519D4E53}" dt="2020-01-21T17:41:57.350" v="1" actId="14100"/>
        <pc:sldMkLst>
          <pc:docMk/>
          <pc:sldMk cId="2492285774" sldId="257"/>
        </pc:sldMkLst>
        <pc:spChg chg="mod">
          <ac:chgData name="Juergen Rilling" userId="8eb2312cd75cf2b3" providerId="LiveId" clId="{79EE517E-F239-4491-93D1-6BAF519D4E53}" dt="2020-01-21T17:41:53.004" v="0" actId="26606"/>
          <ac:spMkLst>
            <pc:docMk/>
            <pc:sldMk cId="2492285774" sldId="257"/>
            <ac:spMk id="2" creationId="{00000000-0000-0000-0000-000000000000}"/>
          </ac:spMkLst>
        </pc:spChg>
        <pc:spChg chg="mod">
          <ac:chgData name="Juergen Rilling" userId="8eb2312cd75cf2b3" providerId="LiveId" clId="{79EE517E-F239-4491-93D1-6BAF519D4E53}" dt="2020-01-21T17:41:53.004" v="0" actId="26606"/>
          <ac:spMkLst>
            <pc:docMk/>
            <pc:sldMk cId="2492285774" sldId="257"/>
            <ac:spMk id="3" creationId="{00000000-0000-0000-0000-000000000000}"/>
          </ac:spMkLst>
        </pc:spChg>
        <pc:spChg chg="mod ord">
          <ac:chgData name="Juergen Rilling" userId="8eb2312cd75cf2b3" providerId="LiveId" clId="{79EE517E-F239-4491-93D1-6BAF519D4E53}" dt="2020-01-21T17:41:53.004" v="0" actId="26606"/>
          <ac:spMkLst>
            <pc:docMk/>
            <pc:sldMk cId="2492285774" sldId="257"/>
            <ac:spMk id="4" creationId="{00000000-0000-0000-0000-000000000000}"/>
          </ac:spMkLst>
        </pc:spChg>
        <pc:spChg chg="add">
          <ac:chgData name="Juergen Rilling" userId="8eb2312cd75cf2b3" providerId="LiveId" clId="{79EE517E-F239-4491-93D1-6BAF519D4E53}" dt="2020-01-21T17:41:53.004" v="0" actId="26606"/>
          <ac:spMkLst>
            <pc:docMk/>
            <pc:sldMk cId="2492285774" sldId="257"/>
            <ac:spMk id="10" creationId="{C0B27210-D0CA-4654-B3E3-9ABB4F178EA1}"/>
          </ac:spMkLst>
        </pc:spChg>
        <pc:spChg chg="add">
          <ac:chgData name="Juergen Rilling" userId="8eb2312cd75cf2b3" providerId="LiveId" clId="{79EE517E-F239-4491-93D1-6BAF519D4E53}" dt="2020-01-21T17:41:53.004" v="0" actId="26606"/>
          <ac:spMkLst>
            <pc:docMk/>
            <pc:sldMk cId="2492285774" sldId="257"/>
            <ac:spMk id="12" creationId="{1DB7C82F-AB7E-4F0C-B829-FA1B9C415180}"/>
          </ac:spMkLst>
        </pc:spChg>
        <pc:spChg chg="add">
          <ac:chgData name="Juergen Rilling" userId="8eb2312cd75cf2b3" providerId="LiveId" clId="{79EE517E-F239-4491-93D1-6BAF519D4E53}" dt="2020-01-21T17:41:53.004" v="0" actId="26606"/>
          <ac:spMkLst>
            <pc:docMk/>
            <pc:sldMk cId="2492285774" sldId="257"/>
            <ac:spMk id="14" creationId="{70B66945-4967-4040-926D-DCA44313CDAB}"/>
          </ac:spMkLst>
        </pc:spChg>
        <pc:picChg chg="mod">
          <ac:chgData name="Juergen Rilling" userId="8eb2312cd75cf2b3" providerId="LiveId" clId="{79EE517E-F239-4491-93D1-6BAF519D4E53}" dt="2020-01-21T17:41:57.350" v="1" actId="14100"/>
          <ac:picMkLst>
            <pc:docMk/>
            <pc:sldMk cId="2492285774" sldId="257"/>
            <ac:picMk id="5" creationId="{00000000-0000-0000-0000-000000000000}"/>
          </ac:picMkLst>
        </pc:picChg>
      </pc:sldChg>
      <pc:sldChg chg="addSp modSp mod setBg">
        <pc:chgData name="Juergen Rilling" userId="8eb2312cd75cf2b3" providerId="LiveId" clId="{79EE517E-F239-4491-93D1-6BAF519D4E53}" dt="2020-01-21T18:03:08.470" v="216" actId="26606"/>
        <pc:sldMkLst>
          <pc:docMk/>
          <pc:sldMk cId="0" sldId="267"/>
        </pc:sldMkLst>
        <pc:spChg chg="add">
          <ac:chgData name="Juergen Rilling" userId="8eb2312cd75cf2b3" providerId="LiveId" clId="{79EE517E-F239-4491-93D1-6BAF519D4E53}" dt="2020-01-21T18:03:08.470" v="216" actId="26606"/>
          <ac:spMkLst>
            <pc:docMk/>
            <pc:sldMk cId="0" sldId="267"/>
            <ac:spMk id="74" creationId="{F837543A-6020-4505-A233-C9DB4BF74011}"/>
          </ac:spMkLst>
        </pc:spChg>
        <pc:spChg chg="add">
          <ac:chgData name="Juergen Rilling" userId="8eb2312cd75cf2b3" providerId="LiveId" clId="{79EE517E-F239-4491-93D1-6BAF519D4E53}" dt="2020-01-21T18:03:08.470" v="216" actId="26606"/>
          <ac:spMkLst>
            <pc:docMk/>
            <pc:sldMk cId="0" sldId="267"/>
            <ac:spMk id="76" creationId="{35B16301-FB18-48BA-A6DD-C37CAF6F9A18}"/>
          </ac:spMkLst>
        </pc:spChg>
        <pc:spChg chg="add">
          <ac:chgData name="Juergen Rilling" userId="8eb2312cd75cf2b3" providerId="LiveId" clId="{79EE517E-F239-4491-93D1-6BAF519D4E53}" dt="2020-01-21T18:03:08.470" v="216" actId="26606"/>
          <ac:spMkLst>
            <pc:docMk/>
            <pc:sldMk cId="0" sldId="267"/>
            <ac:spMk id="78" creationId="{C3C0D90E-074A-4F52-9B11-B52BEF4BCBE5}"/>
          </ac:spMkLst>
        </pc:spChg>
        <pc:spChg chg="add">
          <ac:chgData name="Juergen Rilling" userId="8eb2312cd75cf2b3" providerId="LiveId" clId="{79EE517E-F239-4491-93D1-6BAF519D4E53}" dt="2020-01-21T18:03:08.470" v="216" actId="26606"/>
          <ac:spMkLst>
            <pc:docMk/>
            <pc:sldMk cId="0" sldId="267"/>
            <ac:spMk id="80" creationId="{CABBD4C1-E6F8-46F6-8152-A8A97490BF4D}"/>
          </ac:spMkLst>
        </pc:spChg>
        <pc:spChg chg="add">
          <ac:chgData name="Juergen Rilling" userId="8eb2312cd75cf2b3" providerId="LiveId" clId="{79EE517E-F239-4491-93D1-6BAF519D4E53}" dt="2020-01-21T18:03:08.470" v="216" actId="26606"/>
          <ac:spMkLst>
            <pc:docMk/>
            <pc:sldMk cId="0" sldId="267"/>
            <ac:spMk id="82" creationId="{83BA5EF5-1FE9-4BF9-83BB-269BCDDF6156}"/>
          </ac:spMkLst>
        </pc:spChg>
        <pc:spChg chg="add">
          <ac:chgData name="Juergen Rilling" userId="8eb2312cd75cf2b3" providerId="LiveId" clId="{79EE517E-F239-4491-93D1-6BAF519D4E53}" dt="2020-01-21T18:03:08.470" v="216" actId="26606"/>
          <ac:spMkLst>
            <pc:docMk/>
            <pc:sldMk cId="0" sldId="267"/>
            <ac:spMk id="86" creationId="{88853921-7BC9-4BDE-ACAB-133C683C82D6}"/>
          </ac:spMkLst>
        </pc:spChg>
        <pc:spChg chg="add">
          <ac:chgData name="Juergen Rilling" userId="8eb2312cd75cf2b3" providerId="LiveId" clId="{79EE517E-F239-4491-93D1-6BAF519D4E53}" dt="2020-01-21T18:03:08.470" v="216" actId="26606"/>
          <ac:spMkLst>
            <pc:docMk/>
            <pc:sldMk cId="0" sldId="267"/>
            <ac:spMk id="88" creationId="{09192968-3AE7-4470-A61C-97294BB92731}"/>
          </ac:spMkLst>
        </pc:spChg>
        <pc:spChg chg="add">
          <ac:chgData name="Juergen Rilling" userId="8eb2312cd75cf2b3" providerId="LiveId" clId="{79EE517E-F239-4491-93D1-6BAF519D4E53}" dt="2020-01-21T18:03:08.470" v="216" actId="26606"/>
          <ac:spMkLst>
            <pc:docMk/>
            <pc:sldMk cId="0" sldId="267"/>
            <ac:spMk id="90" creationId="{3AB72E55-43E4-4356-BFE8-E2102CB0B505}"/>
          </ac:spMkLst>
        </pc:spChg>
        <pc:spChg chg="mod ord">
          <ac:chgData name="Juergen Rilling" userId="8eb2312cd75cf2b3" providerId="LiveId" clId="{79EE517E-F239-4491-93D1-6BAF519D4E53}" dt="2020-01-21T18:03:08.470" v="216" actId="26606"/>
          <ac:spMkLst>
            <pc:docMk/>
            <pc:sldMk cId="0" sldId="267"/>
            <ac:spMk id="24579" creationId="{CBFFD889-EC97-42A1-8444-E64C9A3FFA18}"/>
          </ac:spMkLst>
        </pc:spChg>
        <pc:spChg chg="mod">
          <ac:chgData name="Juergen Rilling" userId="8eb2312cd75cf2b3" providerId="LiveId" clId="{79EE517E-F239-4491-93D1-6BAF519D4E53}" dt="2020-01-21T18:03:08.470" v="216" actId="26606"/>
          <ac:spMkLst>
            <pc:docMk/>
            <pc:sldMk cId="0" sldId="267"/>
            <ac:spMk id="24580" creationId="{58ABE97D-F1BD-4F2F-B377-FE835A106805}"/>
          </ac:spMkLst>
        </pc:spChg>
        <pc:spChg chg="mod">
          <ac:chgData name="Juergen Rilling" userId="8eb2312cd75cf2b3" providerId="LiveId" clId="{79EE517E-F239-4491-93D1-6BAF519D4E53}" dt="2020-01-21T18:03:08.470" v="216" actId="26606"/>
          <ac:spMkLst>
            <pc:docMk/>
            <pc:sldMk cId="0" sldId="267"/>
            <ac:spMk id="24581" creationId="{AEF779BE-5D6C-410D-85F8-1B6F2EB8B6F3}"/>
          </ac:spMkLst>
        </pc:spChg>
        <pc:cxnChg chg="add">
          <ac:chgData name="Juergen Rilling" userId="8eb2312cd75cf2b3" providerId="LiveId" clId="{79EE517E-F239-4491-93D1-6BAF519D4E53}" dt="2020-01-21T18:03:08.470" v="216" actId="26606"/>
          <ac:cxnSpMkLst>
            <pc:docMk/>
            <pc:sldMk cId="0" sldId="267"/>
            <ac:cxnSpMk id="84" creationId="{4B3BCACB-5880-460B-9606-8C433A9AF99D}"/>
          </ac:cxnSpMkLst>
        </pc:cxnChg>
      </pc:sldChg>
      <pc:sldChg chg="addSp delSp modSp mod setBg">
        <pc:chgData name="Juergen Rilling" userId="8eb2312cd75cf2b3" providerId="LiveId" clId="{79EE517E-F239-4491-93D1-6BAF519D4E53}" dt="2020-01-21T18:06:39.034" v="249" actId="26606"/>
        <pc:sldMkLst>
          <pc:docMk/>
          <pc:sldMk cId="0" sldId="268"/>
        </pc:sldMkLst>
        <pc:spChg chg="add">
          <ac:chgData name="Juergen Rilling" userId="8eb2312cd75cf2b3" providerId="LiveId" clId="{79EE517E-F239-4491-93D1-6BAF519D4E53}" dt="2020-01-21T18:06:39.034" v="249" actId="26606"/>
          <ac:spMkLst>
            <pc:docMk/>
            <pc:sldMk cId="0" sldId="268"/>
            <ac:spMk id="76" creationId="{46C2E80F-49A6-4372-B103-219D417A55ED}"/>
          </ac:spMkLst>
        </pc:spChg>
        <pc:spChg chg="mod ord">
          <ac:chgData name="Juergen Rilling" userId="8eb2312cd75cf2b3" providerId="LiveId" clId="{79EE517E-F239-4491-93D1-6BAF519D4E53}" dt="2020-01-21T18:06:39.034" v="249" actId="26606"/>
          <ac:spMkLst>
            <pc:docMk/>
            <pc:sldMk cId="0" sldId="268"/>
            <ac:spMk id="37891" creationId="{9CA68DD0-E8CC-42B9-B21E-C9E078EB9E0E}"/>
          </ac:spMkLst>
        </pc:spChg>
        <pc:spChg chg="mod">
          <ac:chgData name="Juergen Rilling" userId="8eb2312cd75cf2b3" providerId="LiveId" clId="{79EE517E-F239-4491-93D1-6BAF519D4E53}" dt="2020-01-21T18:06:39.034" v="249" actId="26606"/>
          <ac:spMkLst>
            <pc:docMk/>
            <pc:sldMk cId="0" sldId="268"/>
            <ac:spMk id="37892" creationId="{ECC79AB0-432B-4840-B120-9C7A9EF4A211}"/>
          </ac:spMkLst>
        </pc:spChg>
        <pc:spChg chg="del">
          <ac:chgData name="Juergen Rilling" userId="8eb2312cd75cf2b3" providerId="LiveId" clId="{79EE517E-F239-4491-93D1-6BAF519D4E53}" dt="2020-01-21T18:06:39.034" v="249" actId="26606"/>
          <ac:spMkLst>
            <pc:docMk/>
            <pc:sldMk cId="0" sldId="268"/>
            <ac:spMk id="37893" creationId="{A4586A8C-152B-4A0C-A7D8-7D7138B019E3}"/>
          </ac:spMkLst>
        </pc:spChg>
        <pc:graphicFrameChg chg="add">
          <ac:chgData name="Juergen Rilling" userId="8eb2312cd75cf2b3" providerId="LiveId" clId="{79EE517E-F239-4491-93D1-6BAF519D4E53}" dt="2020-01-21T18:06:39.034" v="249" actId="26606"/>
          <ac:graphicFrameMkLst>
            <pc:docMk/>
            <pc:sldMk cId="0" sldId="268"/>
            <ac:graphicFrameMk id="37895" creationId="{6AA331DE-BBE9-4293-B1E8-11411895987F}"/>
          </ac:graphicFrameMkLst>
        </pc:graphicFrameChg>
      </pc:sldChg>
      <pc:sldChg chg="addSp delSp modSp mod setBg">
        <pc:chgData name="Juergen Rilling" userId="8eb2312cd75cf2b3" providerId="LiveId" clId="{79EE517E-F239-4491-93D1-6BAF519D4E53}" dt="2020-01-21T18:07:01.011" v="251" actId="207"/>
        <pc:sldMkLst>
          <pc:docMk/>
          <pc:sldMk cId="0" sldId="288"/>
        </pc:sldMkLst>
        <pc:spChg chg="add">
          <ac:chgData name="Juergen Rilling" userId="8eb2312cd75cf2b3" providerId="LiveId" clId="{79EE517E-F239-4491-93D1-6BAF519D4E53}" dt="2020-01-21T18:06:55.747" v="250" actId="26606"/>
          <ac:spMkLst>
            <pc:docMk/>
            <pc:sldMk cId="0" sldId="288"/>
            <ac:spMk id="76" creationId="{46C2E80F-49A6-4372-B103-219D417A55ED}"/>
          </ac:spMkLst>
        </pc:spChg>
        <pc:spChg chg="mod ord">
          <ac:chgData name="Juergen Rilling" userId="8eb2312cd75cf2b3" providerId="LiveId" clId="{79EE517E-F239-4491-93D1-6BAF519D4E53}" dt="2020-01-21T18:06:55.747" v="250" actId="26606"/>
          <ac:spMkLst>
            <pc:docMk/>
            <pc:sldMk cId="0" sldId="288"/>
            <ac:spMk id="38915" creationId="{0E8AA3B3-2E35-44CD-9BEB-378689E4BA85}"/>
          </ac:spMkLst>
        </pc:spChg>
        <pc:spChg chg="mod">
          <ac:chgData name="Juergen Rilling" userId="8eb2312cd75cf2b3" providerId="LiveId" clId="{79EE517E-F239-4491-93D1-6BAF519D4E53}" dt="2020-01-21T18:06:55.747" v="250" actId="26606"/>
          <ac:spMkLst>
            <pc:docMk/>
            <pc:sldMk cId="0" sldId="288"/>
            <ac:spMk id="38916" creationId="{598653F1-7605-4CEB-BA50-D5B0434CA4B7}"/>
          </ac:spMkLst>
        </pc:spChg>
        <pc:spChg chg="del">
          <ac:chgData name="Juergen Rilling" userId="8eb2312cd75cf2b3" providerId="LiveId" clId="{79EE517E-F239-4491-93D1-6BAF519D4E53}" dt="2020-01-21T18:06:55.747" v="250" actId="26606"/>
          <ac:spMkLst>
            <pc:docMk/>
            <pc:sldMk cId="0" sldId="288"/>
            <ac:spMk id="38917" creationId="{78175AE5-5BE3-446E-A741-49BB09B9BC18}"/>
          </ac:spMkLst>
        </pc:spChg>
        <pc:graphicFrameChg chg="add mod">
          <ac:chgData name="Juergen Rilling" userId="8eb2312cd75cf2b3" providerId="LiveId" clId="{79EE517E-F239-4491-93D1-6BAF519D4E53}" dt="2020-01-21T18:07:01.011" v="251" actId="207"/>
          <ac:graphicFrameMkLst>
            <pc:docMk/>
            <pc:sldMk cId="0" sldId="288"/>
            <ac:graphicFrameMk id="38919" creationId="{52ECC0E3-F5B1-4044-B6D5-9072327BE3F2}"/>
          </ac:graphicFrameMkLst>
        </pc:graphicFrameChg>
      </pc:sldChg>
      <pc:sldChg chg="addSp modSp mod setBg">
        <pc:chgData name="Juergen Rilling" userId="8eb2312cd75cf2b3" providerId="LiveId" clId="{79EE517E-F239-4491-93D1-6BAF519D4E53}" dt="2020-01-21T18:08:39.560" v="262" actId="1076"/>
        <pc:sldMkLst>
          <pc:docMk/>
          <pc:sldMk cId="0" sldId="294"/>
        </pc:sldMkLst>
        <pc:spChg chg="mod ord">
          <ac:chgData name="Juergen Rilling" userId="8eb2312cd75cf2b3" providerId="LiveId" clId="{79EE517E-F239-4491-93D1-6BAF519D4E53}" dt="2020-01-21T18:08:21.765" v="257" actId="26606"/>
          <ac:spMkLst>
            <pc:docMk/>
            <pc:sldMk cId="0" sldId="294"/>
            <ac:spMk id="46083" creationId="{A77290D6-405D-4D44-B800-A88616095E09}"/>
          </ac:spMkLst>
        </pc:spChg>
        <pc:spChg chg="mod">
          <ac:chgData name="Juergen Rilling" userId="8eb2312cd75cf2b3" providerId="LiveId" clId="{79EE517E-F239-4491-93D1-6BAF519D4E53}" dt="2020-01-21T18:08:21.765" v="257" actId="26606"/>
          <ac:spMkLst>
            <pc:docMk/>
            <pc:sldMk cId="0" sldId="294"/>
            <ac:spMk id="46084" creationId="{C394F800-B8AF-4742-9D3B-5A649C224046}"/>
          </ac:spMkLst>
        </pc:spChg>
        <pc:spChg chg="mod ord">
          <ac:chgData name="Juergen Rilling" userId="8eb2312cd75cf2b3" providerId="LiveId" clId="{79EE517E-F239-4491-93D1-6BAF519D4E53}" dt="2020-01-21T18:08:32.512" v="260" actId="1076"/>
          <ac:spMkLst>
            <pc:docMk/>
            <pc:sldMk cId="0" sldId="294"/>
            <ac:spMk id="46085" creationId="{40CA539B-9A5C-428E-9B88-1A6C411140C4}"/>
          </ac:spMkLst>
        </pc:spChg>
        <pc:picChg chg="mod">
          <ac:chgData name="Juergen Rilling" userId="8eb2312cd75cf2b3" providerId="LiveId" clId="{79EE517E-F239-4491-93D1-6BAF519D4E53}" dt="2020-01-21T18:08:39.560" v="262" actId="1076"/>
          <ac:picMkLst>
            <pc:docMk/>
            <pc:sldMk cId="0" sldId="294"/>
            <ac:picMk id="2" creationId="{B98856E8-1898-45DC-B2B2-0C9754AB5D3A}"/>
          </ac:picMkLst>
        </pc:picChg>
        <pc:cxnChg chg="add">
          <ac:chgData name="Juergen Rilling" userId="8eb2312cd75cf2b3" providerId="LiveId" clId="{79EE517E-F239-4491-93D1-6BAF519D4E53}" dt="2020-01-21T18:08:21.765" v="257" actId="26606"/>
          <ac:cxnSpMkLst>
            <pc:docMk/>
            <pc:sldMk cId="0" sldId="294"/>
            <ac:cxnSpMk id="74" creationId="{39B7FDC9-F0CE-43A7-9F2A-83DD09DC3453}"/>
          </ac:cxnSpMkLst>
        </pc:cxnChg>
      </pc:sldChg>
      <pc:sldChg chg="addSp modSp mod setBg setFolMasterObjs">
        <pc:chgData name="Juergen Rilling" userId="8eb2312cd75cf2b3" providerId="LiveId" clId="{79EE517E-F239-4491-93D1-6BAF519D4E53}" dt="2020-01-21T17:43:23.262" v="25" actId="27636"/>
        <pc:sldMkLst>
          <pc:docMk/>
          <pc:sldMk cId="4225729979" sldId="297"/>
        </pc:sldMkLst>
        <pc:spChg chg="mod ord">
          <ac:chgData name="Juergen Rilling" userId="8eb2312cd75cf2b3" providerId="LiveId" clId="{79EE517E-F239-4491-93D1-6BAF519D4E53}" dt="2020-01-21T17:43:05.801" v="17" actId="26606"/>
          <ac:spMkLst>
            <pc:docMk/>
            <pc:sldMk cId="4225729979" sldId="297"/>
            <ac:spMk id="5" creationId="{00000000-0000-0000-0000-000000000000}"/>
          </ac:spMkLst>
        </pc:spChg>
        <pc:spChg chg="mod">
          <ac:chgData name="Juergen Rilling" userId="8eb2312cd75cf2b3" providerId="LiveId" clId="{79EE517E-F239-4491-93D1-6BAF519D4E53}" dt="2020-01-21T17:43:16.713" v="22" actId="403"/>
          <ac:spMkLst>
            <pc:docMk/>
            <pc:sldMk cId="4225729979" sldId="297"/>
            <ac:spMk id="6" creationId="{00000000-0000-0000-0000-000000000000}"/>
          </ac:spMkLst>
        </pc:spChg>
        <pc:spChg chg="add">
          <ac:chgData name="Juergen Rilling" userId="8eb2312cd75cf2b3" providerId="LiveId" clId="{79EE517E-F239-4491-93D1-6BAF519D4E53}" dt="2020-01-21T17:43:05.801" v="17" actId="26606"/>
          <ac:spMkLst>
            <pc:docMk/>
            <pc:sldMk cId="4225729979" sldId="297"/>
            <ac:spMk id="71" creationId="{5C9B446A-6343-4E56-90BA-061E4DDF0FFB}"/>
          </ac:spMkLst>
        </pc:spChg>
        <pc:spChg chg="add">
          <ac:chgData name="Juergen Rilling" userId="8eb2312cd75cf2b3" providerId="LiveId" clId="{79EE517E-F239-4491-93D1-6BAF519D4E53}" dt="2020-01-21T17:43:05.801" v="17" actId="26606"/>
          <ac:spMkLst>
            <pc:docMk/>
            <pc:sldMk cId="4225729979" sldId="297"/>
            <ac:spMk id="73" creationId="{3EC72A1B-03D3-499C-B4BF-AC68EEC22B10}"/>
          </ac:spMkLst>
        </pc:spChg>
        <pc:spChg chg="add">
          <ac:chgData name="Juergen Rilling" userId="8eb2312cd75cf2b3" providerId="LiveId" clId="{79EE517E-F239-4491-93D1-6BAF519D4E53}" dt="2020-01-21T17:43:05.801" v="17" actId="26606"/>
          <ac:spMkLst>
            <pc:docMk/>
            <pc:sldMk cId="4225729979" sldId="297"/>
            <ac:spMk id="75" creationId="{216322C2-3CF0-4D33-BF90-3F384CF6D232}"/>
          </ac:spMkLst>
        </pc:spChg>
        <pc:spChg chg="add">
          <ac:chgData name="Juergen Rilling" userId="8eb2312cd75cf2b3" providerId="LiveId" clId="{79EE517E-F239-4491-93D1-6BAF519D4E53}" dt="2020-01-21T17:43:05.801" v="17" actId="26606"/>
          <ac:spMkLst>
            <pc:docMk/>
            <pc:sldMk cId="4225729979" sldId="297"/>
            <ac:spMk id="77" creationId="{55D4142C-5077-457F-A6AD-3FECFDB39685}"/>
          </ac:spMkLst>
        </pc:spChg>
        <pc:spChg chg="add">
          <ac:chgData name="Juergen Rilling" userId="8eb2312cd75cf2b3" providerId="LiveId" clId="{79EE517E-F239-4491-93D1-6BAF519D4E53}" dt="2020-01-21T17:43:05.801" v="17" actId="26606"/>
          <ac:spMkLst>
            <pc:docMk/>
            <pc:sldMk cId="4225729979" sldId="297"/>
            <ac:spMk id="79" creationId="{7A5F0580-5EE9-419F-96EE-B6529EF6E7D0}"/>
          </ac:spMkLst>
        </pc:spChg>
        <pc:spChg chg="mod">
          <ac:chgData name="Juergen Rilling" userId="8eb2312cd75cf2b3" providerId="LiveId" clId="{79EE517E-F239-4491-93D1-6BAF519D4E53}" dt="2020-01-21T17:43:23.262" v="25" actId="27636"/>
          <ac:spMkLst>
            <pc:docMk/>
            <pc:sldMk cId="4225729979" sldId="297"/>
            <ac:spMk id="166914" creationId="{00000000-0000-0000-0000-000000000000}"/>
          </ac:spMkLst>
        </pc:spChg>
        <pc:picChg chg="mod">
          <ac:chgData name="Juergen Rilling" userId="8eb2312cd75cf2b3" providerId="LiveId" clId="{79EE517E-F239-4491-93D1-6BAF519D4E53}" dt="2020-01-21T17:43:05.801" v="17" actId="26606"/>
          <ac:picMkLst>
            <pc:docMk/>
            <pc:sldMk cId="4225729979" sldId="297"/>
            <ac:picMk id="2" creationId="{FFC9596D-9339-4A81-9E82-2EC5F765DE4F}"/>
          </ac:picMkLst>
        </pc:picChg>
      </pc:sldChg>
      <pc:sldChg chg="addSp delSp modSp mod setBg modAnim">
        <pc:chgData name="Juergen Rilling" userId="8eb2312cd75cf2b3" providerId="LiveId" clId="{79EE517E-F239-4491-93D1-6BAF519D4E53}" dt="2020-01-21T18:07:27.864" v="256" actId="14100"/>
        <pc:sldMkLst>
          <pc:docMk/>
          <pc:sldMk cId="0" sldId="298"/>
        </pc:sldMkLst>
        <pc:spChg chg="add">
          <ac:chgData name="Juergen Rilling" userId="8eb2312cd75cf2b3" providerId="LiveId" clId="{79EE517E-F239-4491-93D1-6BAF519D4E53}" dt="2020-01-21T18:07:20.696" v="254" actId="26606"/>
          <ac:spMkLst>
            <pc:docMk/>
            <pc:sldMk cId="0" sldId="298"/>
            <ac:spMk id="73" creationId="{A4AC5506-6312-4701-8D3C-40187889A947}"/>
          </ac:spMkLst>
        </pc:spChg>
        <pc:spChg chg="del">
          <ac:chgData name="Juergen Rilling" userId="8eb2312cd75cf2b3" providerId="LiveId" clId="{79EE517E-F239-4491-93D1-6BAF519D4E53}" dt="2020-01-21T18:07:15.312" v="252" actId="21"/>
          <ac:spMkLst>
            <pc:docMk/>
            <pc:sldMk cId="0" sldId="298"/>
            <ac:spMk id="39939" creationId="{88C03E75-83DA-43FE-99A4-688E517988D9}"/>
          </ac:spMkLst>
        </pc:spChg>
        <pc:spChg chg="mod">
          <ac:chgData name="Juergen Rilling" userId="8eb2312cd75cf2b3" providerId="LiveId" clId="{79EE517E-F239-4491-93D1-6BAF519D4E53}" dt="2020-01-21T18:07:20.696" v="254" actId="26606"/>
          <ac:spMkLst>
            <pc:docMk/>
            <pc:sldMk cId="0" sldId="298"/>
            <ac:spMk id="39940" creationId="{308877CB-E831-41B2-8B3F-24AC9C5874DE}"/>
          </ac:spMkLst>
        </pc:spChg>
        <pc:spChg chg="del">
          <ac:chgData name="Juergen Rilling" userId="8eb2312cd75cf2b3" providerId="LiveId" clId="{79EE517E-F239-4491-93D1-6BAF519D4E53}" dt="2020-01-21T18:07:15.312" v="252" actId="21"/>
          <ac:spMkLst>
            <pc:docMk/>
            <pc:sldMk cId="0" sldId="298"/>
            <ac:spMk id="39941" creationId="{861A5A27-FA01-40EC-A073-B45A75226B33}"/>
          </ac:spMkLst>
        </pc:spChg>
        <pc:spChg chg="del">
          <ac:chgData name="Juergen Rilling" userId="8eb2312cd75cf2b3" providerId="LiveId" clId="{79EE517E-F239-4491-93D1-6BAF519D4E53}" dt="2020-01-21T18:07:15.312" v="252" actId="21"/>
          <ac:spMkLst>
            <pc:docMk/>
            <pc:sldMk cId="0" sldId="298"/>
            <ac:spMk id="39942" creationId="{3BCC92DC-4204-43E2-89A5-4AD6D61CBC7D}"/>
          </ac:spMkLst>
        </pc:spChg>
        <pc:spChg chg="del">
          <ac:chgData name="Juergen Rilling" userId="8eb2312cd75cf2b3" providerId="LiveId" clId="{79EE517E-F239-4491-93D1-6BAF519D4E53}" dt="2020-01-21T18:07:15.312" v="252" actId="21"/>
          <ac:spMkLst>
            <pc:docMk/>
            <pc:sldMk cId="0" sldId="298"/>
            <ac:spMk id="39943" creationId="{2879C4CB-1A83-45BD-AD5F-7198E6344209}"/>
          </ac:spMkLst>
        </pc:spChg>
        <pc:spChg chg="del">
          <ac:chgData name="Juergen Rilling" userId="8eb2312cd75cf2b3" providerId="LiveId" clId="{79EE517E-F239-4491-93D1-6BAF519D4E53}" dt="2020-01-21T18:07:15.312" v="252" actId="21"/>
          <ac:spMkLst>
            <pc:docMk/>
            <pc:sldMk cId="0" sldId="298"/>
            <ac:spMk id="39944" creationId="{1B5C97B4-C25E-46E8-A15B-B3BD61D789A8}"/>
          </ac:spMkLst>
        </pc:spChg>
        <pc:spChg chg="del">
          <ac:chgData name="Juergen Rilling" userId="8eb2312cd75cf2b3" providerId="LiveId" clId="{79EE517E-F239-4491-93D1-6BAF519D4E53}" dt="2020-01-21T18:07:15.312" v="252" actId="21"/>
          <ac:spMkLst>
            <pc:docMk/>
            <pc:sldMk cId="0" sldId="298"/>
            <ac:spMk id="39945" creationId="{586835E5-E849-4629-A572-AF3AF25C061C}"/>
          </ac:spMkLst>
        </pc:spChg>
        <pc:spChg chg="del">
          <ac:chgData name="Juergen Rilling" userId="8eb2312cd75cf2b3" providerId="LiveId" clId="{79EE517E-F239-4491-93D1-6BAF519D4E53}" dt="2020-01-21T18:07:15.312" v="252" actId="21"/>
          <ac:spMkLst>
            <pc:docMk/>
            <pc:sldMk cId="0" sldId="298"/>
            <ac:spMk id="39946" creationId="{FB4647E9-86BF-4DB4-93D0-29123841B315}"/>
          </ac:spMkLst>
        </pc:spChg>
        <pc:spChg chg="del">
          <ac:chgData name="Juergen Rilling" userId="8eb2312cd75cf2b3" providerId="LiveId" clId="{79EE517E-F239-4491-93D1-6BAF519D4E53}" dt="2020-01-21T18:07:15.312" v="252" actId="21"/>
          <ac:spMkLst>
            <pc:docMk/>
            <pc:sldMk cId="0" sldId="298"/>
            <ac:spMk id="39947" creationId="{4ED61318-4F26-41B7-B697-F9EC3FE810D2}"/>
          </ac:spMkLst>
        </pc:spChg>
        <pc:spChg chg="del">
          <ac:chgData name="Juergen Rilling" userId="8eb2312cd75cf2b3" providerId="LiveId" clId="{79EE517E-F239-4491-93D1-6BAF519D4E53}" dt="2020-01-21T18:07:15.312" v="252" actId="21"/>
          <ac:spMkLst>
            <pc:docMk/>
            <pc:sldMk cId="0" sldId="298"/>
            <ac:spMk id="39948" creationId="{D062A79C-2D5E-45FA-9762-F08262EC5164}"/>
          </ac:spMkLst>
        </pc:spChg>
        <pc:spChg chg="del">
          <ac:chgData name="Juergen Rilling" userId="8eb2312cd75cf2b3" providerId="LiveId" clId="{79EE517E-F239-4491-93D1-6BAF519D4E53}" dt="2020-01-21T18:07:15.312" v="252" actId="21"/>
          <ac:spMkLst>
            <pc:docMk/>
            <pc:sldMk cId="0" sldId="298"/>
            <ac:spMk id="39949" creationId="{ED0A3AD5-E641-4F25-AE59-8507135BA3CD}"/>
          </ac:spMkLst>
        </pc:spChg>
        <pc:spChg chg="del">
          <ac:chgData name="Juergen Rilling" userId="8eb2312cd75cf2b3" providerId="LiveId" clId="{79EE517E-F239-4491-93D1-6BAF519D4E53}" dt="2020-01-21T18:07:15.312" v="252" actId="21"/>
          <ac:spMkLst>
            <pc:docMk/>
            <pc:sldMk cId="0" sldId="298"/>
            <ac:spMk id="39950" creationId="{BA9E1036-0972-4994-920F-1577A46E90ED}"/>
          </ac:spMkLst>
        </pc:spChg>
        <pc:spChg chg="del">
          <ac:chgData name="Juergen Rilling" userId="8eb2312cd75cf2b3" providerId="LiveId" clId="{79EE517E-F239-4491-93D1-6BAF519D4E53}" dt="2020-01-21T18:07:15.312" v="252" actId="21"/>
          <ac:spMkLst>
            <pc:docMk/>
            <pc:sldMk cId="0" sldId="298"/>
            <ac:spMk id="39951" creationId="{244D9694-9D3F-44B8-B2E3-8F9AFA629AE7}"/>
          </ac:spMkLst>
        </pc:spChg>
        <pc:spChg chg="del">
          <ac:chgData name="Juergen Rilling" userId="8eb2312cd75cf2b3" providerId="LiveId" clId="{79EE517E-F239-4491-93D1-6BAF519D4E53}" dt="2020-01-21T18:07:15.312" v="252" actId="21"/>
          <ac:spMkLst>
            <pc:docMk/>
            <pc:sldMk cId="0" sldId="298"/>
            <ac:spMk id="39952" creationId="{5B63BE56-ED2B-40B8-A085-D68EBB3B9397}"/>
          </ac:spMkLst>
        </pc:spChg>
        <pc:spChg chg="del">
          <ac:chgData name="Juergen Rilling" userId="8eb2312cd75cf2b3" providerId="LiveId" clId="{79EE517E-F239-4491-93D1-6BAF519D4E53}" dt="2020-01-21T18:07:15.312" v="252" actId="21"/>
          <ac:spMkLst>
            <pc:docMk/>
            <pc:sldMk cId="0" sldId="298"/>
            <ac:spMk id="39953" creationId="{A78472C6-6577-446C-B16D-7B0CFB3C667B}"/>
          </ac:spMkLst>
        </pc:spChg>
        <pc:spChg chg="del">
          <ac:chgData name="Juergen Rilling" userId="8eb2312cd75cf2b3" providerId="LiveId" clId="{79EE517E-F239-4491-93D1-6BAF519D4E53}" dt="2020-01-21T18:07:15.312" v="252" actId="21"/>
          <ac:spMkLst>
            <pc:docMk/>
            <pc:sldMk cId="0" sldId="298"/>
            <ac:spMk id="39954" creationId="{9E423B97-EC59-4AE0-A9E0-9831AA13942E}"/>
          </ac:spMkLst>
        </pc:spChg>
        <pc:spChg chg="del">
          <ac:chgData name="Juergen Rilling" userId="8eb2312cd75cf2b3" providerId="LiveId" clId="{79EE517E-F239-4491-93D1-6BAF519D4E53}" dt="2020-01-21T18:07:15.312" v="252" actId="21"/>
          <ac:spMkLst>
            <pc:docMk/>
            <pc:sldMk cId="0" sldId="298"/>
            <ac:spMk id="39955" creationId="{53AB27D4-E5A6-40E2-9BDA-A3F86DE74CAD}"/>
          </ac:spMkLst>
        </pc:spChg>
        <pc:spChg chg="del">
          <ac:chgData name="Juergen Rilling" userId="8eb2312cd75cf2b3" providerId="LiveId" clId="{79EE517E-F239-4491-93D1-6BAF519D4E53}" dt="2020-01-21T18:07:15.312" v="252" actId="21"/>
          <ac:spMkLst>
            <pc:docMk/>
            <pc:sldMk cId="0" sldId="298"/>
            <ac:spMk id="39956" creationId="{185921CF-5C51-4D5F-A511-62244289667E}"/>
          </ac:spMkLst>
        </pc:spChg>
        <pc:spChg chg="del">
          <ac:chgData name="Juergen Rilling" userId="8eb2312cd75cf2b3" providerId="LiveId" clId="{79EE517E-F239-4491-93D1-6BAF519D4E53}" dt="2020-01-21T18:07:15.312" v="252" actId="21"/>
          <ac:spMkLst>
            <pc:docMk/>
            <pc:sldMk cId="0" sldId="298"/>
            <ac:spMk id="39958" creationId="{266F68FC-F3F4-410C-8938-EF213751397B}"/>
          </ac:spMkLst>
        </pc:spChg>
        <pc:spChg chg="del">
          <ac:chgData name="Juergen Rilling" userId="8eb2312cd75cf2b3" providerId="LiveId" clId="{79EE517E-F239-4491-93D1-6BAF519D4E53}" dt="2020-01-21T18:07:15.312" v="252" actId="21"/>
          <ac:spMkLst>
            <pc:docMk/>
            <pc:sldMk cId="0" sldId="298"/>
            <ac:spMk id="39959" creationId="{A2E02DD9-A01B-4509-A6B5-0A00F61FB1B9}"/>
          </ac:spMkLst>
        </pc:spChg>
        <pc:spChg chg="del">
          <ac:chgData name="Juergen Rilling" userId="8eb2312cd75cf2b3" providerId="LiveId" clId="{79EE517E-F239-4491-93D1-6BAF519D4E53}" dt="2020-01-21T18:07:15.312" v="252" actId="21"/>
          <ac:spMkLst>
            <pc:docMk/>
            <pc:sldMk cId="0" sldId="298"/>
            <ac:spMk id="39960" creationId="{40D89CA8-AE8D-4BE8-BE20-11F2F3163CEB}"/>
          </ac:spMkLst>
        </pc:spChg>
        <pc:spChg chg="del">
          <ac:chgData name="Juergen Rilling" userId="8eb2312cd75cf2b3" providerId="LiveId" clId="{79EE517E-F239-4491-93D1-6BAF519D4E53}" dt="2020-01-21T18:07:15.312" v="252" actId="21"/>
          <ac:spMkLst>
            <pc:docMk/>
            <pc:sldMk cId="0" sldId="298"/>
            <ac:spMk id="39961" creationId="{23809B2D-8C97-4999-8184-EC61DEB6E4A3}"/>
          </ac:spMkLst>
        </pc:spChg>
        <pc:spChg chg="del">
          <ac:chgData name="Juergen Rilling" userId="8eb2312cd75cf2b3" providerId="LiveId" clId="{79EE517E-F239-4491-93D1-6BAF519D4E53}" dt="2020-01-21T18:07:15.312" v="252" actId="21"/>
          <ac:spMkLst>
            <pc:docMk/>
            <pc:sldMk cId="0" sldId="298"/>
            <ac:spMk id="39962" creationId="{0D05AB8C-DC6B-4E7C-A108-85B4F302E675}"/>
          </ac:spMkLst>
        </pc:spChg>
        <pc:spChg chg="del">
          <ac:chgData name="Juergen Rilling" userId="8eb2312cd75cf2b3" providerId="LiveId" clId="{79EE517E-F239-4491-93D1-6BAF519D4E53}" dt="2020-01-21T18:07:15.312" v="252" actId="21"/>
          <ac:spMkLst>
            <pc:docMk/>
            <pc:sldMk cId="0" sldId="298"/>
            <ac:spMk id="39963" creationId="{E7608C5F-E69B-4F32-B33E-E827832BF225}"/>
          </ac:spMkLst>
        </pc:spChg>
        <pc:spChg chg="del">
          <ac:chgData name="Juergen Rilling" userId="8eb2312cd75cf2b3" providerId="LiveId" clId="{79EE517E-F239-4491-93D1-6BAF519D4E53}" dt="2020-01-21T18:07:15.312" v="252" actId="21"/>
          <ac:spMkLst>
            <pc:docMk/>
            <pc:sldMk cId="0" sldId="298"/>
            <ac:spMk id="39965" creationId="{48268A60-18A7-43AA-B751-0294A7AC5EA5}"/>
          </ac:spMkLst>
        </pc:spChg>
        <pc:spChg chg="del">
          <ac:chgData name="Juergen Rilling" userId="8eb2312cd75cf2b3" providerId="LiveId" clId="{79EE517E-F239-4491-93D1-6BAF519D4E53}" dt="2020-01-21T18:07:15.312" v="252" actId="21"/>
          <ac:spMkLst>
            <pc:docMk/>
            <pc:sldMk cId="0" sldId="298"/>
            <ac:spMk id="39966" creationId="{FC9A0E97-535F-4571-9B91-A69DA6CBF41C}"/>
          </ac:spMkLst>
        </pc:spChg>
        <pc:spChg chg="del">
          <ac:chgData name="Juergen Rilling" userId="8eb2312cd75cf2b3" providerId="LiveId" clId="{79EE517E-F239-4491-93D1-6BAF519D4E53}" dt="2020-01-21T18:07:15.312" v="252" actId="21"/>
          <ac:spMkLst>
            <pc:docMk/>
            <pc:sldMk cId="0" sldId="298"/>
            <ac:spMk id="39967" creationId="{B5549D08-281E-48BA-8FE7-D14E4C64CE52}"/>
          </ac:spMkLst>
        </pc:spChg>
        <pc:spChg chg="del">
          <ac:chgData name="Juergen Rilling" userId="8eb2312cd75cf2b3" providerId="LiveId" clId="{79EE517E-F239-4491-93D1-6BAF519D4E53}" dt="2020-01-21T18:07:15.312" v="252" actId="21"/>
          <ac:spMkLst>
            <pc:docMk/>
            <pc:sldMk cId="0" sldId="298"/>
            <ac:spMk id="39968" creationId="{437C54E3-7C72-497F-B3BB-4C07E4663502}"/>
          </ac:spMkLst>
        </pc:spChg>
        <pc:spChg chg="del">
          <ac:chgData name="Juergen Rilling" userId="8eb2312cd75cf2b3" providerId="LiveId" clId="{79EE517E-F239-4491-93D1-6BAF519D4E53}" dt="2020-01-21T18:07:15.312" v="252" actId="21"/>
          <ac:spMkLst>
            <pc:docMk/>
            <pc:sldMk cId="0" sldId="298"/>
            <ac:spMk id="39969" creationId="{FD57A6A5-01FE-4E9C-B9FD-07687D83F9F4}"/>
          </ac:spMkLst>
        </pc:spChg>
        <pc:spChg chg="del">
          <ac:chgData name="Juergen Rilling" userId="8eb2312cd75cf2b3" providerId="LiveId" clId="{79EE517E-F239-4491-93D1-6BAF519D4E53}" dt="2020-01-21T18:07:15.312" v="252" actId="21"/>
          <ac:spMkLst>
            <pc:docMk/>
            <pc:sldMk cId="0" sldId="298"/>
            <ac:spMk id="39970" creationId="{4E16D317-AD61-4381-9790-50BB11DB1D5C}"/>
          </ac:spMkLst>
        </pc:spChg>
        <pc:spChg chg="del">
          <ac:chgData name="Juergen Rilling" userId="8eb2312cd75cf2b3" providerId="LiveId" clId="{79EE517E-F239-4491-93D1-6BAF519D4E53}" dt="2020-01-21T18:07:15.312" v="252" actId="21"/>
          <ac:spMkLst>
            <pc:docMk/>
            <pc:sldMk cId="0" sldId="298"/>
            <ac:spMk id="39971" creationId="{EC9F0AA4-55B1-443F-BC23-9C6D9B3D2ADD}"/>
          </ac:spMkLst>
        </pc:spChg>
        <pc:spChg chg="del">
          <ac:chgData name="Juergen Rilling" userId="8eb2312cd75cf2b3" providerId="LiveId" clId="{79EE517E-F239-4491-93D1-6BAF519D4E53}" dt="2020-01-21T18:07:15.312" v="252" actId="21"/>
          <ac:spMkLst>
            <pc:docMk/>
            <pc:sldMk cId="0" sldId="298"/>
            <ac:spMk id="39972" creationId="{C19FE175-007B-4C37-BC04-323CE257D980}"/>
          </ac:spMkLst>
        </pc:spChg>
        <pc:spChg chg="del">
          <ac:chgData name="Juergen Rilling" userId="8eb2312cd75cf2b3" providerId="LiveId" clId="{79EE517E-F239-4491-93D1-6BAF519D4E53}" dt="2020-01-21T18:07:15.312" v="252" actId="21"/>
          <ac:spMkLst>
            <pc:docMk/>
            <pc:sldMk cId="0" sldId="298"/>
            <ac:spMk id="39973" creationId="{C6485759-51E2-4453-8283-19292363A9D9}"/>
          </ac:spMkLst>
        </pc:spChg>
        <pc:spChg chg="del">
          <ac:chgData name="Juergen Rilling" userId="8eb2312cd75cf2b3" providerId="LiveId" clId="{79EE517E-F239-4491-93D1-6BAF519D4E53}" dt="2020-01-21T18:07:15.312" v="252" actId="21"/>
          <ac:spMkLst>
            <pc:docMk/>
            <pc:sldMk cId="0" sldId="298"/>
            <ac:spMk id="39974" creationId="{7100CD84-97F0-43E4-9996-CDCDA09ADC59}"/>
          </ac:spMkLst>
        </pc:spChg>
        <pc:spChg chg="del">
          <ac:chgData name="Juergen Rilling" userId="8eb2312cd75cf2b3" providerId="LiveId" clId="{79EE517E-F239-4491-93D1-6BAF519D4E53}" dt="2020-01-21T18:07:15.312" v="252" actId="21"/>
          <ac:spMkLst>
            <pc:docMk/>
            <pc:sldMk cId="0" sldId="298"/>
            <ac:spMk id="39975" creationId="{7ED6A1FA-9134-4A8E-8232-2E94112C885C}"/>
          </ac:spMkLst>
        </pc:spChg>
        <pc:spChg chg="del">
          <ac:chgData name="Juergen Rilling" userId="8eb2312cd75cf2b3" providerId="LiveId" clId="{79EE517E-F239-4491-93D1-6BAF519D4E53}" dt="2020-01-21T18:07:15.312" v="252" actId="21"/>
          <ac:spMkLst>
            <pc:docMk/>
            <pc:sldMk cId="0" sldId="298"/>
            <ac:spMk id="39976" creationId="{2947FAF3-F017-4F85-9722-5F7AA9FF5DC9}"/>
          </ac:spMkLst>
        </pc:spChg>
        <pc:spChg chg="del">
          <ac:chgData name="Juergen Rilling" userId="8eb2312cd75cf2b3" providerId="LiveId" clId="{79EE517E-F239-4491-93D1-6BAF519D4E53}" dt="2020-01-21T18:07:15.312" v="252" actId="21"/>
          <ac:spMkLst>
            <pc:docMk/>
            <pc:sldMk cId="0" sldId="298"/>
            <ac:spMk id="39977" creationId="{07E1F236-02BC-4C83-968C-317D65042CC6}"/>
          </ac:spMkLst>
        </pc:spChg>
        <pc:spChg chg="del">
          <ac:chgData name="Juergen Rilling" userId="8eb2312cd75cf2b3" providerId="LiveId" clId="{79EE517E-F239-4491-93D1-6BAF519D4E53}" dt="2020-01-21T18:07:15.312" v="252" actId="21"/>
          <ac:spMkLst>
            <pc:docMk/>
            <pc:sldMk cId="0" sldId="298"/>
            <ac:spMk id="39978" creationId="{8E2CF990-B361-4B4D-BD76-F790906FAF7F}"/>
          </ac:spMkLst>
        </pc:spChg>
        <pc:spChg chg="del">
          <ac:chgData name="Juergen Rilling" userId="8eb2312cd75cf2b3" providerId="LiveId" clId="{79EE517E-F239-4491-93D1-6BAF519D4E53}" dt="2020-01-21T18:07:15.312" v="252" actId="21"/>
          <ac:spMkLst>
            <pc:docMk/>
            <pc:sldMk cId="0" sldId="298"/>
            <ac:spMk id="39979" creationId="{6EEF6A8B-DB47-45D5-BEAB-99D01C193529}"/>
          </ac:spMkLst>
        </pc:spChg>
        <pc:grpChg chg="del">
          <ac:chgData name="Juergen Rilling" userId="8eb2312cd75cf2b3" providerId="LiveId" clId="{79EE517E-F239-4491-93D1-6BAF519D4E53}" dt="2020-01-21T18:07:15.312" v="252" actId="21"/>
          <ac:grpSpMkLst>
            <pc:docMk/>
            <pc:sldMk cId="0" sldId="298"/>
            <ac:grpSpMk id="81025" creationId="{9606D8D7-D600-43BD-9E02-D688CBC237A7}"/>
          </ac:grpSpMkLst>
        </pc:grpChg>
        <pc:picChg chg="add mod">
          <ac:chgData name="Juergen Rilling" userId="8eb2312cd75cf2b3" providerId="LiveId" clId="{79EE517E-F239-4491-93D1-6BAF519D4E53}" dt="2020-01-21T18:07:27.864" v="256" actId="14100"/>
          <ac:picMkLst>
            <pc:docMk/>
            <pc:sldMk cId="0" sldId="298"/>
            <ac:picMk id="2" creationId="{0F5DDD3A-3BA4-4EB0-90C0-65865C5B5FB6}"/>
          </ac:picMkLst>
        </pc:picChg>
      </pc:sldChg>
      <pc:sldChg chg="addSp delSp modSp mod setBg">
        <pc:chgData name="Juergen Rilling" userId="8eb2312cd75cf2b3" providerId="LiveId" clId="{79EE517E-F239-4491-93D1-6BAF519D4E53}" dt="2020-01-21T18:08:53.560" v="263" actId="26606"/>
        <pc:sldMkLst>
          <pc:docMk/>
          <pc:sldMk cId="0" sldId="317"/>
        </pc:sldMkLst>
        <pc:spChg chg="add">
          <ac:chgData name="Juergen Rilling" userId="8eb2312cd75cf2b3" providerId="LiveId" clId="{79EE517E-F239-4491-93D1-6BAF519D4E53}" dt="2020-01-21T18:08:53.560" v="263" actId="26606"/>
          <ac:spMkLst>
            <pc:docMk/>
            <pc:sldMk cId="0" sldId="317"/>
            <ac:spMk id="76" creationId="{46C2E80F-49A6-4372-B103-219D417A55ED}"/>
          </ac:spMkLst>
        </pc:spChg>
        <pc:spChg chg="mod ord">
          <ac:chgData name="Juergen Rilling" userId="8eb2312cd75cf2b3" providerId="LiveId" clId="{79EE517E-F239-4491-93D1-6BAF519D4E53}" dt="2020-01-21T18:08:53.560" v="263" actId="26606"/>
          <ac:spMkLst>
            <pc:docMk/>
            <pc:sldMk cId="0" sldId="317"/>
            <ac:spMk id="51203" creationId="{0C72E887-5325-4A72-98E6-6A579245BFEC}"/>
          </ac:spMkLst>
        </pc:spChg>
        <pc:spChg chg="mod">
          <ac:chgData name="Juergen Rilling" userId="8eb2312cd75cf2b3" providerId="LiveId" clId="{79EE517E-F239-4491-93D1-6BAF519D4E53}" dt="2020-01-21T18:08:53.560" v="263" actId="26606"/>
          <ac:spMkLst>
            <pc:docMk/>
            <pc:sldMk cId="0" sldId="317"/>
            <ac:spMk id="51204" creationId="{630445FC-F8B6-4077-A552-0B9772D6B6A9}"/>
          </ac:spMkLst>
        </pc:spChg>
        <pc:spChg chg="del">
          <ac:chgData name="Juergen Rilling" userId="8eb2312cd75cf2b3" providerId="LiveId" clId="{79EE517E-F239-4491-93D1-6BAF519D4E53}" dt="2020-01-21T18:08:53.560" v="263" actId="26606"/>
          <ac:spMkLst>
            <pc:docMk/>
            <pc:sldMk cId="0" sldId="317"/>
            <ac:spMk id="51205" creationId="{6D52A1A8-EF7B-4F3D-BFD5-95D26BEADE1F}"/>
          </ac:spMkLst>
        </pc:spChg>
        <pc:graphicFrameChg chg="add">
          <ac:chgData name="Juergen Rilling" userId="8eb2312cd75cf2b3" providerId="LiveId" clId="{79EE517E-F239-4491-93D1-6BAF519D4E53}" dt="2020-01-21T18:08:53.560" v="263" actId="26606"/>
          <ac:graphicFrameMkLst>
            <pc:docMk/>
            <pc:sldMk cId="0" sldId="317"/>
            <ac:graphicFrameMk id="51207" creationId="{DF7B9475-59AD-476B-A848-5EBE515EC4E0}"/>
          </ac:graphicFrameMkLst>
        </pc:graphicFrameChg>
      </pc:sldChg>
      <pc:sldChg chg="addSp delSp modSp mod setBg setFolMasterObjs">
        <pc:chgData name="Juergen Rilling" userId="8eb2312cd75cf2b3" providerId="LiveId" clId="{79EE517E-F239-4491-93D1-6BAF519D4E53}" dt="2020-01-21T17:56:05.985" v="158" actId="27636"/>
        <pc:sldMkLst>
          <pc:docMk/>
          <pc:sldMk cId="1881937819" sldId="323"/>
        </pc:sldMkLst>
        <pc:spChg chg="mod ord">
          <ac:chgData name="Juergen Rilling" userId="8eb2312cd75cf2b3" providerId="LiveId" clId="{79EE517E-F239-4491-93D1-6BAF519D4E53}" dt="2020-01-21T17:55:49.246" v="147" actId="26606"/>
          <ac:spMkLst>
            <pc:docMk/>
            <pc:sldMk cId="1881937819" sldId="323"/>
            <ac:spMk id="4" creationId="{00000000-0000-0000-0000-000000000000}"/>
          </ac:spMkLst>
        </pc:spChg>
        <pc:spChg chg="add del">
          <ac:chgData name="Juergen Rilling" userId="8eb2312cd75cf2b3" providerId="LiveId" clId="{79EE517E-F239-4491-93D1-6BAF519D4E53}" dt="2020-01-21T17:55:49.230" v="146" actId="26606"/>
          <ac:spMkLst>
            <pc:docMk/>
            <pc:sldMk cId="1881937819" sldId="323"/>
            <ac:spMk id="72" creationId="{3B854194-185D-494D-905C-7C7CB2E30F6E}"/>
          </ac:spMkLst>
        </pc:spChg>
        <pc:spChg chg="add del">
          <ac:chgData name="Juergen Rilling" userId="8eb2312cd75cf2b3" providerId="LiveId" clId="{79EE517E-F239-4491-93D1-6BAF519D4E53}" dt="2020-01-21T17:55:42.494" v="144" actId="26606"/>
          <ac:spMkLst>
            <pc:docMk/>
            <pc:sldMk cId="1881937819" sldId="323"/>
            <ac:spMk id="74" creationId="{46C2E80F-49A6-4372-B103-219D417A55ED}"/>
          </ac:spMkLst>
        </pc:spChg>
        <pc:spChg chg="add del">
          <ac:chgData name="Juergen Rilling" userId="8eb2312cd75cf2b3" providerId="LiveId" clId="{79EE517E-F239-4491-93D1-6BAF519D4E53}" dt="2020-01-21T17:55:49.246" v="147" actId="26606"/>
          <ac:spMkLst>
            <pc:docMk/>
            <pc:sldMk cId="1881937819" sldId="323"/>
            <ac:spMk id="1602562" creationId="{00000000-0000-0000-0000-000000000000}"/>
          </ac:spMkLst>
        </pc:spChg>
        <pc:spChg chg="mod">
          <ac:chgData name="Juergen Rilling" userId="8eb2312cd75cf2b3" providerId="LiveId" clId="{79EE517E-F239-4491-93D1-6BAF519D4E53}" dt="2020-01-21T17:56:05.985" v="158" actId="27636"/>
          <ac:spMkLst>
            <pc:docMk/>
            <pc:sldMk cId="1881937819" sldId="323"/>
            <ac:spMk id="1602563" creationId="{00000000-0000-0000-0000-000000000000}"/>
          </ac:spMkLst>
        </pc:spChg>
        <pc:spChg chg="add del">
          <ac:chgData name="Juergen Rilling" userId="8eb2312cd75cf2b3" providerId="LiveId" clId="{79EE517E-F239-4491-93D1-6BAF519D4E53}" dt="2020-01-21T17:55:49.230" v="146" actId="26606"/>
          <ac:spMkLst>
            <pc:docMk/>
            <pc:sldMk cId="1881937819" sldId="323"/>
            <ac:spMk id="1602567" creationId="{B4F5FA0D-0104-4987-8241-EFF7C85B88DE}"/>
          </ac:spMkLst>
        </pc:spChg>
        <pc:spChg chg="add del">
          <ac:chgData name="Juergen Rilling" userId="8eb2312cd75cf2b3" providerId="LiveId" clId="{79EE517E-F239-4491-93D1-6BAF519D4E53}" dt="2020-01-21T17:55:49.230" v="146" actId="26606"/>
          <ac:spMkLst>
            <pc:docMk/>
            <pc:sldMk cId="1881937819" sldId="323"/>
            <ac:spMk id="1602568" creationId="{00000000-0000-0000-0000-000000000000}"/>
          </ac:spMkLst>
        </pc:spChg>
        <pc:spChg chg="add">
          <ac:chgData name="Juergen Rilling" userId="8eb2312cd75cf2b3" providerId="LiveId" clId="{79EE517E-F239-4491-93D1-6BAF519D4E53}" dt="2020-01-21T17:55:49.246" v="147" actId="26606"/>
          <ac:spMkLst>
            <pc:docMk/>
            <pc:sldMk cId="1881937819" sldId="323"/>
            <ac:spMk id="1602570" creationId="{F98ED85F-DCEE-4B50-802E-71A6E3E12B04}"/>
          </ac:spMkLst>
        </pc:spChg>
        <pc:spChg chg="add mod">
          <ac:chgData name="Juergen Rilling" userId="8eb2312cd75cf2b3" providerId="LiveId" clId="{79EE517E-F239-4491-93D1-6BAF519D4E53}" dt="2020-01-21T17:56:02.145" v="156" actId="27636"/>
          <ac:spMkLst>
            <pc:docMk/>
            <pc:sldMk cId="1881937819" sldId="323"/>
            <ac:spMk id="1602571" creationId="{00000000-0000-0000-0000-000000000000}"/>
          </ac:spMkLst>
        </pc:spChg>
        <pc:graphicFrameChg chg="add del">
          <ac:chgData name="Juergen Rilling" userId="8eb2312cd75cf2b3" providerId="LiveId" clId="{79EE517E-F239-4491-93D1-6BAF519D4E53}" dt="2020-01-21T17:55:42.494" v="144" actId="26606"/>
          <ac:graphicFrameMkLst>
            <pc:docMk/>
            <pc:sldMk cId="1881937819" sldId="323"/>
            <ac:graphicFrameMk id="1602565" creationId="{DABCED6F-1FED-47D2-83D0-E4DC316D57A5}"/>
          </ac:graphicFrameMkLst>
        </pc:graphicFrameChg>
        <pc:picChg chg="add del">
          <ac:chgData name="Juergen Rilling" userId="8eb2312cd75cf2b3" providerId="LiveId" clId="{79EE517E-F239-4491-93D1-6BAF519D4E53}" dt="2020-01-21T17:55:49.230" v="146" actId="26606"/>
          <ac:picMkLst>
            <pc:docMk/>
            <pc:sldMk cId="1881937819" sldId="323"/>
            <ac:picMk id="76" creationId="{2897127E-6CEF-446C-BE87-93B7C46E49D1}"/>
          </ac:picMkLst>
        </pc:picChg>
      </pc:sldChg>
      <pc:sldChg chg="addSp delSp modSp mod setBg setFolMasterObjs">
        <pc:chgData name="Juergen Rilling" userId="8eb2312cd75cf2b3" providerId="LiveId" clId="{79EE517E-F239-4491-93D1-6BAF519D4E53}" dt="2020-01-21T17:42:59.237" v="16" actId="26606"/>
        <pc:sldMkLst>
          <pc:docMk/>
          <pc:sldMk cId="2902940413" sldId="325"/>
        </pc:sldMkLst>
        <pc:spChg chg="mod ord">
          <ac:chgData name="Juergen Rilling" userId="8eb2312cd75cf2b3" providerId="LiveId" clId="{79EE517E-F239-4491-93D1-6BAF519D4E53}" dt="2020-01-21T17:42:59.237" v="16" actId="26606"/>
          <ac:spMkLst>
            <pc:docMk/>
            <pc:sldMk cId="2902940413" sldId="325"/>
            <ac:spMk id="5" creationId="{00000000-0000-0000-0000-000000000000}"/>
          </ac:spMkLst>
        </pc:spChg>
        <pc:spChg chg="add del">
          <ac:chgData name="Juergen Rilling" userId="8eb2312cd75cf2b3" providerId="LiveId" clId="{79EE517E-F239-4491-93D1-6BAF519D4E53}" dt="2020-01-21T17:42:53.376" v="15" actId="478"/>
          <ac:spMkLst>
            <pc:docMk/>
            <pc:sldMk cId="2902940413" sldId="325"/>
            <ac:spMk id="6" creationId="{F588D4AB-93AE-4095-8A6E-97AA73284C35}"/>
          </ac:spMkLst>
        </pc:spChg>
        <pc:spChg chg="add">
          <ac:chgData name="Juergen Rilling" userId="8eb2312cd75cf2b3" providerId="LiveId" clId="{79EE517E-F239-4491-93D1-6BAF519D4E53}" dt="2020-01-21T17:42:59.237" v="16" actId="26606"/>
          <ac:spMkLst>
            <pc:docMk/>
            <pc:sldMk cId="2902940413" sldId="325"/>
            <ac:spMk id="71" creationId="{A4AC5506-6312-4701-8D3C-40187889A947}"/>
          </ac:spMkLst>
        </pc:spChg>
        <pc:spChg chg="mod">
          <ac:chgData name="Juergen Rilling" userId="8eb2312cd75cf2b3" providerId="LiveId" clId="{79EE517E-F239-4491-93D1-6BAF519D4E53}" dt="2020-01-21T17:42:59.237" v="16" actId="26606"/>
          <ac:spMkLst>
            <pc:docMk/>
            <pc:sldMk cId="2902940413" sldId="325"/>
            <ac:spMk id="1605634" creationId="{00000000-0000-0000-0000-000000000000}"/>
          </ac:spMkLst>
        </pc:spChg>
        <pc:spChg chg="del">
          <ac:chgData name="Juergen Rilling" userId="8eb2312cd75cf2b3" providerId="LiveId" clId="{79EE517E-F239-4491-93D1-6BAF519D4E53}" dt="2020-01-21T17:42:42.291" v="13" actId="21"/>
          <ac:spMkLst>
            <pc:docMk/>
            <pc:sldMk cId="2902940413" sldId="325"/>
            <ac:spMk id="1605635" creationId="{00000000-0000-0000-0000-000000000000}"/>
          </ac:spMkLst>
        </pc:spChg>
        <pc:picChg chg="add mod">
          <ac:chgData name="Juergen Rilling" userId="8eb2312cd75cf2b3" providerId="LiveId" clId="{79EE517E-F239-4491-93D1-6BAF519D4E53}" dt="2020-01-21T17:42:59.237" v="16" actId="26606"/>
          <ac:picMkLst>
            <pc:docMk/>
            <pc:sldMk cId="2902940413" sldId="325"/>
            <ac:picMk id="7" creationId="{472E48D0-BCEB-4DAB-9DBC-821A74F3F1DE}"/>
          </ac:picMkLst>
        </pc:picChg>
        <pc:picChg chg="del">
          <ac:chgData name="Juergen Rilling" userId="8eb2312cd75cf2b3" providerId="LiveId" clId="{79EE517E-F239-4491-93D1-6BAF519D4E53}" dt="2020-01-21T17:42:42.291" v="13" actId="21"/>
          <ac:picMkLst>
            <pc:docMk/>
            <pc:sldMk cId="2902940413" sldId="325"/>
            <ac:picMk id="1605636" creationId="{00000000-0000-0000-0000-000000000000}"/>
          </ac:picMkLst>
        </pc:picChg>
      </pc:sldChg>
      <pc:sldChg chg="addSp delSp modSp mod setBg setFolMasterObjs setClrOvrMap">
        <pc:chgData name="Juergen Rilling" userId="8eb2312cd75cf2b3" providerId="LiveId" clId="{79EE517E-F239-4491-93D1-6BAF519D4E53}" dt="2020-01-21T18:02:00.435" v="210" actId="14100"/>
        <pc:sldMkLst>
          <pc:docMk/>
          <pc:sldMk cId="416791737" sldId="326"/>
        </pc:sldMkLst>
        <pc:spChg chg="mod ord">
          <ac:chgData name="Juergen Rilling" userId="8eb2312cd75cf2b3" providerId="LiveId" clId="{79EE517E-F239-4491-93D1-6BAF519D4E53}" dt="2020-01-21T18:01:12.815" v="204" actId="26606"/>
          <ac:spMkLst>
            <pc:docMk/>
            <pc:sldMk cId="416791737" sldId="326"/>
            <ac:spMk id="4" creationId="{00000000-0000-0000-0000-000000000000}"/>
          </ac:spMkLst>
        </pc:spChg>
        <pc:spChg chg="mod">
          <ac:chgData name="Juergen Rilling" userId="8eb2312cd75cf2b3" providerId="LiveId" clId="{79EE517E-F239-4491-93D1-6BAF519D4E53}" dt="2020-01-21T18:01:12.815" v="204" actId="26606"/>
          <ac:spMkLst>
            <pc:docMk/>
            <pc:sldMk cId="416791737" sldId="326"/>
            <ac:spMk id="1607682" creationId="{00000000-0000-0000-0000-000000000000}"/>
          </ac:spMkLst>
        </pc:spChg>
        <pc:spChg chg="del">
          <ac:chgData name="Juergen Rilling" userId="8eb2312cd75cf2b3" providerId="LiveId" clId="{79EE517E-F239-4491-93D1-6BAF519D4E53}" dt="2020-01-21T18:01:12.815" v="204" actId="26606"/>
          <ac:spMkLst>
            <pc:docMk/>
            <pc:sldMk cId="416791737" sldId="326"/>
            <ac:spMk id="1607683" creationId="{00000000-0000-0000-0000-000000000000}"/>
          </ac:spMkLst>
        </pc:spChg>
        <pc:graphicFrameChg chg="add mod modGraphic">
          <ac:chgData name="Juergen Rilling" userId="8eb2312cd75cf2b3" providerId="LiveId" clId="{79EE517E-F239-4491-93D1-6BAF519D4E53}" dt="2020-01-21T18:02:00.435" v="210" actId="14100"/>
          <ac:graphicFrameMkLst>
            <pc:docMk/>
            <pc:sldMk cId="416791737" sldId="326"/>
            <ac:graphicFrameMk id="1607685" creationId="{71EAE431-C24C-45D0-9793-ECAA3E68B1DC}"/>
          </ac:graphicFrameMkLst>
        </pc:graphicFrameChg>
      </pc:sldChg>
      <pc:sldChg chg="addSp delSp modSp mod setBg setFolMasterObjs">
        <pc:chgData name="Juergen Rilling" userId="8eb2312cd75cf2b3" providerId="LiveId" clId="{79EE517E-F239-4491-93D1-6BAF519D4E53}" dt="2020-01-21T17:59:42.827" v="194" actId="12100"/>
        <pc:sldMkLst>
          <pc:docMk/>
          <pc:sldMk cId="558561929" sldId="332"/>
        </pc:sldMkLst>
        <pc:spChg chg="mod ord">
          <ac:chgData name="Juergen Rilling" userId="8eb2312cd75cf2b3" providerId="LiveId" clId="{79EE517E-F239-4491-93D1-6BAF519D4E53}" dt="2020-01-21T17:59:17.288" v="192" actId="26606"/>
          <ac:spMkLst>
            <pc:docMk/>
            <pc:sldMk cId="558561929" sldId="332"/>
            <ac:spMk id="4" creationId="{00000000-0000-0000-0000-000000000000}"/>
          </ac:spMkLst>
        </pc:spChg>
        <pc:spChg chg="add">
          <ac:chgData name="Juergen Rilling" userId="8eb2312cd75cf2b3" providerId="LiveId" clId="{79EE517E-F239-4491-93D1-6BAF519D4E53}" dt="2020-01-21T17:59:17.288" v="192" actId="26606"/>
          <ac:spMkLst>
            <pc:docMk/>
            <pc:sldMk cId="558561929" sldId="332"/>
            <ac:spMk id="74" creationId="{46C2E80F-49A6-4372-B103-219D417A55ED}"/>
          </ac:spMkLst>
        </pc:spChg>
        <pc:spChg chg="del">
          <ac:chgData name="Juergen Rilling" userId="8eb2312cd75cf2b3" providerId="LiveId" clId="{79EE517E-F239-4491-93D1-6BAF519D4E53}" dt="2020-01-21T17:59:17.288" v="192" actId="26606"/>
          <ac:spMkLst>
            <pc:docMk/>
            <pc:sldMk cId="558561929" sldId="332"/>
            <ac:spMk id="1612802" creationId="{00000000-0000-0000-0000-000000000000}"/>
          </ac:spMkLst>
        </pc:spChg>
        <pc:spChg chg="mod">
          <ac:chgData name="Juergen Rilling" userId="8eb2312cd75cf2b3" providerId="LiveId" clId="{79EE517E-F239-4491-93D1-6BAF519D4E53}" dt="2020-01-21T17:59:17.288" v="192" actId="26606"/>
          <ac:spMkLst>
            <pc:docMk/>
            <pc:sldMk cId="558561929" sldId="332"/>
            <ac:spMk id="1612803" creationId="{00000000-0000-0000-0000-000000000000}"/>
          </ac:spMkLst>
        </pc:spChg>
        <pc:graphicFrameChg chg="add mod">
          <ac:chgData name="Juergen Rilling" userId="8eb2312cd75cf2b3" providerId="LiveId" clId="{79EE517E-F239-4491-93D1-6BAF519D4E53}" dt="2020-01-21T17:59:42.827" v="194" actId="12100"/>
          <ac:graphicFrameMkLst>
            <pc:docMk/>
            <pc:sldMk cId="558561929" sldId="332"/>
            <ac:graphicFrameMk id="1612805" creationId="{F7381E50-2E92-4780-B15B-207428C5DFDF}"/>
          </ac:graphicFrameMkLst>
        </pc:graphicFrameChg>
      </pc:sldChg>
      <pc:sldChg chg="addSp delSp modSp mod setBg setFolMasterObjs setClrOvrMap">
        <pc:chgData name="Juergen Rilling" userId="8eb2312cd75cf2b3" providerId="LiveId" clId="{79EE517E-F239-4491-93D1-6BAF519D4E53}" dt="2020-01-21T18:00:58.623" v="203" actId="207"/>
        <pc:sldMkLst>
          <pc:docMk/>
          <pc:sldMk cId="491687642" sldId="334"/>
        </pc:sldMkLst>
        <pc:spChg chg="mod ord">
          <ac:chgData name="Juergen Rilling" userId="8eb2312cd75cf2b3" providerId="LiveId" clId="{79EE517E-F239-4491-93D1-6BAF519D4E53}" dt="2020-01-21T18:00:15.676" v="196" actId="26606"/>
          <ac:spMkLst>
            <pc:docMk/>
            <pc:sldMk cId="491687642" sldId="334"/>
            <ac:spMk id="4" creationId="{00000000-0000-0000-0000-000000000000}"/>
          </ac:spMkLst>
        </pc:spChg>
        <pc:spChg chg="add">
          <ac:chgData name="Juergen Rilling" userId="8eb2312cd75cf2b3" providerId="LiveId" clId="{79EE517E-F239-4491-93D1-6BAF519D4E53}" dt="2020-01-21T18:00:15.676" v="196" actId="26606"/>
          <ac:spMkLst>
            <pc:docMk/>
            <pc:sldMk cId="491687642" sldId="334"/>
            <ac:spMk id="74" creationId="{42285737-90EE-47DC-AC80-8AE156B11969}"/>
          </ac:spMkLst>
        </pc:spChg>
        <pc:spChg chg="del">
          <ac:chgData name="Juergen Rilling" userId="8eb2312cd75cf2b3" providerId="LiveId" clId="{79EE517E-F239-4491-93D1-6BAF519D4E53}" dt="2020-01-21T17:59:54.156" v="195" actId="26606"/>
          <ac:spMkLst>
            <pc:docMk/>
            <pc:sldMk cId="491687642" sldId="334"/>
            <ac:spMk id="1615874" creationId="{00000000-0000-0000-0000-000000000000}"/>
          </ac:spMkLst>
        </pc:spChg>
        <pc:spChg chg="mod">
          <ac:chgData name="Juergen Rilling" userId="8eb2312cd75cf2b3" providerId="LiveId" clId="{79EE517E-F239-4491-93D1-6BAF519D4E53}" dt="2020-01-21T18:00:15.676" v="196" actId="26606"/>
          <ac:spMkLst>
            <pc:docMk/>
            <pc:sldMk cId="491687642" sldId="334"/>
            <ac:spMk id="1615875" creationId="{00000000-0000-0000-0000-000000000000}"/>
          </ac:spMkLst>
        </pc:spChg>
        <pc:grpChg chg="add">
          <ac:chgData name="Juergen Rilling" userId="8eb2312cd75cf2b3" providerId="LiveId" clId="{79EE517E-F239-4491-93D1-6BAF519D4E53}" dt="2020-01-21T18:00:15.676" v="196" actId="26606"/>
          <ac:grpSpMkLst>
            <pc:docMk/>
            <pc:sldMk cId="491687642" sldId="334"/>
            <ac:grpSpMk id="76" creationId="{B57BDC17-F1B3-455F-BBF1-680AA1F25C06}"/>
          </ac:grpSpMkLst>
        </pc:grpChg>
        <pc:graphicFrameChg chg="add mod modGraphic">
          <ac:chgData name="Juergen Rilling" userId="8eb2312cd75cf2b3" providerId="LiveId" clId="{79EE517E-F239-4491-93D1-6BAF519D4E53}" dt="2020-01-21T18:00:58.623" v="203" actId="207"/>
          <ac:graphicFrameMkLst>
            <pc:docMk/>
            <pc:sldMk cId="491687642" sldId="334"/>
            <ac:graphicFrameMk id="1615877" creationId="{A3E8469A-C391-4F32-B30D-1F0C333A1C43}"/>
          </ac:graphicFrameMkLst>
        </pc:graphicFrameChg>
      </pc:sldChg>
      <pc:sldChg chg="addSp delSp modSp mod setBg setFolMasterObjs">
        <pc:chgData name="Juergen Rilling" userId="8eb2312cd75cf2b3" providerId="LiveId" clId="{79EE517E-F239-4491-93D1-6BAF519D4E53}" dt="2020-01-21T18:04:20.138" v="225" actId="14100"/>
        <pc:sldMkLst>
          <pc:docMk/>
          <pc:sldMk cId="1842343176" sldId="336"/>
        </pc:sldMkLst>
        <pc:spChg chg="mod ord">
          <ac:chgData name="Juergen Rilling" userId="8eb2312cd75cf2b3" providerId="LiveId" clId="{79EE517E-F239-4491-93D1-6BAF519D4E53}" dt="2020-01-21T18:04:01.336" v="222" actId="26606"/>
          <ac:spMkLst>
            <pc:docMk/>
            <pc:sldMk cId="1842343176" sldId="336"/>
            <ac:spMk id="4" creationId="{00000000-0000-0000-0000-000000000000}"/>
          </ac:spMkLst>
        </pc:spChg>
        <pc:spChg chg="add">
          <ac:chgData name="Juergen Rilling" userId="8eb2312cd75cf2b3" providerId="LiveId" clId="{79EE517E-F239-4491-93D1-6BAF519D4E53}" dt="2020-01-21T18:04:01.336" v="222" actId="26606"/>
          <ac:spMkLst>
            <pc:docMk/>
            <pc:sldMk cId="1842343176" sldId="336"/>
            <ac:spMk id="74" creationId="{46C2E80F-49A6-4372-B103-219D417A55ED}"/>
          </ac:spMkLst>
        </pc:spChg>
        <pc:spChg chg="del">
          <ac:chgData name="Juergen Rilling" userId="8eb2312cd75cf2b3" providerId="LiveId" clId="{79EE517E-F239-4491-93D1-6BAF519D4E53}" dt="2020-01-21T18:04:01.336" v="222" actId="26606"/>
          <ac:spMkLst>
            <pc:docMk/>
            <pc:sldMk cId="1842343176" sldId="336"/>
            <ac:spMk id="1619970" creationId="{00000000-0000-0000-0000-000000000000}"/>
          </ac:spMkLst>
        </pc:spChg>
        <pc:spChg chg="mod">
          <ac:chgData name="Juergen Rilling" userId="8eb2312cd75cf2b3" providerId="LiveId" clId="{79EE517E-F239-4491-93D1-6BAF519D4E53}" dt="2020-01-21T18:04:01.336" v="222" actId="26606"/>
          <ac:spMkLst>
            <pc:docMk/>
            <pc:sldMk cId="1842343176" sldId="336"/>
            <ac:spMk id="1619971" creationId="{00000000-0000-0000-0000-000000000000}"/>
          </ac:spMkLst>
        </pc:spChg>
        <pc:graphicFrameChg chg="add mod">
          <ac:chgData name="Juergen Rilling" userId="8eb2312cd75cf2b3" providerId="LiveId" clId="{79EE517E-F239-4491-93D1-6BAF519D4E53}" dt="2020-01-21T18:04:20.138" v="225" actId="14100"/>
          <ac:graphicFrameMkLst>
            <pc:docMk/>
            <pc:sldMk cId="1842343176" sldId="336"/>
            <ac:graphicFrameMk id="1619973" creationId="{367C080C-1AA0-4363-B19E-C9C5928779B1}"/>
          </ac:graphicFrameMkLst>
        </pc:graphicFrameChg>
      </pc:sldChg>
      <pc:sldChg chg="addSp delSp modSp mod setBg setFolMasterObjs setClrOvrMap">
        <pc:chgData name="Juergen Rilling" userId="8eb2312cd75cf2b3" providerId="LiveId" clId="{79EE517E-F239-4491-93D1-6BAF519D4E53}" dt="2020-01-21T18:05:04.974" v="229" actId="14100"/>
        <pc:sldMkLst>
          <pc:docMk/>
          <pc:sldMk cId="800793376" sldId="337"/>
        </pc:sldMkLst>
        <pc:spChg chg="mod ord">
          <ac:chgData name="Juergen Rilling" userId="8eb2312cd75cf2b3" providerId="LiveId" clId="{79EE517E-F239-4491-93D1-6BAF519D4E53}" dt="2020-01-21T18:04:43.772" v="226" actId="26606"/>
          <ac:spMkLst>
            <pc:docMk/>
            <pc:sldMk cId="800793376" sldId="337"/>
            <ac:spMk id="4" creationId="{00000000-0000-0000-0000-000000000000}"/>
          </ac:spMkLst>
        </pc:spChg>
        <pc:spChg chg="mod">
          <ac:chgData name="Juergen Rilling" userId="8eb2312cd75cf2b3" providerId="LiveId" clId="{79EE517E-F239-4491-93D1-6BAF519D4E53}" dt="2020-01-21T18:04:43.772" v="226" actId="26606"/>
          <ac:spMkLst>
            <pc:docMk/>
            <pc:sldMk cId="800793376" sldId="337"/>
            <ac:spMk id="1622018" creationId="{00000000-0000-0000-0000-000000000000}"/>
          </ac:spMkLst>
        </pc:spChg>
        <pc:spChg chg="del">
          <ac:chgData name="Juergen Rilling" userId="8eb2312cd75cf2b3" providerId="LiveId" clId="{79EE517E-F239-4491-93D1-6BAF519D4E53}" dt="2020-01-21T18:04:43.772" v="226" actId="26606"/>
          <ac:spMkLst>
            <pc:docMk/>
            <pc:sldMk cId="800793376" sldId="337"/>
            <ac:spMk id="1622019" creationId="{00000000-0000-0000-0000-000000000000}"/>
          </ac:spMkLst>
        </pc:spChg>
        <pc:graphicFrameChg chg="add mod modGraphic">
          <ac:chgData name="Juergen Rilling" userId="8eb2312cd75cf2b3" providerId="LiveId" clId="{79EE517E-F239-4491-93D1-6BAF519D4E53}" dt="2020-01-21T18:05:04.974" v="229" actId="14100"/>
          <ac:graphicFrameMkLst>
            <pc:docMk/>
            <pc:sldMk cId="800793376" sldId="337"/>
            <ac:graphicFrameMk id="1622021" creationId="{3F9691A7-4EC0-410B-A21A-063DAA3A81F5}"/>
          </ac:graphicFrameMkLst>
        </pc:graphicFrameChg>
      </pc:sldChg>
      <pc:sldChg chg="addSp delSp modSp mod setBg setClrOvrMap">
        <pc:chgData name="Juergen Rilling" userId="8eb2312cd75cf2b3" providerId="LiveId" clId="{79EE517E-F239-4491-93D1-6BAF519D4E53}" dt="2020-01-21T18:02:57.818" v="215" actId="207"/>
        <pc:sldMkLst>
          <pc:docMk/>
          <pc:sldMk cId="1420063904" sldId="344"/>
        </pc:sldMkLst>
        <pc:spChg chg="mod ord">
          <ac:chgData name="Juergen Rilling" userId="8eb2312cd75cf2b3" providerId="LiveId" clId="{79EE517E-F239-4491-93D1-6BAF519D4E53}" dt="2020-01-21T18:02:16.092" v="211" actId="26606"/>
          <ac:spMkLst>
            <pc:docMk/>
            <pc:sldMk cId="1420063904" sldId="344"/>
            <ac:spMk id="4" creationId="{00000000-0000-0000-0000-000000000000}"/>
          </ac:spMkLst>
        </pc:spChg>
        <pc:spChg chg="del">
          <ac:chgData name="Juergen Rilling" userId="8eb2312cd75cf2b3" providerId="LiveId" clId="{79EE517E-F239-4491-93D1-6BAF519D4E53}" dt="2020-01-21T18:02:16.092" v="211" actId="26606"/>
          <ac:spMkLst>
            <pc:docMk/>
            <pc:sldMk cId="1420063904" sldId="344"/>
            <ac:spMk id="1635330" creationId="{00000000-0000-0000-0000-000000000000}"/>
          </ac:spMkLst>
        </pc:spChg>
        <pc:spChg chg="mod">
          <ac:chgData name="Juergen Rilling" userId="8eb2312cd75cf2b3" providerId="LiveId" clId="{79EE517E-F239-4491-93D1-6BAF519D4E53}" dt="2020-01-21T18:02:41.548" v="212" actId="26606"/>
          <ac:spMkLst>
            <pc:docMk/>
            <pc:sldMk cId="1420063904" sldId="344"/>
            <ac:spMk id="1635331" creationId="{00000000-0000-0000-0000-000000000000}"/>
          </ac:spMkLst>
        </pc:spChg>
        <pc:graphicFrameChg chg="add mod modGraphic">
          <ac:chgData name="Juergen Rilling" userId="8eb2312cd75cf2b3" providerId="LiveId" clId="{79EE517E-F239-4491-93D1-6BAF519D4E53}" dt="2020-01-21T18:02:57.818" v="215" actId="207"/>
          <ac:graphicFrameMkLst>
            <pc:docMk/>
            <pc:sldMk cId="1420063904" sldId="344"/>
            <ac:graphicFrameMk id="1635333" creationId="{6C841FBA-0DBF-4F08-9295-3630A9FBB433}"/>
          </ac:graphicFrameMkLst>
        </pc:graphicFrameChg>
      </pc:sldChg>
      <pc:sldChg chg="addSp delSp modSp mod setBg">
        <pc:chgData name="Juergen Rilling" userId="8eb2312cd75cf2b3" providerId="LiveId" clId="{79EE517E-F239-4491-93D1-6BAF519D4E53}" dt="2020-01-21T18:03:37.373" v="218" actId="26606"/>
        <pc:sldMkLst>
          <pc:docMk/>
          <pc:sldMk cId="4114391611" sldId="345"/>
        </pc:sldMkLst>
        <pc:spChg chg="mod ord">
          <ac:chgData name="Juergen Rilling" userId="8eb2312cd75cf2b3" providerId="LiveId" clId="{79EE517E-F239-4491-93D1-6BAF519D4E53}" dt="2020-01-21T18:03:37.373" v="218" actId="26606"/>
          <ac:spMkLst>
            <pc:docMk/>
            <pc:sldMk cId="4114391611" sldId="345"/>
            <ac:spMk id="4" creationId="{00000000-0000-0000-0000-000000000000}"/>
          </ac:spMkLst>
        </pc:spChg>
        <pc:spChg chg="add del">
          <ac:chgData name="Juergen Rilling" userId="8eb2312cd75cf2b3" providerId="LiveId" clId="{79EE517E-F239-4491-93D1-6BAF519D4E53}" dt="2020-01-21T18:03:37.373" v="218" actId="26606"/>
          <ac:spMkLst>
            <pc:docMk/>
            <pc:sldMk cId="4114391611" sldId="345"/>
            <ac:spMk id="74" creationId="{46C2E80F-49A6-4372-B103-219D417A55ED}"/>
          </ac:spMkLst>
        </pc:spChg>
        <pc:spChg chg="add">
          <ac:chgData name="Juergen Rilling" userId="8eb2312cd75cf2b3" providerId="LiveId" clId="{79EE517E-F239-4491-93D1-6BAF519D4E53}" dt="2020-01-21T18:03:37.373" v="218" actId="26606"/>
          <ac:spMkLst>
            <pc:docMk/>
            <pc:sldMk cId="4114391611" sldId="345"/>
            <ac:spMk id="140" creationId="{BC68A55F-7B32-44D8-AEE5-1AF40532656C}"/>
          </ac:spMkLst>
        </pc:spChg>
        <pc:spChg chg="add">
          <ac:chgData name="Juergen Rilling" userId="8eb2312cd75cf2b3" providerId="LiveId" clId="{79EE517E-F239-4491-93D1-6BAF519D4E53}" dt="2020-01-21T18:03:37.373" v="218" actId="26606"/>
          <ac:spMkLst>
            <pc:docMk/>
            <pc:sldMk cId="4114391611" sldId="345"/>
            <ac:spMk id="142" creationId="{CD1AAA2C-FBBE-42AA-B869-31D524B7653F}"/>
          </ac:spMkLst>
        </pc:spChg>
        <pc:spChg chg="add">
          <ac:chgData name="Juergen Rilling" userId="8eb2312cd75cf2b3" providerId="LiveId" clId="{79EE517E-F239-4491-93D1-6BAF519D4E53}" dt="2020-01-21T18:03:37.373" v="218" actId="26606"/>
          <ac:spMkLst>
            <pc:docMk/>
            <pc:sldMk cId="4114391611" sldId="345"/>
            <ac:spMk id="144" creationId="{5F937BBF-9326-4230-AB1B-F1795E350559}"/>
          </ac:spMkLst>
        </pc:spChg>
        <pc:spChg chg="del">
          <ac:chgData name="Juergen Rilling" userId="8eb2312cd75cf2b3" providerId="LiveId" clId="{79EE517E-F239-4491-93D1-6BAF519D4E53}" dt="2020-01-21T18:03:17.471" v="217" actId="26606"/>
          <ac:spMkLst>
            <pc:docMk/>
            <pc:sldMk cId="4114391611" sldId="345"/>
            <ac:spMk id="1639426" creationId="{00000000-0000-0000-0000-000000000000}"/>
          </ac:spMkLst>
        </pc:spChg>
        <pc:spChg chg="mod">
          <ac:chgData name="Juergen Rilling" userId="8eb2312cd75cf2b3" providerId="LiveId" clId="{79EE517E-F239-4491-93D1-6BAF519D4E53}" dt="2020-01-21T18:03:37.373" v="218" actId="26606"/>
          <ac:spMkLst>
            <pc:docMk/>
            <pc:sldMk cId="4114391611" sldId="345"/>
            <ac:spMk id="1639427" creationId="{00000000-0000-0000-0000-000000000000}"/>
          </ac:spMkLst>
        </pc:spChg>
        <pc:graphicFrameChg chg="add del">
          <ac:chgData name="Juergen Rilling" userId="8eb2312cd75cf2b3" providerId="LiveId" clId="{79EE517E-F239-4491-93D1-6BAF519D4E53}" dt="2020-01-21T18:03:37.373" v="218" actId="26606"/>
          <ac:graphicFrameMkLst>
            <pc:docMk/>
            <pc:sldMk cId="4114391611" sldId="345"/>
            <ac:graphicFrameMk id="1639429" creationId="{348D14FF-6124-4807-B249-F2698CB93AEA}"/>
          </ac:graphicFrameMkLst>
        </pc:graphicFrameChg>
        <pc:graphicFrameChg chg="add">
          <ac:chgData name="Juergen Rilling" userId="8eb2312cd75cf2b3" providerId="LiveId" clId="{79EE517E-F239-4491-93D1-6BAF519D4E53}" dt="2020-01-21T18:03:37.373" v="218" actId="26606"/>
          <ac:graphicFrameMkLst>
            <pc:docMk/>
            <pc:sldMk cId="4114391611" sldId="345"/>
            <ac:graphicFrameMk id="1639431" creationId="{8B9EC4FB-DFC3-4CB4-8B31-D99702330A68}"/>
          </ac:graphicFrameMkLst>
        </pc:graphicFrameChg>
      </pc:sldChg>
      <pc:sldChg chg="addSp delSp modSp mod setBg">
        <pc:chgData name="Juergen Rilling" userId="8eb2312cd75cf2b3" providerId="LiveId" clId="{79EE517E-F239-4491-93D1-6BAF519D4E53}" dt="2020-01-21T18:03:56.392" v="221" actId="26606"/>
        <pc:sldMkLst>
          <pc:docMk/>
          <pc:sldMk cId="2115814230" sldId="349"/>
        </pc:sldMkLst>
        <pc:spChg chg="mod ord">
          <ac:chgData name="Juergen Rilling" userId="8eb2312cd75cf2b3" providerId="LiveId" clId="{79EE517E-F239-4491-93D1-6BAF519D4E53}" dt="2020-01-21T18:03:56.392" v="221" actId="26606"/>
          <ac:spMkLst>
            <pc:docMk/>
            <pc:sldMk cId="2115814230" sldId="349"/>
            <ac:spMk id="5" creationId="{00000000-0000-0000-0000-000000000000}"/>
          </ac:spMkLst>
        </pc:spChg>
        <pc:spChg chg="add">
          <ac:chgData name="Juergen Rilling" userId="8eb2312cd75cf2b3" providerId="LiveId" clId="{79EE517E-F239-4491-93D1-6BAF519D4E53}" dt="2020-01-21T18:03:56.392" v="221" actId="26606"/>
          <ac:spMkLst>
            <pc:docMk/>
            <pc:sldMk cId="2115814230" sldId="349"/>
            <ac:spMk id="73" creationId="{A4AC5506-6312-4701-8D3C-40187889A947}"/>
          </ac:spMkLst>
        </pc:spChg>
        <pc:spChg chg="mod">
          <ac:chgData name="Juergen Rilling" userId="8eb2312cd75cf2b3" providerId="LiveId" clId="{79EE517E-F239-4491-93D1-6BAF519D4E53}" dt="2020-01-21T18:03:56.392" v="221" actId="26606"/>
          <ac:spMkLst>
            <pc:docMk/>
            <pc:sldMk cId="2115814230" sldId="349"/>
            <ac:spMk id="1646594" creationId="{00000000-0000-0000-0000-000000000000}"/>
          </ac:spMkLst>
        </pc:spChg>
        <pc:spChg chg="del">
          <ac:chgData name="Juergen Rilling" userId="8eb2312cd75cf2b3" providerId="LiveId" clId="{79EE517E-F239-4491-93D1-6BAF519D4E53}" dt="2020-01-21T18:03:54.493" v="220" actId="478"/>
          <ac:spMkLst>
            <pc:docMk/>
            <pc:sldMk cId="2115814230" sldId="349"/>
            <ac:spMk id="1646595" creationId="{00000000-0000-0000-0000-000000000000}"/>
          </ac:spMkLst>
        </pc:spChg>
        <pc:picChg chg="mod">
          <ac:chgData name="Juergen Rilling" userId="8eb2312cd75cf2b3" providerId="LiveId" clId="{79EE517E-F239-4491-93D1-6BAF519D4E53}" dt="2020-01-21T18:03:56.392" v="221" actId="26606"/>
          <ac:picMkLst>
            <pc:docMk/>
            <pc:sldMk cId="2115814230" sldId="349"/>
            <ac:picMk id="1646596" creationId="{00000000-0000-0000-0000-000000000000}"/>
          </ac:picMkLst>
        </pc:picChg>
      </pc:sldChg>
      <pc:sldChg chg="addSp delSp modSp mod setBg setFolMasterObjs">
        <pc:chgData name="Juergen Rilling" userId="8eb2312cd75cf2b3" providerId="LiveId" clId="{79EE517E-F239-4491-93D1-6BAF519D4E53}" dt="2020-01-21T18:05:25.028" v="234" actId="26606"/>
        <pc:sldMkLst>
          <pc:docMk/>
          <pc:sldMk cId="1783496819" sldId="353"/>
        </pc:sldMkLst>
        <pc:spChg chg="mod ord">
          <ac:chgData name="Juergen Rilling" userId="8eb2312cd75cf2b3" providerId="LiveId" clId="{79EE517E-F239-4491-93D1-6BAF519D4E53}" dt="2020-01-21T18:05:25.028" v="234" actId="26606"/>
          <ac:spMkLst>
            <pc:docMk/>
            <pc:sldMk cId="1783496819" sldId="353"/>
            <ac:spMk id="4" creationId="{00000000-0000-0000-0000-000000000000}"/>
          </ac:spMkLst>
        </pc:spChg>
        <pc:spChg chg="add del">
          <ac:chgData name="Juergen Rilling" userId="8eb2312cd75cf2b3" providerId="LiveId" clId="{79EE517E-F239-4491-93D1-6BAF519D4E53}" dt="2020-01-21T18:05:18.951" v="231" actId="26606"/>
          <ac:spMkLst>
            <pc:docMk/>
            <pc:sldMk cId="1783496819" sldId="353"/>
            <ac:spMk id="74" creationId="{46C2E80F-49A6-4372-B103-219D417A55ED}"/>
          </ac:spMkLst>
        </pc:spChg>
        <pc:spChg chg="add del">
          <ac:chgData name="Juergen Rilling" userId="8eb2312cd75cf2b3" providerId="LiveId" clId="{79EE517E-F239-4491-93D1-6BAF519D4E53}" dt="2020-01-21T18:05:25.028" v="234" actId="26606"/>
          <ac:spMkLst>
            <pc:docMk/>
            <pc:sldMk cId="1783496819" sldId="353"/>
            <ac:spMk id="1652738" creationId="{00000000-0000-0000-0000-000000000000}"/>
          </ac:spMkLst>
        </pc:spChg>
        <pc:spChg chg="mod">
          <ac:chgData name="Juergen Rilling" userId="8eb2312cd75cf2b3" providerId="LiveId" clId="{79EE517E-F239-4491-93D1-6BAF519D4E53}" dt="2020-01-21T18:05:25.028" v="234" actId="26606"/>
          <ac:spMkLst>
            <pc:docMk/>
            <pc:sldMk cId="1783496819" sldId="353"/>
            <ac:spMk id="1652739" creationId="{00000000-0000-0000-0000-000000000000}"/>
          </ac:spMkLst>
        </pc:spChg>
        <pc:spChg chg="add">
          <ac:chgData name="Juergen Rilling" userId="8eb2312cd75cf2b3" providerId="LiveId" clId="{79EE517E-F239-4491-93D1-6BAF519D4E53}" dt="2020-01-21T18:05:25.028" v="234" actId="26606"/>
          <ac:spMkLst>
            <pc:docMk/>
            <pc:sldMk cId="1783496819" sldId="353"/>
            <ac:spMk id="1652745" creationId="{42285737-90EE-47DC-AC80-8AE156B11969}"/>
          </ac:spMkLst>
        </pc:spChg>
        <pc:grpChg chg="add">
          <ac:chgData name="Juergen Rilling" userId="8eb2312cd75cf2b3" providerId="LiveId" clId="{79EE517E-F239-4491-93D1-6BAF519D4E53}" dt="2020-01-21T18:05:25.028" v="234" actId="26606"/>
          <ac:grpSpMkLst>
            <pc:docMk/>
            <pc:sldMk cId="1783496819" sldId="353"/>
            <ac:grpSpMk id="76" creationId="{B57BDC17-F1B3-455F-BBF1-680AA1F25C06}"/>
          </ac:grpSpMkLst>
        </pc:grpChg>
        <pc:graphicFrameChg chg="add del">
          <ac:chgData name="Juergen Rilling" userId="8eb2312cd75cf2b3" providerId="LiveId" clId="{79EE517E-F239-4491-93D1-6BAF519D4E53}" dt="2020-01-21T18:05:18.951" v="231" actId="26606"/>
          <ac:graphicFrameMkLst>
            <pc:docMk/>
            <pc:sldMk cId="1783496819" sldId="353"/>
            <ac:graphicFrameMk id="1652741" creationId="{26D87989-26FC-41F4-BCCC-0A2DC4BC95E1}"/>
          </ac:graphicFrameMkLst>
        </pc:graphicFrameChg>
        <pc:graphicFrameChg chg="add del">
          <ac:chgData name="Juergen Rilling" userId="8eb2312cd75cf2b3" providerId="LiveId" clId="{79EE517E-F239-4491-93D1-6BAF519D4E53}" dt="2020-01-21T18:05:24.981" v="233" actId="26606"/>
          <ac:graphicFrameMkLst>
            <pc:docMk/>
            <pc:sldMk cId="1783496819" sldId="353"/>
            <ac:graphicFrameMk id="1652743" creationId="{8A624E96-1262-4AF8-A43C-B628988660EE}"/>
          </ac:graphicFrameMkLst>
        </pc:graphicFrameChg>
        <pc:graphicFrameChg chg="add">
          <ac:chgData name="Juergen Rilling" userId="8eb2312cd75cf2b3" providerId="LiveId" clId="{79EE517E-F239-4491-93D1-6BAF519D4E53}" dt="2020-01-21T18:05:25.028" v="234" actId="26606"/>
          <ac:graphicFrameMkLst>
            <pc:docMk/>
            <pc:sldMk cId="1783496819" sldId="353"/>
            <ac:graphicFrameMk id="1652746" creationId="{D6717407-A594-4B35-8AF7-49488736413D}"/>
          </ac:graphicFrameMkLst>
        </pc:graphicFrameChg>
      </pc:sldChg>
      <pc:sldChg chg="addSp delSp modSp mod setBg setFolMasterObjs">
        <pc:chgData name="Juergen Rilling" userId="8eb2312cd75cf2b3" providerId="LiveId" clId="{79EE517E-F239-4491-93D1-6BAF519D4E53}" dt="2020-01-21T18:05:48.397" v="237" actId="14100"/>
        <pc:sldMkLst>
          <pc:docMk/>
          <pc:sldMk cId="1388439426" sldId="355"/>
        </pc:sldMkLst>
        <pc:spChg chg="mod ord">
          <ac:chgData name="Juergen Rilling" userId="8eb2312cd75cf2b3" providerId="LiveId" clId="{79EE517E-F239-4491-93D1-6BAF519D4E53}" dt="2020-01-21T18:05:36.048" v="235" actId="26606"/>
          <ac:spMkLst>
            <pc:docMk/>
            <pc:sldMk cId="1388439426" sldId="355"/>
            <ac:spMk id="4" creationId="{00000000-0000-0000-0000-000000000000}"/>
          </ac:spMkLst>
        </pc:spChg>
        <pc:spChg chg="add">
          <ac:chgData name="Juergen Rilling" userId="8eb2312cd75cf2b3" providerId="LiveId" clId="{79EE517E-F239-4491-93D1-6BAF519D4E53}" dt="2020-01-21T18:05:36.048" v="235" actId="26606"/>
          <ac:spMkLst>
            <pc:docMk/>
            <pc:sldMk cId="1388439426" sldId="355"/>
            <ac:spMk id="74" creationId="{BC68A55F-7B32-44D8-AEE5-1AF40532656C}"/>
          </ac:spMkLst>
        </pc:spChg>
        <pc:spChg chg="add">
          <ac:chgData name="Juergen Rilling" userId="8eb2312cd75cf2b3" providerId="LiveId" clId="{79EE517E-F239-4491-93D1-6BAF519D4E53}" dt="2020-01-21T18:05:36.048" v="235" actId="26606"/>
          <ac:spMkLst>
            <pc:docMk/>
            <pc:sldMk cId="1388439426" sldId="355"/>
            <ac:spMk id="76" creationId="{CD1AAA2C-FBBE-42AA-B869-31D524B7653F}"/>
          </ac:spMkLst>
        </pc:spChg>
        <pc:spChg chg="add">
          <ac:chgData name="Juergen Rilling" userId="8eb2312cd75cf2b3" providerId="LiveId" clId="{79EE517E-F239-4491-93D1-6BAF519D4E53}" dt="2020-01-21T18:05:36.048" v="235" actId="26606"/>
          <ac:spMkLst>
            <pc:docMk/>
            <pc:sldMk cId="1388439426" sldId="355"/>
            <ac:spMk id="78" creationId="{5F937BBF-9326-4230-AB1B-F1795E350559}"/>
          </ac:spMkLst>
        </pc:spChg>
        <pc:spChg chg="del">
          <ac:chgData name="Juergen Rilling" userId="8eb2312cd75cf2b3" providerId="LiveId" clId="{79EE517E-F239-4491-93D1-6BAF519D4E53}" dt="2020-01-21T18:05:36.048" v="235" actId="26606"/>
          <ac:spMkLst>
            <pc:docMk/>
            <pc:sldMk cId="1388439426" sldId="355"/>
            <ac:spMk id="1655810" creationId="{00000000-0000-0000-0000-000000000000}"/>
          </ac:spMkLst>
        </pc:spChg>
        <pc:spChg chg="mod">
          <ac:chgData name="Juergen Rilling" userId="8eb2312cd75cf2b3" providerId="LiveId" clId="{79EE517E-F239-4491-93D1-6BAF519D4E53}" dt="2020-01-21T18:05:36.048" v="235" actId="26606"/>
          <ac:spMkLst>
            <pc:docMk/>
            <pc:sldMk cId="1388439426" sldId="355"/>
            <ac:spMk id="1655811" creationId="{00000000-0000-0000-0000-000000000000}"/>
          </ac:spMkLst>
        </pc:spChg>
        <pc:graphicFrameChg chg="add mod">
          <ac:chgData name="Juergen Rilling" userId="8eb2312cd75cf2b3" providerId="LiveId" clId="{79EE517E-F239-4491-93D1-6BAF519D4E53}" dt="2020-01-21T18:05:48.397" v="237" actId="14100"/>
          <ac:graphicFrameMkLst>
            <pc:docMk/>
            <pc:sldMk cId="1388439426" sldId="355"/>
            <ac:graphicFrameMk id="1655813" creationId="{4DC9D116-9282-406A-A6B2-563BE9D2F5C9}"/>
          </ac:graphicFrameMkLst>
        </pc:graphicFrameChg>
      </pc:sldChg>
      <pc:sldChg chg="addSp delSp modSp mod setBg setFolMasterObjs">
        <pc:chgData name="Juergen Rilling" userId="8eb2312cd75cf2b3" providerId="LiveId" clId="{79EE517E-F239-4491-93D1-6BAF519D4E53}" dt="2020-01-21T18:06:32.975" v="248" actId="14100"/>
        <pc:sldMkLst>
          <pc:docMk/>
          <pc:sldMk cId="2482741907" sldId="357"/>
        </pc:sldMkLst>
        <pc:spChg chg="mod ord">
          <ac:chgData name="Juergen Rilling" userId="8eb2312cd75cf2b3" providerId="LiveId" clId="{79EE517E-F239-4491-93D1-6BAF519D4E53}" dt="2020-01-21T18:06:21.551" v="245" actId="26606"/>
          <ac:spMkLst>
            <pc:docMk/>
            <pc:sldMk cId="2482741907" sldId="357"/>
            <ac:spMk id="5" creationId="{00000000-0000-0000-0000-000000000000}"/>
          </ac:spMkLst>
        </pc:spChg>
        <pc:spChg chg="add del">
          <ac:chgData name="Juergen Rilling" userId="8eb2312cd75cf2b3" providerId="LiveId" clId="{79EE517E-F239-4491-93D1-6BAF519D4E53}" dt="2020-01-21T18:06:13.584" v="241" actId="26606"/>
          <ac:spMkLst>
            <pc:docMk/>
            <pc:sldMk cId="2482741907" sldId="357"/>
            <ac:spMk id="71" creationId="{B4D3D850-2041-4B7C-AED9-54DA385B14F7}"/>
          </ac:spMkLst>
        </pc:spChg>
        <pc:spChg chg="add del">
          <ac:chgData name="Juergen Rilling" userId="8eb2312cd75cf2b3" providerId="LiveId" clId="{79EE517E-F239-4491-93D1-6BAF519D4E53}" dt="2020-01-21T18:06:13.584" v="241" actId="26606"/>
          <ac:spMkLst>
            <pc:docMk/>
            <pc:sldMk cId="2482741907" sldId="357"/>
            <ac:spMk id="77" creationId="{4B7A2B20-C280-41CF-965D-FA68DA2BD679}"/>
          </ac:spMkLst>
        </pc:spChg>
        <pc:spChg chg="add">
          <ac:chgData name="Juergen Rilling" userId="8eb2312cd75cf2b3" providerId="LiveId" clId="{79EE517E-F239-4491-93D1-6BAF519D4E53}" dt="2020-01-21T18:06:21.551" v="245" actId="26606"/>
          <ac:spMkLst>
            <pc:docMk/>
            <pc:sldMk cId="2482741907" sldId="357"/>
            <ac:spMk id="78" creationId="{A4AC5506-6312-4701-8D3C-40187889A947}"/>
          </ac:spMkLst>
        </pc:spChg>
        <pc:spChg chg="add del">
          <ac:chgData name="Juergen Rilling" userId="8eb2312cd75cf2b3" providerId="LiveId" clId="{79EE517E-F239-4491-93D1-6BAF519D4E53}" dt="2020-01-21T18:06:13.584" v="241" actId="26606"/>
          <ac:spMkLst>
            <pc:docMk/>
            <pc:sldMk cId="2482741907" sldId="357"/>
            <ac:spMk id="79" creationId="{5CF218E6-E246-4EBB-BA8D-DB65AB59A70E}"/>
          </ac:spMkLst>
        </pc:spChg>
        <pc:spChg chg="add del">
          <ac:chgData name="Juergen Rilling" userId="8eb2312cd75cf2b3" providerId="LiveId" clId="{79EE517E-F239-4491-93D1-6BAF519D4E53}" dt="2020-01-21T18:06:13.584" v="241" actId="26606"/>
          <ac:spMkLst>
            <pc:docMk/>
            <pc:sldMk cId="2482741907" sldId="357"/>
            <ac:spMk id="81" creationId="{13B9D26D-939B-4838-886B-07E227F3A303}"/>
          </ac:spMkLst>
        </pc:spChg>
        <pc:spChg chg="add del">
          <ac:chgData name="Juergen Rilling" userId="8eb2312cd75cf2b3" providerId="LiveId" clId="{79EE517E-F239-4491-93D1-6BAF519D4E53}" dt="2020-01-21T18:06:13.584" v="241" actId="26606"/>
          <ac:spMkLst>
            <pc:docMk/>
            <pc:sldMk cId="2482741907" sldId="357"/>
            <ac:spMk id="83" creationId="{60A80B01-7FDA-4264-BAC7-CA797D49642F}"/>
          </ac:spMkLst>
        </pc:spChg>
        <pc:spChg chg="add del">
          <ac:chgData name="Juergen Rilling" userId="8eb2312cd75cf2b3" providerId="LiveId" clId="{79EE517E-F239-4491-93D1-6BAF519D4E53}" dt="2020-01-21T18:06:13.584" v="241" actId="26606"/>
          <ac:spMkLst>
            <pc:docMk/>
            <pc:sldMk cId="2482741907" sldId="357"/>
            <ac:spMk id="85" creationId="{449E75B4-6C35-495B-850B-28CDE6E39ED0}"/>
          </ac:spMkLst>
        </pc:spChg>
        <pc:spChg chg="add del">
          <ac:chgData name="Juergen Rilling" userId="8eb2312cd75cf2b3" providerId="LiveId" clId="{79EE517E-F239-4491-93D1-6BAF519D4E53}" dt="2020-01-21T18:06:13.584" v="241" actId="26606"/>
          <ac:spMkLst>
            <pc:docMk/>
            <pc:sldMk cId="2482741907" sldId="357"/>
            <ac:spMk id="87" creationId="{0EB2D58A-B2F2-4B07-9595-4FED1037FF80}"/>
          </ac:spMkLst>
        </pc:spChg>
        <pc:spChg chg="add del">
          <ac:chgData name="Juergen Rilling" userId="8eb2312cd75cf2b3" providerId="LiveId" clId="{79EE517E-F239-4491-93D1-6BAF519D4E53}" dt="2020-01-21T18:06:13.584" v="241" actId="26606"/>
          <ac:spMkLst>
            <pc:docMk/>
            <pc:sldMk cId="2482741907" sldId="357"/>
            <ac:spMk id="89" creationId="{DEB95C3F-0968-4E23-80BD-35CE22E83376}"/>
          </ac:spMkLst>
        </pc:spChg>
        <pc:spChg chg="add del">
          <ac:chgData name="Juergen Rilling" userId="8eb2312cd75cf2b3" providerId="LiveId" clId="{79EE517E-F239-4491-93D1-6BAF519D4E53}" dt="2020-01-21T18:06:13.584" v="241" actId="26606"/>
          <ac:spMkLst>
            <pc:docMk/>
            <pc:sldMk cId="2482741907" sldId="357"/>
            <ac:spMk id="91" creationId="{16E9C92B-1893-4BFE-B7CF-905EB3F87DAF}"/>
          </ac:spMkLst>
        </pc:spChg>
        <pc:spChg chg="mod">
          <ac:chgData name="Juergen Rilling" userId="8eb2312cd75cf2b3" providerId="LiveId" clId="{79EE517E-F239-4491-93D1-6BAF519D4E53}" dt="2020-01-21T18:06:21.551" v="245" actId="26606"/>
          <ac:spMkLst>
            <pc:docMk/>
            <pc:sldMk cId="2482741907" sldId="357"/>
            <ac:spMk id="1658882" creationId="{00000000-0000-0000-0000-000000000000}"/>
          </ac:spMkLst>
        </pc:spChg>
        <pc:spChg chg="del">
          <ac:chgData name="Juergen Rilling" userId="8eb2312cd75cf2b3" providerId="LiveId" clId="{79EE517E-F239-4491-93D1-6BAF519D4E53}" dt="2020-01-21T18:05:57.511" v="238" actId="478"/>
          <ac:spMkLst>
            <pc:docMk/>
            <pc:sldMk cId="2482741907" sldId="357"/>
            <ac:spMk id="1658883" creationId="{00000000-0000-0000-0000-000000000000}"/>
          </ac:spMkLst>
        </pc:spChg>
        <pc:spChg chg="add del">
          <ac:chgData name="Juergen Rilling" userId="8eb2312cd75cf2b3" providerId="LiveId" clId="{79EE517E-F239-4491-93D1-6BAF519D4E53}" dt="2020-01-21T18:06:21.551" v="245" actId="26606"/>
          <ac:spMkLst>
            <pc:docMk/>
            <pc:sldMk cId="2482741907" sldId="357"/>
            <ac:spMk id="1658885" creationId="{46C33FBB-3846-4C9C-8F23-5008A454EDCD}"/>
          </ac:spMkLst>
        </pc:spChg>
        <pc:spChg chg="add del">
          <ac:chgData name="Juergen Rilling" userId="8eb2312cd75cf2b3" providerId="LiveId" clId="{79EE517E-F239-4491-93D1-6BAF519D4E53}" dt="2020-01-21T18:06:21.551" v="245" actId="26606"/>
          <ac:spMkLst>
            <pc:docMk/>
            <pc:sldMk cId="2482741907" sldId="357"/>
            <ac:spMk id="1658886" creationId="{2D3DE6DA-002E-4264-B35F-D7D2ECD3AD8F}"/>
          </ac:spMkLst>
        </pc:spChg>
        <pc:spChg chg="add del">
          <ac:chgData name="Juergen Rilling" userId="8eb2312cd75cf2b3" providerId="LiveId" clId="{79EE517E-F239-4491-93D1-6BAF519D4E53}" dt="2020-01-21T18:06:21.551" v="245" actId="26606"/>
          <ac:spMkLst>
            <pc:docMk/>
            <pc:sldMk cId="2482741907" sldId="357"/>
            <ac:spMk id="1658887" creationId="{8671C179-8678-4822-ABE2-B6C91746A2C7}"/>
          </ac:spMkLst>
        </pc:spChg>
        <pc:grpChg chg="add del">
          <ac:chgData name="Juergen Rilling" userId="8eb2312cd75cf2b3" providerId="LiveId" clId="{79EE517E-F239-4491-93D1-6BAF519D4E53}" dt="2020-01-21T18:06:13.584" v="241" actId="26606"/>
          <ac:grpSpMkLst>
            <pc:docMk/>
            <pc:sldMk cId="2482741907" sldId="357"/>
            <ac:grpSpMk id="73" creationId="{8F428E7C-CF72-4177-B907-662EDCB35B02}"/>
          </ac:grpSpMkLst>
        </pc:grpChg>
        <pc:graphicFrameChg chg="del">
          <ac:chgData name="Juergen Rilling" userId="8eb2312cd75cf2b3" providerId="LiveId" clId="{79EE517E-F239-4491-93D1-6BAF519D4E53}" dt="2020-01-21T18:06:03.915" v="239" actId="21"/>
          <ac:graphicFrameMkLst>
            <pc:docMk/>
            <pc:sldMk cId="2482741907" sldId="357"/>
            <ac:graphicFrameMk id="1658884" creationId="{00000000-0000-0000-0000-000000000000}"/>
          </ac:graphicFrameMkLst>
        </pc:graphicFrameChg>
        <pc:picChg chg="add mod">
          <ac:chgData name="Juergen Rilling" userId="8eb2312cd75cf2b3" providerId="LiveId" clId="{79EE517E-F239-4491-93D1-6BAF519D4E53}" dt="2020-01-21T18:06:32.975" v="248" actId="14100"/>
          <ac:picMkLst>
            <pc:docMk/>
            <pc:sldMk cId="2482741907" sldId="357"/>
            <ac:picMk id="2" creationId="{EFAA19E5-4B22-446C-B853-9D85699997A7}"/>
          </ac:picMkLst>
        </pc:picChg>
        <pc:cxnChg chg="add del">
          <ac:chgData name="Juergen Rilling" userId="8eb2312cd75cf2b3" providerId="LiveId" clId="{79EE517E-F239-4491-93D1-6BAF519D4E53}" dt="2020-01-21T18:06:21.551" v="245" actId="26606"/>
          <ac:cxnSpMkLst>
            <pc:docMk/>
            <pc:sldMk cId="2482741907" sldId="357"/>
            <ac:cxnSpMk id="1658888" creationId="{7B17CC3A-46FA-45DE-87CB-5BE765FD5EEA}"/>
          </ac:cxnSpMkLst>
        </pc:cxnChg>
        <pc:cxnChg chg="add del">
          <ac:chgData name="Juergen Rilling" userId="8eb2312cd75cf2b3" providerId="LiveId" clId="{79EE517E-F239-4491-93D1-6BAF519D4E53}" dt="2020-01-21T18:06:21.551" v="245" actId="26606"/>
          <ac:cxnSpMkLst>
            <pc:docMk/>
            <pc:sldMk cId="2482741907" sldId="357"/>
            <ac:cxnSpMk id="1658889" creationId="{40026B8B-DF22-4B57-8B4B-777F9EA47866}"/>
          </ac:cxnSpMkLst>
        </pc:cxnChg>
      </pc:sldChg>
      <pc:sldChg chg="addSp delSp modSp mod setBg setFolMasterObjs">
        <pc:chgData name="Juergen Rilling" userId="8eb2312cd75cf2b3" providerId="LiveId" clId="{79EE517E-F239-4491-93D1-6BAF519D4E53}" dt="2020-01-21T18:09:06.655" v="265" actId="207"/>
        <pc:sldMkLst>
          <pc:docMk/>
          <pc:sldMk cId="4120748781" sldId="358"/>
        </pc:sldMkLst>
        <pc:spChg chg="mod ord">
          <ac:chgData name="Juergen Rilling" userId="8eb2312cd75cf2b3" providerId="LiveId" clId="{79EE517E-F239-4491-93D1-6BAF519D4E53}" dt="2020-01-21T18:09:01.165" v="264" actId="26606"/>
          <ac:spMkLst>
            <pc:docMk/>
            <pc:sldMk cId="4120748781" sldId="358"/>
            <ac:spMk id="4" creationId="{00000000-0000-0000-0000-000000000000}"/>
          </ac:spMkLst>
        </pc:spChg>
        <pc:spChg chg="add">
          <ac:chgData name="Juergen Rilling" userId="8eb2312cd75cf2b3" providerId="LiveId" clId="{79EE517E-F239-4491-93D1-6BAF519D4E53}" dt="2020-01-21T18:09:01.165" v="264" actId="26606"/>
          <ac:spMkLst>
            <pc:docMk/>
            <pc:sldMk cId="4120748781" sldId="358"/>
            <ac:spMk id="74" creationId="{46C2E80F-49A6-4372-B103-219D417A55ED}"/>
          </ac:spMkLst>
        </pc:spChg>
        <pc:spChg chg="mod">
          <ac:chgData name="Juergen Rilling" userId="8eb2312cd75cf2b3" providerId="LiveId" clId="{79EE517E-F239-4491-93D1-6BAF519D4E53}" dt="2020-01-21T18:09:01.165" v="264" actId="26606"/>
          <ac:spMkLst>
            <pc:docMk/>
            <pc:sldMk cId="4120748781" sldId="358"/>
            <ac:spMk id="1659906" creationId="{00000000-0000-0000-0000-000000000000}"/>
          </ac:spMkLst>
        </pc:spChg>
        <pc:spChg chg="del">
          <ac:chgData name="Juergen Rilling" userId="8eb2312cd75cf2b3" providerId="LiveId" clId="{79EE517E-F239-4491-93D1-6BAF519D4E53}" dt="2020-01-21T18:09:01.165" v="264" actId="26606"/>
          <ac:spMkLst>
            <pc:docMk/>
            <pc:sldMk cId="4120748781" sldId="358"/>
            <ac:spMk id="1659907" creationId="{00000000-0000-0000-0000-000000000000}"/>
          </ac:spMkLst>
        </pc:spChg>
        <pc:graphicFrameChg chg="add mod">
          <ac:chgData name="Juergen Rilling" userId="8eb2312cd75cf2b3" providerId="LiveId" clId="{79EE517E-F239-4491-93D1-6BAF519D4E53}" dt="2020-01-21T18:09:06.655" v="265" actId="207"/>
          <ac:graphicFrameMkLst>
            <pc:docMk/>
            <pc:sldMk cId="4120748781" sldId="358"/>
            <ac:graphicFrameMk id="1659909" creationId="{B654EF03-97F9-4CC2-A943-C08C947FBBD4}"/>
          </ac:graphicFrameMkLst>
        </pc:graphicFrameChg>
      </pc:sldChg>
      <pc:sldChg chg="addSp delSp modSp mod setBg setFolMasterObjs">
        <pc:chgData name="Juergen Rilling" userId="8eb2312cd75cf2b3" providerId="LiveId" clId="{79EE517E-F239-4491-93D1-6BAF519D4E53}" dt="2020-01-21T18:09:32.520" v="270" actId="113"/>
        <pc:sldMkLst>
          <pc:docMk/>
          <pc:sldMk cId="1725642526" sldId="363"/>
        </pc:sldMkLst>
        <pc:spChg chg="mod ord">
          <ac:chgData name="Juergen Rilling" userId="8eb2312cd75cf2b3" providerId="LiveId" clId="{79EE517E-F239-4491-93D1-6BAF519D4E53}" dt="2020-01-21T18:09:21.171" v="267" actId="26606"/>
          <ac:spMkLst>
            <pc:docMk/>
            <pc:sldMk cId="1725642526" sldId="363"/>
            <ac:spMk id="4" creationId="{00000000-0000-0000-0000-000000000000}"/>
          </ac:spMkLst>
        </pc:spChg>
        <pc:spChg chg="add">
          <ac:chgData name="Juergen Rilling" userId="8eb2312cd75cf2b3" providerId="LiveId" clId="{79EE517E-F239-4491-93D1-6BAF519D4E53}" dt="2020-01-21T18:09:21.171" v="267" actId="26606"/>
          <ac:spMkLst>
            <pc:docMk/>
            <pc:sldMk cId="1725642526" sldId="363"/>
            <ac:spMk id="74" creationId="{46C2E80F-49A6-4372-B103-219D417A55ED}"/>
          </ac:spMkLst>
        </pc:spChg>
        <pc:spChg chg="mod">
          <ac:chgData name="Juergen Rilling" userId="8eb2312cd75cf2b3" providerId="LiveId" clId="{79EE517E-F239-4491-93D1-6BAF519D4E53}" dt="2020-01-21T18:09:21.171" v="267" actId="26606"/>
          <ac:spMkLst>
            <pc:docMk/>
            <pc:sldMk cId="1725642526" sldId="363"/>
            <ac:spMk id="1668098" creationId="{00000000-0000-0000-0000-000000000000}"/>
          </ac:spMkLst>
        </pc:spChg>
        <pc:spChg chg="del">
          <ac:chgData name="Juergen Rilling" userId="8eb2312cd75cf2b3" providerId="LiveId" clId="{79EE517E-F239-4491-93D1-6BAF519D4E53}" dt="2020-01-21T18:09:21.171" v="267" actId="26606"/>
          <ac:spMkLst>
            <pc:docMk/>
            <pc:sldMk cId="1725642526" sldId="363"/>
            <ac:spMk id="1668099" creationId="{00000000-0000-0000-0000-000000000000}"/>
          </ac:spMkLst>
        </pc:spChg>
        <pc:graphicFrameChg chg="add mod">
          <ac:chgData name="Juergen Rilling" userId="8eb2312cd75cf2b3" providerId="LiveId" clId="{79EE517E-F239-4491-93D1-6BAF519D4E53}" dt="2020-01-21T18:09:32.520" v="270" actId="113"/>
          <ac:graphicFrameMkLst>
            <pc:docMk/>
            <pc:sldMk cId="1725642526" sldId="363"/>
            <ac:graphicFrameMk id="1668101" creationId="{6772A853-607C-4806-BBB4-281249371CDD}"/>
          </ac:graphicFrameMkLst>
        </pc:graphicFrameChg>
      </pc:sldChg>
      <pc:sldChg chg="addSp delSp modSp mod setBg setFolMasterObjs">
        <pc:chgData name="Juergen Rilling" userId="8eb2312cd75cf2b3" providerId="LiveId" clId="{79EE517E-F239-4491-93D1-6BAF519D4E53}" dt="2020-01-21T18:09:51.983" v="272" actId="26606"/>
        <pc:sldMkLst>
          <pc:docMk/>
          <pc:sldMk cId="3409959612" sldId="364"/>
        </pc:sldMkLst>
        <pc:spChg chg="mod ord">
          <ac:chgData name="Juergen Rilling" userId="8eb2312cd75cf2b3" providerId="LiveId" clId="{79EE517E-F239-4491-93D1-6BAF519D4E53}" dt="2020-01-21T18:09:44.036" v="271" actId="26606"/>
          <ac:spMkLst>
            <pc:docMk/>
            <pc:sldMk cId="3409959612" sldId="364"/>
            <ac:spMk id="4" creationId="{00000000-0000-0000-0000-000000000000}"/>
          </ac:spMkLst>
        </pc:spChg>
        <pc:spChg chg="add del">
          <ac:chgData name="Juergen Rilling" userId="8eb2312cd75cf2b3" providerId="LiveId" clId="{79EE517E-F239-4491-93D1-6BAF519D4E53}" dt="2020-01-21T18:09:51.983" v="272" actId="26606"/>
          <ac:spMkLst>
            <pc:docMk/>
            <pc:sldMk cId="3409959612" sldId="364"/>
            <ac:spMk id="74" creationId="{46C2E80F-49A6-4372-B103-219D417A55ED}"/>
          </ac:spMkLst>
        </pc:spChg>
        <pc:spChg chg="add">
          <ac:chgData name="Juergen Rilling" userId="8eb2312cd75cf2b3" providerId="LiveId" clId="{79EE517E-F239-4491-93D1-6BAF519D4E53}" dt="2020-01-21T18:09:51.983" v="272" actId="26606"/>
          <ac:spMkLst>
            <pc:docMk/>
            <pc:sldMk cId="3409959612" sldId="364"/>
            <ac:spMk id="138" creationId="{46C2E80F-49A6-4372-B103-219D417A55ED}"/>
          </ac:spMkLst>
        </pc:spChg>
        <pc:spChg chg="mod">
          <ac:chgData name="Juergen Rilling" userId="8eb2312cd75cf2b3" providerId="LiveId" clId="{79EE517E-F239-4491-93D1-6BAF519D4E53}" dt="2020-01-21T18:09:44.036" v="271" actId="26606"/>
          <ac:spMkLst>
            <pc:docMk/>
            <pc:sldMk cId="3409959612" sldId="364"/>
            <ac:spMk id="1669122" creationId="{00000000-0000-0000-0000-000000000000}"/>
          </ac:spMkLst>
        </pc:spChg>
        <pc:spChg chg="del">
          <ac:chgData name="Juergen Rilling" userId="8eb2312cd75cf2b3" providerId="LiveId" clId="{79EE517E-F239-4491-93D1-6BAF519D4E53}" dt="2020-01-21T18:09:44.036" v="271" actId="26606"/>
          <ac:spMkLst>
            <pc:docMk/>
            <pc:sldMk cId="3409959612" sldId="364"/>
            <ac:spMk id="1669123" creationId="{00000000-0000-0000-0000-000000000000}"/>
          </ac:spMkLst>
        </pc:spChg>
        <pc:graphicFrameChg chg="add mod modGraphic">
          <ac:chgData name="Juergen Rilling" userId="8eb2312cd75cf2b3" providerId="LiveId" clId="{79EE517E-F239-4491-93D1-6BAF519D4E53}" dt="2020-01-21T18:09:51.983" v="272" actId="26606"/>
          <ac:graphicFrameMkLst>
            <pc:docMk/>
            <pc:sldMk cId="3409959612" sldId="364"/>
            <ac:graphicFrameMk id="1669125" creationId="{4F3449BD-979C-4F17-80C7-21991EC02364}"/>
          </ac:graphicFrameMkLst>
        </pc:graphicFrameChg>
      </pc:sldChg>
      <pc:sldChg chg="addSp delSp modSp mod setBg setFolMasterObjs">
        <pc:chgData name="Juergen Rilling" userId="8eb2312cd75cf2b3" providerId="LiveId" clId="{79EE517E-F239-4491-93D1-6BAF519D4E53}" dt="2020-01-21T18:10:49.500" v="283" actId="14100"/>
        <pc:sldMkLst>
          <pc:docMk/>
          <pc:sldMk cId="667013832" sldId="370"/>
        </pc:sldMkLst>
        <pc:spChg chg="mod ord">
          <ac:chgData name="Juergen Rilling" userId="8eb2312cd75cf2b3" providerId="LiveId" clId="{79EE517E-F239-4491-93D1-6BAF519D4E53}" dt="2020-01-21T18:10:01.929" v="273" actId="26606"/>
          <ac:spMkLst>
            <pc:docMk/>
            <pc:sldMk cId="667013832" sldId="370"/>
            <ac:spMk id="4" creationId="{00000000-0000-0000-0000-000000000000}"/>
          </ac:spMkLst>
        </pc:spChg>
        <pc:spChg chg="add">
          <ac:chgData name="Juergen Rilling" userId="8eb2312cd75cf2b3" providerId="LiveId" clId="{79EE517E-F239-4491-93D1-6BAF519D4E53}" dt="2020-01-21T18:10:01.929" v="273" actId="26606"/>
          <ac:spMkLst>
            <pc:docMk/>
            <pc:sldMk cId="667013832" sldId="370"/>
            <ac:spMk id="74" creationId="{46C2E80F-49A6-4372-B103-219D417A55ED}"/>
          </ac:spMkLst>
        </pc:spChg>
        <pc:spChg chg="del">
          <ac:chgData name="Juergen Rilling" userId="8eb2312cd75cf2b3" providerId="LiveId" clId="{79EE517E-F239-4491-93D1-6BAF519D4E53}" dt="2020-01-21T18:10:01.929" v="273" actId="26606"/>
          <ac:spMkLst>
            <pc:docMk/>
            <pc:sldMk cId="667013832" sldId="370"/>
            <ac:spMk id="1677314" creationId="{00000000-0000-0000-0000-000000000000}"/>
          </ac:spMkLst>
        </pc:spChg>
        <pc:spChg chg="mod">
          <ac:chgData name="Juergen Rilling" userId="8eb2312cd75cf2b3" providerId="LiveId" clId="{79EE517E-F239-4491-93D1-6BAF519D4E53}" dt="2020-01-21T18:10:01.929" v="273" actId="26606"/>
          <ac:spMkLst>
            <pc:docMk/>
            <pc:sldMk cId="667013832" sldId="370"/>
            <ac:spMk id="1677315" creationId="{00000000-0000-0000-0000-000000000000}"/>
          </ac:spMkLst>
        </pc:spChg>
        <pc:graphicFrameChg chg="add mod">
          <ac:chgData name="Juergen Rilling" userId="8eb2312cd75cf2b3" providerId="LiveId" clId="{79EE517E-F239-4491-93D1-6BAF519D4E53}" dt="2020-01-21T18:10:49.500" v="283" actId="14100"/>
          <ac:graphicFrameMkLst>
            <pc:docMk/>
            <pc:sldMk cId="667013832" sldId="370"/>
            <ac:graphicFrameMk id="1677317" creationId="{FDD9335C-C25E-4AD6-BD12-A64354E4E100}"/>
          </ac:graphicFrameMkLst>
        </pc:graphicFrameChg>
      </pc:sldChg>
      <pc:sldChg chg="addSp delSp modSp mod setBg setFolMasterObjs setClrOvrMap">
        <pc:chgData name="Juergen Rilling" userId="8eb2312cd75cf2b3" providerId="LiveId" clId="{79EE517E-F239-4491-93D1-6BAF519D4E53}" dt="2020-01-21T18:11:25.251" v="288" actId="113"/>
        <pc:sldMkLst>
          <pc:docMk/>
          <pc:sldMk cId="3521587869" sldId="371"/>
        </pc:sldMkLst>
        <pc:spChg chg="mod ord">
          <ac:chgData name="Juergen Rilling" userId="8eb2312cd75cf2b3" providerId="LiveId" clId="{79EE517E-F239-4491-93D1-6BAF519D4E53}" dt="2020-01-21T18:11:07.852" v="285" actId="26606"/>
          <ac:spMkLst>
            <pc:docMk/>
            <pc:sldMk cId="3521587869" sldId="371"/>
            <ac:spMk id="4" creationId="{00000000-0000-0000-0000-000000000000}"/>
          </ac:spMkLst>
        </pc:spChg>
        <pc:spChg chg="add">
          <ac:chgData name="Juergen Rilling" userId="8eb2312cd75cf2b3" providerId="LiveId" clId="{79EE517E-F239-4491-93D1-6BAF519D4E53}" dt="2020-01-21T18:11:07.852" v="285" actId="26606"/>
          <ac:spMkLst>
            <pc:docMk/>
            <pc:sldMk cId="3521587869" sldId="371"/>
            <ac:spMk id="74" creationId="{46C2E80F-49A6-4372-B103-219D417A55ED}"/>
          </ac:spMkLst>
        </pc:spChg>
        <pc:spChg chg="mod">
          <ac:chgData name="Juergen Rilling" userId="8eb2312cd75cf2b3" providerId="LiveId" clId="{79EE517E-F239-4491-93D1-6BAF519D4E53}" dt="2020-01-21T18:11:07.852" v="285" actId="26606"/>
          <ac:spMkLst>
            <pc:docMk/>
            <pc:sldMk cId="3521587869" sldId="371"/>
            <ac:spMk id="1679362" creationId="{00000000-0000-0000-0000-000000000000}"/>
          </ac:spMkLst>
        </pc:spChg>
        <pc:spChg chg="del">
          <ac:chgData name="Juergen Rilling" userId="8eb2312cd75cf2b3" providerId="LiveId" clId="{79EE517E-F239-4491-93D1-6BAF519D4E53}" dt="2020-01-21T18:10:59.084" v="284" actId="26606"/>
          <ac:spMkLst>
            <pc:docMk/>
            <pc:sldMk cId="3521587869" sldId="371"/>
            <ac:spMk id="1679363" creationId="{00000000-0000-0000-0000-000000000000}"/>
          </ac:spMkLst>
        </pc:spChg>
        <pc:graphicFrameChg chg="add mod modGraphic">
          <ac:chgData name="Juergen Rilling" userId="8eb2312cd75cf2b3" providerId="LiveId" clId="{79EE517E-F239-4491-93D1-6BAF519D4E53}" dt="2020-01-21T18:11:25.251" v="288" actId="113"/>
          <ac:graphicFrameMkLst>
            <pc:docMk/>
            <pc:sldMk cId="3521587869" sldId="371"/>
            <ac:graphicFrameMk id="1679365" creationId="{9A89039C-23B8-4D1E-AD3D-7566B1734AA9}"/>
          </ac:graphicFrameMkLst>
        </pc:graphicFrameChg>
      </pc:sldChg>
      <pc:sldChg chg="addSp delSp modSp mod setBg">
        <pc:chgData name="Juergen Rilling" userId="8eb2312cd75cf2b3" providerId="LiveId" clId="{79EE517E-F239-4491-93D1-6BAF519D4E53}" dt="2020-01-21T17:42:31.726" v="12" actId="1076"/>
        <pc:sldMkLst>
          <pc:docMk/>
          <pc:sldMk cId="1040054276" sldId="529"/>
        </pc:sldMkLst>
        <pc:spChg chg="mod ord">
          <ac:chgData name="Juergen Rilling" userId="8eb2312cd75cf2b3" providerId="LiveId" clId="{79EE517E-F239-4491-93D1-6BAF519D4E53}" dt="2020-01-21T17:42:26.882" v="10" actId="26606"/>
          <ac:spMkLst>
            <pc:docMk/>
            <pc:sldMk cId="1040054276" sldId="529"/>
            <ac:spMk id="4" creationId="{3F4DAA7A-DFB1-4358-B0D0-95F409E197BA}"/>
          </ac:spMkLst>
        </pc:spChg>
        <pc:spChg chg="mod ord">
          <ac:chgData name="Juergen Rilling" userId="8eb2312cd75cf2b3" providerId="LiveId" clId="{79EE517E-F239-4491-93D1-6BAF519D4E53}" dt="2020-01-21T17:42:26.882" v="10" actId="26606"/>
          <ac:spMkLst>
            <pc:docMk/>
            <pc:sldMk cId="1040054276" sldId="529"/>
            <ac:spMk id="5" creationId="{118F18CE-D075-4974-A685-6F1AC66B6B48}"/>
          </ac:spMkLst>
        </pc:spChg>
        <pc:spChg chg="mod ord">
          <ac:chgData name="Juergen Rilling" userId="8eb2312cd75cf2b3" providerId="LiveId" clId="{79EE517E-F239-4491-93D1-6BAF519D4E53}" dt="2020-01-21T17:42:26.882" v="10" actId="26606"/>
          <ac:spMkLst>
            <pc:docMk/>
            <pc:sldMk cId="1040054276" sldId="529"/>
            <ac:spMk id="6" creationId="{2511D168-8067-4C0E-9F26-D20AB547C611}"/>
          </ac:spMkLst>
        </pc:spChg>
        <pc:spChg chg="mod ord">
          <ac:chgData name="Juergen Rilling" userId="8eb2312cd75cf2b3" providerId="LiveId" clId="{79EE517E-F239-4491-93D1-6BAF519D4E53}" dt="2020-01-21T17:42:26.882" v="10" actId="26606"/>
          <ac:spMkLst>
            <pc:docMk/>
            <pc:sldMk cId="1040054276" sldId="529"/>
            <ac:spMk id="7" creationId="{76FD0BAD-A364-4B81-885F-63CFF941676F}"/>
          </ac:spMkLst>
        </pc:spChg>
        <pc:spChg chg="del">
          <ac:chgData name="Juergen Rilling" userId="8eb2312cd75cf2b3" providerId="LiveId" clId="{79EE517E-F239-4491-93D1-6BAF519D4E53}" dt="2020-01-21T17:42:05.546" v="2" actId="21"/>
          <ac:spMkLst>
            <pc:docMk/>
            <pc:sldMk cId="1040054276" sldId="529"/>
            <ac:spMk id="8" creationId="{40785951-A42B-4225-8989-0B864391BBAC}"/>
          </ac:spMkLst>
        </pc:spChg>
        <pc:spChg chg="del">
          <ac:chgData name="Juergen Rilling" userId="8eb2312cd75cf2b3" providerId="LiveId" clId="{79EE517E-F239-4491-93D1-6BAF519D4E53}" dt="2020-01-21T17:42:05.546" v="2" actId="21"/>
          <ac:spMkLst>
            <pc:docMk/>
            <pc:sldMk cId="1040054276" sldId="529"/>
            <ac:spMk id="9" creationId="{54CE9ECF-2923-41F7-84F4-CF662135D6C7}"/>
          </ac:spMkLst>
        </pc:spChg>
        <pc:spChg chg="del">
          <ac:chgData name="Juergen Rilling" userId="8eb2312cd75cf2b3" providerId="LiveId" clId="{79EE517E-F239-4491-93D1-6BAF519D4E53}" dt="2020-01-21T17:42:05.546" v="2" actId="21"/>
          <ac:spMkLst>
            <pc:docMk/>
            <pc:sldMk cId="1040054276" sldId="529"/>
            <ac:spMk id="10" creationId="{55DBB52E-3ACB-49A5-9CF5-70BB28868CCC}"/>
          </ac:spMkLst>
        </pc:spChg>
        <pc:spChg chg="del">
          <ac:chgData name="Juergen Rilling" userId="8eb2312cd75cf2b3" providerId="LiveId" clId="{79EE517E-F239-4491-93D1-6BAF519D4E53}" dt="2020-01-21T17:42:05.546" v="2" actId="21"/>
          <ac:spMkLst>
            <pc:docMk/>
            <pc:sldMk cId="1040054276" sldId="529"/>
            <ac:spMk id="11" creationId="{97CED3FD-E98B-4B24-B923-21BD0B0BDB49}"/>
          </ac:spMkLst>
        </pc:spChg>
        <pc:spChg chg="del">
          <ac:chgData name="Juergen Rilling" userId="8eb2312cd75cf2b3" providerId="LiveId" clId="{79EE517E-F239-4491-93D1-6BAF519D4E53}" dt="2020-01-21T17:42:05.546" v="2" actId="21"/>
          <ac:spMkLst>
            <pc:docMk/>
            <pc:sldMk cId="1040054276" sldId="529"/>
            <ac:spMk id="12" creationId="{293CDDC9-D6FB-4E4A-A171-063E1FD068F7}"/>
          </ac:spMkLst>
        </pc:spChg>
        <pc:spChg chg="del">
          <ac:chgData name="Juergen Rilling" userId="8eb2312cd75cf2b3" providerId="LiveId" clId="{79EE517E-F239-4491-93D1-6BAF519D4E53}" dt="2020-01-21T17:42:05.546" v="2" actId="21"/>
          <ac:spMkLst>
            <pc:docMk/>
            <pc:sldMk cId="1040054276" sldId="529"/>
            <ac:spMk id="13" creationId="{0FBC9C50-37B8-4BB8-A5EF-E70A740BEA08}"/>
          </ac:spMkLst>
        </pc:spChg>
        <pc:spChg chg="del">
          <ac:chgData name="Juergen Rilling" userId="8eb2312cd75cf2b3" providerId="LiveId" clId="{79EE517E-F239-4491-93D1-6BAF519D4E53}" dt="2020-01-21T17:42:05.546" v="2" actId="21"/>
          <ac:spMkLst>
            <pc:docMk/>
            <pc:sldMk cId="1040054276" sldId="529"/>
            <ac:spMk id="14" creationId="{65C6C784-ED5B-400B-9266-A724BC84F15E}"/>
          </ac:spMkLst>
        </pc:spChg>
        <pc:spChg chg="del">
          <ac:chgData name="Juergen Rilling" userId="8eb2312cd75cf2b3" providerId="LiveId" clId="{79EE517E-F239-4491-93D1-6BAF519D4E53}" dt="2020-01-21T17:42:05.546" v="2" actId="21"/>
          <ac:spMkLst>
            <pc:docMk/>
            <pc:sldMk cId="1040054276" sldId="529"/>
            <ac:spMk id="15" creationId="{262BB275-1A19-41A1-AB61-10951699AA96}"/>
          </ac:spMkLst>
        </pc:spChg>
        <pc:spChg chg="del">
          <ac:chgData name="Juergen Rilling" userId="8eb2312cd75cf2b3" providerId="LiveId" clId="{79EE517E-F239-4491-93D1-6BAF519D4E53}" dt="2020-01-21T17:42:05.546" v="2" actId="21"/>
          <ac:spMkLst>
            <pc:docMk/>
            <pc:sldMk cId="1040054276" sldId="529"/>
            <ac:spMk id="16" creationId="{FDCF991A-E5B0-4377-8A59-FABE8F391CF5}"/>
          </ac:spMkLst>
        </pc:spChg>
        <pc:spChg chg="del">
          <ac:chgData name="Juergen Rilling" userId="8eb2312cd75cf2b3" providerId="LiveId" clId="{79EE517E-F239-4491-93D1-6BAF519D4E53}" dt="2020-01-21T17:42:05.546" v="2" actId="21"/>
          <ac:spMkLst>
            <pc:docMk/>
            <pc:sldMk cId="1040054276" sldId="529"/>
            <ac:spMk id="17" creationId="{4D30F4D3-811F-4650-9D38-98688116656C}"/>
          </ac:spMkLst>
        </pc:spChg>
        <pc:spChg chg="del">
          <ac:chgData name="Juergen Rilling" userId="8eb2312cd75cf2b3" providerId="LiveId" clId="{79EE517E-F239-4491-93D1-6BAF519D4E53}" dt="2020-01-21T17:42:05.546" v="2" actId="21"/>
          <ac:spMkLst>
            <pc:docMk/>
            <pc:sldMk cId="1040054276" sldId="529"/>
            <ac:spMk id="18" creationId="{018F7301-B613-4557-B813-71ABEE9348B2}"/>
          </ac:spMkLst>
        </pc:spChg>
        <pc:spChg chg="del">
          <ac:chgData name="Juergen Rilling" userId="8eb2312cd75cf2b3" providerId="LiveId" clId="{79EE517E-F239-4491-93D1-6BAF519D4E53}" dt="2020-01-21T17:42:05.546" v="2" actId="21"/>
          <ac:spMkLst>
            <pc:docMk/>
            <pc:sldMk cId="1040054276" sldId="529"/>
            <ac:spMk id="19" creationId="{C7399CE9-7DEB-44C1-A2B7-DD9D524309AC}"/>
          </ac:spMkLst>
        </pc:spChg>
        <pc:spChg chg="del">
          <ac:chgData name="Juergen Rilling" userId="8eb2312cd75cf2b3" providerId="LiveId" clId="{79EE517E-F239-4491-93D1-6BAF519D4E53}" dt="2020-01-21T17:42:05.546" v="2" actId="21"/>
          <ac:spMkLst>
            <pc:docMk/>
            <pc:sldMk cId="1040054276" sldId="529"/>
            <ac:spMk id="20" creationId="{5A8DCCB3-D702-4FC4-A323-0BCA7BC8048A}"/>
          </ac:spMkLst>
        </pc:spChg>
        <pc:spChg chg="del">
          <ac:chgData name="Juergen Rilling" userId="8eb2312cd75cf2b3" providerId="LiveId" clId="{79EE517E-F239-4491-93D1-6BAF519D4E53}" dt="2020-01-21T17:42:05.546" v="2" actId="21"/>
          <ac:spMkLst>
            <pc:docMk/>
            <pc:sldMk cId="1040054276" sldId="529"/>
            <ac:spMk id="21" creationId="{8C03B97E-201B-455F-A028-A66754E81E5E}"/>
          </ac:spMkLst>
        </pc:spChg>
        <pc:spChg chg="del">
          <ac:chgData name="Juergen Rilling" userId="8eb2312cd75cf2b3" providerId="LiveId" clId="{79EE517E-F239-4491-93D1-6BAF519D4E53}" dt="2020-01-21T17:42:05.546" v="2" actId="21"/>
          <ac:spMkLst>
            <pc:docMk/>
            <pc:sldMk cId="1040054276" sldId="529"/>
            <ac:spMk id="22" creationId="{DFD12D5D-86E3-42F5-A99F-19ADD0B29B51}"/>
          </ac:spMkLst>
        </pc:spChg>
        <pc:spChg chg="del">
          <ac:chgData name="Juergen Rilling" userId="8eb2312cd75cf2b3" providerId="LiveId" clId="{79EE517E-F239-4491-93D1-6BAF519D4E53}" dt="2020-01-21T17:42:05.546" v="2" actId="21"/>
          <ac:spMkLst>
            <pc:docMk/>
            <pc:sldMk cId="1040054276" sldId="529"/>
            <ac:spMk id="23" creationId="{172C8E4A-7AFD-49AC-839A-DFB926F0367A}"/>
          </ac:spMkLst>
        </pc:spChg>
        <pc:spChg chg="del">
          <ac:chgData name="Juergen Rilling" userId="8eb2312cd75cf2b3" providerId="LiveId" clId="{79EE517E-F239-4491-93D1-6BAF519D4E53}" dt="2020-01-21T17:42:05.546" v="2" actId="21"/>
          <ac:spMkLst>
            <pc:docMk/>
            <pc:sldMk cId="1040054276" sldId="529"/>
            <ac:spMk id="24" creationId="{8535C35D-AC01-407A-AC92-3B60098901FF}"/>
          </ac:spMkLst>
        </pc:spChg>
        <pc:spChg chg="del">
          <ac:chgData name="Juergen Rilling" userId="8eb2312cd75cf2b3" providerId="LiveId" clId="{79EE517E-F239-4491-93D1-6BAF519D4E53}" dt="2020-01-21T17:42:05.546" v="2" actId="21"/>
          <ac:spMkLst>
            <pc:docMk/>
            <pc:sldMk cId="1040054276" sldId="529"/>
            <ac:spMk id="25" creationId="{7C5567C3-713E-45A4-8FDA-57350FDB7350}"/>
          </ac:spMkLst>
        </pc:spChg>
        <pc:spChg chg="del">
          <ac:chgData name="Juergen Rilling" userId="8eb2312cd75cf2b3" providerId="LiveId" clId="{79EE517E-F239-4491-93D1-6BAF519D4E53}" dt="2020-01-21T17:42:05.546" v="2" actId="21"/>
          <ac:spMkLst>
            <pc:docMk/>
            <pc:sldMk cId="1040054276" sldId="529"/>
            <ac:spMk id="26" creationId="{E97F9296-D2BC-4810-B860-F9AF10002A98}"/>
          </ac:spMkLst>
        </pc:spChg>
        <pc:spChg chg="del">
          <ac:chgData name="Juergen Rilling" userId="8eb2312cd75cf2b3" providerId="LiveId" clId="{79EE517E-F239-4491-93D1-6BAF519D4E53}" dt="2020-01-21T17:42:05.546" v="2" actId="21"/>
          <ac:spMkLst>
            <pc:docMk/>
            <pc:sldMk cId="1040054276" sldId="529"/>
            <ac:spMk id="27" creationId="{537E8F4A-B811-475B-A37C-FCA98C38D3AB}"/>
          </ac:spMkLst>
        </pc:spChg>
        <pc:spChg chg="del">
          <ac:chgData name="Juergen Rilling" userId="8eb2312cd75cf2b3" providerId="LiveId" clId="{79EE517E-F239-4491-93D1-6BAF519D4E53}" dt="2020-01-21T17:42:05.546" v="2" actId="21"/>
          <ac:spMkLst>
            <pc:docMk/>
            <pc:sldMk cId="1040054276" sldId="529"/>
            <ac:spMk id="28" creationId="{83059224-F1CD-4146-899E-824C9BA30306}"/>
          </ac:spMkLst>
        </pc:spChg>
        <pc:spChg chg="del">
          <ac:chgData name="Juergen Rilling" userId="8eb2312cd75cf2b3" providerId="LiveId" clId="{79EE517E-F239-4491-93D1-6BAF519D4E53}" dt="2020-01-21T17:42:05.546" v="2" actId="21"/>
          <ac:spMkLst>
            <pc:docMk/>
            <pc:sldMk cId="1040054276" sldId="529"/>
            <ac:spMk id="29" creationId="{5E56A654-12BD-4362-A309-5BFCEAF60F6C}"/>
          </ac:spMkLst>
        </pc:spChg>
        <pc:spChg chg="del">
          <ac:chgData name="Juergen Rilling" userId="8eb2312cd75cf2b3" providerId="LiveId" clId="{79EE517E-F239-4491-93D1-6BAF519D4E53}" dt="2020-01-21T17:42:05.546" v="2" actId="21"/>
          <ac:spMkLst>
            <pc:docMk/>
            <pc:sldMk cId="1040054276" sldId="529"/>
            <ac:spMk id="30" creationId="{5A90CFB6-79CB-4FE1-A7D1-CC1A409533F0}"/>
          </ac:spMkLst>
        </pc:spChg>
        <pc:spChg chg="del">
          <ac:chgData name="Juergen Rilling" userId="8eb2312cd75cf2b3" providerId="LiveId" clId="{79EE517E-F239-4491-93D1-6BAF519D4E53}" dt="2020-01-21T17:42:05.546" v="2" actId="21"/>
          <ac:spMkLst>
            <pc:docMk/>
            <pc:sldMk cId="1040054276" sldId="529"/>
            <ac:spMk id="31" creationId="{D0B9B008-8163-4E6A-A5BF-4841D66AC7A9}"/>
          </ac:spMkLst>
        </pc:spChg>
        <pc:spChg chg="del">
          <ac:chgData name="Juergen Rilling" userId="8eb2312cd75cf2b3" providerId="LiveId" clId="{79EE517E-F239-4491-93D1-6BAF519D4E53}" dt="2020-01-21T17:42:05.546" v="2" actId="21"/>
          <ac:spMkLst>
            <pc:docMk/>
            <pc:sldMk cId="1040054276" sldId="529"/>
            <ac:spMk id="32" creationId="{70C99471-1F76-4127-9459-CEDB2F4691C0}"/>
          </ac:spMkLst>
        </pc:spChg>
        <pc:spChg chg="del">
          <ac:chgData name="Juergen Rilling" userId="8eb2312cd75cf2b3" providerId="LiveId" clId="{79EE517E-F239-4491-93D1-6BAF519D4E53}" dt="2020-01-21T17:42:05.546" v="2" actId="21"/>
          <ac:spMkLst>
            <pc:docMk/>
            <pc:sldMk cId="1040054276" sldId="529"/>
            <ac:spMk id="33" creationId="{E613FFD9-6BDC-4B82-8F55-47CEF6C8B29F}"/>
          </ac:spMkLst>
        </pc:spChg>
        <pc:spChg chg="del">
          <ac:chgData name="Juergen Rilling" userId="8eb2312cd75cf2b3" providerId="LiveId" clId="{79EE517E-F239-4491-93D1-6BAF519D4E53}" dt="2020-01-21T17:42:05.546" v="2" actId="21"/>
          <ac:spMkLst>
            <pc:docMk/>
            <pc:sldMk cId="1040054276" sldId="529"/>
            <ac:spMk id="34" creationId="{4F02C918-DF0C-42C3-81CF-C3206E985BB4}"/>
          </ac:spMkLst>
        </pc:spChg>
        <pc:spChg chg="del">
          <ac:chgData name="Juergen Rilling" userId="8eb2312cd75cf2b3" providerId="LiveId" clId="{79EE517E-F239-4491-93D1-6BAF519D4E53}" dt="2020-01-21T17:42:05.546" v="2" actId="21"/>
          <ac:spMkLst>
            <pc:docMk/>
            <pc:sldMk cId="1040054276" sldId="529"/>
            <ac:spMk id="35" creationId="{3A515B4A-68D5-4F87-BD05-8D36BA0C135E}"/>
          </ac:spMkLst>
        </pc:spChg>
        <pc:spChg chg="del">
          <ac:chgData name="Juergen Rilling" userId="8eb2312cd75cf2b3" providerId="LiveId" clId="{79EE517E-F239-4491-93D1-6BAF519D4E53}" dt="2020-01-21T17:42:05.546" v="2" actId="21"/>
          <ac:spMkLst>
            <pc:docMk/>
            <pc:sldMk cId="1040054276" sldId="529"/>
            <ac:spMk id="36" creationId="{CE3BE8E3-B379-400A-AB49-B3FB384CA9E6}"/>
          </ac:spMkLst>
        </pc:spChg>
        <pc:spChg chg="del">
          <ac:chgData name="Juergen Rilling" userId="8eb2312cd75cf2b3" providerId="LiveId" clId="{79EE517E-F239-4491-93D1-6BAF519D4E53}" dt="2020-01-21T17:42:05.546" v="2" actId="21"/>
          <ac:spMkLst>
            <pc:docMk/>
            <pc:sldMk cId="1040054276" sldId="529"/>
            <ac:spMk id="37" creationId="{E3773730-3742-4D9D-A497-E2469960BA05}"/>
          </ac:spMkLst>
        </pc:spChg>
        <pc:spChg chg="del">
          <ac:chgData name="Juergen Rilling" userId="8eb2312cd75cf2b3" providerId="LiveId" clId="{79EE517E-F239-4491-93D1-6BAF519D4E53}" dt="2020-01-21T17:42:05.546" v="2" actId="21"/>
          <ac:spMkLst>
            <pc:docMk/>
            <pc:sldMk cId="1040054276" sldId="529"/>
            <ac:spMk id="38" creationId="{299D56C9-E87E-4D87-B99F-D47265CD7E1A}"/>
          </ac:spMkLst>
        </pc:spChg>
        <pc:spChg chg="del">
          <ac:chgData name="Juergen Rilling" userId="8eb2312cd75cf2b3" providerId="LiveId" clId="{79EE517E-F239-4491-93D1-6BAF519D4E53}" dt="2020-01-21T17:42:05.546" v="2" actId="21"/>
          <ac:spMkLst>
            <pc:docMk/>
            <pc:sldMk cId="1040054276" sldId="529"/>
            <ac:spMk id="39" creationId="{23134ABC-9C31-4ABE-9894-0BE4E019ECAE}"/>
          </ac:spMkLst>
        </pc:spChg>
        <pc:spChg chg="del">
          <ac:chgData name="Juergen Rilling" userId="8eb2312cd75cf2b3" providerId="LiveId" clId="{79EE517E-F239-4491-93D1-6BAF519D4E53}" dt="2020-01-21T17:42:05.546" v="2" actId="21"/>
          <ac:spMkLst>
            <pc:docMk/>
            <pc:sldMk cId="1040054276" sldId="529"/>
            <ac:spMk id="40" creationId="{5FF3A071-0C3C-4A32-9F31-3DFFE09CDB31}"/>
          </ac:spMkLst>
        </pc:spChg>
        <pc:spChg chg="del">
          <ac:chgData name="Juergen Rilling" userId="8eb2312cd75cf2b3" providerId="LiveId" clId="{79EE517E-F239-4491-93D1-6BAF519D4E53}" dt="2020-01-21T17:42:05.546" v="2" actId="21"/>
          <ac:spMkLst>
            <pc:docMk/>
            <pc:sldMk cId="1040054276" sldId="529"/>
            <ac:spMk id="41" creationId="{B1B11435-970F-4AF9-AE1C-CCB819D7799C}"/>
          </ac:spMkLst>
        </pc:spChg>
        <pc:spChg chg="del">
          <ac:chgData name="Juergen Rilling" userId="8eb2312cd75cf2b3" providerId="LiveId" clId="{79EE517E-F239-4491-93D1-6BAF519D4E53}" dt="2020-01-21T17:42:05.546" v="2" actId="21"/>
          <ac:spMkLst>
            <pc:docMk/>
            <pc:sldMk cId="1040054276" sldId="529"/>
            <ac:spMk id="42" creationId="{92E2A783-8F01-496B-AF2B-8FA4D10D486B}"/>
          </ac:spMkLst>
        </pc:spChg>
        <pc:spChg chg="add del">
          <ac:chgData name="Juergen Rilling" userId="8eb2312cd75cf2b3" providerId="LiveId" clId="{79EE517E-F239-4491-93D1-6BAF519D4E53}" dt="2020-01-21T17:42:19.980" v="5" actId="26606"/>
          <ac:spMkLst>
            <pc:docMk/>
            <pc:sldMk cId="1040054276" sldId="529"/>
            <ac:spMk id="44" creationId="{C0B27210-D0CA-4654-B3E3-9ABB4F178EA1}"/>
          </ac:spMkLst>
        </pc:spChg>
        <pc:spChg chg="add del">
          <ac:chgData name="Juergen Rilling" userId="8eb2312cd75cf2b3" providerId="LiveId" clId="{79EE517E-F239-4491-93D1-6BAF519D4E53}" dt="2020-01-21T17:42:19.980" v="5" actId="26606"/>
          <ac:spMkLst>
            <pc:docMk/>
            <pc:sldMk cId="1040054276" sldId="529"/>
            <ac:spMk id="45" creationId="{1DB7C82F-AB7E-4F0C-B829-FA1B9C415180}"/>
          </ac:spMkLst>
        </pc:spChg>
        <pc:spChg chg="add del">
          <ac:chgData name="Juergen Rilling" userId="8eb2312cd75cf2b3" providerId="LiveId" clId="{79EE517E-F239-4491-93D1-6BAF519D4E53}" dt="2020-01-21T17:42:19.980" v="5" actId="26606"/>
          <ac:spMkLst>
            <pc:docMk/>
            <pc:sldMk cId="1040054276" sldId="529"/>
            <ac:spMk id="46" creationId="{70B66945-4967-4040-926D-DCA44313CDAB}"/>
          </ac:spMkLst>
        </pc:spChg>
        <pc:spChg chg="add del">
          <ac:chgData name="Juergen Rilling" userId="8eb2312cd75cf2b3" providerId="LiveId" clId="{79EE517E-F239-4491-93D1-6BAF519D4E53}" dt="2020-01-21T17:42:24.808" v="7" actId="26606"/>
          <ac:spMkLst>
            <pc:docMk/>
            <pc:sldMk cId="1040054276" sldId="529"/>
            <ac:spMk id="48" creationId="{017517EF-BD4D-4055-BDB4-A322C53568AD}"/>
          </ac:spMkLst>
        </pc:spChg>
        <pc:spChg chg="add del">
          <ac:chgData name="Juergen Rilling" userId="8eb2312cd75cf2b3" providerId="LiveId" clId="{79EE517E-F239-4491-93D1-6BAF519D4E53}" dt="2020-01-21T17:42:24.808" v="7" actId="26606"/>
          <ac:spMkLst>
            <pc:docMk/>
            <pc:sldMk cId="1040054276" sldId="529"/>
            <ac:spMk id="49" creationId="{0ADDB668-2CA4-4D2B-9C34-3487CA330BA8}"/>
          </ac:spMkLst>
        </pc:spChg>
        <pc:spChg chg="add del">
          <ac:chgData name="Juergen Rilling" userId="8eb2312cd75cf2b3" providerId="LiveId" clId="{79EE517E-F239-4491-93D1-6BAF519D4E53}" dt="2020-01-21T17:42:24.808" v="7" actId="26606"/>
          <ac:spMkLst>
            <pc:docMk/>
            <pc:sldMk cId="1040054276" sldId="529"/>
            <ac:spMk id="50" creationId="{2568BC19-F052-4108-93E1-6A3D1DEC072F}"/>
          </ac:spMkLst>
        </pc:spChg>
        <pc:spChg chg="add del">
          <ac:chgData name="Juergen Rilling" userId="8eb2312cd75cf2b3" providerId="LiveId" clId="{79EE517E-F239-4491-93D1-6BAF519D4E53}" dt="2020-01-21T17:42:24.808" v="7" actId="26606"/>
          <ac:spMkLst>
            <pc:docMk/>
            <pc:sldMk cId="1040054276" sldId="529"/>
            <ac:spMk id="51" creationId="{D5FD337D-4D6B-4C8B-B6F5-121097E09881}"/>
          </ac:spMkLst>
        </pc:spChg>
        <pc:spChg chg="add del">
          <ac:chgData name="Juergen Rilling" userId="8eb2312cd75cf2b3" providerId="LiveId" clId="{79EE517E-F239-4491-93D1-6BAF519D4E53}" dt="2020-01-21T17:42:26.835" v="9" actId="26606"/>
          <ac:spMkLst>
            <pc:docMk/>
            <pc:sldMk cId="1040054276" sldId="529"/>
            <ac:spMk id="53" creationId="{71FC7D98-7B8B-402A-90FC-F027482F2142}"/>
          </ac:spMkLst>
        </pc:spChg>
        <pc:spChg chg="add del">
          <ac:chgData name="Juergen Rilling" userId="8eb2312cd75cf2b3" providerId="LiveId" clId="{79EE517E-F239-4491-93D1-6BAF519D4E53}" dt="2020-01-21T17:42:26.835" v="9" actId="26606"/>
          <ac:spMkLst>
            <pc:docMk/>
            <pc:sldMk cId="1040054276" sldId="529"/>
            <ac:spMk id="54" creationId="{AD7356EA-285B-4E5D-8FEC-104659A4FD2C}"/>
          </ac:spMkLst>
        </pc:spChg>
        <pc:spChg chg="add">
          <ac:chgData name="Juergen Rilling" userId="8eb2312cd75cf2b3" providerId="LiveId" clId="{79EE517E-F239-4491-93D1-6BAF519D4E53}" dt="2020-01-21T17:42:26.882" v="10" actId="26606"/>
          <ac:spMkLst>
            <pc:docMk/>
            <pc:sldMk cId="1040054276" sldId="529"/>
            <ac:spMk id="56" creationId="{7CA0DAA6-33B8-4A25-810D-2F4D816FB40E}"/>
          </ac:spMkLst>
        </pc:spChg>
        <pc:picChg chg="add mod ord">
          <ac:chgData name="Juergen Rilling" userId="8eb2312cd75cf2b3" providerId="LiveId" clId="{79EE517E-F239-4491-93D1-6BAF519D4E53}" dt="2020-01-21T17:42:31.726" v="12" actId="1076"/>
          <ac:picMkLst>
            <pc:docMk/>
            <pc:sldMk cId="1040054276" sldId="529"/>
            <ac:picMk id="2" creationId="{93244BC4-2EB6-47BA-9482-3C8855BCFCD2}"/>
          </ac:picMkLst>
        </pc:picChg>
        <pc:picChg chg="del">
          <ac:chgData name="Juergen Rilling" userId="8eb2312cd75cf2b3" providerId="LiveId" clId="{79EE517E-F239-4491-93D1-6BAF519D4E53}" dt="2020-01-21T17:42:05.546" v="2" actId="21"/>
          <ac:picMkLst>
            <pc:docMk/>
            <pc:sldMk cId="1040054276" sldId="529"/>
            <ac:picMk id="43" creationId="{7F16D9EC-0272-4FC3-AC81-03CA74BA87AE}"/>
          </ac:picMkLst>
        </pc:picChg>
      </pc:sldChg>
      <pc:sldChg chg="addSp delSp modSp mod setBg">
        <pc:chgData name="Juergen Rilling" userId="8eb2312cd75cf2b3" providerId="LiveId" clId="{79EE517E-F239-4491-93D1-6BAF519D4E53}" dt="2020-01-21T17:57:19.375" v="172" actId="404"/>
        <pc:sldMkLst>
          <pc:docMk/>
          <pc:sldMk cId="2222261499" sldId="532"/>
        </pc:sldMkLst>
        <pc:spChg chg="mod">
          <ac:chgData name="Juergen Rilling" userId="8eb2312cd75cf2b3" providerId="LiveId" clId="{79EE517E-F239-4491-93D1-6BAF519D4E53}" dt="2020-01-21T17:56:13.495" v="159" actId="26606"/>
          <ac:spMkLst>
            <pc:docMk/>
            <pc:sldMk cId="2222261499" sldId="532"/>
            <ac:spMk id="7" creationId="{032AAF39-F41B-43DA-99E6-B8E9441C6157}"/>
          </ac:spMkLst>
        </pc:spChg>
        <pc:spChg chg="del">
          <ac:chgData name="Juergen Rilling" userId="8eb2312cd75cf2b3" providerId="LiveId" clId="{79EE517E-F239-4491-93D1-6BAF519D4E53}" dt="2020-01-21T17:56:13.495" v="159" actId="26606"/>
          <ac:spMkLst>
            <pc:docMk/>
            <pc:sldMk cId="2222261499" sldId="532"/>
            <ac:spMk id="8" creationId="{74190CC1-45C3-4DC5-B38B-5DD61A3F0D43}"/>
          </ac:spMkLst>
        </pc:spChg>
        <pc:spChg chg="add">
          <ac:chgData name="Juergen Rilling" userId="8eb2312cd75cf2b3" providerId="LiveId" clId="{79EE517E-F239-4491-93D1-6BAF519D4E53}" dt="2020-01-21T17:56:13.495" v="159" actId="26606"/>
          <ac:spMkLst>
            <pc:docMk/>
            <pc:sldMk cId="2222261499" sldId="532"/>
            <ac:spMk id="15" creationId="{42285737-90EE-47DC-AC80-8AE156B11969}"/>
          </ac:spMkLst>
        </pc:spChg>
        <pc:grpChg chg="add">
          <ac:chgData name="Juergen Rilling" userId="8eb2312cd75cf2b3" providerId="LiveId" clId="{79EE517E-F239-4491-93D1-6BAF519D4E53}" dt="2020-01-21T17:56:13.495" v="159" actId="26606"/>
          <ac:grpSpMkLst>
            <pc:docMk/>
            <pc:sldMk cId="2222261499" sldId="532"/>
            <ac:grpSpMk id="17" creationId="{B57BDC17-F1B3-455F-BBF1-680AA1F25C06}"/>
          </ac:grpSpMkLst>
        </pc:grpChg>
        <pc:graphicFrameChg chg="add mod">
          <ac:chgData name="Juergen Rilling" userId="8eb2312cd75cf2b3" providerId="LiveId" clId="{79EE517E-F239-4491-93D1-6BAF519D4E53}" dt="2020-01-21T17:57:19.375" v="172" actId="404"/>
          <ac:graphicFrameMkLst>
            <pc:docMk/>
            <pc:sldMk cId="2222261499" sldId="532"/>
            <ac:graphicFrameMk id="10" creationId="{6904351B-E728-4220-9E8A-F15C8EB30FC6}"/>
          </ac:graphicFrameMkLst>
        </pc:graphicFrameChg>
      </pc:sldChg>
      <pc:sldChg chg="addSp modSp mod setBg">
        <pc:chgData name="Juergen Rilling" userId="8eb2312cd75cf2b3" providerId="LiveId" clId="{79EE517E-F239-4491-93D1-6BAF519D4E53}" dt="2020-01-21T17:57:46.034" v="176" actId="14100"/>
        <pc:sldMkLst>
          <pc:docMk/>
          <pc:sldMk cId="2502365208" sldId="533"/>
        </pc:sldMkLst>
        <pc:spChg chg="mod">
          <ac:chgData name="Juergen Rilling" userId="8eb2312cd75cf2b3" providerId="LiveId" clId="{79EE517E-F239-4491-93D1-6BAF519D4E53}" dt="2020-01-21T17:57:32.280" v="173" actId="26606"/>
          <ac:spMkLst>
            <pc:docMk/>
            <pc:sldMk cId="2502365208" sldId="533"/>
            <ac:spMk id="7" creationId="{1D6B7E70-065C-4816-9BC4-08448000D204}"/>
          </ac:spMkLst>
        </pc:spChg>
        <pc:spChg chg="add">
          <ac:chgData name="Juergen Rilling" userId="8eb2312cd75cf2b3" providerId="LiveId" clId="{79EE517E-F239-4491-93D1-6BAF519D4E53}" dt="2020-01-21T17:57:32.280" v="173" actId="26606"/>
          <ac:spMkLst>
            <pc:docMk/>
            <pc:sldMk cId="2502365208" sldId="533"/>
            <ac:spMk id="13" creationId="{A4AC5506-6312-4701-8D3C-40187889A947}"/>
          </ac:spMkLst>
        </pc:spChg>
        <pc:picChg chg="mod">
          <ac:chgData name="Juergen Rilling" userId="8eb2312cd75cf2b3" providerId="LiveId" clId="{79EE517E-F239-4491-93D1-6BAF519D4E53}" dt="2020-01-21T17:57:46.034" v="176" actId="14100"/>
          <ac:picMkLst>
            <pc:docMk/>
            <pc:sldMk cId="2502365208" sldId="533"/>
            <ac:picMk id="8" creationId="{7FEEEA88-5607-4164-882C-3B2AC6F09ECB}"/>
          </ac:picMkLst>
        </pc:picChg>
      </pc:sldChg>
      <pc:sldChg chg="addSp delSp modSp mod setBg">
        <pc:chgData name="Juergen Rilling" userId="8eb2312cd75cf2b3" providerId="LiveId" clId="{79EE517E-F239-4491-93D1-6BAF519D4E53}" dt="2020-01-21T17:58:15.885" v="181" actId="403"/>
        <pc:sldMkLst>
          <pc:docMk/>
          <pc:sldMk cId="782971266" sldId="534"/>
        </pc:sldMkLst>
        <pc:spChg chg="mod">
          <ac:chgData name="Juergen Rilling" userId="8eb2312cd75cf2b3" providerId="LiveId" clId="{79EE517E-F239-4491-93D1-6BAF519D4E53}" dt="2020-01-21T17:57:54.187" v="177" actId="26606"/>
          <ac:spMkLst>
            <pc:docMk/>
            <pc:sldMk cId="782971266" sldId="534"/>
            <ac:spMk id="7" creationId="{D5E7F83A-C487-4633-ADF9-3B95665E1FD5}"/>
          </ac:spMkLst>
        </pc:spChg>
        <pc:spChg chg="del">
          <ac:chgData name="Juergen Rilling" userId="8eb2312cd75cf2b3" providerId="LiveId" clId="{79EE517E-F239-4491-93D1-6BAF519D4E53}" dt="2020-01-21T17:57:54.187" v="177" actId="26606"/>
          <ac:spMkLst>
            <pc:docMk/>
            <pc:sldMk cId="782971266" sldId="534"/>
            <ac:spMk id="8" creationId="{3A5C96BC-8530-4E70-8F84-E69D81C25DC0}"/>
          </ac:spMkLst>
        </pc:spChg>
        <pc:spChg chg="add">
          <ac:chgData name="Juergen Rilling" userId="8eb2312cd75cf2b3" providerId="LiveId" clId="{79EE517E-F239-4491-93D1-6BAF519D4E53}" dt="2020-01-21T17:57:54.187" v="177" actId="26606"/>
          <ac:spMkLst>
            <pc:docMk/>
            <pc:sldMk cId="782971266" sldId="534"/>
            <ac:spMk id="15" creationId="{9A297797-5C89-4791-8204-AB071FA1FBCA}"/>
          </ac:spMkLst>
        </pc:spChg>
        <pc:spChg chg="add">
          <ac:chgData name="Juergen Rilling" userId="8eb2312cd75cf2b3" providerId="LiveId" clId="{79EE517E-F239-4491-93D1-6BAF519D4E53}" dt="2020-01-21T17:57:54.187" v="177" actId="26606"/>
          <ac:spMkLst>
            <pc:docMk/>
            <pc:sldMk cId="782971266" sldId="534"/>
            <ac:spMk id="17" creationId="{569BBA9B-8F4E-4D2B-BEFA-41A475443377}"/>
          </ac:spMkLst>
        </pc:spChg>
        <pc:spChg chg="add">
          <ac:chgData name="Juergen Rilling" userId="8eb2312cd75cf2b3" providerId="LiveId" clId="{79EE517E-F239-4491-93D1-6BAF519D4E53}" dt="2020-01-21T17:57:54.187" v="177" actId="26606"/>
          <ac:spMkLst>
            <pc:docMk/>
            <pc:sldMk cId="782971266" sldId="534"/>
            <ac:spMk id="19" creationId="{851012D1-8033-40B1-9EC0-91390FFC7403}"/>
          </ac:spMkLst>
        </pc:spChg>
        <pc:spChg chg="add">
          <ac:chgData name="Juergen Rilling" userId="8eb2312cd75cf2b3" providerId="LiveId" clId="{79EE517E-F239-4491-93D1-6BAF519D4E53}" dt="2020-01-21T17:57:54.187" v="177" actId="26606"/>
          <ac:spMkLst>
            <pc:docMk/>
            <pc:sldMk cId="782971266" sldId="534"/>
            <ac:spMk id="21" creationId="{2E80C965-DB6D-4F81-9E9E-B027384D0BD6}"/>
          </ac:spMkLst>
        </pc:spChg>
        <pc:spChg chg="add">
          <ac:chgData name="Juergen Rilling" userId="8eb2312cd75cf2b3" providerId="LiveId" clId="{79EE517E-F239-4491-93D1-6BAF519D4E53}" dt="2020-01-21T17:57:54.187" v="177" actId="26606"/>
          <ac:spMkLst>
            <pc:docMk/>
            <pc:sldMk cId="782971266" sldId="534"/>
            <ac:spMk id="23" creationId="{D291F021-C45C-4D44-A2B8-A789E386CC42}"/>
          </ac:spMkLst>
        </pc:spChg>
        <pc:graphicFrameChg chg="add mod">
          <ac:chgData name="Juergen Rilling" userId="8eb2312cd75cf2b3" providerId="LiveId" clId="{79EE517E-F239-4491-93D1-6BAF519D4E53}" dt="2020-01-21T17:58:15.885" v="181" actId="403"/>
          <ac:graphicFrameMkLst>
            <pc:docMk/>
            <pc:sldMk cId="782971266" sldId="534"/>
            <ac:graphicFrameMk id="10" creationId="{CA1908A4-8C54-4B2D-8D34-78F7043CBD14}"/>
          </ac:graphicFrameMkLst>
        </pc:graphicFrameChg>
      </pc:sldChg>
      <pc:sldChg chg="addSp delSp modSp mod setBg">
        <pc:chgData name="Juergen Rilling" userId="8eb2312cd75cf2b3" providerId="LiveId" clId="{79EE517E-F239-4491-93D1-6BAF519D4E53}" dt="2020-01-21T17:58:48.059" v="185" actId="403"/>
        <pc:sldMkLst>
          <pc:docMk/>
          <pc:sldMk cId="535191225" sldId="536"/>
        </pc:sldMkLst>
        <pc:spChg chg="mod">
          <ac:chgData name="Juergen Rilling" userId="8eb2312cd75cf2b3" providerId="LiveId" clId="{79EE517E-F239-4491-93D1-6BAF519D4E53}" dt="2020-01-21T17:58:41.105" v="183" actId="26606"/>
          <ac:spMkLst>
            <pc:docMk/>
            <pc:sldMk cId="535191225" sldId="536"/>
            <ac:spMk id="7" creationId="{BB969A83-D5F2-4026-92CC-08842FCD0375}"/>
          </ac:spMkLst>
        </pc:spChg>
        <pc:spChg chg="del">
          <ac:chgData name="Juergen Rilling" userId="8eb2312cd75cf2b3" providerId="LiveId" clId="{79EE517E-F239-4491-93D1-6BAF519D4E53}" dt="2020-01-21T17:58:41.105" v="183" actId="26606"/>
          <ac:spMkLst>
            <pc:docMk/>
            <pc:sldMk cId="535191225" sldId="536"/>
            <ac:spMk id="8" creationId="{91F2227E-1B22-4A09-B72B-1CE8DFD883F3}"/>
          </ac:spMkLst>
        </pc:spChg>
        <pc:spChg chg="del">
          <ac:chgData name="Juergen Rilling" userId="8eb2312cd75cf2b3" providerId="LiveId" clId="{79EE517E-F239-4491-93D1-6BAF519D4E53}" dt="2020-01-21T17:58:34.333" v="182" actId="21"/>
          <ac:spMkLst>
            <pc:docMk/>
            <pc:sldMk cId="535191225" sldId="536"/>
            <ac:spMk id="9" creationId="{13FD64F0-AF71-43BE-893C-4FA716CE80F8}"/>
          </ac:spMkLst>
        </pc:spChg>
        <pc:spChg chg="add">
          <ac:chgData name="Juergen Rilling" userId="8eb2312cd75cf2b3" providerId="LiveId" clId="{79EE517E-F239-4491-93D1-6BAF519D4E53}" dt="2020-01-21T17:58:41.105" v="183" actId="26606"/>
          <ac:spMkLst>
            <pc:docMk/>
            <pc:sldMk cId="535191225" sldId="536"/>
            <ac:spMk id="15" creationId="{46C2E80F-49A6-4372-B103-219D417A55ED}"/>
          </ac:spMkLst>
        </pc:spChg>
        <pc:graphicFrameChg chg="add mod">
          <ac:chgData name="Juergen Rilling" userId="8eb2312cd75cf2b3" providerId="LiveId" clId="{79EE517E-F239-4491-93D1-6BAF519D4E53}" dt="2020-01-21T17:58:48.059" v="185" actId="403"/>
          <ac:graphicFrameMkLst>
            <pc:docMk/>
            <pc:sldMk cId="535191225" sldId="536"/>
            <ac:graphicFrameMk id="10" creationId="{79AAA87E-7EC9-4824-B7A2-76F424B4A1D4}"/>
          </ac:graphicFrameMkLst>
        </pc:graphicFrameChg>
      </pc:sldChg>
      <pc:sldChg chg="addSp modSp mod setBg">
        <pc:chgData name="Juergen Rilling" userId="8eb2312cd75cf2b3" providerId="LiveId" clId="{79EE517E-F239-4491-93D1-6BAF519D4E53}" dt="2020-01-21T17:59:11.129" v="191" actId="1076"/>
        <pc:sldMkLst>
          <pc:docMk/>
          <pc:sldMk cId="1622082213" sldId="537"/>
        </pc:sldMkLst>
        <pc:spChg chg="mod ord">
          <ac:chgData name="Juergen Rilling" userId="8eb2312cd75cf2b3" providerId="LiveId" clId="{79EE517E-F239-4491-93D1-6BAF519D4E53}" dt="2020-01-21T17:58:57.942" v="186" actId="26606"/>
          <ac:spMkLst>
            <pc:docMk/>
            <pc:sldMk cId="1622082213" sldId="537"/>
            <ac:spMk id="7" creationId="{BA9FB4E3-6B02-49AB-8CEB-86487B7B0101}"/>
          </ac:spMkLst>
        </pc:spChg>
        <pc:spChg chg="mod">
          <ac:chgData name="Juergen Rilling" userId="8eb2312cd75cf2b3" providerId="LiveId" clId="{79EE517E-F239-4491-93D1-6BAF519D4E53}" dt="2020-01-21T17:58:57.942" v="186" actId="26606"/>
          <ac:spMkLst>
            <pc:docMk/>
            <pc:sldMk cId="1622082213" sldId="537"/>
            <ac:spMk id="8" creationId="{3B18B710-9BDD-4839-BB32-C74212206087}"/>
          </ac:spMkLst>
        </pc:spChg>
        <pc:spChg chg="add">
          <ac:chgData name="Juergen Rilling" userId="8eb2312cd75cf2b3" providerId="LiveId" clId="{79EE517E-F239-4491-93D1-6BAF519D4E53}" dt="2020-01-21T17:58:57.942" v="186" actId="26606"/>
          <ac:spMkLst>
            <pc:docMk/>
            <pc:sldMk cId="1622082213" sldId="537"/>
            <ac:spMk id="14" creationId="{AB45A142-4255-493C-8284-5D566C121B10}"/>
          </ac:spMkLst>
        </pc:spChg>
        <pc:picChg chg="mod">
          <ac:chgData name="Juergen Rilling" userId="8eb2312cd75cf2b3" providerId="LiveId" clId="{79EE517E-F239-4491-93D1-6BAF519D4E53}" dt="2020-01-21T17:59:11.129" v="191" actId="1076"/>
          <ac:picMkLst>
            <pc:docMk/>
            <pc:sldMk cId="1622082213" sldId="537"/>
            <ac:picMk id="9" creationId="{4108B3E5-372D-4C1F-BC39-AFB8A9AAA7DB}"/>
          </ac:picMkLst>
        </pc:picChg>
        <pc:cxnChg chg="add">
          <ac:chgData name="Juergen Rilling" userId="8eb2312cd75cf2b3" providerId="LiveId" clId="{79EE517E-F239-4491-93D1-6BAF519D4E53}" dt="2020-01-21T17:58:57.942" v="186" actId="26606"/>
          <ac:cxnSpMkLst>
            <pc:docMk/>
            <pc:sldMk cId="1622082213" sldId="537"/>
            <ac:cxnSpMk id="16" creationId="{38FB9660-F42F-4313-BBC4-47C007FE484C}"/>
          </ac:cxnSpMkLst>
        </pc:cxnChg>
      </pc:sldChg>
      <pc:sldChg chg="addSp delSp modSp mod setBg modAnim">
        <pc:chgData name="Juergen Rilling" userId="8eb2312cd75cf2b3" providerId="LiveId" clId="{79EE517E-F239-4491-93D1-6BAF519D4E53}" dt="2020-01-21T17:53:46.053" v="87" actId="1076"/>
        <pc:sldMkLst>
          <pc:docMk/>
          <pc:sldMk cId="0" sldId="717"/>
        </pc:sldMkLst>
        <pc:spChg chg="add">
          <ac:chgData name="Juergen Rilling" userId="8eb2312cd75cf2b3" providerId="LiveId" clId="{79EE517E-F239-4491-93D1-6BAF519D4E53}" dt="2020-01-21T17:53:18.570" v="78" actId="26606"/>
          <ac:spMkLst>
            <pc:docMk/>
            <pc:sldMk cId="0" sldId="717"/>
            <ac:spMk id="132" creationId="{3B854194-185D-494D-905C-7C7CB2E30F6E}"/>
          </ac:spMkLst>
        </pc:spChg>
        <pc:spChg chg="add">
          <ac:chgData name="Juergen Rilling" userId="8eb2312cd75cf2b3" providerId="LiveId" clId="{79EE517E-F239-4491-93D1-6BAF519D4E53}" dt="2020-01-21T17:53:18.570" v="78" actId="26606"/>
          <ac:spMkLst>
            <pc:docMk/>
            <pc:sldMk cId="0" sldId="717"/>
            <ac:spMk id="134" creationId="{B4F5FA0D-0104-4987-8241-EFF7C85B88DE}"/>
          </ac:spMkLst>
        </pc:spChg>
        <pc:spChg chg="mod">
          <ac:chgData name="Juergen Rilling" userId="8eb2312cd75cf2b3" providerId="LiveId" clId="{79EE517E-F239-4491-93D1-6BAF519D4E53}" dt="2020-01-21T17:53:18.570" v="78" actId="26606"/>
          <ac:spMkLst>
            <pc:docMk/>
            <pc:sldMk cId="0" sldId="717"/>
            <ac:spMk id="748546" creationId="{8F93F61A-C1B9-446F-9454-9F119BAA0062}"/>
          </ac:spMkLst>
        </pc:spChg>
        <pc:spChg chg="mod">
          <ac:chgData name="Juergen Rilling" userId="8eb2312cd75cf2b3" providerId="LiveId" clId="{79EE517E-F239-4491-93D1-6BAF519D4E53}" dt="2020-01-21T17:53:39.704" v="84" actId="14100"/>
          <ac:spMkLst>
            <pc:docMk/>
            <pc:sldMk cId="0" sldId="717"/>
            <ac:spMk id="748547" creationId="{551C4447-F371-47EB-A8EC-A7A6D6E9948D}"/>
          </ac:spMkLst>
        </pc:spChg>
        <pc:spChg chg="mod">
          <ac:chgData name="Juergen Rilling" userId="8eb2312cd75cf2b3" providerId="LiveId" clId="{79EE517E-F239-4491-93D1-6BAF519D4E53}" dt="2020-01-21T17:53:33.232" v="82" actId="1076"/>
          <ac:spMkLst>
            <pc:docMk/>
            <pc:sldMk cId="0" sldId="717"/>
            <ac:spMk id="748607" creationId="{844AC927-B73F-4C03-A854-8C1FA971BF58}"/>
          </ac:spMkLst>
        </pc:spChg>
        <pc:grpChg chg="del">
          <ac:chgData name="Juergen Rilling" userId="8eb2312cd75cf2b3" providerId="LiveId" clId="{79EE517E-F239-4491-93D1-6BAF519D4E53}" dt="2020-01-21T17:53:12.389" v="77" actId="21"/>
          <ac:grpSpMkLst>
            <pc:docMk/>
            <pc:sldMk cId="0" sldId="717"/>
            <ac:grpSpMk id="748721" creationId="{75C7B141-A462-49D6-BA7D-834BDDE3E20D}"/>
          </ac:grpSpMkLst>
        </pc:grpChg>
        <pc:grpChg chg="del">
          <ac:chgData name="Juergen Rilling" userId="8eb2312cd75cf2b3" providerId="LiveId" clId="{79EE517E-F239-4491-93D1-6BAF519D4E53}" dt="2020-01-21T17:53:12.389" v="77" actId="21"/>
          <ac:grpSpMkLst>
            <pc:docMk/>
            <pc:sldMk cId="0" sldId="717"/>
            <ac:grpSpMk id="748728" creationId="{F2D7B512-6EEE-4D55-845C-F67CB0B58504}"/>
          </ac:grpSpMkLst>
        </pc:grpChg>
        <pc:grpChg chg="del">
          <ac:chgData name="Juergen Rilling" userId="8eb2312cd75cf2b3" providerId="LiveId" clId="{79EE517E-F239-4491-93D1-6BAF519D4E53}" dt="2020-01-21T17:53:12.389" v="77" actId="21"/>
          <ac:grpSpMkLst>
            <pc:docMk/>
            <pc:sldMk cId="0" sldId="717"/>
            <ac:grpSpMk id="748729" creationId="{22900365-F226-4877-BF9A-FB53B4511E0F}"/>
          </ac:grpSpMkLst>
        </pc:grpChg>
        <pc:grpChg chg="del">
          <ac:chgData name="Juergen Rilling" userId="8eb2312cd75cf2b3" providerId="LiveId" clId="{79EE517E-F239-4491-93D1-6BAF519D4E53}" dt="2020-01-21T17:53:12.389" v="77" actId="21"/>
          <ac:grpSpMkLst>
            <pc:docMk/>
            <pc:sldMk cId="0" sldId="717"/>
            <ac:grpSpMk id="748733" creationId="{93BF1607-367C-44EC-B7BD-E89EDE1B998B}"/>
          </ac:grpSpMkLst>
        </pc:grpChg>
        <pc:picChg chg="add mod">
          <ac:chgData name="Juergen Rilling" userId="8eb2312cd75cf2b3" providerId="LiveId" clId="{79EE517E-F239-4491-93D1-6BAF519D4E53}" dt="2020-01-21T17:53:46.053" v="87" actId="1076"/>
          <ac:picMkLst>
            <pc:docMk/>
            <pc:sldMk cId="0" sldId="717"/>
            <ac:picMk id="2" creationId="{AB24D935-56D1-4DE9-B403-BBEA856352A7}"/>
          </ac:picMkLst>
        </pc:picChg>
        <pc:picChg chg="add">
          <ac:chgData name="Juergen Rilling" userId="8eb2312cd75cf2b3" providerId="LiveId" clId="{79EE517E-F239-4491-93D1-6BAF519D4E53}" dt="2020-01-21T17:53:18.570" v="78" actId="26606"/>
          <ac:picMkLst>
            <pc:docMk/>
            <pc:sldMk cId="0" sldId="717"/>
            <ac:picMk id="136" creationId="{2897127E-6CEF-446C-BE87-93B7C46E49D1}"/>
          </ac:picMkLst>
        </pc:picChg>
      </pc:sldChg>
      <pc:sldChg chg="addSp delSp modSp mod setBg modAnim">
        <pc:chgData name="Juergen Rilling" userId="8eb2312cd75cf2b3" providerId="LiveId" clId="{79EE517E-F239-4491-93D1-6BAF519D4E53}" dt="2020-01-21T17:54:38.008" v="102" actId="403"/>
        <pc:sldMkLst>
          <pc:docMk/>
          <pc:sldMk cId="0" sldId="719"/>
        </pc:sldMkLst>
        <pc:spChg chg="add">
          <ac:chgData name="Juergen Rilling" userId="8eb2312cd75cf2b3" providerId="LiveId" clId="{79EE517E-F239-4491-93D1-6BAF519D4E53}" dt="2020-01-21T17:54:03.867" v="89" actId="26606"/>
          <ac:spMkLst>
            <pc:docMk/>
            <pc:sldMk cId="0" sldId="719"/>
            <ac:spMk id="120" creationId="{B547373F-AF2E-4907-B442-9F902B387FD0}"/>
          </ac:spMkLst>
        </pc:spChg>
        <pc:spChg chg="mod">
          <ac:chgData name="Juergen Rilling" userId="8eb2312cd75cf2b3" providerId="LiveId" clId="{79EE517E-F239-4491-93D1-6BAF519D4E53}" dt="2020-01-21T17:54:03.867" v="89" actId="26606"/>
          <ac:spMkLst>
            <pc:docMk/>
            <pc:sldMk cId="0" sldId="719"/>
            <ac:spMk id="752643" creationId="{4664F987-D467-4667-A964-C2FB0EF508BD}"/>
          </ac:spMkLst>
        </pc:spChg>
        <pc:spChg chg="mod">
          <ac:chgData name="Juergen Rilling" userId="8eb2312cd75cf2b3" providerId="LiveId" clId="{79EE517E-F239-4491-93D1-6BAF519D4E53}" dt="2020-01-21T17:54:38.008" v="102" actId="403"/>
          <ac:spMkLst>
            <pc:docMk/>
            <pc:sldMk cId="0" sldId="719"/>
            <ac:spMk id="752691" creationId="{D007E19C-4315-4F66-9F90-60269F5642FE}"/>
          </ac:spMkLst>
        </pc:spChg>
        <pc:spChg chg="del">
          <ac:chgData name="Juergen Rilling" userId="8eb2312cd75cf2b3" providerId="LiveId" clId="{79EE517E-F239-4491-93D1-6BAF519D4E53}" dt="2020-01-21T17:53:58.322" v="88" actId="21"/>
          <ac:spMkLst>
            <pc:docMk/>
            <pc:sldMk cId="0" sldId="719"/>
            <ac:spMk id="752693" creationId="{697454C7-9257-476D-A1E5-9E17011C31FC}"/>
          </ac:spMkLst>
        </pc:spChg>
        <pc:spChg chg="del">
          <ac:chgData name="Juergen Rilling" userId="8eb2312cd75cf2b3" providerId="LiveId" clId="{79EE517E-F239-4491-93D1-6BAF519D4E53}" dt="2020-01-21T17:53:58.322" v="88" actId="21"/>
          <ac:spMkLst>
            <pc:docMk/>
            <pc:sldMk cId="0" sldId="719"/>
            <ac:spMk id="752694" creationId="{168183E8-48C5-433E-B3F6-4DA725687853}"/>
          </ac:spMkLst>
        </pc:spChg>
        <pc:spChg chg="del">
          <ac:chgData name="Juergen Rilling" userId="8eb2312cd75cf2b3" providerId="LiveId" clId="{79EE517E-F239-4491-93D1-6BAF519D4E53}" dt="2020-01-21T17:53:58.322" v="88" actId="21"/>
          <ac:spMkLst>
            <pc:docMk/>
            <pc:sldMk cId="0" sldId="719"/>
            <ac:spMk id="752764" creationId="{EC79CF6E-1C34-4D19-B6AD-852F088A9854}"/>
          </ac:spMkLst>
        </pc:spChg>
        <pc:spChg chg="del">
          <ac:chgData name="Juergen Rilling" userId="8eb2312cd75cf2b3" providerId="LiveId" clId="{79EE517E-F239-4491-93D1-6BAF519D4E53}" dt="2020-01-21T17:53:58.322" v="88" actId="21"/>
          <ac:spMkLst>
            <pc:docMk/>
            <pc:sldMk cId="0" sldId="719"/>
            <ac:spMk id="752768" creationId="{8D521A65-1712-4A34-A883-C724FA215BFC}"/>
          </ac:spMkLst>
        </pc:spChg>
        <pc:spChg chg="del">
          <ac:chgData name="Juergen Rilling" userId="8eb2312cd75cf2b3" providerId="LiveId" clId="{79EE517E-F239-4491-93D1-6BAF519D4E53}" dt="2020-01-21T17:53:58.322" v="88" actId="21"/>
          <ac:spMkLst>
            <pc:docMk/>
            <pc:sldMk cId="0" sldId="719"/>
            <ac:spMk id="752777" creationId="{491552C6-B8C3-443B-9A44-176E16D97F99}"/>
          </ac:spMkLst>
        </pc:spChg>
        <pc:grpChg chg="del">
          <ac:chgData name="Juergen Rilling" userId="8eb2312cd75cf2b3" providerId="LiveId" clId="{79EE517E-F239-4491-93D1-6BAF519D4E53}" dt="2020-01-21T17:53:58.322" v="88" actId="21"/>
          <ac:grpSpMkLst>
            <pc:docMk/>
            <pc:sldMk cId="0" sldId="719"/>
            <ac:grpSpMk id="752784" creationId="{8C342C4D-8D73-44FE-98BB-93CD2AC55C0B}"/>
          </ac:grpSpMkLst>
        </pc:grpChg>
        <pc:grpChg chg="del">
          <ac:chgData name="Juergen Rilling" userId="8eb2312cd75cf2b3" providerId="LiveId" clId="{79EE517E-F239-4491-93D1-6BAF519D4E53}" dt="2020-01-21T17:53:58.322" v="88" actId="21"/>
          <ac:grpSpMkLst>
            <pc:docMk/>
            <pc:sldMk cId="0" sldId="719"/>
            <ac:grpSpMk id="752785" creationId="{CDD54D98-414D-442F-9FA6-380DDF8BB45D}"/>
          </ac:grpSpMkLst>
        </pc:grpChg>
        <pc:grpChg chg="del">
          <ac:chgData name="Juergen Rilling" userId="8eb2312cd75cf2b3" providerId="LiveId" clId="{79EE517E-F239-4491-93D1-6BAF519D4E53}" dt="2020-01-21T17:53:58.322" v="88" actId="21"/>
          <ac:grpSpMkLst>
            <pc:docMk/>
            <pc:sldMk cId="0" sldId="719"/>
            <ac:grpSpMk id="752786" creationId="{EC12437F-09C0-4705-8552-D7243230B632}"/>
          </ac:grpSpMkLst>
        </pc:grpChg>
        <pc:grpChg chg="del">
          <ac:chgData name="Juergen Rilling" userId="8eb2312cd75cf2b3" providerId="LiveId" clId="{79EE517E-F239-4491-93D1-6BAF519D4E53}" dt="2020-01-21T17:53:58.322" v="88" actId="21"/>
          <ac:grpSpMkLst>
            <pc:docMk/>
            <pc:sldMk cId="0" sldId="719"/>
            <ac:grpSpMk id="752787" creationId="{5B572D90-9C99-4E85-B4DA-99A981DE262F}"/>
          </ac:grpSpMkLst>
        </pc:grpChg>
        <pc:graphicFrameChg chg="del">
          <ac:chgData name="Juergen Rilling" userId="8eb2312cd75cf2b3" providerId="LiveId" clId="{79EE517E-F239-4491-93D1-6BAF519D4E53}" dt="2020-01-21T17:53:58.322" v="88" actId="21"/>
          <ac:graphicFrameMkLst>
            <pc:docMk/>
            <pc:sldMk cId="0" sldId="719"/>
            <ac:graphicFrameMk id="752692" creationId="{99CEEC0B-09CA-48DB-8606-11942A3F439F}"/>
          </ac:graphicFrameMkLst>
        </pc:graphicFrameChg>
        <pc:picChg chg="add mod">
          <ac:chgData name="Juergen Rilling" userId="8eb2312cd75cf2b3" providerId="LiveId" clId="{79EE517E-F239-4491-93D1-6BAF519D4E53}" dt="2020-01-21T17:54:31.216" v="97" actId="1076"/>
          <ac:picMkLst>
            <pc:docMk/>
            <pc:sldMk cId="0" sldId="719"/>
            <ac:picMk id="2" creationId="{CE40338A-A85C-4E40-86C7-2A34456111BB}"/>
          </ac:picMkLst>
        </pc:picChg>
      </pc:sldChg>
      <pc:sldChg chg="addSp delSp modSp mod setBg modAnim">
        <pc:chgData name="Juergen Rilling" userId="8eb2312cd75cf2b3" providerId="LiveId" clId="{79EE517E-F239-4491-93D1-6BAF519D4E53}" dt="2020-01-21T17:43:54.791" v="30" actId="1076"/>
        <pc:sldMkLst>
          <pc:docMk/>
          <pc:sldMk cId="0" sldId="723"/>
        </pc:sldMkLst>
        <pc:spChg chg="mod ord">
          <ac:chgData name="Juergen Rilling" userId="8eb2312cd75cf2b3" providerId="LiveId" clId="{79EE517E-F239-4491-93D1-6BAF519D4E53}" dt="2020-01-21T17:43:54.791" v="30" actId="1076"/>
          <ac:spMkLst>
            <pc:docMk/>
            <pc:sldMk cId="0" sldId="723"/>
            <ac:spMk id="38" creationId="{A9459F5B-E15C-498F-AD32-24384D95EF11}"/>
          </ac:spMkLst>
        </pc:spChg>
        <pc:spChg chg="add">
          <ac:chgData name="Juergen Rilling" userId="8eb2312cd75cf2b3" providerId="LiveId" clId="{79EE517E-F239-4491-93D1-6BAF519D4E53}" dt="2020-01-21T17:43:50.664" v="29" actId="26606"/>
          <ac:spMkLst>
            <pc:docMk/>
            <pc:sldMk cId="0" sldId="723"/>
            <ac:spMk id="72" creationId="{AB45A142-4255-493C-8284-5D566C121B10}"/>
          </ac:spMkLst>
        </pc:spChg>
        <pc:spChg chg="mod">
          <ac:chgData name="Juergen Rilling" userId="8eb2312cd75cf2b3" providerId="LiveId" clId="{79EE517E-F239-4491-93D1-6BAF519D4E53}" dt="2020-01-21T17:43:50.664" v="29" actId="26606"/>
          <ac:spMkLst>
            <pc:docMk/>
            <pc:sldMk cId="0" sldId="723"/>
            <ac:spMk id="760835" creationId="{F7CD5AE5-DF7F-42D1-937B-6559AF433B41}"/>
          </ac:spMkLst>
        </pc:spChg>
        <pc:spChg chg="del">
          <ac:chgData name="Juergen Rilling" userId="8eb2312cd75cf2b3" providerId="LiveId" clId="{79EE517E-F239-4491-93D1-6BAF519D4E53}" dt="2020-01-21T17:43:36.174" v="26" actId="21"/>
          <ac:spMkLst>
            <pc:docMk/>
            <pc:sldMk cId="0" sldId="723"/>
            <ac:spMk id="761001" creationId="{824587E4-7C1A-4464-9797-E41FC6DEA0EC}"/>
          </ac:spMkLst>
        </pc:spChg>
        <pc:grpChg chg="del">
          <ac:chgData name="Juergen Rilling" userId="8eb2312cd75cf2b3" providerId="LiveId" clId="{79EE517E-F239-4491-93D1-6BAF519D4E53}" dt="2020-01-21T17:43:36.174" v="26" actId="21"/>
          <ac:grpSpMkLst>
            <pc:docMk/>
            <pc:sldMk cId="0" sldId="723"/>
            <ac:grpSpMk id="761004" creationId="{FD743DBC-248F-4547-AF1E-0F132CD75E91}"/>
          </ac:grpSpMkLst>
        </pc:grpChg>
        <pc:graphicFrameChg chg="del">
          <ac:chgData name="Juergen Rilling" userId="8eb2312cd75cf2b3" providerId="LiveId" clId="{79EE517E-F239-4491-93D1-6BAF519D4E53}" dt="2020-01-21T17:43:36.174" v="26" actId="21"/>
          <ac:graphicFrameMkLst>
            <pc:docMk/>
            <pc:sldMk cId="0" sldId="723"/>
            <ac:graphicFrameMk id="761000" creationId="{048C2E8A-FB04-43D2-B35F-5C2BAFD6AC9A}"/>
          </ac:graphicFrameMkLst>
        </pc:graphicFrameChg>
        <pc:picChg chg="add mod">
          <ac:chgData name="Juergen Rilling" userId="8eb2312cd75cf2b3" providerId="LiveId" clId="{79EE517E-F239-4491-93D1-6BAF519D4E53}" dt="2020-01-21T17:43:50.664" v="29" actId="26606"/>
          <ac:picMkLst>
            <pc:docMk/>
            <pc:sldMk cId="0" sldId="723"/>
            <ac:picMk id="2" creationId="{7115050A-3753-4BCD-BB9C-463EB3F6CAF3}"/>
          </ac:picMkLst>
        </pc:picChg>
        <pc:cxnChg chg="add">
          <ac:chgData name="Juergen Rilling" userId="8eb2312cd75cf2b3" providerId="LiveId" clId="{79EE517E-F239-4491-93D1-6BAF519D4E53}" dt="2020-01-21T17:43:50.664" v="29" actId="26606"/>
          <ac:cxnSpMkLst>
            <pc:docMk/>
            <pc:sldMk cId="0" sldId="723"/>
            <ac:cxnSpMk id="74" creationId="{38FB9660-F42F-4313-BBC4-47C007FE484C}"/>
          </ac:cxnSpMkLst>
        </pc:cxnChg>
      </pc:sldChg>
      <pc:sldChg chg="addSp delSp modSp mod setBg modAnim">
        <pc:chgData name="Juergen Rilling" userId="8eb2312cd75cf2b3" providerId="LiveId" clId="{79EE517E-F239-4491-93D1-6BAF519D4E53}" dt="2020-01-21T17:45:05" v="46" actId="1076"/>
        <pc:sldMkLst>
          <pc:docMk/>
          <pc:sldMk cId="0" sldId="724"/>
        </pc:sldMkLst>
        <pc:spChg chg="add">
          <ac:chgData name="Juergen Rilling" userId="8eb2312cd75cf2b3" providerId="LiveId" clId="{79EE517E-F239-4491-93D1-6BAF519D4E53}" dt="2020-01-21T17:44:10.975" v="32" actId="26606"/>
          <ac:spMkLst>
            <pc:docMk/>
            <pc:sldMk cId="0" sldId="724"/>
            <ac:spMk id="75" creationId="{8D70B121-56F4-4848-B38B-182089D909FA}"/>
          </ac:spMkLst>
        </pc:spChg>
        <pc:spChg chg="mod">
          <ac:chgData name="Juergen Rilling" userId="8eb2312cd75cf2b3" providerId="LiveId" clId="{79EE517E-F239-4491-93D1-6BAF519D4E53}" dt="2020-01-21T17:44:54.621" v="44" actId="14100"/>
          <ac:spMkLst>
            <pc:docMk/>
            <pc:sldMk cId="0" sldId="724"/>
            <ac:spMk id="761858" creationId="{40B6E532-F710-4966-AFC5-6C78D978A392}"/>
          </ac:spMkLst>
        </pc:spChg>
        <pc:spChg chg="mod">
          <ac:chgData name="Juergen Rilling" userId="8eb2312cd75cf2b3" providerId="LiveId" clId="{79EE517E-F239-4491-93D1-6BAF519D4E53}" dt="2020-01-21T17:44:35.355" v="40" actId="20577"/>
          <ac:spMkLst>
            <pc:docMk/>
            <pc:sldMk cId="0" sldId="724"/>
            <ac:spMk id="761859" creationId="{DDFE6A49-6ECF-4726-99D8-C03DA7E54FBA}"/>
          </ac:spMkLst>
        </pc:spChg>
        <pc:spChg chg="mod">
          <ac:chgData name="Juergen Rilling" userId="8eb2312cd75cf2b3" providerId="LiveId" clId="{79EE517E-F239-4491-93D1-6BAF519D4E53}" dt="2020-01-21T17:45:05" v="46" actId="1076"/>
          <ac:spMkLst>
            <pc:docMk/>
            <pc:sldMk cId="0" sldId="724"/>
            <ac:spMk id="761862" creationId="{3BC65F00-05F4-4E21-BB80-C7E581C66902}"/>
          </ac:spMkLst>
        </pc:spChg>
        <pc:spChg chg="del">
          <ac:chgData name="Juergen Rilling" userId="8eb2312cd75cf2b3" providerId="LiveId" clId="{79EE517E-F239-4491-93D1-6BAF519D4E53}" dt="2020-01-21T17:44:04.695" v="31" actId="21"/>
          <ac:spMkLst>
            <pc:docMk/>
            <pc:sldMk cId="0" sldId="724"/>
            <ac:spMk id="761900" creationId="{CEE8D291-C549-4B8E-A3C2-4CAD94A9B468}"/>
          </ac:spMkLst>
        </pc:spChg>
        <pc:graphicFrameChg chg="del">
          <ac:chgData name="Juergen Rilling" userId="8eb2312cd75cf2b3" providerId="LiveId" clId="{79EE517E-F239-4491-93D1-6BAF519D4E53}" dt="2020-01-21T17:44:04.695" v="31" actId="21"/>
          <ac:graphicFrameMkLst>
            <pc:docMk/>
            <pc:sldMk cId="0" sldId="724"/>
            <ac:graphicFrameMk id="761899" creationId="{D253189A-2FC5-4AC6-B70C-01D5B4958EDF}"/>
          </ac:graphicFrameMkLst>
        </pc:graphicFrameChg>
        <pc:picChg chg="add mod">
          <ac:chgData name="Juergen Rilling" userId="8eb2312cd75cf2b3" providerId="LiveId" clId="{79EE517E-F239-4491-93D1-6BAF519D4E53}" dt="2020-01-21T17:44:58.476" v="45" actId="1076"/>
          <ac:picMkLst>
            <pc:docMk/>
            <pc:sldMk cId="0" sldId="724"/>
            <ac:picMk id="2" creationId="{B4B7826D-60D9-423D-A43F-213BF83BFA72}"/>
          </ac:picMkLst>
        </pc:picChg>
        <pc:cxnChg chg="add">
          <ac:chgData name="Juergen Rilling" userId="8eb2312cd75cf2b3" providerId="LiveId" clId="{79EE517E-F239-4491-93D1-6BAF519D4E53}" dt="2020-01-21T17:44:10.975" v="32" actId="26606"/>
          <ac:cxnSpMkLst>
            <pc:docMk/>
            <pc:sldMk cId="0" sldId="724"/>
            <ac:cxnSpMk id="77" creationId="{2D72A2C9-F3CA-4216-8BAD-FA4C970C3C4E}"/>
          </ac:cxnSpMkLst>
        </pc:cxnChg>
      </pc:sldChg>
      <pc:sldChg chg="addSp delSp modSp mod setBg modAnim setClrOvrMap">
        <pc:chgData name="Juergen Rilling" userId="8eb2312cd75cf2b3" providerId="LiveId" clId="{79EE517E-F239-4491-93D1-6BAF519D4E53}" dt="2020-01-21T17:46:06.435" v="62" actId="1076"/>
        <pc:sldMkLst>
          <pc:docMk/>
          <pc:sldMk cId="0" sldId="725"/>
        </pc:sldMkLst>
        <pc:spChg chg="mod">
          <ac:chgData name="Juergen Rilling" userId="8eb2312cd75cf2b3" providerId="LiveId" clId="{79EE517E-F239-4491-93D1-6BAF519D4E53}" dt="2020-01-21T17:45:26.937" v="49" actId="1076"/>
          <ac:spMkLst>
            <pc:docMk/>
            <pc:sldMk cId="0" sldId="725"/>
            <ac:spMk id="16" creationId="{3FD62ADA-F4B2-4B23-82F6-1129775B1DF0}"/>
          </ac:spMkLst>
        </pc:spChg>
        <pc:spChg chg="add">
          <ac:chgData name="Juergen Rilling" userId="8eb2312cd75cf2b3" providerId="LiveId" clId="{79EE517E-F239-4491-93D1-6BAF519D4E53}" dt="2020-01-21T17:45:23.764" v="48" actId="26606"/>
          <ac:spMkLst>
            <pc:docMk/>
            <pc:sldMk cId="0" sldId="725"/>
            <ac:spMk id="72" creationId="{87A57295-2710-4920-B99A-4D1FA03A62BD}"/>
          </ac:spMkLst>
        </pc:spChg>
        <pc:spChg chg="add">
          <ac:chgData name="Juergen Rilling" userId="8eb2312cd75cf2b3" providerId="LiveId" clId="{79EE517E-F239-4491-93D1-6BAF519D4E53}" dt="2020-01-21T17:45:23.764" v="48" actId="26606"/>
          <ac:spMkLst>
            <pc:docMk/>
            <pc:sldMk cId="0" sldId="725"/>
            <ac:spMk id="74" creationId="{78067929-4D33-4306-9E2F-67C49CDDB5DE}"/>
          </ac:spMkLst>
        </pc:spChg>
        <pc:spChg chg="mod">
          <ac:chgData name="Juergen Rilling" userId="8eb2312cd75cf2b3" providerId="LiveId" clId="{79EE517E-F239-4491-93D1-6BAF519D4E53}" dt="2020-01-21T17:45:39.910" v="54" actId="14100"/>
          <ac:spMkLst>
            <pc:docMk/>
            <pc:sldMk cId="0" sldId="725"/>
            <ac:spMk id="762882" creationId="{AF913038-C2F8-48B4-9E5D-27E202802364}"/>
          </ac:spMkLst>
        </pc:spChg>
        <pc:spChg chg="mod">
          <ac:chgData name="Juergen Rilling" userId="8eb2312cd75cf2b3" providerId="LiveId" clId="{79EE517E-F239-4491-93D1-6BAF519D4E53}" dt="2020-01-21T17:45:57.441" v="61" actId="20577"/>
          <ac:spMkLst>
            <pc:docMk/>
            <pc:sldMk cId="0" sldId="725"/>
            <ac:spMk id="762883" creationId="{C5C9C993-5BF2-4067-B3FB-1A7436A32C4F}"/>
          </ac:spMkLst>
        </pc:spChg>
        <pc:spChg chg="del">
          <ac:chgData name="Juergen Rilling" userId="8eb2312cd75cf2b3" providerId="LiveId" clId="{79EE517E-F239-4491-93D1-6BAF519D4E53}" dt="2020-01-21T17:45:13.407" v="47" actId="21"/>
          <ac:spMkLst>
            <pc:docMk/>
            <pc:sldMk cId="0" sldId="725"/>
            <ac:spMk id="762890" creationId="{B23FDF76-CB32-4851-A267-8E72C2995F3B}"/>
          </ac:spMkLst>
        </pc:spChg>
        <pc:grpChg chg="del">
          <ac:chgData name="Juergen Rilling" userId="8eb2312cd75cf2b3" providerId="LiveId" clId="{79EE517E-F239-4491-93D1-6BAF519D4E53}" dt="2020-01-21T17:45:13.407" v="47" actId="21"/>
          <ac:grpSpMkLst>
            <pc:docMk/>
            <pc:sldMk cId="0" sldId="725"/>
            <ac:grpSpMk id="762887" creationId="{BD49D8F1-7375-41AE-904F-3C0713D13D52}"/>
          </ac:grpSpMkLst>
        </pc:grpChg>
        <pc:grpChg chg="del">
          <ac:chgData name="Juergen Rilling" userId="8eb2312cd75cf2b3" providerId="LiveId" clId="{79EE517E-F239-4491-93D1-6BAF519D4E53}" dt="2020-01-21T17:45:13.407" v="47" actId="21"/>
          <ac:grpSpMkLst>
            <pc:docMk/>
            <pc:sldMk cId="0" sldId="725"/>
            <ac:grpSpMk id="762891" creationId="{0E07AE04-3FFA-497C-B741-3DCB5156C0C8}"/>
          </ac:grpSpMkLst>
        </pc:grpChg>
        <pc:picChg chg="add mod">
          <ac:chgData name="Juergen Rilling" userId="8eb2312cd75cf2b3" providerId="LiveId" clId="{79EE517E-F239-4491-93D1-6BAF519D4E53}" dt="2020-01-21T17:46:06.435" v="62" actId="1076"/>
          <ac:picMkLst>
            <pc:docMk/>
            <pc:sldMk cId="0" sldId="725"/>
            <ac:picMk id="2" creationId="{5A8E73FC-00A0-41A5-9993-D7A0B9090785}"/>
          </ac:picMkLst>
        </pc:picChg>
        <pc:cxnChg chg="add">
          <ac:chgData name="Juergen Rilling" userId="8eb2312cd75cf2b3" providerId="LiveId" clId="{79EE517E-F239-4491-93D1-6BAF519D4E53}" dt="2020-01-21T17:45:23.764" v="48" actId="26606"/>
          <ac:cxnSpMkLst>
            <pc:docMk/>
            <pc:sldMk cId="0" sldId="725"/>
            <ac:cxnSpMk id="76" creationId="{2D72A2C9-F3CA-4216-8BAD-FA4C970C3C4E}"/>
          </ac:cxnSpMkLst>
        </pc:cxnChg>
      </pc:sldChg>
      <pc:sldChg chg="addSp delSp modSp mod setBg modAnim">
        <pc:chgData name="Juergen Rilling" userId="8eb2312cd75cf2b3" providerId="LiveId" clId="{79EE517E-F239-4491-93D1-6BAF519D4E53}" dt="2020-01-21T17:46:38.698" v="70" actId="14100"/>
        <pc:sldMkLst>
          <pc:docMk/>
          <pc:sldMk cId="0" sldId="726"/>
        </pc:sldMkLst>
        <pc:spChg chg="add">
          <ac:chgData name="Juergen Rilling" userId="8eb2312cd75cf2b3" providerId="LiveId" clId="{79EE517E-F239-4491-93D1-6BAF519D4E53}" dt="2020-01-21T17:46:19.985" v="64" actId="26606"/>
          <ac:spMkLst>
            <pc:docMk/>
            <pc:sldMk cId="0" sldId="726"/>
            <ac:spMk id="75" creationId="{8D70B121-56F4-4848-B38B-182089D909FA}"/>
          </ac:spMkLst>
        </pc:spChg>
        <pc:spChg chg="mod">
          <ac:chgData name="Juergen Rilling" userId="8eb2312cd75cf2b3" providerId="LiveId" clId="{79EE517E-F239-4491-93D1-6BAF519D4E53}" dt="2020-01-21T17:46:24.629" v="66" actId="14100"/>
          <ac:spMkLst>
            <pc:docMk/>
            <pc:sldMk cId="0" sldId="726"/>
            <ac:spMk id="763906" creationId="{D9DB346E-4FB9-4B17-95BB-3FFDECCF29DA}"/>
          </ac:spMkLst>
        </pc:spChg>
        <pc:spChg chg="mod">
          <ac:chgData name="Juergen Rilling" userId="8eb2312cd75cf2b3" providerId="LiveId" clId="{79EE517E-F239-4491-93D1-6BAF519D4E53}" dt="2020-01-21T17:46:19.985" v="64" actId="26606"/>
          <ac:spMkLst>
            <pc:docMk/>
            <pc:sldMk cId="0" sldId="726"/>
            <ac:spMk id="763907" creationId="{75A70CB7-F5DF-44A8-BA14-79E88DC2CA62}"/>
          </ac:spMkLst>
        </pc:spChg>
        <pc:spChg chg="mod">
          <ac:chgData name="Juergen Rilling" userId="8eb2312cd75cf2b3" providerId="LiveId" clId="{79EE517E-F239-4491-93D1-6BAF519D4E53}" dt="2020-01-21T17:46:27.390" v="67" actId="1076"/>
          <ac:spMkLst>
            <pc:docMk/>
            <pc:sldMk cId="0" sldId="726"/>
            <ac:spMk id="763910" creationId="{71223E51-55C5-4D06-A60A-EAB59F782C9C}"/>
          </ac:spMkLst>
        </pc:spChg>
        <pc:spChg chg="del">
          <ac:chgData name="Juergen Rilling" userId="8eb2312cd75cf2b3" providerId="LiveId" clId="{79EE517E-F239-4491-93D1-6BAF519D4E53}" dt="2020-01-21T17:46:14.420" v="63" actId="21"/>
          <ac:spMkLst>
            <pc:docMk/>
            <pc:sldMk cId="0" sldId="726"/>
            <ac:spMk id="763919" creationId="{3BA1078D-92CF-42C1-8BD1-28BCB9A642EE}"/>
          </ac:spMkLst>
        </pc:spChg>
        <pc:grpChg chg="del">
          <ac:chgData name="Juergen Rilling" userId="8eb2312cd75cf2b3" providerId="LiveId" clId="{79EE517E-F239-4491-93D1-6BAF519D4E53}" dt="2020-01-21T17:46:14.420" v="63" actId="21"/>
          <ac:grpSpMkLst>
            <pc:docMk/>
            <pc:sldMk cId="0" sldId="726"/>
            <ac:grpSpMk id="763911" creationId="{B7BF8257-2160-4094-85B7-C35DC14DFA9F}"/>
          </ac:grpSpMkLst>
        </pc:grpChg>
        <pc:graphicFrameChg chg="del">
          <ac:chgData name="Juergen Rilling" userId="8eb2312cd75cf2b3" providerId="LiveId" clId="{79EE517E-F239-4491-93D1-6BAF519D4E53}" dt="2020-01-21T17:46:14.420" v="63" actId="21"/>
          <ac:graphicFrameMkLst>
            <pc:docMk/>
            <pc:sldMk cId="0" sldId="726"/>
            <ac:graphicFrameMk id="763918" creationId="{FC3D8F76-9F23-4C3B-A7F0-F188381B4756}"/>
          </ac:graphicFrameMkLst>
        </pc:graphicFrameChg>
        <pc:picChg chg="add mod">
          <ac:chgData name="Juergen Rilling" userId="8eb2312cd75cf2b3" providerId="LiveId" clId="{79EE517E-F239-4491-93D1-6BAF519D4E53}" dt="2020-01-21T17:46:38.698" v="70" actId="14100"/>
          <ac:picMkLst>
            <pc:docMk/>
            <pc:sldMk cId="0" sldId="726"/>
            <ac:picMk id="2" creationId="{A9DD3EC6-297B-4FB7-B7E9-F8B15DE13175}"/>
          </ac:picMkLst>
        </pc:picChg>
        <pc:cxnChg chg="add">
          <ac:chgData name="Juergen Rilling" userId="8eb2312cd75cf2b3" providerId="LiveId" clId="{79EE517E-F239-4491-93D1-6BAF519D4E53}" dt="2020-01-21T17:46:19.985" v="64" actId="26606"/>
          <ac:cxnSpMkLst>
            <pc:docMk/>
            <pc:sldMk cId="0" sldId="726"/>
            <ac:cxnSpMk id="77" creationId="{2D72A2C9-F3CA-4216-8BAD-FA4C970C3C4E}"/>
          </ac:cxnSpMkLst>
        </pc:cxnChg>
      </pc:sldChg>
      <pc:sldChg chg="addSp delSp modSp mod setBg">
        <pc:chgData name="Juergen Rilling" userId="8eb2312cd75cf2b3" providerId="LiveId" clId="{79EE517E-F239-4491-93D1-6BAF519D4E53}" dt="2020-01-21T17:53:00.489" v="76" actId="1076"/>
        <pc:sldMkLst>
          <pc:docMk/>
          <pc:sldMk cId="0" sldId="727"/>
        </pc:sldMkLst>
        <pc:spChg chg="add">
          <ac:chgData name="Juergen Rilling" userId="8eb2312cd75cf2b3" providerId="LiveId" clId="{79EE517E-F239-4491-93D1-6BAF519D4E53}" dt="2020-01-21T17:52:44.084" v="72" actId="26606"/>
          <ac:spMkLst>
            <pc:docMk/>
            <pc:sldMk cId="0" sldId="727"/>
            <ac:spMk id="75" creationId="{3B854194-185D-494D-905C-7C7CB2E30F6E}"/>
          </ac:spMkLst>
        </pc:spChg>
        <pc:spChg chg="add">
          <ac:chgData name="Juergen Rilling" userId="8eb2312cd75cf2b3" providerId="LiveId" clId="{79EE517E-F239-4491-93D1-6BAF519D4E53}" dt="2020-01-21T17:52:44.084" v="72" actId="26606"/>
          <ac:spMkLst>
            <pc:docMk/>
            <pc:sldMk cId="0" sldId="727"/>
            <ac:spMk id="77" creationId="{B4F5FA0D-0104-4987-8241-EFF7C85B88DE}"/>
          </ac:spMkLst>
        </pc:spChg>
        <pc:spChg chg="mod">
          <ac:chgData name="Juergen Rilling" userId="8eb2312cd75cf2b3" providerId="LiveId" clId="{79EE517E-F239-4491-93D1-6BAF519D4E53}" dt="2020-01-21T17:52:44.084" v="72" actId="26606"/>
          <ac:spMkLst>
            <pc:docMk/>
            <pc:sldMk cId="0" sldId="727"/>
            <ac:spMk id="764930" creationId="{5E2B2D11-6627-4CA3-B401-A4F32783B1C5}"/>
          </ac:spMkLst>
        </pc:spChg>
        <pc:spChg chg="mod">
          <ac:chgData name="Juergen Rilling" userId="8eb2312cd75cf2b3" providerId="LiveId" clId="{79EE517E-F239-4491-93D1-6BAF519D4E53}" dt="2020-01-21T17:52:55.505" v="74" actId="14100"/>
          <ac:spMkLst>
            <pc:docMk/>
            <pc:sldMk cId="0" sldId="727"/>
            <ac:spMk id="764931" creationId="{2BB8DE81-6AC1-4326-ABE8-7C0A9D3DE253}"/>
          </ac:spMkLst>
        </pc:spChg>
        <pc:spChg chg="mod">
          <ac:chgData name="Juergen Rilling" userId="8eb2312cd75cf2b3" providerId="LiveId" clId="{79EE517E-F239-4491-93D1-6BAF519D4E53}" dt="2020-01-21T17:52:48.025" v="73" actId="1076"/>
          <ac:spMkLst>
            <pc:docMk/>
            <pc:sldMk cId="0" sldId="727"/>
            <ac:spMk id="764934" creationId="{2CE5E588-5DF4-49B7-8E77-379A2327349C}"/>
          </ac:spMkLst>
        </pc:spChg>
        <pc:spChg chg="del">
          <ac:chgData name="Juergen Rilling" userId="8eb2312cd75cf2b3" providerId="LiveId" clId="{79EE517E-F239-4491-93D1-6BAF519D4E53}" dt="2020-01-21T17:52:34.636" v="71" actId="21"/>
          <ac:spMkLst>
            <pc:docMk/>
            <pc:sldMk cId="0" sldId="727"/>
            <ac:spMk id="764946" creationId="{CECE6A4F-0A91-4570-8F59-C587EA4C2741}"/>
          </ac:spMkLst>
        </pc:spChg>
        <pc:spChg chg="del">
          <ac:chgData name="Juergen Rilling" userId="8eb2312cd75cf2b3" providerId="LiveId" clId="{79EE517E-F239-4491-93D1-6BAF519D4E53}" dt="2020-01-21T17:52:34.636" v="71" actId="21"/>
          <ac:spMkLst>
            <pc:docMk/>
            <pc:sldMk cId="0" sldId="727"/>
            <ac:spMk id="764956" creationId="{8CBC8649-C178-4B09-BB3A-A32C6284FAAA}"/>
          </ac:spMkLst>
        </pc:spChg>
        <pc:spChg chg="del">
          <ac:chgData name="Juergen Rilling" userId="8eb2312cd75cf2b3" providerId="LiveId" clId="{79EE517E-F239-4491-93D1-6BAF519D4E53}" dt="2020-01-21T17:52:34.636" v="71" actId="21"/>
          <ac:spMkLst>
            <pc:docMk/>
            <pc:sldMk cId="0" sldId="727"/>
            <ac:spMk id="764957" creationId="{D7AADC4C-34A5-4687-B4A2-66CF6756BF0E}"/>
          </ac:spMkLst>
        </pc:spChg>
        <pc:spChg chg="del">
          <ac:chgData name="Juergen Rilling" userId="8eb2312cd75cf2b3" providerId="LiveId" clId="{79EE517E-F239-4491-93D1-6BAF519D4E53}" dt="2020-01-21T17:52:34.636" v="71" actId="21"/>
          <ac:spMkLst>
            <pc:docMk/>
            <pc:sldMk cId="0" sldId="727"/>
            <ac:spMk id="764958" creationId="{ABE63C81-03BB-4298-8679-9D4EEEB87649}"/>
          </ac:spMkLst>
        </pc:spChg>
        <pc:spChg chg="del">
          <ac:chgData name="Juergen Rilling" userId="8eb2312cd75cf2b3" providerId="LiveId" clId="{79EE517E-F239-4491-93D1-6BAF519D4E53}" dt="2020-01-21T17:52:34.636" v="71" actId="21"/>
          <ac:spMkLst>
            <pc:docMk/>
            <pc:sldMk cId="0" sldId="727"/>
            <ac:spMk id="764959" creationId="{E55BBF44-2C05-4583-B7FE-FDA1F58B8E0E}"/>
          </ac:spMkLst>
        </pc:spChg>
        <pc:spChg chg="del">
          <ac:chgData name="Juergen Rilling" userId="8eb2312cd75cf2b3" providerId="LiveId" clId="{79EE517E-F239-4491-93D1-6BAF519D4E53}" dt="2020-01-21T17:52:34.636" v="71" actId="21"/>
          <ac:spMkLst>
            <pc:docMk/>
            <pc:sldMk cId="0" sldId="727"/>
            <ac:spMk id="764961" creationId="{A815B360-161A-4B5A-B7AB-E53D637280A1}"/>
          </ac:spMkLst>
        </pc:spChg>
        <pc:grpChg chg="del">
          <ac:chgData name="Juergen Rilling" userId="8eb2312cd75cf2b3" providerId="LiveId" clId="{79EE517E-F239-4491-93D1-6BAF519D4E53}" dt="2020-01-21T17:52:34.636" v="71" actId="21"/>
          <ac:grpSpMkLst>
            <pc:docMk/>
            <pc:sldMk cId="0" sldId="727"/>
            <ac:grpSpMk id="764942" creationId="{352D0C21-A318-40E7-ADD0-73AF651010D2}"/>
          </ac:grpSpMkLst>
        </pc:grpChg>
        <pc:grpChg chg="del">
          <ac:chgData name="Juergen Rilling" userId="8eb2312cd75cf2b3" providerId="LiveId" clId="{79EE517E-F239-4491-93D1-6BAF519D4E53}" dt="2020-01-21T17:52:34.636" v="71" actId="21"/>
          <ac:grpSpMkLst>
            <pc:docMk/>
            <pc:sldMk cId="0" sldId="727"/>
            <ac:grpSpMk id="764943" creationId="{F3F693CF-BE43-405D-BBC9-AE6ED83ADECA}"/>
          </ac:grpSpMkLst>
        </pc:grpChg>
        <pc:grpChg chg="del">
          <ac:chgData name="Juergen Rilling" userId="8eb2312cd75cf2b3" providerId="LiveId" clId="{79EE517E-F239-4491-93D1-6BAF519D4E53}" dt="2020-01-21T17:52:34.636" v="71" actId="21"/>
          <ac:grpSpMkLst>
            <pc:docMk/>
            <pc:sldMk cId="0" sldId="727"/>
            <ac:grpSpMk id="764952" creationId="{43DCC5D7-207B-48EA-95B9-61768ED635E1}"/>
          </ac:grpSpMkLst>
        </pc:grpChg>
        <pc:grpChg chg="del">
          <ac:chgData name="Juergen Rilling" userId="8eb2312cd75cf2b3" providerId="LiveId" clId="{79EE517E-F239-4491-93D1-6BAF519D4E53}" dt="2020-01-21T17:52:34.636" v="71" actId="21"/>
          <ac:grpSpMkLst>
            <pc:docMk/>
            <pc:sldMk cId="0" sldId="727"/>
            <ac:grpSpMk id="764953" creationId="{B97FF38D-B898-4231-9688-BC2FCD4B0E91}"/>
          </ac:grpSpMkLst>
        </pc:grpChg>
        <pc:picChg chg="add mod">
          <ac:chgData name="Juergen Rilling" userId="8eb2312cd75cf2b3" providerId="LiveId" clId="{79EE517E-F239-4491-93D1-6BAF519D4E53}" dt="2020-01-21T17:53:00.489" v="76" actId="1076"/>
          <ac:picMkLst>
            <pc:docMk/>
            <pc:sldMk cId="0" sldId="727"/>
            <ac:picMk id="2" creationId="{C9F4693F-9632-4AE6-B3C1-83232842B7A5}"/>
          </ac:picMkLst>
        </pc:picChg>
        <pc:picChg chg="add">
          <ac:chgData name="Juergen Rilling" userId="8eb2312cd75cf2b3" providerId="LiveId" clId="{79EE517E-F239-4491-93D1-6BAF519D4E53}" dt="2020-01-21T17:52:44.084" v="72" actId="26606"/>
          <ac:picMkLst>
            <pc:docMk/>
            <pc:sldMk cId="0" sldId="727"/>
            <ac:picMk id="79" creationId="{2897127E-6CEF-446C-BE87-93B7C46E49D1}"/>
          </ac:picMkLst>
        </pc:picChg>
      </pc:sldChg>
      <pc:sldChg chg="addSp delSp modSp mod setBg">
        <pc:chgData name="Juergen Rilling" userId="8eb2312cd75cf2b3" providerId="LiveId" clId="{79EE517E-F239-4491-93D1-6BAF519D4E53}" dt="2020-01-21T17:55:31.331" v="142" actId="14100"/>
        <pc:sldMkLst>
          <pc:docMk/>
          <pc:sldMk cId="1642204826" sldId="728"/>
        </pc:sldMkLst>
        <pc:spChg chg="mod">
          <ac:chgData name="Juergen Rilling" userId="8eb2312cd75cf2b3" providerId="LiveId" clId="{79EE517E-F239-4491-93D1-6BAF519D4E53}" dt="2020-01-21T17:55:24.457" v="140" actId="20577"/>
          <ac:spMkLst>
            <pc:docMk/>
            <pc:sldMk cId="1642204826" sldId="728"/>
            <ac:spMk id="2" creationId="{291A341E-D741-41F8-AB5B-5B86F23659FD}"/>
          </ac:spMkLst>
        </pc:spChg>
        <pc:spChg chg="mod">
          <ac:chgData name="Juergen Rilling" userId="8eb2312cd75cf2b3" providerId="LiveId" clId="{79EE517E-F239-4491-93D1-6BAF519D4E53}" dt="2020-01-21T17:55:31.331" v="142" actId="14100"/>
          <ac:spMkLst>
            <pc:docMk/>
            <pc:sldMk cId="1642204826" sldId="728"/>
            <ac:spMk id="3" creationId="{D5A9317A-FE05-4276-99C2-7C560C7EA82E}"/>
          </ac:spMkLst>
        </pc:spChg>
        <pc:spChg chg="mod">
          <ac:chgData name="Juergen Rilling" userId="8eb2312cd75cf2b3" providerId="LiveId" clId="{79EE517E-F239-4491-93D1-6BAF519D4E53}" dt="2020-01-21T17:54:48.448" v="105" actId="26606"/>
          <ac:spMkLst>
            <pc:docMk/>
            <pc:sldMk cId="1642204826" sldId="728"/>
            <ac:spMk id="4" creationId="{012C2B78-FFAD-4397-A537-25076FFA36B0}"/>
          </ac:spMkLst>
        </pc:spChg>
        <pc:spChg chg="mod">
          <ac:chgData name="Juergen Rilling" userId="8eb2312cd75cf2b3" providerId="LiveId" clId="{79EE517E-F239-4491-93D1-6BAF519D4E53}" dt="2020-01-21T17:54:48.448" v="105" actId="26606"/>
          <ac:spMkLst>
            <pc:docMk/>
            <pc:sldMk cId="1642204826" sldId="728"/>
            <ac:spMk id="5" creationId="{3BDC6E33-1D79-48B8-ACE1-1E3612D1D9F7}"/>
          </ac:spMkLst>
        </pc:spChg>
        <pc:spChg chg="mod ord">
          <ac:chgData name="Juergen Rilling" userId="8eb2312cd75cf2b3" providerId="LiveId" clId="{79EE517E-F239-4491-93D1-6BAF519D4E53}" dt="2020-01-21T17:54:48.448" v="105" actId="26606"/>
          <ac:spMkLst>
            <pc:docMk/>
            <pc:sldMk cId="1642204826" sldId="728"/>
            <ac:spMk id="6" creationId="{ED594741-155D-406F-86B4-4147EC5419A6}"/>
          </ac:spMkLst>
        </pc:spChg>
        <pc:spChg chg="add del">
          <ac:chgData name="Juergen Rilling" userId="8eb2312cd75cf2b3" providerId="LiveId" clId="{79EE517E-F239-4491-93D1-6BAF519D4E53}" dt="2020-01-21T17:54:48.416" v="104" actId="26606"/>
          <ac:spMkLst>
            <pc:docMk/>
            <pc:sldMk cId="1642204826" sldId="728"/>
            <ac:spMk id="12" creationId="{C5278130-DFE0-457B-8698-88DF69019DDE}"/>
          </ac:spMkLst>
        </pc:spChg>
        <pc:spChg chg="add del">
          <ac:chgData name="Juergen Rilling" userId="8eb2312cd75cf2b3" providerId="LiveId" clId="{79EE517E-F239-4491-93D1-6BAF519D4E53}" dt="2020-01-21T17:54:48.416" v="104" actId="26606"/>
          <ac:spMkLst>
            <pc:docMk/>
            <pc:sldMk cId="1642204826" sldId="728"/>
            <ac:spMk id="14" creationId="{2F99531B-1681-4D6E-BECB-18325B33A618}"/>
          </ac:spMkLst>
        </pc:spChg>
        <pc:spChg chg="add del">
          <ac:chgData name="Juergen Rilling" userId="8eb2312cd75cf2b3" providerId="LiveId" clId="{79EE517E-F239-4491-93D1-6BAF519D4E53}" dt="2020-01-21T17:54:48.416" v="104" actId="26606"/>
          <ac:spMkLst>
            <pc:docMk/>
            <pc:sldMk cId="1642204826" sldId="728"/>
            <ac:spMk id="16" creationId="{7E680342-3932-477B-AB83-ECAA4D9A64A2}"/>
          </ac:spMkLst>
        </pc:spChg>
        <pc:picChg chg="add del">
          <ac:chgData name="Juergen Rilling" userId="8eb2312cd75cf2b3" providerId="LiveId" clId="{79EE517E-F239-4491-93D1-6BAF519D4E53}" dt="2020-01-21T17:54:48.416" v="104" actId="26606"/>
          <ac:picMkLst>
            <pc:docMk/>
            <pc:sldMk cId="1642204826" sldId="728"/>
            <ac:picMk id="8" creationId="{4A469115-5135-4953-93AE-4D2FB92BDF2A}"/>
          </ac:picMkLst>
        </pc:picChg>
        <pc:picChg chg="add mod">
          <ac:chgData name="Juergen Rilling" userId="8eb2312cd75cf2b3" providerId="LiveId" clId="{79EE517E-F239-4491-93D1-6BAF519D4E53}" dt="2020-01-21T17:55:13.181" v="110" actId="1076"/>
          <ac:picMkLst>
            <pc:docMk/>
            <pc:sldMk cId="1642204826" sldId="728"/>
            <ac:picMk id="22" creationId="{4CB2B1C7-38D1-4B17-92CE-54987D569E9F}"/>
          </ac:picMkLst>
        </pc:picChg>
        <pc:cxnChg chg="add del">
          <ac:chgData name="Juergen Rilling" userId="8eb2312cd75cf2b3" providerId="LiveId" clId="{79EE517E-F239-4491-93D1-6BAF519D4E53}" dt="2020-01-21T17:54:48.416" v="104" actId="26606"/>
          <ac:cxnSpMkLst>
            <pc:docMk/>
            <pc:sldMk cId="1642204826" sldId="728"/>
            <ac:cxnSpMk id="18" creationId="{7F31F680-B796-4BB9-B054-0657B8D6C471}"/>
          </ac:cxnSpMkLst>
        </pc:cxnChg>
        <pc:cxnChg chg="add del">
          <ac:chgData name="Juergen Rilling" userId="8eb2312cd75cf2b3" providerId="LiveId" clId="{79EE517E-F239-4491-93D1-6BAF519D4E53}" dt="2020-01-21T17:54:48.416" v="104" actId="26606"/>
          <ac:cxnSpMkLst>
            <pc:docMk/>
            <pc:sldMk cId="1642204826" sldId="728"/>
            <ac:cxnSpMk id="20" creationId="{F827AE7A-BC24-4CE5-8BAD-FAF901050967}"/>
          </ac:cxnSpMkLst>
        </pc:cxnChg>
      </pc:sldChg>
      <pc:sldChg chg="addSp modSp mod setBg">
        <pc:chgData name="Juergen Rilling" userId="8eb2312cd75cf2b3" providerId="LiveId" clId="{79EE517E-F239-4491-93D1-6BAF519D4E53}" dt="2020-01-21T18:09:15.064" v="266" actId="26606"/>
        <pc:sldMkLst>
          <pc:docMk/>
          <pc:sldMk cId="3432415741" sldId="735"/>
        </pc:sldMkLst>
        <pc:spChg chg="mod ord">
          <ac:chgData name="Juergen Rilling" userId="8eb2312cd75cf2b3" providerId="LiveId" clId="{79EE517E-F239-4491-93D1-6BAF519D4E53}" dt="2020-01-21T18:09:15.064" v="266" actId="26606"/>
          <ac:spMkLst>
            <pc:docMk/>
            <pc:sldMk cId="3432415741" sldId="735"/>
            <ac:spMk id="2" creationId="{0DE156F8-3C96-423D-AAA2-929920CC2344}"/>
          </ac:spMkLst>
        </pc:spChg>
        <pc:spChg chg="mod">
          <ac:chgData name="Juergen Rilling" userId="8eb2312cd75cf2b3" providerId="LiveId" clId="{79EE517E-F239-4491-93D1-6BAF519D4E53}" dt="2020-01-21T18:09:15.064" v="266" actId="26606"/>
          <ac:spMkLst>
            <pc:docMk/>
            <pc:sldMk cId="3432415741" sldId="735"/>
            <ac:spMk id="4" creationId="{0B9C5CD3-79E6-4061-A13E-36EAF169A76F}"/>
          </ac:spMkLst>
        </pc:spChg>
        <pc:spChg chg="mod">
          <ac:chgData name="Juergen Rilling" userId="8eb2312cd75cf2b3" providerId="LiveId" clId="{79EE517E-F239-4491-93D1-6BAF519D4E53}" dt="2020-01-21T18:09:15.064" v="266" actId="26606"/>
          <ac:spMkLst>
            <pc:docMk/>
            <pc:sldMk cId="3432415741" sldId="735"/>
            <ac:spMk id="6" creationId="{94E363FA-0120-4FA4-874C-27BE42C82684}"/>
          </ac:spMkLst>
        </pc:spChg>
        <pc:spChg chg="add">
          <ac:chgData name="Juergen Rilling" userId="8eb2312cd75cf2b3" providerId="LiveId" clId="{79EE517E-F239-4491-93D1-6BAF519D4E53}" dt="2020-01-21T18:09:15.064" v="266" actId="26606"/>
          <ac:spMkLst>
            <pc:docMk/>
            <pc:sldMk cId="3432415741" sldId="735"/>
            <ac:spMk id="12" creationId="{B9951BD9-0868-4CDB-ACD6-9C4209B5E412}"/>
          </ac:spMkLst>
        </pc:spChg>
        <pc:picChg chg="add">
          <ac:chgData name="Juergen Rilling" userId="8eb2312cd75cf2b3" providerId="LiveId" clId="{79EE517E-F239-4491-93D1-6BAF519D4E53}" dt="2020-01-21T18:09:15.064" v="266" actId="26606"/>
          <ac:picMkLst>
            <pc:docMk/>
            <pc:sldMk cId="3432415741" sldId="735"/>
            <ac:picMk id="8" creationId="{B35A4E5C-F938-4843-8541-A3FBA780E2A7}"/>
          </ac:picMkLst>
        </pc:picChg>
      </pc:sldChg>
    </pc:docChg>
  </pc:docChgLst>
  <pc:docChgLst>
    <pc:chgData name="Juergen Rilling" userId="f32c10c5-cad9-4a66-a33f-b1c4a4ed073e" providerId="ADAL" clId="{619C1411-1A09-4BA0-BD59-145A8A012071}"/>
    <pc:docChg chg="modSld">
      <pc:chgData name="Juergen Rilling" userId="f32c10c5-cad9-4a66-a33f-b1c4a4ed073e" providerId="ADAL" clId="{619C1411-1A09-4BA0-BD59-145A8A012071}" dt="2022-10-05T19:36:15.732" v="1" actId="20577"/>
      <pc:docMkLst>
        <pc:docMk/>
      </pc:docMkLst>
      <pc:sldChg chg="modSp">
        <pc:chgData name="Juergen Rilling" userId="f32c10c5-cad9-4a66-a33f-b1c4a4ed073e" providerId="ADAL" clId="{619C1411-1A09-4BA0-BD59-145A8A012071}" dt="2022-10-05T19:36:15.732" v="1" actId="20577"/>
        <pc:sldMkLst>
          <pc:docMk/>
          <pc:sldMk cId="1783496819" sldId="353"/>
        </pc:sldMkLst>
        <pc:graphicFrameChg chg="mod">
          <ac:chgData name="Juergen Rilling" userId="f32c10c5-cad9-4a66-a33f-b1c4a4ed073e" providerId="ADAL" clId="{619C1411-1A09-4BA0-BD59-145A8A012071}" dt="2022-10-05T19:36:15.732" v="1" actId="20577"/>
          <ac:graphicFrameMkLst>
            <pc:docMk/>
            <pc:sldMk cId="1783496819" sldId="353"/>
            <ac:graphicFrameMk id="1652746" creationId="{D6717407-A594-4B35-8AF7-49488736413D}"/>
          </ac:graphicFrameMkLst>
        </pc:graphicFrameChg>
      </pc:sldChg>
    </pc:docChg>
  </pc:docChgLst>
  <pc:docChgLst>
    <pc:chgData name="Juergen Rilling" userId="f32c10c5-cad9-4a66-a33f-b1c4a4ed073e" providerId="ADAL" clId="{33D572CD-2887-4216-B066-14BA3F845CCA}"/>
    <pc:docChg chg="modSld">
      <pc:chgData name="Juergen Rilling" userId="f32c10c5-cad9-4a66-a33f-b1c4a4ed073e" providerId="ADAL" clId="{33D572CD-2887-4216-B066-14BA3F845CCA}" dt="2023-03-07T17:08:30.147" v="0" actId="20577"/>
      <pc:docMkLst>
        <pc:docMk/>
      </pc:docMkLst>
      <pc:sldChg chg="modSp mod">
        <pc:chgData name="Juergen Rilling" userId="f32c10c5-cad9-4a66-a33f-b1c4a4ed073e" providerId="ADAL" clId="{33D572CD-2887-4216-B066-14BA3F845CCA}" dt="2023-03-07T17:08:30.147" v="0" actId="20577"/>
        <pc:sldMkLst>
          <pc:docMk/>
          <pc:sldMk cId="2492285774" sldId="257"/>
        </pc:sldMkLst>
        <pc:spChg chg="mod">
          <ac:chgData name="Juergen Rilling" userId="f32c10c5-cad9-4a66-a33f-b1c4a4ed073e" providerId="ADAL" clId="{33D572CD-2887-4216-B066-14BA3F845CCA}" dt="2023-03-07T17:08:30.147" v="0" actId="20577"/>
          <ac:spMkLst>
            <pc:docMk/>
            <pc:sldMk cId="2492285774" sldId="257"/>
            <ac:spMk id="4" creationId="{00000000-0000-0000-0000-000000000000}"/>
          </ac:spMkLst>
        </pc:spChg>
      </pc:sldChg>
    </pc:docChg>
  </pc:docChgLst>
  <pc:docChgLst>
    <pc:chgData name="Juergen Rilling" userId="f32c10c5-cad9-4a66-a33f-b1c4a4ed073e" providerId="ADAL" clId="{672B8DC9-53E2-4E53-BACE-AF45DFB9B36E}"/>
    <pc:docChg chg="undo custSel modSld">
      <pc:chgData name="Juergen Rilling" userId="f32c10c5-cad9-4a66-a33f-b1c4a4ed073e" providerId="ADAL" clId="{672B8DC9-53E2-4E53-BACE-AF45DFB9B36E}" dt="2023-11-07T14:14:02.370" v="100" actId="26606"/>
      <pc:docMkLst>
        <pc:docMk/>
      </pc:docMkLst>
      <pc:sldChg chg="modSp mod">
        <pc:chgData name="Juergen Rilling" userId="f32c10c5-cad9-4a66-a33f-b1c4a4ed073e" providerId="ADAL" clId="{672B8DC9-53E2-4E53-BACE-AF45DFB9B36E}" dt="2023-11-07T14:04:37.207" v="66" actId="113"/>
        <pc:sldMkLst>
          <pc:docMk/>
          <pc:sldMk cId="0" sldId="268"/>
        </pc:sldMkLst>
        <pc:graphicFrameChg chg="mod modGraphic">
          <ac:chgData name="Juergen Rilling" userId="f32c10c5-cad9-4a66-a33f-b1c4a4ed073e" providerId="ADAL" clId="{672B8DC9-53E2-4E53-BACE-AF45DFB9B36E}" dt="2023-11-07T14:04:37.207" v="66" actId="113"/>
          <ac:graphicFrameMkLst>
            <pc:docMk/>
            <pc:sldMk cId="0" sldId="268"/>
            <ac:graphicFrameMk id="37895" creationId="{6AA331DE-BBE9-4293-B1E8-11411895987F}"/>
          </ac:graphicFrameMkLst>
        </pc:graphicFrameChg>
      </pc:sldChg>
      <pc:sldChg chg="addSp delSp modSp mod">
        <pc:chgData name="Juergen Rilling" userId="f32c10c5-cad9-4a66-a33f-b1c4a4ed073e" providerId="ADAL" clId="{672B8DC9-53E2-4E53-BACE-AF45DFB9B36E}" dt="2023-11-07T14:04:50.255" v="68" actId="113"/>
        <pc:sldMkLst>
          <pc:docMk/>
          <pc:sldMk cId="0" sldId="288"/>
        </pc:sldMkLst>
        <pc:spChg chg="del">
          <ac:chgData name="Juergen Rilling" userId="f32c10c5-cad9-4a66-a33f-b1c4a4ed073e" providerId="ADAL" clId="{672B8DC9-53E2-4E53-BACE-AF45DFB9B36E}" dt="2023-11-07T14:04:43.590" v="67" actId="26606"/>
          <ac:spMkLst>
            <pc:docMk/>
            <pc:sldMk cId="0" sldId="288"/>
            <ac:spMk id="76" creationId="{46C2E80F-49A6-4372-B103-219D417A55ED}"/>
          </ac:spMkLst>
        </pc:spChg>
        <pc:spChg chg="mod">
          <ac:chgData name="Juergen Rilling" userId="f32c10c5-cad9-4a66-a33f-b1c4a4ed073e" providerId="ADAL" clId="{672B8DC9-53E2-4E53-BACE-AF45DFB9B36E}" dt="2023-11-07T14:04:43.590" v="67" actId="26606"/>
          <ac:spMkLst>
            <pc:docMk/>
            <pc:sldMk cId="0" sldId="288"/>
            <ac:spMk id="38915" creationId="{0E8AA3B3-2E35-44CD-9BEB-378689E4BA85}"/>
          </ac:spMkLst>
        </pc:spChg>
        <pc:spChg chg="mod">
          <ac:chgData name="Juergen Rilling" userId="f32c10c5-cad9-4a66-a33f-b1c4a4ed073e" providerId="ADAL" clId="{672B8DC9-53E2-4E53-BACE-AF45DFB9B36E}" dt="2023-11-07T14:04:43.590" v="67" actId="26606"/>
          <ac:spMkLst>
            <pc:docMk/>
            <pc:sldMk cId="0" sldId="288"/>
            <ac:spMk id="38916" creationId="{598653F1-7605-4CEB-BA50-D5B0434CA4B7}"/>
          </ac:spMkLst>
        </pc:spChg>
        <pc:spChg chg="add">
          <ac:chgData name="Juergen Rilling" userId="f32c10c5-cad9-4a66-a33f-b1c4a4ed073e" providerId="ADAL" clId="{672B8DC9-53E2-4E53-BACE-AF45DFB9B36E}" dt="2023-11-07T14:04:43.590" v="67" actId="26606"/>
          <ac:spMkLst>
            <pc:docMk/>
            <pc:sldMk cId="0" sldId="288"/>
            <ac:spMk id="38924" creationId="{9DBC8166-481C-4473-95F5-9A5B9073B7F1}"/>
          </ac:spMkLst>
        </pc:spChg>
        <pc:spChg chg="add">
          <ac:chgData name="Juergen Rilling" userId="f32c10c5-cad9-4a66-a33f-b1c4a4ed073e" providerId="ADAL" clId="{672B8DC9-53E2-4E53-BACE-AF45DFB9B36E}" dt="2023-11-07T14:04:43.590" v="67" actId="26606"/>
          <ac:spMkLst>
            <pc:docMk/>
            <pc:sldMk cId="0" sldId="288"/>
            <ac:spMk id="38926" creationId="{A5A5CE6E-90AF-4D43-A014-1F9EC83EB93D}"/>
          </ac:spMkLst>
        </pc:spChg>
        <pc:graphicFrameChg chg="mod modGraphic">
          <ac:chgData name="Juergen Rilling" userId="f32c10c5-cad9-4a66-a33f-b1c4a4ed073e" providerId="ADAL" clId="{672B8DC9-53E2-4E53-BACE-AF45DFB9B36E}" dt="2023-11-07T14:04:50.255" v="68" actId="113"/>
          <ac:graphicFrameMkLst>
            <pc:docMk/>
            <pc:sldMk cId="0" sldId="288"/>
            <ac:graphicFrameMk id="38919" creationId="{52ECC0E3-F5B1-4044-B6D5-9072327BE3F2}"/>
          </ac:graphicFrameMkLst>
        </pc:graphicFrameChg>
      </pc:sldChg>
      <pc:sldChg chg="modSp mod">
        <pc:chgData name="Juergen Rilling" userId="f32c10c5-cad9-4a66-a33f-b1c4a4ed073e" providerId="ADAL" clId="{672B8DC9-53E2-4E53-BACE-AF45DFB9B36E}" dt="2023-11-07T14:08:37.137" v="92" actId="20577"/>
        <pc:sldMkLst>
          <pc:docMk/>
          <pc:sldMk cId="0" sldId="289"/>
        </pc:sldMkLst>
        <pc:spChg chg="mod">
          <ac:chgData name="Juergen Rilling" userId="f32c10c5-cad9-4a66-a33f-b1c4a4ed073e" providerId="ADAL" clId="{672B8DC9-53E2-4E53-BACE-AF45DFB9B36E}" dt="2023-11-07T14:08:37.137" v="92" actId="20577"/>
          <ac:spMkLst>
            <pc:docMk/>
            <pc:sldMk cId="0" sldId="289"/>
            <ac:spMk id="40964" creationId="{028BB634-475B-4105-8194-15565EF831B7}"/>
          </ac:spMkLst>
        </pc:spChg>
      </pc:sldChg>
      <pc:sldChg chg="modSp mod">
        <pc:chgData name="Juergen Rilling" userId="f32c10c5-cad9-4a66-a33f-b1c4a4ed073e" providerId="ADAL" clId="{672B8DC9-53E2-4E53-BACE-AF45DFB9B36E}" dt="2023-11-07T14:12:29.053" v="94" actId="113"/>
        <pc:sldMkLst>
          <pc:docMk/>
          <pc:sldMk cId="0" sldId="294"/>
        </pc:sldMkLst>
        <pc:spChg chg="mod">
          <ac:chgData name="Juergen Rilling" userId="f32c10c5-cad9-4a66-a33f-b1c4a4ed073e" providerId="ADAL" clId="{672B8DC9-53E2-4E53-BACE-AF45DFB9B36E}" dt="2023-11-07T14:12:29.053" v="94" actId="113"/>
          <ac:spMkLst>
            <pc:docMk/>
            <pc:sldMk cId="0" sldId="294"/>
            <ac:spMk id="46085" creationId="{40CA539B-9A5C-428E-9B88-1A6C411140C4}"/>
          </ac:spMkLst>
        </pc:spChg>
      </pc:sldChg>
      <pc:sldChg chg="modSp mod">
        <pc:chgData name="Juergen Rilling" userId="f32c10c5-cad9-4a66-a33f-b1c4a4ed073e" providerId="ADAL" clId="{672B8DC9-53E2-4E53-BACE-AF45DFB9B36E}" dt="2023-11-07T14:12:50.662" v="96" actId="33524"/>
        <pc:sldMkLst>
          <pc:docMk/>
          <pc:sldMk cId="0" sldId="295"/>
        </pc:sldMkLst>
        <pc:spChg chg="mod">
          <ac:chgData name="Juergen Rilling" userId="f32c10c5-cad9-4a66-a33f-b1c4a4ed073e" providerId="ADAL" clId="{672B8DC9-53E2-4E53-BACE-AF45DFB9B36E}" dt="2023-11-07T14:12:50.662" v="96" actId="33524"/>
          <ac:spMkLst>
            <pc:docMk/>
            <pc:sldMk cId="0" sldId="295"/>
            <ac:spMk id="48133" creationId="{6133C3AF-A911-469B-88A3-F83DAE09674B}"/>
          </ac:spMkLst>
        </pc:spChg>
      </pc:sldChg>
      <pc:sldChg chg="addSp modSp mod">
        <pc:chgData name="Juergen Rilling" userId="f32c10c5-cad9-4a66-a33f-b1c4a4ed073e" providerId="ADAL" clId="{672B8DC9-53E2-4E53-BACE-AF45DFB9B36E}" dt="2023-11-07T13:58:05.975" v="0" actId="26606"/>
        <pc:sldMkLst>
          <pc:docMk/>
          <pc:sldMk cId="416791737" sldId="326"/>
        </pc:sldMkLst>
        <pc:spChg chg="mod">
          <ac:chgData name="Juergen Rilling" userId="f32c10c5-cad9-4a66-a33f-b1c4a4ed073e" providerId="ADAL" clId="{672B8DC9-53E2-4E53-BACE-AF45DFB9B36E}" dt="2023-11-07T13:58:05.975" v="0" actId="26606"/>
          <ac:spMkLst>
            <pc:docMk/>
            <pc:sldMk cId="416791737" sldId="326"/>
            <ac:spMk id="4" creationId="{00000000-0000-0000-0000-000000000000}"/>
          </ac:spMkLst>
        </pc:spChg>
        <pc:spChg chg="mod">
          <ac:chgData name="Juergen Rilling" userId="f32c10c5-cad9-4a66-a33f-b1c4a4ed073e" providerId="ADAL" clId="{672B8DC9-53E2-4E53-BACE-AF45DFB9B36E}" dt="2023-11-07T13:58:05.975" v="0" actId="26606"/>
          <ac:spMkLst>
            <pc:docMk/>
            <pc:sldMk cId="416791737" sldId="326"/>
            <ac:spMk id="1607682" creationId="{00000000-0000-0000-0000-000000000000}"/>
          </ac:spMkLst>
        </pc:spChg>
        <pc:spChg chg="add">
          <ac:chgData name="Juergen Rilling" userId="f32c10c5-cad9-4a66-a33f-b1c4a4ed073e" providerId="ADAL" clId="{672B8DC9-53E2-4E53-BACE-AF45DFB9B36E}" dt="2023-11-07T13:58:05.975" v="0" actId="26606"/>
          <ac:spMkLst>
            <pc:docMk/>
            <pc:sldMk cId="416791737" sldId="326"/>
            <ac:spMk id="1607690" creationId="{9DBC8166-481C-4473-95F5-9A5B9073B7F1}"/>
          </ac:spMkLst>
        </pc:spChg>
        <pc:spChg chg="add">
          <ac:chgData name="Juergen Rilling" userId="f32c10c5-cad9-4a66-a33f-b1c4a4ed073e" providerId="ADAL" clId="{672B8DC9-53E2-4E53-BACE-AF45DFB9B36E}" dt="2023-11-07T13:58:05.975" v="0" actId="26606"/>
          <ac:spMkLst>
            <pc:docMk/>
            <pc:sldMk cId="416791737" sldId="326"/>
            <ac:spMk id="1607692" creationId="{A5A5CE6E-90AF-4D43-A014-1F9EC83EB93D}"/>
          </ac:spMkLst>
        </pc:spChg>
        <pc:graphicFrameChg chg="mod modGraphic">
          <ac:chgData name="Juergen Rilling" userId="f32c10c5-cad9-4a66-a33f-b1c4a4ed073e" providerId="ADAL" clId="{672B8DC9-53E2-4E53-BACE-AF45DFB9B36E}" dt="2023-11-07T13:58:05.975" v="0" actId="26606"/>
          <ac:graphicFrameMkLst>
            <pc:docMk/>
            <pc:sldMk cId="416791737" sldId="326"/>
            <ac:graphicFrameMk id="1607685" creationId="{71EAE431-C24C-45D0-9793-ECAA3E68B1DC}"/>
          </ac:graphicFrameMkLst>
        </pc:graphicFrameChg>
      </pc:sldChg>
      <pc:sldChg chg="addSp delSp modSp mod">
        <pc:chgData name="Juergen Rilling" userId="f32c10c5-cad9-4a66-a33f-b1c4a4ed073e" providerId="ADAL" clId="{672B8DC9-53E2-4E53-BACE-AF45DFB9B36E}" dt="2023-11-07T13:59:19.611" v="4" actId="26606"/>
        <pc:sldMkLst>
          <pc:docMk/>
          <pc:sldMk cId="558561929" sldId="332"/>
        </pc:sldMkLst>
        <pc:spChg chg="mod">
          <ac:chgData name="Juergen Rilling" userId="f32c10c5-cad9-4a66-a33f-b1c4a4ed073e" providerId="ADAL" clId="{672B8DC9-53E2-4E53-BACE-AF45DFB9B36E}" dt="2023-11-07T13:59:19.611" v="4" actId="26606"/>
          <ac:spMkLst>
            <pc:docMk/>
            <pc:sldMk cId="558561929" sldId="332"/>
            <ac:spMk id="4" creationId="{00000000-0000-0000-0000-000000000000}"/>
          </ac:spMkLst>
        </pc:spChg>
        <pc:spChg chg="add del">
          <ac:chgData name="Juergen Rilling" userId="f32c10c5-cad9-4a66-a33f-b1c4a4ed073e" providerId="ADAL" clId="{672B8DC9-53E2-4E53-BACE-AF45DFB9B36E}" dt="2023-11-07T13:59:19.611" v="4" actId="26606"/>
          <ac:spMkLst>
            <pc:docMk/>
            <pc:sldMk cId="558561929" sldId="332"/>
            <ac:spMk id="74" creationId="{46C2E80F-49A6-4372-B103-219D417A55ED}"/>
          </ac:spMkLst>
        </pc:spChg>
        <pc:spChg chg="mod">
          <ac:chgData name="Juergen Rilling" userId="f32c10c5-cad9-4a66-a33f-b1c4a4ed073e" providerId="ADAL" clId="{672B8DC9-53E2-4E53-BACE-AF45DFB9B36E}" dt="2023-11-07T13:59:19.611" v="4" actId="26606"/>
          <ac:spMkLst>
            <pc:docMk/>
            <pc:sldMk cId="558561929" sldId="332"/>
            <ac:spMk id="1612803" creationId="{00000000-0000-0000-0000-000000000000}"/>
          </ac:spMkLst>
        </pc:spChg>
        <pc:spChg chg="add">
          <ac:chgData name="Juergen Rilling" userId="f32c10c5-cad9-4a66-a33f-b1c4a4ed073e" providerId="ADAL" clId="{672B8DC9-53E2-4E53-BACE-AF45DFB9B36E}" dt="2023-11-07T13:59:19.611" v="4" actId="26606"/>
          <ac:spMkLst>
            <pc:docMk/>
            <pc:sldMk cId="558561929" sldId="332"/>
            <ac:spMk id="1612807" creationId="{9DBC8166-481C-4473-95F5-9A5B9073B7F1}"/>
          </ac:spMkLst>
        </pc:spChg>
        <pc:spChg chg="add">
          <ac:chgData name="Juergen Rilling" userId="f32c10c5-cad9-4a66-a33f-b1c4a4ed073e" providerId="ADAL" clId="{672B8DC9-53E2-4E53-BACE-AF45DFB9B36E}" dt="2023-11-07T13:59:19.611" v="4" actId="26606"/>
          <ac:spMkLst>
            <pc:docMk/>
            <pc:sldMk cId="558561929" sldId="332"/>
            <ac:spMk id="1612808" creationId="{A5A5CE6E-90AF-4D43-A014-1F9EC83EB93D}"/>
          </ac:spMkLst>
        </pc:spChg>
        <pc:spChg chg="add del">
          <ac:chgData name="Juergen Rilling" userId="f32c10c5-cad9-4a66-a33f-b1c4a4ed073e" providerId="ADAL" clId="{672B8DC9-53E2-4E53-BACE-AF45DFB9B36E}" dt="2023-11-07T13:58:25.974" v="3" actId="26606"/>
          <ac:spMkLst>
            <pc:docMk/>
            <pc:sldMk cId="558561929" sldId="332"/>
            <ac:spMk id="1612810" creationId="{9DBC8166-481C-4473-95F5-9A5B9073B7F1}"/>
          </ac:spMkLst>
        </pc:spChg>
        <pc:spChg chg="add del">
          <ac:chgData name="Juergen Rilling" userId="f32c10c5-cad9-4a66-a33f-b1c4a4ed073e" providerId="ADAL" clId="{672B8DC9-53E2-4E53-BACE-AF45DFB9B36E}" dt="2023-11-07T13:58:25.974" v="3" actId="26606"/>
          <ac:spMkLst>
            <pc:docMk/>
            <pc:sldMk cId="558561929" sldId="332"/>
            <ac:spMk id="1612812" creationId="{A5A5CE6E-90AF-4D43-A014-1F9EC83EB93D}"/>
          </ac:spMkLst>
        </pc:spChg>
        <pc:graphicFrameChg chg="mod modGraphic">
          <ac:chgData name="Juergen Rilling" userId="f32c10c5-cad9-4a66-a33f-b1c4a4ed073e" providerId="ADAL" clId="{672B8DC9-53E2-4E53-BACE-AF45DFB9B36E}" dt="2023-11-07T13:59:19.611" v="4" actId="26606"/>
          <ac:graphicFrameMkLst>
            <pc:docMk/>
            <pc:sldMk cId="558561929" sldId="332"/>
            <ac:graphicFrameMk id="1612805" creationId="{F7381E50-2E92-4780-B15B-207428C5DFDF}"/>
          </ac:graphicFrameMkLst>
        </pc:graphicFrameChg>
      </pc:sldChg>
      <pc:sldChg chg="modSp mod">
        <pc:chgData name="Juergen Rilling" userId="f32c10c5-cad9-4a66-a33f-b1c4a4ed073e" providerId="ADAL" clId="{672B8DC9-53E2-4E53-BACE-AF45DFB9B36E}" dt="2023-11-07T14:00:06.491" v="17" actId="207"/>
        <pc:sldMkLst>
          <pc:docMk/>
          <pc:sldMk cId="491687642" sldId="334"/>
        </pc:sldMkLst>
        <pc:graphicFrameChg chg="mod modGraphic">
          <ac:chgData name="Juergen Rilling" userId="f32c10c5-cad9-4a66-a33f-b1c4a4ed073e" providerId="ADAL" clId="{672B8DC9-53E2-4E53-BACE-AF45DFB9B36E}" dt="2023-11-07T14:00:06.491" v="17" actId="207"/>
          <ac:graphicFrameMkLst>
            <pc:docMk/>
            <pc:sldMk cId="491687642" sldId="334"/>
            <ac:graphicFrameMk id="1615877" creationId="{A3E8469A-C391-4F32-B30D-1F0C333A1C43}"/>
          </ac:graphicFrameMkLst>
        </pc:graphicFrameChg>
      </pc:sldChg>
      <pc:sldChg chg="addSp delSp modSp mod">
        <pc:chgData name="Juergen Rilling" userId="f32c10c5-cad9-4a66-a33f-b1c4a4ed073e" providerId="ADAL" clId="{672B8DC9-53E2-4E53-BACE-AF45DFB9B36E}" dt="2023-11-07T14:00:44" v="19" actId="26606"/>
        <pc:sldMkLst>
          <pc:docMk/>
          <pc:sldMk cId="1842343176" sldId="336"/>
        </pc:sldMkLst>
        <pc:spChg chg="mod">
          <ac:chgData name="Juergen Rilling" userId="f32c10c5-cad9-4a66-a33f-b1c4a4ed073e" providerId="ADAL" clId="{672B8DC9-53E2-4E53-BACE-AF45DFB9B36E}" dt="2023-11-07T14:00:44" v="19" actId="26606"/>
          <ac:spMkLst>
            <pc:docMk/>
            <pc:sldMk cId="1842343176" sldId="336"/>
            <ac:spMk id="4" creationId="{00000000-0000-0000-0000-000000000000}"/>
          </ac:spMkLst>
        </pc:spChg>
        <pc:spChg chg="del">
          <ac:chgData name="Juergen Rilling" userId="f32c10c5-cad9-4a66-a33f-b1c4a4ed073e" providerId="ADAL" clId="{672B8DC9-53E2-4E53-BACE-AF45DFB9B36E}" dt="2023-11-07T14:00:44" v="19" actId="26606"/>
          <ac:spMkLst>
            <pc:docMk/>
            <pc:sldMk cId="1842343176" sldId="336"/>
            <ac:spMk id="74" creationId="{46C2E80F-49A6-4372-B103-219D417A55ED}"/>
          </ac:spMkLst>
        </pc:spChg>
        <pc:spChg chg="mod">
          <ac:chgData name="Juergen Rilling" userId="f32c10c5-cad9-4a66-a33f-b1c4a4ed073e" providerId="ADAL" clId="{672B8DC9-53E2-4E53-BACE-AF45DFB9B36E}" dt="2023-11-07T14:00:44" v="19" actId="26606"/>
          <ac:spMkLst>
            <pc:docMk/>
            <pc:sldMk cId="1842343176" sldId="336"/>
            <ac:spMk id="1619971" creationId="{00000000-0000-0000-0000-000000000000}"/>
          </ac:spMkLst>
        </pc:spChg>
        <pc:spChg chg="add">
          <ac:chgData name="Juergen Rilling" userId="f32c10c5-cad9-4a66-a33f-b1c4a4ed073e" providerId="ADAL" clId="{672B8DC9-53E2-4E53-BACE-AF45DFB9B36E}" dt="2023-11-07T14:00:44" v="19" actId="26606"/>
          <ac:spMkLst>
            <pc:docMk/>
            <pc:sldMk cId="1842343176" sldId="336"/>
            <ac:spMk id="1619978" creationId="{955A2079-FA98-4876-80F0-72364A7D2EA4}"/>
          </ac:spMkLst>
        </pc:spChg>
        <pc:graphicFrameChg chg="mod modGraphic">
          <ac:chgData name="Juergen Rilling" userId="f32c10c5-cad9-4a66-a33f-b1c4a4ed073e" providerId="ADAL" clId="{672B8DC9-53E2-4E53-BACE-AF45DFB9B36E}" dt="2023-11-07T14:00:44" v="19" actId="26606"/>
          <ac:graphicFrameMkLst>
            <pc:docMk/>
            <pc:sldMk cId="1842343176" sldId="336"/>
            <ac:graphicFrameMk id="1619973" creationId="{367C080C-1AA0-4363-B19E-C9C5928779B1}"/>
          </ac:graphicFrameMkLst>
        </pc:graphicFrameChg>
      </pc:sldChg>
      <pc:sldChg chg="modSp">
        <pc:chgData name="Juergen Rilling" userId="f32c10c5-cad9-4a66-a33f-b1c4a4ed073e" providerId="ADAL" clId="{672B8DC9-53E2-4E53-BACE-AF45DFB9B36E}" dt="2023-11-07T14:01:38.186" v="22"/>
        <pc:sldMkLst>
          <pc:docMk/>
          <pc:sldMk cId="800793376" sldId="337"/>
        </pc:sldMkLst>
        <pc:graphicFrameChg chg="mod">
          <ac:chgData name="Juergen Rilling" userId="f32c10c5-cad9-4a66-a33f-b1c4a4ed073e" providerId="ADAL" clId="{672B8DC9-53E2-4E53-BACE-AF45DFB9B36E}" dt="2023-11-07T14:01:38.186" v="22"/>
          <ac:graphicFrameMkLst>
            <pc:docMk/>
            <pc:sldMk cId="800793376" sldId="337"/>
            <ac:graphicFrameMk id="1622021" creationId="{3F9691A7-4EC0-410B-A21A-063DAA3A81F5}"/>
          </ac:graphicFrameMkLst>
        </pc:graphicFrameChg>
      </pc:sldChg>
      <pc:sldChg chg="addSp modSp mod">
        <pc:chgData name="Juergen Rilling" userId="f32c10c5-cad9-4a66-a33f-b1c4a4ed073e" providerId="ADAL" clId="{672B8DC9-53E2-4E53-BACE-AF45DFB9B36E}" dt="2023-11-07T13:58:11.207" v="1" actId="26606"/>
        <pc:sldMkLst>
          <pc:docMk/>
          <pc:sldMk cId="1420063904" sldId="344"/>
        </pc:sldMkLst>
        <pc:spChg chg="mod">
          <ac:chgData name="Juergen Rilling" userId="f32c10c5-cad9-4a66-a33f-b1c4a4ed073e" providerId="ADAL" clId="{672B8DC9-53E2-4E53-BACE-AF45DFB9B36E}" dt="2023-11-07T13:58:11.207" v="1" actId="26606"/>
          <ac:spMkLst>
            <pc:docMk/>
            <pc:sldMk cId="1420063904" sldId="344"/>
            <ac:spMk id="4" creationId="{00000000-0000-0000-0000-000000000000}"/>
          </ac:spMkLst>
        </pc:spChg>
        <pc:spChg chg="mod">
          <ac:chgData name="Juergen Rilling" userId="f32c10c5-cad9-4a66-a33f-b1c4a4ed073e" providerId="ADAL" clId="{672B8DC9-53E2-4E53-BACE-AF45DFB9B36E}" dt="2023-11-07T13:58:11.207" v="1" actId="26606"/>
          <ac:spMkLst>
            <pc:docMk/>
            <pc:sldMk cId="1420063904" sldId="344"/>
            <ac:spMk id="1635331" creationId="{00000000-0000-0000-0000-000000000000}"/>
          </ac:spMkLst>
        </pc:spChg>
        <pc:spChg chg="add">
          <ac:chgData name="Juergen Rilling" userId="f32c10c5-cad9-4a66-a33f-b1c4a4ed073e" providerId="ADAL" clId="{672B8DC9-53E2-4E53-BACE-AF45DFB9B36E}" dt="2023-11-07T13:58:11.207" v="1" actId="26606"/>
          <ac:spMkLst>
            <pc:docMk/>
            <pc:sldMk cId="1420063904" sldId="344"/>
            <ac:spMk id="1635338" creationId="{9DBC8166-481C-4473-95F5-9A5B9073B7F1}"/>
          </ac:spMkLst>
        </pc:spChg>
        <pc:spChg chg="add">
          <ac:chgData name="Juergen Rilling" userId="f32c10c5-cad9-4a66-a33f-b1c4a4ed073e" providerId="ADAL" clId="{672B8DC9-53E2-4E53-BACE-AF45DFB9B36E}" dt="2023-11-07T13:58:11.207" v="1" actId="26606"/>
          <ac:spMkLst>
            <pc:docMk/>
            <pc:sldMk cId="1420063904" sldId="344"/>
            <ac:spMk id="1635340" creationId="{A5A5CE6E-90AF-4D43-A014-1F9EC83EB93D}"/>
          </ac:spMkLst>
        </pc:spChg>
        <pc:graphicFrameChg chg="mod modGraphic">
          <ac:chgData name="Juergen Rilling" userId="f32c10c5-cad9-4a66-a33f-b1c4a4ed073e" providerId="ADAL" clId="{672B8DC9-53E2-4E53-BACE-AF45DFB9B36E}" dt="2023-11-07T13:58:11.207" v="1" actId="26606"/>
          <ac:graphicFrameMkLst>
            <pc:docMk/>
            <pc:sldMk cId="1420063904" sldId="344"/>
            <ac:graphicFrameMk id="1635333" creationId="{6C841FBA-0DBF-4F08-9295-3630A9FBB433}"/>
          </ac:graphicFrameMkLst>
        </pc:graphicFrameChg>
      </pc:sldChg>
      <pc:sldChg chg="addSp delSp modSp mod">
        <pc:chgData name="Juergen Rilling" userId="f32c10c5-cad9-4a66-a33f-b1c4a4ed073e" providerId="ADAL" clId="{672B8DC9-53E2-4E53-BACE-AF45DFB9B36E}" dt="2023-11-07T14:00:25.133" v="18" actId="26606"/>
        <pc:sldMkLst>
          <pc:docMk/>
          <pc:sldMk cId="4114391611" sldId="345"/>
        </pc:sldMkLst>
        <pc:spChg chg="mod">
          <ac:chgData name="Juergen Rilling" userId="f32c10c5-cad9-4a66-a33f-b1c4a4ed073e" providerId="ADAL" clId="{672B8DC9-53E2-4E53-BACE-AF45DFB9B36E}" dt="2023-11-07T14:00:25.133" v="18" actId="26606"/>
          <ac:spMkLst>
            <pc:docMk/>
            <pc:sldMk cId="4114391611" sldId="345"/>
            <ac:spMk id="4" creationId="{00000000-0000-0000-0000-000000000000}"/>
          </ac:spMkLst>
        </pc:spChg>
        <pc:spChg chg="del">
          <ac:chgData name="Juergen Rilling" userId="f32c10c5-cad9-4a66-a33f-b1c4a4ed073e" providerId="ADAL" clId="{672B8DC9-53E2-4E53-BACE-AF45DFB9B36E}" dt="2023-11-07T14:00:25.133" v="18" actId="26606"/>
          <ac:spMkLst>
            <pc:docMk/>
            <pc:sldMk cId="4114391611" sldId="345"/>
            <ac:spMk id="140" creationId="{BC68A55F-7B32-44D8-AEE5-1AF40532656C}"/>
          </ac:spMkLst>
        </pc:spChg>
        <pc:spChg chg="del">
          <ac:chgData name="Juergen Rilling" userId="f32c10c5-cad9-4a66-a33f-b1c4a4ed073e" providerId="ADAL" clId="{672B8DC9-53E2-4E53-BACE-AF45DFB9B36E}" dt="2023-11-07T14:00:25.133" v="18" actId="26606"/>
          <ac:spMkLst>
            <pc:docMk/>
            <pc:sldMk cId="4114391611" sldId="345"/>
            <ac:spMk id="142" creationId="{CD1AAA2C-FBBE-42AA-B869-31D524B7653F}"/>
          </ac:spMkLst>
        </pc:spChg>
        <pc:spChg chg="del">
          <ac:chgData name="Juergen Rilling" userId="f32c10c5-cad9-4a66-a33f-b1c4a4ed073e" providerId="ADAL" clId="{672B8DC9-53E2-4E53-BACE-AF45DFB9B36E}" dt="2023-11-07T14:00:25.133" v="18" actId="26606"/>
          <ac:spMkLst>
            <pc:docMk/>
            <pc:sldMk cId="4114391611" sldId="345"/>
            <ac:spMk id="144" creationId="{5F937BBF-9326-4230-AB1B-F1795E350559}"/>
          </ac:spMkLst>
        </pc:spChg>
        <pc:spChg chg="mod">
          <ac:chgData name="Juergen Rilling" userId="f32c10c5-cad9-4a66-a33f-b1c4a4ed073e" providerId="ADAL" clId="{672B8DC9-53E2-4E53-BACE-AF45DFB9B36E}" dt="2023-11-07T14:00:25.133" v="18" actId="26606"/>
          <ac:spMkLst>
            <pc:docMk/>
            <pc:sldMk cId="4114391611" sldId="345"/>
            <ac:spMk id="1639427" creationId="{00000000-0000-0000-0000-000000000000}"/>
          </ac:spMkLst>
        </pc:spChg>
        <pc:spChg chg="add">
          <ac:chgData name="Juergen Rilling" userId="f32c10c5-cad9-4a66-a33f-b1c4a4ed073e" providerId="ADAL" clId="{672B8DC9-53E2-4E53-BACE-AF45DFB9B36E}" dt="2023-11-07T14:00:25.133" v="18" actId="26606"/>
          <ac:spMkLst>
            <pc:docMk/>
            <pc:sldMk cId="4114391611" sldId="345"/>
            <ac:spMk id="1639436" creationId="{1D63C574-BFD2-41A1-A567-B0C3CC7FDD4F}"/>
          </ac:spMkLst>
        </pc:spChg>
        <pc:spChg chg="add">
          <ac:chgData name="Juergen Rilling" userId="f32c10c5-cad9-4a66-a33f-b1c4a4ed073e" providerId="ADAL" clId="{672B8DC9-53E2-4E53-BACE-AF45DFB9B36E}" dt="2023-11-07T14:00:25.133" v="18" actId="26606"/>
          <ac:spMkLst>
            <pc:docMk/>
            <pc:sldMk cId="4114391611" sldId="345"/>
            <ac:spMk id="1639438" creationId="{E2A46BAB-8C31-42B2-90E8-B26DD3E81D37}"/>
          </ac:spMkLst>
        </pc:spChg>
        <pc:grpChg chg="add">
          <ac:chgData name="Juergen Rilling" userId="f32c10c5-cad9-4a66-a33f-b1c4a4ed073e" providerId="ADAL" clId="{672B8DC9-53E2-4E53-BACE-AF45DFB9B36E}" dt="2023-11-07T14:00:25.133" v="18" actId="26606"/>
          <ac:grpSpMkLst>
            <pc:docMk/>
            <pc:sldMk cId="4114391611" sldId="345"/>
            <ac:grpSpMk id="1639440" creationId="{B3F7A3C7-0737-4E57-B30E-8EEFE638B401}"/>
          </ac:grpSpMkLst>
        </pc:grpChg>
        <pc:grpChg chg="add">
          <ac:chgData name="Juergen Rilling" userId="f32c10c5-cad9-4a66-a33f-b1c4a4ed073e" providerId="ADAL" clId="{672B8DC9-53E2-4E53-BACE-AF45DFB9B36E}" dt="2023-11-07T14:00:25.133" v="18" actId="26606"/>
          <ac:grpSpMkLst>
            <pc:docMk/>
            <pc:sldMk cId="4114391611" sldId="345"/>
            <ac:grpSpMk id="1639444" creationId="{43F5E015-E085-4624-B431-B42414448684}"/>
          </ac:grpSpMkLst>
        </pc:grpChg>
        <pc:graphicFrameChg chg="mod modGraphic">
          <ac:chgData name="Juergen Rilling" userId="f32c10c5-cad9-4a66-a33f-b1c4a4ed073e" providerId="ADAL" clId="{672B8DC9-53E2-4E53-BACE-AF45DFB9B36E}" dt="2023-11-07T14:00:25.133" v="18" actId="26606"/>
          <ac:graphicFrameMkLst>
            <pc:docMk/>
            <pc:sldMk cId="4114391611" sldId="345"/>
            <ac:graphicFrameMk id="1639431" creationId="{8B9EC4FB-DFC3-4CB4-8B31-D99702330A68}"/>
          </ac:graphicFrameMkLst>
        </pc:graphicFrameChg>
      </pc:sldChg>
      <pc:sldChg chg="modSp mod">
        <pc:chgData name="Juergen Rilling" userId="f32c10c5-cad9-4a66-a33f-b1c4a4ed073e" providerId="ADAL" clId="{672B8DC9-53E2-4E53-BACE-AF45DFB9B36E}" dt="2023-11-07T14:03:16.908" v="38" actId="20577"/>
        <pc:sldMkLst>
          <pc:docMk/>
          <pc:sldMk cId="1388439426" sldId="355"/>
        </pc:sldMkLst>
        <pc:graphicFrameChg chg="mod modGraphic">
          <ac:chgData name="Juergen Rilling" userId="f32c10c5-cad9-4a66-a33f-b1c4a4ed073e" providerId="ADAL" clId="{672B8DC9-53E2-4E53-BACE-AF45DFB9B36E}" dt="2023-11-07T14:03:16.908" v="38" actId="20577"/>
          <ac:graphicFrameMkLst>
            <pc:docMk/>
            <pc:sldMk cId="1388439426" sldId="355"/>
            <ac:graphicFrameMk id="1655813" creationId="{4DC9D116-9282-406A-A6B2-563BE9D2F5C9}"/>
          </ac:graphicFrameMkLst>
        </pc:graphicFrameChg>
      </pc:sldChg>
      <pc:sldChg chg="addSp delSp modSp mod">
        <pc:chgData name="Juergen Rilling" userId="f32c10c5-cad9-4a66-a33f-b1c4a4ed073e" providerId="ADAL" clId="{672B8DC9-53E2-4E53-BACE-AF45DFB9B36E}" dt="2023-11-07T14:14:02.370" v="100" actId="26606"/>
        <pc:sldMkLst>
          <pc:docMk/>
          <pc:sldMk cId="4120748781" sldId="358"/>
        </pc:sldMkLst>
        <pc:spChg chg="mod">
          <ac:chgData name="Juergen Rilling" userId="f32c10c5-cad9-4a66-a33f-b1c4a4ed073e" providerId="ADAL" clId="{672B8DC9-53E2-4E53-BACE-AF45DFB9B36E}" dt="2023-11-07T14:14:02.370" v="100" actId="26606"/>
          <ac:spMkLst>
            <pc:docMk/>
            <pc:sldMk cId="4120748781" sldId="358"/>
            <ac:spMk id="4" creationId="{00000000-0000-0000-0000-000000000000}"/>
          </ac:spMkLst>
        </pc:spChg>
        <pc:spChg chg="del">
          <ac:chgData name="Juergen Rilling" userId="f32c10c5-cad9-4a66-a33f-b1c4a4ed073e" providerId="ADAL" clId="{672B8DC9-53E2-4E53-BACE-AF45DFB9B36E}" dt="2023-11-07T14:14:02.370" v="100" actId="26606"/>
          <ac:spMkLst>
            <pc:docMk/>
            <pc:sldMk cId="4120748781" sldId="358"/>
            <ac:spMk id="74" creationId="{46C2E80F-49A6-4372-B103-219D417A55ED}"/>
          </ac:spMkLst>
        </pc:spChg>
        <pc:spChg chg="mod">
          <ac:chgData name="Juergen Rilling" userId="f32c10c5-cad9-4a66-a33f-b1c4a4ed073e" providerId="ADAL" clId="{672B8DC9-53E2-4E53-BACE-AF45DFB9B36E}" dt="2023-11-07T14:14:02.370" v="100" actId="26606"/>
          <ac:spMkLst>
            <pc:docMk/>
            <pc:sldMk cId="4120748781" sldId="358"/>
            <ac:spMk id="1659906" creationId="{00000000-0000-0000-0000-000000000000}"/>
          </ac:spMkLst>
        </pc:spChg>
        <pc:spChg chg="add">
          <ac:chgData name="Juergen Rilling" userId="f32c10c5-cad9-4a66-a33f-b1c4a4ed073e" providerId="ADAL" clId="{672B8DC9-53E2-4E53-BACE-AF45DFB9B36E}" dt="2023-11-07T14:14:02.370" v="100" actId="26606"/>
          <ac:spMkLst>
            <pc:docMk/>
            <pc:sldMk cId="4120748781" sldId="358"/>
            <ac:spMk id="1659914" creationId="{9DBC8166-481C-4473-95F5-9A5B9073B7F1}"/>
          </ac:spMkLst>
        </pc:spChg>
        <pc:spChg chg="add">
          <ac:chgData name="Juergen Rilling" userId="f32c10c5-cad9-4a66-a33f-b1c4a4ed073e" providerId="ADAL" clId="{672B8DC9-53E2-4E53-BACE-AF45DFB9B36E}" dt="2023-11-07T14:14:02.370" v="100" actId="26606"/>
          <ac:spMkLst>
            <pc:docMk/>
            <pc:sldMk cId="4120748781" sldId="358"/>
            <ac:spMk id="1659916" creationId="{A5A5CE6E-90AF-4D43-A014-1F9EC83EB93D}"/>
          </ac:spMkLst>
        </pc:spChg>
        <pc:graphicFrameChg chg="mod modGraphic">
          <ac:chgData name="Juergen Rilling" userId="f32c10c5-cad9-4a66-a33f-b1c4a4ed073e" providerId="ADAL" clId="{672B8DC9-53E2-4E53-BACE-AF45DFB9B36E}" dt="2023-11-07T14:14:02.370" v="100" actId="26606"/>
          <ac:graphicFrameMkLst>
            <pc:docMk/>
            <pc:sldMk cId="4120748781" sldId="358"/>
            <ac:graphicFrameMk id="1659909" creationId="{B654EF03-97F9-4CC2-A943-C08C947FBBD4}"/>
          </ac:graphicFrameMkLst>
        </pc:graphicFrameChg>
      </pc:sldChg>
      <pc:sldChg chg="addSp delSp modSp mod">
        <pc:chgData name="Juergen Rilling" userId="f32c10c5-cad9-4a66-a33f-b1c4a4ed073e" providerId="ADAL" clId="{672B8DC9-53E2-4E53-BACE-AF45DFB9B36E}" dt="2023-11-07T14:13:31.165" v="97" actId="26606"/>
        <pc:sldMkLst>
          <pc:docMk/>
          <pc:sldMk cId="1725642526" sldId="363"/>
        </pc:sldMkLst>
        <pc:spChg chg="mod">
          <ac:chgData name="Juergen Rilling" userId="f32c10c5-cad9-4a66-a33f-b1c4a4ed073e" providerId="ADAL" clId="{672B8DC9-53E2-4E53-BACE-AF45DFB9B36E}" dt="2023-11-07T14:13:31.165" v="97" actId="26606"/>
          <ac:spMkLst>
            <pc:docMk/>
            <pc:sldMk cId="1725642526" sldId="363"/>
            <ac:spMk id="4" creationId="{00000000-0000-0000-0000-000000000000}"/>
          </ac:spMkLst>
        </pc:spChg>
        <pc:spChg chg="del">
          <ac:chgData name="Juergen Rilling" userId="f32c10c5-cad9-4a66-a33f-b1c4a4ed073e" providerId="ADAL" clId="{672B8DC9-53E2-4E53-BACE-AF45DFB9B36E}" dt="2023-11-07T14:13:31.165" v="97" actId="26606"/>
          <ac:spMkLst>
            <pc:docMk/>
            <pc:sldMk cId="1725642526" sldId="363"/>
            <ac:spMk id="74" creationId="{46C2E80F-49A6-4372-B103-219D417A55ED}"/>
          </ac:spMkLst>
        </pc:spChg>
        <pc:spChg chg="mod">
          <ac:chgData name="Juergen Rilling" userId="f32c10c5-cad9-4a66-a33f-b1c4a4ed073e" providerId="ADAL" clId="{672B8DC9-53E2-4E53-BACE-AF45DFB9B36E}" dt="2023-11-07T14:13:31.165" v="97" actId="26606"/>
          <ac:spMkLst>
            <pc:docMk/>
            <pc:sldMk cId="1725642526" sldId="363"/>
            <ac:spMk id="1668098" creationId="{00000000-0000-0000-0000-000000000000}"/>
          </ac:spMkLst>
        </pc:spChg>
        <pc:spChg chg="add">
          <ac:chgData name="Juergen Rilling" userId="f32c10c5-cad9-4a66-a33f-b1c4a4ed073e" providerId="ADAL" clId="{672B8DC9-53E2-4E53-BACE-AF45DFB9B36E}" dt="2023-11-07T14:13:31.165" v="97" actId="26606"/>
          <ac:spMkLst>
            <pc:docMk/>
            <pc:sldMk cId="1725642526" sldId="363"/>
            <ac:spMk id="1668106" creationId="{9DBC8166-481C-4473-95F5-9A5B9073B7F1}"/>
          </ac:spMkLst>
        </pc:spChg>
        <pc:spChg chg="add">
          <ac:chgData name="Juergen Rilling" userId="f32c10c5-cad9-4a66-a33f-b1c4a4ed073e" providerId="ADAL" clId="{672B8DC9-53E2-4E53-BACE-AF45DFB9B36E}" dt="2023-11-07T14:13:31.165" v="97" actId="26606"/>
          <ac:spMkLst>
            <pc:docMk/>
            <pc:sldMk cId="1725642526" sldId="363"/>
            <ac:spMk id="1668108" creationId="{A5A5CE6E-90AF-4D43-A014-1F9EC83EB93D}"/>
          </ac:spMkLst>
        </pc:spChg>
        <pc:graphicFrameChg chg="mod modGraphic">
          <ac:chgData name="Juergen Rilling" userId="f32c10c5-cad9-4a66-a33f-b1c4a4ed073e" providerId="ADAL" clId="{672B8DC9-53E2-4E53-BACE-AF45DFB9B36E}" dt="2023-11-07T14:13:31.165" v="97" actId="26606"/>
          <ac:graphicFrameMkLst>
            <pc:docMk/>
            <pc:sldMk cId="1725642526" sldId="363"/>
            <ac:graphicFrameMk id="1668101" creationId="{6772A853-607C-4806-BBB4-281249371CDD}"/>
          </ac:graphicFrameMkLst>
        </pc:graphicFrameChg>
      </pc:sldChg>
      <pc:sldChg chg="addSp delSp modSp mod">
        <pc:chgData name="Juergen Rilling" userId="f32c10c5-cad9-4a66-a33f-b1c4a4ed073e" providerId="ADAL" clId="{672B8DC9-53E2-4E53-BACE-AF45DFB9B36E}" dt="2023-11-07T14:13:55.068" v="99" actId="26606"/>
        <pc:sldMkLst>
          <pc:docMk/>
          <pc:sldMk cId="667013832" sldId="370"/>
        </pc:sldMkLst>
        <pc:spChg chg="mod">
          <ac:chgData name="Juergen Rilling" userId="f32c10c5-cad9-4a66-a33f-b1c4a4ed073e" providerId="ADAL" clId="{672B8DC9-53E2-4E53-BACE-AF45DFB9B36E}" dt="2023-11-07T14:13:55.068" v="99" actId="26606"/>
          <ac:spMkLst>
            <pc:docMk/>
            <pc:sldMk cId="667013832" sldId="370"/>
            <ac:spMk id="4" creationId="{00000000-0000-0000-0000-000000000000}"/>
          </ac:spMkLst>
        </pc:spChg>
        <pc:spChg chg="del">
          <ac:chgData name="Juergen Rilling" userId="f32c10c5-cad9-4a66-a33f-b1c4a4ed073e" providerId="ADAL" clId="{672B8DC9-53E2-4E53-BACE-AF45DFB9B36E}" dt="2023-11-07T14:13:55.068" v="99" actId="26606"/>
          <ac:spMkLst>
            <pc:docMk/>
            <pc:sldMk cId="667013832" sldId="370"/>
            <ac:spMk id="74" creationId="{46C2E80F-49A6-4372-B103-219D417A55ED}"/>
          </ac:spMkLst>
        </pc:spChg>
        <pc:spChg chg="mod">
          <ac:chgData name="Juergen Rilling" userId="f32c10c5-cad9-4a66-a33f-b1c4a4ed073e" providerId="ADAL" clId="{672B8DC9-53E2-4E53-BACE-AF45DFB9B36E}" dt="2023-11-07T14:13:55.068" v="99" actId="26606"/>
          <ac:spMkLst>
            <pc:docMk/>
            <pc:sldMk cId="667013832" sldId="370"/>
            <ac:spMk id="1677315" creationId="{00000000-0000-0000-0000-000000000000}"/>
          </ac:spMkLst>
        </pc:spChg>
        <pc:spChg chg="add">
          <ac:chgData name="Juergen Rilling" userId="f32c10c5-cad9-4a66-a33f-b1c4a4ed073e" providerId="ADAL" clId="{672B8DC9-53E2-4E53-BACE-AF45DFB9B36E}" dt="2023-11-07T14:13:55.068" v="99" actId="26606"/>
          <ac:spMkLst>
            <pc:docMk/>
            <pc:sldMk cId="667013832" sldId="370"/>
            <ac:spMk id="1677322" creationId="{9DBC8166-481C-4473-95F5-9A5B9073B7F1}"/>
          </ac:spMkLst>
        </pc:spChg>
        <pc:spChg chg="add">
          <ac:chgData name="Juergen Rilling" userId="f32c10c5-cad9-4a66-a33f-b1c4a4ed073e" providerId="ADAL" clId="{672B8DC9-53E2-4E53-BACE-AF45DFB9B36E}" dt="2023-11-07T14:13:55.068" v="99" actId="26606"/>
          <ac:spMkLst>
            <pc:docMk/>
            <pc:sldMk cId="667013832" sldId="370"/>
            <ac:spMk id="1677324" creationId="{A5A5CE6E-90AF-4D43-A014-1F9EC83EB93D}"/>
          </ac:spMkLst>
        </pc:spChg>
        <pc:graphicFrameChg chg="mod modGraphic">
          <ac:chgData name="Juergen Rilling" userId="f32c10c5-cad9-4a66-a33f-b1c4a4ed073e" providerId="ADAL" clId="{672B8DC9-53E2-4E53-BACE-AF45DFB9B36E}" dt="2023-11-07T14:13:55.068" v="99" actId="26606"/>
          <ac:graphicFrameMkLst>
            <pc:docMk/>
            <pc:sldMk cId="667013832" sldId="370"/>
            <ac:graphicFrameMk id="1677317" creationId="{FDD9335C-C25E-4AD6-BD12-A64354E4E100}"/>
          </ac:graphicFrameMkLst>
        </pc:graphicFrameChg>
      </pc:sldChg>
      <pc:sldChg chg="addSp delSp modSp mod">
        <pc:chgData name="Juergen Rilling" userId="f32c10c5-cad9-4a66-a33f-b1c4a4ed073e" providerId="ADAL" clId="{672B8DC9-53E2-4E53-BACE-AF45DFB9B36E}" dt="2023-11-07T14:13:52.099" v="98" actId="26606"/>
        <pc:sldMkLst>
          <pc:docMk/>
          <pc:sldMk cId="3521587869" sldId="371"/>
        </pc:sldMkLst>
        <pc:spChg chg="mod">
          <ac:chgData name="Juergen Rilling" userId="f32c10c5-cad9-4a66-a33f-b1c4a4ed073e" providerId="ADAL" clId="{672B8DC9-53E2-4E53-BACE-AF45DFB9B36E}" dt="2023-11-07T14:13:52.099" v="98" actId="26606"/>
          <ac:spMkLst>
            <pc:docMk/>
            <pc:sldMk cId="3521587869" sldId="371"/>
            <ac:spMk id="4" creationId="{00000000-0000-0000-0000-000000000000}"/>
          </ac:spMkLst>
        </pc:spChg>
        <pc:spChg chg="del">
          <ac:chgData name="Juergen Rilling" userId="f32c10c5-cad9-4a66-a33f-b1c4a4ed073e" providerId="ADAL" clId="{672B8DC9-53E2-4E53-BACE-AF45DFB9B36E}" dt="2023-11-07T14:13:52.099" v="98" actId="26606"/>
          <ac:spMkLst>
            <pc:docMk/>
            <pc:sldMk cId="3521587869" sldId="371"/>
            <ac:spMk id="74" creationId="{46C2E80F-49A6-4372-B103-219D417A55ED}"/>
          </ac:spMkLst>
        </pc:spChg>
        <pc:spChg chg="mod">
          <ac:chgData name="Juergen Rilling" userId="f32c10c5-cad9-4a66-a33f-b1c4a4ed073e" providerId="ADAL" clId="{672B8DC9-53E2-4E53-BACE-AF45DFB9B36E}" dt="2023-11-07T14:13:52.099" v="98" actId="26606"/>
          <ac:spMkLst>
            <pc:docMk/>
            <pc:sldMk cId="3521587869" sldId="371"/>
            <ac:spMk id="1679362" creationId="{00000000-0000-0000-0000-000000000000}"/>
          </ac:spMkLst>
        </pc:spChg>
        <pc:spChg chg="add">
          <ac:chgData name="Juergen Rilling" userId="f32c10c5-cad9-4a66-a33f-b1c4a4ed073e" providerId="ADAL" clId="{672B8DC9-53E2-4E53-BACE-AF45DFB9B36E}" dt="2023-11-07T14:13:52.099" v="98" actId="26606"/>
          <ac:spMkLst>
            <pc:docMk/>
            <pc:sldMk cId="3521587869" sldId="371"/>
            <ac:spMk id="1679370" creationId="{9DBC8166-481C-4473-95F5-9A5B9073B7F1}"/>
          </ac:spMkLst>
        </pc:spChg>
        <pc:spChg chg="add">
          <ac:chgData name="Juergen Rilling" userId="f32c10c5-cad9-4a66-a33f-b1c4a4ed073e" providerId="ADAL" clId="{672B8DC9-53E2-4E53-BACE-AF45DFB9B36E}" dt="2023-11-07T14:13:52.099" v="98" actId="26606"/>
          <ac:spMkLst>
            <pc:docMk/>
            <pc:sldMk cId="3521587869" sldId="371"/>
            <ac:spMk id="1679372" creationId="{A5A5CE6E-90AF-4D43-A014-1F9EC83EB93D}"/>
          </ac:spMkLst>
        </pc:spChg>
        <pc:graphicFrameChg chg="mod modGraphic">
          <ac:chgData name="Juergen Rilling" userId="f32c10c5-cad9-4a66-a33f-b1c4a4ed073e" providerId="ADAL" clId="{672B8DC9-53E2-4E53-BACE-AF45DFB9B36E}" dt="2023-11-07T14:13:52.099" v="98" actId="26606"/>
          <ac:graphicFrameMkLst>
            <pc:docMk/>
            <pc:sldMk cId="3521587869" sldId="371"/>
            <ac:graphicFrameMk id="1679365" creationId="{9A89039C-23B8-4D1E-AD3D-7566B1734AA9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E995BF-DDAE-42F1-A80A-CDD96F420A4C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741E470-DE1A-4311-A4BE-AC3D68420AE0}">
      <dgm:prSet/>
      <dgm:spPr/>
      <dgm:t>
        <a:bodyPr/>
        <a:lstStyle/>
        <a:p>
          <a:r>
            <a:rPr lang="en-US"/>
            <a:t>The SCM repository is the set of mechanisms and data structures that allow a software team to manage change in an effective manner</a:t>
          </a:r>
        </a:p>
      </dgm:t>
    </dgm:pt>
    <dgm:pt modelId="{F43F6057-B7B8-4E86-A5E5-C1A4C7B266C1}" type="parTrans" cxnId="{153AAFD3-01E6-4B9A-A282-E45FCB2B04E9}">
      <dgm:prSet/>
      <dgm:spPr/>
      <dgm:t>
        <a:bodyPr/>
        <a:lstStyle/>
        <a:p>
          <a:endParaRPr lang="en-US"/>
        </a:p>
      </dgm:t>
    </dgm:pt>
    <dgm:pt modelId="{196C9A60-E086-4FB1-AC92-FD50F54E163C}" type="sibTrans" cxnId="{153AAFD3-01E6-4B9A-A282-E45FCB2B04E9}">
      <dgm:prSet/>
      <dgm:spPr/>
      <dgm:t>
        <a:bodyPr/>
        <a:lstStyle/>
        <a:p>
          <a:endParaRPr lang="en-US"/>
        </a:p>
      </dgm:t>
    </dgm:pt>
    <dgm:pt modelId="{C0CEBF05-27DA-4FC6-A19A-18AB349E9D72}">
      <dgm:prSet/>
      <dgm:spPr/>
      <dgm:t>
        <a:bodyPr/>
        <a:lstStyle/>
        <a:p>
          <a:r>
            <a:rPr lang="en-US"/>
            <a:t>The repository performs or precipitates the following functions [For89]:</a:t>
          </a:r>
        </a:p>
      </dgm:t>
    </dgm:pt>
    <dgm:pt modelId="{8B182C8C-CB7F-4F7E-A2AC-8EA849BB6A60}" type="parTrans" cxnId="{758CE00E-93E3-4356-A027-8928B381AAE5}">
      <dgm:prSet/>
      <dgm:spPr/>
      <dgm:t>
        <a:bodyPr/>
        <a:lstStyle/>
        <a:p>
          <a:endParaRPr lang="en-US"/>
        </a:p>
      </dgm:t>
    </dgm:pt>
    <dgm:pt modelId="{07FB02FB-73E8-4F7A-8EE0-765240747839}" type="sibTrans" cxnId="{758CE00E-93E3-4356-A027-8928B381AAE5}">
      <dgm:prSet/>
      <dgm:spPr/>
      <dgm:t>
        <a:bodyPr/>
        <a:lstStyle/>
        <a:p>
          <a:endParaRPr lang="en-US"/>
        </a:p>
      </dgm:t>
    </dgm:pt>
    <dgm:pt modelId="{6FD28EDB-0762-48E1-B729-2E85ECCA7E09}">
      <dgm:prSet custT="1"/>
      <dgm:spPr/>
      <dgm:t>
        <a:bodyPr/>
        <a:lstStyle/>
        <a:p>
          <a:r>
            <a:rPr lang="en-US" sz="1600"/>
            <a:t>Data integrity</a:t>
          </a:r>
        </a:p>
      </dgm:t>
    </dgm:pt>
    <dgm:pt modelId="{CA927F5A-F056-4640-A607-A9BB2F41848F}" type="parTrans" cxnId="{7B305CF4-A0B4-4459-9121-D9BC22224466}">
      <dgm:prSet/>
      <dgm:spPr/>
      <dgm:t>
        <a:bodyPr/>
        <a:lstStyle/>
        <a:p>
          <a:endParaRPr lang="en-US"/>
        </a:p>
      </dgm:t>
    </dgm:pt>
    <dgm:pt modelId="{A2CC914F-3F85-4596-BBF2-36758204FC1F}" type="sibTrans" cxnId="{7B305CF4-A0B4-4459-9121-D9BC22224466}">
      <dgm:prSet/>
      <dgm:spPr/>
      <dgm:t>
        <a:bodyPr/>
        <a:lstStyle/>
        <a:p>
          <a:endParaRPr lang="en-US"/>
        </a:p>
      </dgm:t>
    </dgm:pt>
    <dgm:pt modelId="{9517D844-31EE-4265-B9D7-2428657422FE}">
      <dgm:prSet custT="1"/>
      <dgm:spPr/>
      <dgm:t>
        <a:bodyPr/>
        <a:lstStyle/>
        <a:p>
          <a:r>
            <a:rPr lang="en-US" sz="1400" dirty="0"/>
            <a:t>Information sharing</a:t>
          </a:r>
        </a:p>
      </dgm:t>
    </dgm:pt>
    <dgm:pt modelId="{C9FAA56A-BC41-46E6-867A-BFF2E15B21CF}" type="parTrans" cxnId="{B861D611-46C8-417C-A305-14F756C6B374}">
      <dgm:prSet/>
      <dgm:spPr/>
      <dgm:t>
        <a:bodyPr/>
        <a:lstStyle/>
        <a:p>
          <a:endParaRPr lang="en-US"/>
        </a:p>
      </dgm:t>
    </dgm:pt>
    <dgm:pt modelId="{655FB348-E00C-438D-8812-16691707FF18}" type="sibTrans" cxnId="{B861D611-46C8-417C-A305-14F756C6B374}">
      <dgm:prSet/>
      <dgm:spPr/>
      <dgm:t>
        <a:bodyPr/>
        <a:lstStyle/>
        <a:p>
          <a:endParaRPr lang="en-US"/>
        </a:p>
      </dgm:t>
    </dgm:pt>
    <dgm:pt modelId="{BEB3A1FE-3252-46E9-BAD7-14682E6AEC48}">
      <dgm:prSet custT="1"/>
      <dgm:spPr/>
      <dgm:t>
        <a:bodyPr/>
        <a:lstStyle/>
        <a:p>
          <a:r>
            <a:rPr lang="en-US" sz="1400"/>
            <a:t>Tool integration</a:t>
          </a:r>
        </a:p>
      </dgm:t>
    </dgm:pt>
    <dgm:pt modelId="{B3DCCC5A-4E44-4672-8315-D4AA4C455FC0}" type="parTrans" cxnId="{497DB403-7C0B-48C6-9FA8-FEEEDCDC1AFE}">
      <dgm:prSet/>
      <dgm:spPr/>
      <dgm:t>
        <a:bodyPr/>
        <a:lstStyle/>
        <a:p>
          <a:endParaRPr lang="en-US"/>
        </a:p>
      </dgm:t>
    </dgm:pt>
    <dgm:pt modelId="{E7B9A02F-43C7-4F12-BA91-E53B0B398337}" type="sibTrans" cxnId="{497DB403-7C0B-48C6-9FA8-FEEEDCDC1AFE}">
      <dgm:prSet/>
      <dgm:spPr/>
      <dgm:t>
        <a:bodyPr/>
        <a:lstStyle/>
        <a:p>
          <a:endParaRPr lang="en-US"/>
        </a:p>
      </dgm:t>
    </dgm:pt>
    <dgm:pt modelId="{012BF8B0-80DD-4D0F-93CE-3EB1B90AC38D}">
      <dgm:prSet custT="1"/>
      <dgm:spPr/>
      <dgm:t>
        <a:bodyPr/>
        <a:lstStyle/>
        <a:p>
          <a:r>
            <a:rPr lang="en-US" sz="1400"/>
            <a:t>Data integration</a:t>
          </a:r>
        </a:p>
      </dgm:t>
    </dgm:pt>
    <dgm:pt modelId="{CF39B14C-10B0-4CBB-9905-461FFC8135C1}" type="parTrans" cxnId="{8E343C6C-9DC5-479F-95A6-7709DE5C36C7}">
      <dgm:prSet/>
      <dgm:spPr/>
      <dgm:t>
        <a:bodyPr/>
        <a:lstStyle/>
        <a:p>
          <a:endParaRPr lang="en-US"/>
        </a:p>
      </dgm:t>
    </dgm:pt>
    <dgm:pt modelId="{9B281C4F-2237-4223-B74C-E673D8EE4DA6}" type="sibTrans" cxnId="{8E343C6C-9DC5-479F-95A6-7709DE5C36C7}">
      <dgm:prSet/>
      <dgm:spPr/>
      <dgm:t>
        <a:bodyPr/>
        <a:lstStyle/>
        <a:p>
          <a:endParaRPr lang="en-US"/>
        </a:p>
      </dgm:t>
    </dgm:pt>
    <dgm:pt modelId="{0B2109CA-9567-4B4C-8153-5701D7F8C49B}">
      <dgm:prSet custT="1"/>
      <dgm:spPr/>
      <dgm:t>
        <a:bodyPr/>
        <a:lstStyle/>
        <a:p>
          <a:r>
            <a:rPr lang="en-US" sz="1400"/>
            <a:t>Methodology enforcement</a:t>
          </a:r>
        </a:p>
      </dgm:t>
    </dgm:pt>
    <dgm:pt modelId="{446A90CB-AF8A-4F29-91A2-F6BF9B0AC896}" type="parTrans" cxnId="{04F698B4-5336-48DF-B19E-2173A0BFAF9D}">
      <dgm:prSet/>
      <dgm:spPr/>
      <dgm:t>
        <a:bodyPr/>
        <a:lstStyle/>
        <a:p>
          <a:endParaRPr lang="en-US"/>
        </a:p>
      </dgm:t>
    </dgm:pt>
    <dgm:pt modelId="{9D18D157-19D2-4DC8-A040-C596E0450C08}" type="sibTrans" cxnId="{04F698B4-5336-48DF-B19E-2173A0BFAF9D}">
      <dgm:prSet/>
      <dgm:spPr/>
      <dgm:t>
        <a:bodyPr/>
        <a:lstStyle/>
        <a:p>
          <a:endParaRPr lang="en-US"/>
        </a:p>
      </dgm:t>
    </dgm:pt>
    <dgm:pt modelId="{C88A27A6-071D-4977-80C7-C1DCEAB74371}">
      <dgm:prSet custT="1"/>
      <dgm:spPr/>
      <dgm:t>
        <a:bodyPr/>
        <a:lstStyle/>
        <a:p>
          <a:r>
            <a:rPr lang="en-US" sz="1400"/>
            <a:t>Document standardization</a:t>
          </a:r>
        </a:p>
      </dgm:t>
    </dgm:pt>
    <dgm:pt modelId="{4D9FF151-9447-4EDD-856D-F1AA21B8EFA0}" type="parTrans" cxnId="{7852A1DD-A1CF-4DC9-A34E-4B3F867FCD4F}">
      <dgm:prSet/>
      <dgm:spPr/>
      <dgm:t>
        <a:bodyPr/>
        <a:lstStyle/>
        <a:p>
          <a:endParaRPr lang="en-US"/>
        </a:p>
      </dgm:t>
    </dgm:pt>
    <dgm:pt modelId="{7C2584BD-8E88-4B04-9A95-424763027A90}" type="sibTrans" cxnId="{7852A1DD-A1CF-4DC9-A34E-4B3F867FCD4F}">
      <dgm:prSet/>
      <dgm:spPr/>
      <dgm:t>
        <a:bodyPr/>
        <a:lstStyle/>
        <a:p>
          <a:endParaRPr lang="en-US"/>
        </a:p>
      </dgm:t>
    </dgm:pt>
    <dgm:pt modelId="{C2A40AD1-3895-412F-8125-9DBF3C7ED42D}" type="pres">
      <dgm:prSet presAssocID="{C0E995BF-DDAE-42F1-A80A-CDD96F420A4C}" presName="Name0" presStyleCnt="0">
        <dgm:presLayoutVars>
          <dgm:dir/>
          <dgm:animLvl val="lvl"/>
          <dgm:resizeHandles val="exact"/>
        </dgm:presLayoutVars>
      </dgm:prSet>
      <dgm:spPr/>
    </dgm:pt>
    <dgm:pt modelId="{1A2459FF-5192-4E90-BCCF-CA91F2BFA98D}" type="pres">
      <dgm:prSet presAssocID="{C0CEBF05-27DA-4FC6-A19A-18AB349E9D72}" presName="boxAndChildren" presStyleCnt="0"/>
      <dgm:spPr/>
    </dgm:pt>
    <dgm:pt modelId="{CA01099B-9AE5-46B4-ADCB-9D09DC117450}" type="pres">
      <dgm:prSet presAssocID="{C0CEBF05-27DA-4FC6-A19A-18AB349E9D72}" presName="parentTextBox" presStyleLbl="node1" presStyleIdx="0" presStyleCnt="2"/>
      <dgm:spPr/>
    </dgm:pt>
    <dgm:pt modelId="{B91A19E8-994B-43B5-B2D5-C5FF22547C9C}" type="pres">
      <dgm:prSet presAssocID="{C0CEBF05-27DA-4FC6-A19A-18AB349E9D72}" presName="entireBox" presStyleLbl="node1" presStyleIdx="0" presStyleCnt="2"/>
      <dgm:spPr/>
    </dgm:pt>
    <dgm:pt modelId="{F399EFE5-48BF-4C89-B505-904E77BDDE87}" type="pres">
      <dgm:prSet presAssocID="{C0CEBF05-27DA-4FC6-A19A-18AB349E9D72}" presName="descendantBox" presStyleCnt="0"/>
      <dgm:spPr/>
    </dgm:pt>
    <dgm:pt modelId="{287ADF57-194B-449E-A59A-ED4B8BC1FC81}" type="pres">
      <dgm:prSet presAssocID="{6FD28EDB-0762-48E1-B729-2E85ECCA7E09}" presName="childTextBox" presStyleLbl="fgAccFollowNode1" presStyleIdx="0" presStyleCnt="6">
        <dgm:presLayoutVars>
          <dgm:bulletEnabled val="1"/>
        </dgm:presLayoutVars>
      </dgm:prSet>
      <dgm:spPr/>
    </dgm:pt>
    <dgm:pt modelId="{96F7666B-5012-4394-9EB3-BF2A843682AE}" type="pres">
      <dgm:prSet presAssocID="{9517D844-31EE-4265-B9D7-2428657422FE}" presName="childTextBox" presStyleLbl="fgAccFollowNode1" presStyleIdx="1" presStyleCnt="6">
        <dgm:presLayoutVars>
          <dgm:bulletEnabled val="1"/>
        </dgm:presLayoutVars>
      </dgm:prSet>
      <dgm:spPr/>
    </dgm:pt>
    <dgm:pt modelId="{C9E045D9-6086-40C7-B993-05051CB350F5}" type="pres">
      <dgm:prSet presAssocID="{BEB3A1FE-3252-46E9-BAD7-14682E6AEC48}" presName="childTextBox" presStyleLbl="fgAccFollowNode1" presStyleIdx="2" presStyleCnt="6">
        <dgm:presLayoutVars>
          <dgm:bulletEnabled val="1"/>
        </dgm:presLayoutVars>
      </dgm:prSet>
      <dgm:spPr/>
    </dgm:pt>
    <dgm:pt modelId="{B80C96A5-B392-44D4-9992-028749B0E0EC}" type="pres">
      <dgm:prSet presAssocID="{012BF8B0-80DD-4D0F-93CE-3EB1B90AC38D}" presName="childTextBox" presStyleLbl="fgAccFollowNode1" presStyleIdx="3" presStyleCnt="6">
        <dgm:presLayoutVars>
          <dgm:bulletEnabled val="1"/>
        </dgm:presLayoutVars>
      </dgm:prSet>
      <dgm:spPr/>
    </dgm:pt>
    <dgm:pt modelId="{B5F8F46C-1413-4A7B-8175-51EC65C1D246}" type="pres">
      <dgm:prSet presAssocID="{0B2109CA-9567-4B4C-8153-5701D7F8C49B}" presName="childTextBox" presStyleLbl="fgAccFollowNode1" presStyleIdx="4" presStyleCnt="6">
        <dgm:presLayoutVars>
          <dgm:bulletEnabled val="1"/>
        </dgm:presLayoutVars>
      </dgm:prSet>
      <dgm:spPr/>
    </dgm:pt>
    <dgm:pt modelId="{1E94641E-8384-483D-BB5D-A2B15664C42A}" type="pres">
      <dgm:prSet presAssocID="{C88A27A6-071D-4977-80C7-C1DCEAB74371}" presName="childTextBox" presStyleLbl="fgAccFollowNode1" presStyleIdx="5" presStyleCnt="6">
        <dgm:presLayoutVars>
          <dgm:bulletEnabled val="1"/>
        </dgm:presLayoutVars>
      </dgm:prSet>
      <dgm:spPr/>
    </dgm:pt>
    <dgm:pt modelId="{28A21DE7-AA98-4525-AC75-5EB201B7D5AB}" type="pres">
      <dgm:prSet presAssocID="{196C9A60-E086-4FB1-AC92-FD50F54E163C}" presName="sp" presStyleCnt="0"/>
      <dgm:spPr/>
    </dgm:pt>
    <dgm:pt modelId="{D86D4938-5A79-4017-AAAF-BF29801DC287}" type="pres">
      <dgm:prSet presAssocID="{5741E470-DE1A-4311-A4BE-AC3D68420AE0}" presName="arrowAndChildren" presStyleCnt="0"/>
      <dgm:spPr/>
    </dgm:pt>
    <dgm:pt modelId="{FFB9163D-CD26-459E-AB65-04176A2DDADC}" type="pres">
      <dgm:prSet presAssocID="{5741E470-DE1A-4311-A4BE-AC3D68420AE0}" presName="parentTextArrow" presStyleLbl="node1" presStyleIdx="1" presStyleCnt="2"/>
      <dgm:spPr/>
    </dgm:pt>
  </dgm:ptLst>
  <dgm:cxnLst>
    <dgm:cxn modelId="{497DB403-7C0B-48C6-9FA8-FEEEDCDC1AFE}" srcId="{C0CEBF05-27DA-4FC6-A19A-18AB349E9D72}" destId="{BEB3A1FE-3252-46E9-BAD7-14682E6AEC48}" srcOrd="2" destOrd="0" parTransId="{B3DCCC5A-4E44-4672-8315-D4AA4C455FC0}" sibTransId="{E7B9A02F-43C7-4F12-BA91-E53B0B398337}"/>
    <dgm:cxn modelId="{758CE00E-93E3-4356-A027-8928B381AAE5}" srcId="{C0E995BF-DDAE-42F1-A80A-CDD96F420A4C}" destId="{C0CEBF05-27DA-4FC6-A19A-18AB349E9D72}" srcOrd="1" destOrd="0" parTransId="{8B182C8C-CB7F-4F7E-A2AC-8EA849BB6A60}" sibTransId="{07FB02FB-73E8-4F7A-8EE0-765240747839}"/>
    <dgm:cxn modelId="{5F3E570F-51A6-423F-A08E-14600F3E22E8}" type="presOf" srcId="{C0CEBF05-27DA-4FC6-A19A-18AB349E9D72}" destId="{CA01099B-9AE5-46B4-ADCB-9D09DC117450}" srcOrd="0" destOrd="0" presId="urn:microsoft.com/office/officeart/2005/8/layout/process4"/>
    <dgm:cxn modelId="{B861D611-46C8-417C-A305-14F756C6B374}" srcId="{C0CEBF05-27DA-4FC6-A19A-18AB349E9D72}" destId="{9517D844-31EE-4265-B9D7-2428657422FE}" srcOrd="1" destOrd="0" parTransId="{C9FAA56A-BC41-46E6-867A-BFF2E15B21CF}" sibTransId="{655FB348-E00C-438D-8812-16691707FF18}"/>
    <dgm:cxn modelId="{402D241A-AA47-4F8E-812D-B47C761E61A9}" type="presOf" srcId="{9517D844-31EE-4265-B9D7-2428657422FE}" destId="{96F7666B-5012-4394-9EB3-BF2A843682AE}" srcOrd="0" destOrd="0" presId="urn:microsoft.com/office/officeart/2005/8/layout/process4"/>
    <dgm:cxn modelId="{8E343C6C-9DC5-479F-95A6-7709DE5C36C7}" srcId="{C0CEBF05-27DA-4FC6-A19A-18AB349E9D72}" destId="{012BF8B0-80DD-4D0F-93CE-3EB1B90AC38D}" srcOrd="3" destOrd="0" parTransId="{CF39B14C-10B0-4CBB-9905-461FFC8135C1}" sibTransId="{9B281C4F-2237-4223-B74C-E673D8EE4DA6}"/>
    <dgm:cxn modelId="{B7B08190-C391-4164-8870-9F4E7A18B529}" type="presOf" srcId="{6FD28EDB-0762-48E1-B729-2E85ECCA7E09}" destId="{287ADF57-194B-449E-A59A-ED4B8BC1FC81}" srcOrd="0" destOrd="0" presId="urn:microsoft.com/office/officeart/2005/8/layout/process4"/>
    <dgm:cxn modelId="{CF809C97-1FDB-4330-B643-CF1A66E59138}" type="presOf" srcId="{0B2109CA-9567-4B4C-8153-5701D7F8C49B}" destId="{B5F8F46C-1413-4A7B-8175-51EC65C1D246}" srcOrd="0" destOrd="0" presId="urn:microsoft.com/office/officeart/2005/8/layout/process4"/>
    <dgm:cxn modelId="{D42279A5-683E-4F46-84A1-293575AF7308}" type="presOf" srcId="{BEB3A1FE-3252-46E9-BAD7-14682E6AEC48}" destId="{C9E045D9-6086-40C7-B993-05051CB350F5}" srcOrd="0" destOrd="0" presId="urn:microsoft.com/office/officeart/2005/8/layout/process4"/>
    <dgm:cxn modelId="{7EF19EAB-5313-4E7F-991E-8F671303FADD}" type="presOf" srcId="{C0CEBF05-27DA-4FC6-A19A-18AB349E9D72}" destId="{B91A19E8-994B-43B5-B2D5-C5FF22547C9C}" srcOrd="1" destOrd="0" presId="urn:microsoft.com/office/officeart/2005/8/layout/process4"/>
    <dgm:cxn modelId="{04F698B4-5336-48DF-B19E-2173A0BFAF9D}" srcId="{C0CEBF05-27DA-4FC6-A19A-18AB349E9D72}" destId="{0B2109CA-9567-4B4C-8153-5701D7F8C49B}" srcOrd="4" destOrd="0" parTransId="{446A90CB-AF8A-4F29-91A2-F6BF9B0AC896}" sibTransId="{9D18D157-19D2-4DC8-A040-C596E0450C08}"/>
    <dgm:cxn modelId="{CBF8CECC-410B-4ACA-943E-870AEC5B402A}" type="presOf" srcId="{012BF8B0-80DD-4D0F-93CE-3EB1B90AC38D}" destId="{B80C96A5-B392-44D4-9992-028749B0E0EC}" srcOrd="0" destOrd="0" presId="urn:microsoft.com/office/officeart/2005/8/layout/process4"/>
    <dgm:cxn modelId="{153AAFD3-01E6-4B9A-A282-E45FCB2B04E9}" srcId="{C0E995BF-DDAE-42F1-A80A-CDD96F420A4C}" destId="{5741E470-DE1A-4311-A4BE-AC3D68420AE0}" srcOrd="0" destOrd="0" parTransId="{F43F6057-B7B8-4E86-A5E5-C1A4C7B266C1}" sibTransId="{196C9A60-E086-4FB1-AC92-FD50F54E163C}"/>
    <dgm:cxn modelId="{7852A1DD-A1CF-4DC9-A34E-4B3F867FCD4F}" srcId="{C0CEBF05-27DA-4FC6-A19A-18AB349E9D72}" destId="{C88A27A6-071D-4977-80C7-C1DCEAB74371}" srcOrd="5" destOrd="0" parTransId="{4D9FF151-9447-4EDD-856D-F1AA21B8EFA0}" sibTransId="{7C2584BD-8E88-4B04-9A95-424763027A90}"/>
    <dgm:cxn modelId="{E05607E3-0687-4C8D-B1DF-C0DE75DAD8D3}" type="presOf" srcId="{C0E995BF-DDAE-42F1-A80A-CDD96F420A4C}" destId="{C2A40AD1-3895-412F-8125-9DBF3C7ED42D}" srcOrd="0" destOrd="0" presId="urn:microsoft.com/office/officeart/2005/8/layout/process4"/>
    <dgm:cxn modelId="{2BADE4E7-6D20-479D-BDDC-51DD67229576}" type="presOf" srcId="{C88A27A6-071D-4977-80C7-C1DCEAB74371}" destId="{1E94641E-8384-483D-BB5D-A2B15664C42A}" srcOrd="0" destOrd="0" presId="urn:microsoft.com/office/officeart/2005/8/layout/process4"/>
    <dgm:cxn modelId="{AAC7A1EA-B179-421E-BD2D-20CE9C7D32E7}" type="presOf" srcId="{5741E470-DE1A-4311-A4BE-AC3D68420AE0}" destId="{FFB9163D-CD26-459E-AB65-04176A2DDADC}" srcOrd="0" destOrd="0" presId="urn:microsoft.com/office/officeart/2005/8/layout/process4"/>
    <dgm:cxn modelId="{7B305CF4-A0B4-4459-9121-D9BC22224466}" srcId="{C0CEBF05-27DA-4FC6-A19A-18AB349E9D72}" destId="{6FD28EDB-0762-48E1-B729-2E85ECCA7E09}" srcOrd="0" destOrd="0" parTransId="{CA927F5A-F056-4640-A607-A9BB2F41848F}" sibTransId="{A2CC914F-3F85-4596-BBF2-36758204FC1F}"/>
    <dgm:cxn modelId="{FFCE2A25-DBD8-42F7-8E6B-4FB585A61829}" type="presParOf" srcId="{C2A40AD1-3895-412F-8125-9DBF3C7ED42D}" destId="{1A2459FF-5192-4E90-BCCF-CA91F2BFA98D}" srcOrd="0" destOrd="0" presId="urn:microsoft.com/office/officeart/2005/8/layout/process4"/>
    <dgm:cxn modelId="{DF681BCD-A495-46B6-81AD-1705AAEBCC7C}" type="presParOf" srcId="{1A2459FF-5192-4E90-BCCF-CA91F2BFA98D}" destId="{CA01099B-9AE5-46B4-ADCB-9D09DC117450}" srcOrd="0" destOrd="0" presId="urn:microsoft.com/office/officeart/2005/8/layout/process4"/>
    <dgm:cxn modelId="{48E60F05-670F-45FF-BBED-D8116B7463FA}" type="presParOf" srcId="{1A2459FF-5192-4E90-BCCF-CA91F2BFA98D}" destId="{B91A19E8-994B-43B5-B2D5-C5FF22547C9C}" srcOrd="1" destOrd="0" presId="urn:microsoft.com/office/officeart/2005/8/layout/process4"/>
    <dgm:cxn modelId="{F7DAAD71-5BC9-477F-9718-B06A954BD9CF}" type="presParOf" srcId="{1A2459FF-5192-4E90-BCCF-CA91F2BFA98D}" destId="{F399EFE5-48BF-4C89-B505-904E77BDDE87}" srcOrd="2" destOrd="0" presId="urn:microsoft.com/office/officeart/2005/8/layout/process4"/>
    <dgm:cxn modelId="{2C203250-7C07-4899-932B-BEB594BB2611}" type="presParOf" srcId="{F399EFE5-48BF-4C89-B505-904E77BDDE87}" destId="{287ADF57-194B-449E-A59A-ED4B8BC1FC81}" srcOrd="0" destOrd="0" presId="urn:microsoft.com/office/officeart/2005/8/layout/process4"/>
    <dgm:cxn modelId="{7AEFEF21-9645-4331-94D4-560E74116B23}" type="presParOf" srcId="{F399EFE5-48BF-4C89-B505-904E77BDDE87}" destId="{96F7666B-5012-4394-9EB3-BF2A843682AE}" srcOrd="1" destOrd="0" presId="urn:microsoft.com/office/officeart/2005/8/layout/process4"/>
    <dgm:cxn modelId="{150DBC2E-8473-4EBE-BECE-AD1B1119BDB0}" type="presParOf" srcId="{F399EFE5-48BF-4C89-B505-904E77BDDE87}" destId="{C9E045D9-6086-40C7-B993-05051CB350F5}" srcOrd="2" destOrd="0" presId="urn:microsoft.com/office/officeart/2005/8/layout/process4"/>
    <dgm:cxn modelId="{3D473918-1B70-4078-BC5A-3C349F6CC342}" type="presParOf" srcId="{F399EFE5-48BF-4C89-B505-904E77BDDE87}" destId="{B80C96A5-B392-44D4-9992-028749B0E0EC}" srcOrd="3" destOrd="0" presId="urn:microsoft.com/office/officeart/2005/8/layout/process4"/>
    <dgm:cxn modelId="{4C10155A-7D98-49D2-97EE-87168574E204}" type="presParOf" srcId="{F399EFE5-48BF-4C89-B505-904E77BDDE87}" destId="{B5F8F46C-1413-4A7B-8175-51EC65C1D246}" srcOrd="4" destOrd="0" presId="urn:microsoft.com/office/officeart/2005/8/layout/process4"/>
    <dgm:cxn modelId="{CC3D98D4-A055-4B81-B7DD-874C00DCEB2A}" type="presParOf" srcId="{F399EFE5-48BF-4C89-B505-904E77BDDE87}" destId="{1E94641E-8384-483D-BB5D-A2B15664C42A}" srcOrd="5" destOrd="0" presId="urn:microsoft.com/office/officeart/2005/8/layout/process4"/>
    <dgm:cxn modelId="{B42423E5-5B81-43A7-B3DC-774B032BE52D}" type="presParOf" srcId="{C2A40AD1-3895-412F-8125-9DBF3C7ED42D}" destId="{28A21DE7-AA98-4525-AC75-5EB201B7D5AB}" srcOrd="1" destOrd="0" presId="urn:microsoft.com/office/officeart/2005/8/layout/process4"/>
    <dgm:cxn modelId="{6A8099FB-A044-488C-B1BC-24574A7A663A}" type="presParOf" srcId="{C2A40AD1-3895-412F-8125-9DBF3C7ED42D}" destId="{D86D4938-5A79-4017-AAAF-BF29801DC287}" srcOrd="2" destOrd="0" presId="urn:microsoft.com/office/officeart/2005/8/layout/process4"/>
    <dgm:cxn modelId="{BEDA4C1F-983D-4663-AD2D-61409EC52D01}" type="presParOf" srcId="{D86D4938-5A79-4017-AAAF-BF29801DC287}" destId="{FFB9163D-CD26-459E-AB65-04176A2DDAD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97749DA-8F97-4B5A-8EEA-957665D7F94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9CF23B9-AB03-42CD-8583-E705B196EC47}">
      <dgm:prSet/>
      <dgm:spPr/>
      <dgm:t>
        <a:bodyPr/>
        <a:lstStyle/>
        <a:p>
          <a:r>
            <a:rPr lang="en-GB" dirty="0"/>
            <a:t>May be part of an </a:t>
          </a:r>
          <a:r>
            <a:rPr lang="en-GB" b="1" dirty="0"/>
            <a:t>integrated environment </a:t>
          </a:r>
          <a:r>
            <a:rPr lang="en-GB" dirty="0"/>
            <a:t>to support software development. The CM database and the managed documents are all maintained on the same system</a:t>
          </a:r>
          <a:endParaRPr lang="en-US" dirty="0"/>
        </a:p>
      </dgm:t>
    </dgm:pt>
    <dgm:pt modelId="{311C1C2F-6637-4457-AE08-3D17383D92EB}" type="parTrans" cxnId="{2C093B97-04BF-4CB9-B287-4C81E7F68AD1}">
      <dgm:prSet/>
      <dgm:spPr/>
      <dgm:t>
        <a:bodyPr/>
        <a:lstStyle/>
        <a:p>
          <a:endParaRPr lang="en-US"/>
        </a:p>
      </dgm:t>
    </dgm:pt>
    <dgm:pt modelId="{B7D0C0B3-A786-4894-AE36-55A8F7361FE4}" type="sibTrans" cxnId="{2C093B97-04BF-4CB9-B287-4C81E7F68AD1}">
      <dgm:prSet/>
      <dgm:spPr/>
      <dgm:t>
        <a:bodyPr/>
        <a:lstStyle/>
        <a:p>
          <a:endParaRPr lang="en-US"/>
        </a:p>
      </dgm:t>
    </dgm:pt>
    <dgm:pt modelId="{AC101917-0FE9-44E2-944B-0A51C783CF47}">
      <dgm:prSet/>
      <dgm:spPr/>
      <dgm:t>
        <a:bodyPr/>
        <a:lstStyle/>
        <a:p>
          <a:r>
            <a:rPr lang="en-GB"/>
            <a:t>CASE tools may be integrated with this so that there is a close relationship between the CASE tools and the CM tools.</a:t>
          </a:r>
          <a:endParaRPr lang="en-US"/>
        </a:p>
      </dgm:t>
    </dgm:pt>
    <dgm:pt modelId="{8777E428-18BD-49E9-90C4-0F47CBA0B457}" type="parTrans" cxnId="{9A7B9CCD-0A3C-49AE-A3CE-26488746AB3E}">
      <dgm:prSet/>
      <dgm:spPr/>
      <dgm:t>
        <a:bodyPr/>
        <a:lstStyle/>
        <a:p>
          <a:endParaRPr lang="en-US"/>
        </a:p>
      </dgm:t>
    </dgm:pt>
    <dgm:pt modelId="{E10D00BB-3EA0-4E43-8171-482647424E53}" type="sibTrans" cxnId="{9A7B9CCD-0A3C-49AE-A3CE-26488746AB3E}">
      <dgm:prSet/>
      <dgm:spPr/>
      <dgm:t>
        <a:bodyPr/>
        <a:lstStyle/>
        <a:p>
          <a:endParaRPr lang="en-US"/>
        </a:p>
      </dgm:t>
    </dgm:pt>
    <dgm:pt modelId="{7454321D-7141-41D8-A9CC-50B405B68CCF}">
      <dgm:prSet/>
      <dgm:spPr/>
      <dgm:t>
        <a:bodyPr/>
        <a:lstStyle/>
        <a:p>
          <a:r>
            <a:rPr lang="en-GB"/>
            <a:t>More commonly, the CM database is maintained separately as this is cheaper and more flexible.</a:t>
          </a:r>
          <a:endParaRPr lang="en-US"/>
        </a:p>
      </dgm:t>
    </dgm:pt>
    <dgm:pt modelId="{FC2B2368-04D0-448D-8890-2C37B497087B}" type="parTrans" cxnId="{B332F91D-9FD4-47A8-89BC-DB9ADCD04CF0}">
      <dgm:prSet/>
      <dgm:spPr/>
      <dgm:t>
        <a:bodyPr/>
        <a:lstStyle/>
        <a:p>
          <a:endParaRPr lang="en-US"/>
        </a:p>
      </dgm:t>
    </dgm:pt>
    <dgm:pt modelId="{596E78B0-3069-4E4E-9BB3-AAAFCA5FD092}" type="sibTrans" cxnId="{B332F91D-9FD4-47A8-89BC-DB9ADCD04CF0}">
      <dgm:prSet/>
      <dgm:spPr/>
      <dgm:t>
        <a:bodyPr/>
        <a:lstStyle/>
        <a:p>
          <a:endParaRPr lang="en-US"/>
        </a:p>
      </dgm:t>
    </dgm:pt>
    <dgm:pt modelId="{C92E0775-D246-411E-AF33-37CC79508336}" type="pres">
      <dgm:prSet presAssocID="{797749DA-8F97-4B5A-8EEA-957665D7F949}" presName="vert0" presStyleCnt="0">
        <dgm:presLayoutVars>
          <dgm:dir/>
          <dgm:animOne val="branch"/>
          <dgm:animLvl val="lvl"/>
        </dgm:presLayoutVars>
      </dgm:prSet>
      <dgm:spPr/>
    </dgm:pt>
    <dgm:pt modelId="{DC17C562-FB21-4C55-82DF-DF87E8F9A3C9}" type="pres">
      <dgm:prSet presAssocID="{D9CF23B9-AB03-42CD-8583-E705B196EC47}" presName="thickLine" presStyleLbl="alignNode1" presStyleIdx="0" presStyleCnt="3"/>
      <dgm:spPr/>
    </dgm:pt>
    <dgm:pt modelId="{037F0D68-0A15-455F-9977-1E3679A16F44}" type="pres">
      <dgm:prSet presAssocID="{D9CF23B9-AB03-42CD-8583-E705B196EC47}" presName="horz1" presStyleCnt="0"/>
      <dgm:spPr/>
    </dgm:pt>
    <dgm:pt modelId="{931C20DF-8204-4B01-8CFB-F0F8C5F22D8D}" type="pres">
      <dgm:prSet presAssocID="{D9CF23B9-AB03-42CD-8583-E705B196EC47}" presName="tx1" presStyleLbl="revTx" presStyleIdx="0" presStyleCnt="3"/>
      <dgm:spPr/>
    </dgm:pt>
    <dgm:pt modelId="{C2CC1812-FDFF-4931-936A-9DB1CD70D997}" type="pres">
      <dgm:prSet presAssocID="{D9CF23B9-AB03-42CD-8583-E705B196EC47}" presName="vert1" presStyleCnt="0"/>
      <dgm:spPr/>
    </dgm:pt>
    <dgm:pt modelId="{247A4041-9B85-4868-99AB-4138E1A2187C}" type="pres">
      <dgm:prSet presAssocID="{AC101917-0FE9-44E2-944B-0A51C783CF47}" presName="thickLine" presStyleLbl="alignNode1" presStyleIdx="1" presStyleCnt="3"/>
      <dgm:spPr/>
    </dgm:pt>
    <dgm:pt modelId="{4CBBEB35-7386-4CA4-8D3B-D81F81E5012F}" type="pres">
      <dgm:prSet presAssocID="{AC101917-0FE9-44E2-944B-0A51C783CF47}" presName="horz1" presStyleCnt="0"/>
      <dgm:spPr/>
    </dgm:pt>
    <dgm:pt modelId="{A2DF463C-FBA9-496C-A95A-EBE874D5E52D}" type="pres">
      <dgm:prSet presAssocID="{AC101917-0FE9-44E2-944B-0A51C783CF47}" presName="tx1" presStyleLbl="revTx" presStyleIdx="1" presStyleCnt="3"/>
      <dgm:spPr/>
    </dgm:pt>
    <dgm:pt modelId="{51D34502-44CF-4D84-80E4-5E74E10F7131}" type="pres">
      <dgm:prSet presAssocID="{AC101917-0FE9-44E2-944B-0A51C783CF47}" presName="vert1" presStyleCnt="0"/>
      <dgm:spPr/>
    </dgm:pt>
    <dgm:pt modelId="{10A3A918-FA12-46FD-A216-C3ED30FAB194}" type="pres">
      <dgm:prSet presAssocID="{7454321D-7141-41D8-A9CC-50B405B68CCF}" presName="thickLine" presStyleLbl="alignNode1" presStyleIdx="2" presStyleCnt="3"/>
      <dgm:spPr/>
    </dgm:pt>
    <dgm:pt modelId="{EEE6825B-3E4F-4ED6-B218-68929CDE17C6}" type="pres">
      <dgm:prSet presAssocID="{7454321D-7141-41D8-A9CC-50B405B68CCF}" presName="horz1" presStyleCnt="0"/>
      <dgm:spPr/>
    </dgm:pt>
    <dgm:pt modelId="{ADB47C23-094F-4312-958B-D3D15184A000}" type="pres">
      <dgm:prSet presAssocID="{7454321D-7141-41D8-A9CC-50B405B68CCF}" presName="tx1" presStyleLbl="revTx" presStyleIdx="2" presStyleCnt="3"/>
      <dgm:spPr/>
    </dgm:pt>
    <dgm:pt modelId="{A84AA07A-038D-495C-AAB5-515BD0772D0A}" type="pres">
      <dgm:prSet presAssocID="{7454321D-7141-41D8-A9CC-50B405B68CCF}" presName="vert1" presStyleCnt="0"/>
      <dgm:spPr/>
    </dgm:pt>
  </dgm:ptLst>
  <dgm:cxnLst>
    <dgm:cxn modelId="{D4791308-112C-4DB5-8582-D3022E517CD9}" type="presOf" srcId="{7454321D-7141-41D8-A9CC-50B405B68CCF}" destId="{ADB47C23-094F-4312-958B-D3D15184A000}" srcOrd="0" destOrd="0" presId="urn:microsoft.com/office/officeart/2008/layout/LinedList"/>
    <dgm:cxn modelId="{B332F91D-9FD4-47A8-89BC-DB9ADCD04CF0}" srcId="{797749DA-8F97-4B5A-8EEA-957665D7F949}" destId="{7454321D-7141-41D8-A9CC-50B405B68CCF}" srcOrd="2" destOrd="0" parTransId="{FC2B2368-04D0-448D-8890-2C37B497087B}" sibTransId="{596E78B0-3069-4E4E-9BB3-AAAFCA5FD092}"/>
    <dgm:cxn modelId="{080B4821-AFE6-4469-A6AF-CED1B792E8F2}" type="presOf" srcId="{D9CF23B9-AB03-42CD-8583-E705B196EC47}" destId="{931C20DF-8204-4B01-8CFB-F0F8C5F22D8D}" srcOrd="0" destOrd="0" presId="urn:microsoft.com/office/officeart/2008/layout/LinedList"/>
    <dgm:cxn modelId="{2C093B97-04BF-4CB9-B287-4C81E7F68AD1}" srcId="{797749DA-8F97-4B5A-8EEA-957665D7F949}" destId="{D9CF23B9-AB03-42CD-8583-E705B196EC47}" srcOrd="0" destOrd="0" parTransId="{311C1C2F-6637-4457-AE08-3D17383D92EB}" sibTransId="{B7D0C0B3-A786-4894-AE36-55A8F7361FE4}"/>
    <dgm:cxn modelId="{8C60FFB8-45C5-4153-833B-8235FC36760E}" type="presOf" srcId="{797749DA-8F97-4B5A-8EEA-957665D7F949}" destId="{C92E0775-D246-411E-AF33-37CC79508336}" srcOrd="0" destOrd="0" presId="urn:microsoft.com/office/officeart/2008/layout/LinedList"/>
    <dgm:cxn modelId="{9A7B9CCD-0A3C-49AE-A3CE-26488746AB3E}" srcId="{797749DA-8F97-4B5A-8EEA-957665D7F949}" destId="{AC101917-0FE9-44E2-944B-0A51C783CF47}" srcOrd="1" destOrd="0" parTransId="{8777E428-18BD-49E9-90C4-0F47CBA0B457}" sibTransId="{E10D00BB-3EA0-4E43-8171-482647424E53}"/>
    <dgm:cxn modelId="{3D20D2D0-85FE-4789-9E3B-642E7FF25E78}" type="presOf" srcId="{AC101917-0FE9-44E2-944B-0A51C783CF47}" destId="{A2DF463C-FBA9-496C-A95A-EBE874D5E52D}" srcOrd="0" destOrd="0" presId="urn:microsoft.com/office/officeart/2008/layout/LinedList"/>
    <dgm:cxn modelId="{30A157CA-FD86-49F1-9EBB-94BAC99E1806}" type="presParOf" srcId="{C92E0775-D246-411E-AF33-37CC79508336}" destId="{DC17C562-FB21-4C55-82DF-DF87E8F9A3C9}" srcOrd="0" destOrd="0" presId="urn:microsoft.com/office/officeart/2008/layout/LinedList"/>
    <dgm:cxn modelId="{C9FB5928-03BB-4CC5-BEFE-E1035A306579}" type="presParOf" srcId="{C92E0775-D246-411E-AF33-37CC79508336}" destId="{037F0D68-0A15-455F-9977-1E3679A16F44}" srcOrd="1" destOrd="0" presId="urn:microsoft.com/office/officeart/2008/layout/LinedList"/>
    <dgm:cxn modelId="{1B205139-13B4-4AFC-BEA6-C9236E8A663E}" type="presParOf" srcId="{037F0D68-0A15-455F-9977-1E3679A16F44}" destId="{931C20DF-8204-4B01-8CFB-F0F8C5F22D8D}" srcOrd="0" destOrd="0" presId="urn:microsoft.com/office/officeart/2008/layout/LinedList"/>
    <dgm:cxn modelId="{06A00868-8964-4A65-A4CB-E77088B0C236}" type="presParOf" srcId="{037F0D68-0A15-455F-9977-1E3679A16F44}" destId="{C2CC1812-FDFF-4931-936A-9DB1CD70D997}" srcOrd="1" destOrd="0" presId="urn:microsoft.com/office/officeart/2008/layout/LinedList"/>
    <dgm:cxn modelId="{A9D45C50-8E60-4367-87C4-DCA27B222721}" type="presParOf" srcId="{C92E0775-D246-411E-AF33-37CC79508336}" destId="{247A4041-9B85-4868-99AB-4138E1A2187C}" srcOrd="2" destOrd="0" presId="urn:microsoft.com/office/officeart/2008/layout/LinedList"/>
    <dgm:cxn modelId="{DE469953-79DA-48A3-BBDD-B3D700A3E34B}" type="presParOf" srcId="{C92E0775-D246-411E-AF33-37CC79508336}" destId="{4CBBEB35-7386-4CA4-8D3B-D81F81E5012F}" srcOrd="3" destOrd="0" presId="urn:microsoft.com/office/officeart/2008/layout/LinedList"/>
    <dgm:cxn modelId="{A6420FFC-B08F-45C0-B065-5EE432A1DBEE}" type="presParOf" srcId="{4CBBEB35-7386-4CA4-8D3B-D81F81E5012F}" destId="{A2DF463C-FBA9-496C-A95A-EBE874D5E52D}" srcOrd="0" destOrd="0" presId="urn:microsoft.com/office/officeart/2008/layout/LinedList"/>
    <dgm:cxn modelId="{8594D982-9348-4253-B10D-EA5612446040}" type="presParOf" srcId="{4CBBEB35-7386-4CA4-8D3B-D81F81E5012F}" destId="{51D34502-44CF-4D84-80E4-5E74E10F7131}" srcOrd="1" destOrd="0" presId="urn:microsoft.com/office/officeart/2008/layout/LinedList"/>
    <dgm:cxn modelId="{7F9EC0FF-A084-42E2-92DA-91A54FD0B6FA}" type="presParOf" srcId="{C92E0775-D246-411E-AF33-37CC79508336}" destId="{10A3A918-FA12-46FD-A216-C3ED30FAB194}" srcOrd="4" destOrd="0" presId="urn:microsoft.com/office/officeart/2008/layout/LinedList"/>
    <dgm:cxn modelId="{26C18D74-05AA-4596-BD85-69126F6C2E47}" type="presParOf" srcId="{C92E0775-D246-411E-AF33-37CC79508336}" destId="{EEE6825B-3E4F-4ED6-B218-68929CDE17C6}" srcOrd="5" destOrd="0" presId="urn:microsoft.com/office/officeart/2008/layout/LinedList"/>
    <dgm:cxn modelId="{88C04CB8-B756-43A4-8B7B-2B78E3B272B6}" type="presParOf" srcId="{EEE6825B-3E4F-4ED6-B218-68929CDE17C6}" destId="{ADB47C23-094F-4312-958B-D3D15184A000}" srcOrd="0" destOrd="0" presId="urn:microsoft.com/office/officeart/2008/layout/LinedList"/>
    <dgm:cxn modelId="{3C5A3C5B-5CFF-4B18-93DF-D4738DD0F177}" type="presParOf" srcId="{EEE6825B-3E4F-4ED6-B218-68929CDE17C6}" destId="{A84AA07A-038D-495C-AAB5-515BD0772D0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14DA39B-69D5-4F2F-AF4E-7AD85098A543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661D419-80C2-46FB-8E88-270B9AE40A1A}">
      <dgm:prSet/>
      <dgm:spPr/>
      <dgm:t>
        <a:bodyPr/>
        <a:lstStyle/>
        <a:p>
          <a:r>
            <a:rPr lang="en-GB"/>
            <a:t>Releases must incorporate changes forced on the system by errors discovered by users and by hardware changes.</a:t>
          </a:r>
          <a:endParaRPr lang="en-US"/>
        </a:p>
      </dgm:t>
    </dgm:pt>
    <dgm:pt modelId="{3463A047-B209-4161-BD62-E8CE18AE4BED}" type="parTrans" cxnId="{C6DFD984-1023-415B-B3FF-89B50CFE94BD}">
      <dgm:prSet/>
      <dgm:spPr/>
      <dgm:t>
        <a:bodyPr/>
        <a:lstStyle/>
        <a:p>
          <a:endParaRPr lang="en-US"/>
        </a:p>
      </dgm:t>
    </dgm:pt>
    <dgm:pt modelId="{AAB120B7-9D4D-45C7-9553-67ACB12C39BA}" type="sibTrans" cxnId="{C6DFD984-1023-415B-B3FF-89B50CFE94BD}">
      <dgm:prSet/>
      <dgm:spPr/>
      <dgm:t>
        <a:bodyPr/>
        <a:lstStyle/>
        <a:p>
          <a:endParaRPr lang="en-US"/>
        </a:p>
      </dgm:t>
    </dgm:pt>
    <dgm:pt modelId="{EE945727-4E04-4AE4-81F7-FDC79890DE31}">
      <dgm:prSet/>
      <dgm:spPr/>
      <dgm:t>
        <a:bodyPr/>
        <a:lstStyle/>
        <a:p>
          <a:r>
            <a:rPr lang="en-GB" dirty="0"/>
            <a:t>They must also incorporate new system functionality.</a:t>
          </a:r>
          <a:endParaRPr lang="en-US" dirty="0"/>
        </a:p>
      </dgm:t>
    </dgm:pt>
    <dgm:pt modelId="{A22B724A-6F79-47EB-95E2-C9026C73C1A5}" type="parTrans" cxnId="{F130D73C-B7D3-4A43-A46A-E1EB8D7B4E67}">
      <dgm:prSet/>
      <dgm:spPr/>
      <dgm:t>
        <a:bodyPr/>
        <a:lstStyle/>
        <a:p>
          <a:endParaRPr lang="en-US"/>
        </a:p>
      </dgm:t>
    </dgm:pt>
    <dgm:pt modelId="{0B4306B5-5BB8-4C9B-8DF5-6B2FA77DB868}" type="sibTrans" cxnId="{F130D73C-B7D3-4A43-A46A-E1EB8D7B4E67}">
      <dgm:prSet/>
      <dgm:spPr/>
      <dgm:t>
        <a:bodyPr/>
        <a:lstStyle/>
        <a:p>
          <a:endParaRPr lang="en-US"/>
        </a:p>
      </dgm:t>
    </dgm:pt>
    <dgm:pt modelId="{554AE6DD-18E8-4722-B32D-4E2EA4DAE235}">
      <dgm:prSet/>
      <dgm:spPr/>
      <dgm:t>
        <a:bodyPr/>
        <a:lstStyle/>
        <a:p>
          <a:r>
            <a:rPr lang="en-GB" dirty="0"/>
            <a:t>Release planning is concerned with when to issue a system version as a release.</a:t>
          </a:r>
          <a:endParaRPr lang="en-US" dirty="0"/>
        </a:p>
      </dgm:t>
    </dgm:pt>
    <dgm:pt modelId="{638F8B56-4A82-41F1-BE0F-4EC3107D33BA}" type="parTrans" cxnId="{A62080D1-0984-4471-9B67-79AAFFE5AF41}">
      <dgm:prSet/>
      <dgm:spPr/>
      <dgm:t>
        <a:bodyPr/>
        <a:lstStyle/>
        <a:p>
          <a:endParaRPr lang="en-US"/>
        </a:p>
      </dgm:t>
    </dgm:pt>
    <dgm:pt modelId="{B5BC7639-EBD6-469C-9FA2-12BCA056603D}" type="sibTrans" cxnId="{A62080D1-0984-4471-9B67-79AAFFE5AF41}">
      <dgm:prSet/>
      <dgm:spPr/>
      <dgm:t>
        <a:bodyPr/>
        <a:lstStyle/>
        <a:p>
          <a:endParaRPr lang="en-US"/>
        </a:p>
      </dgm:t>
    </dgm:pt>
    <dgm:pt modelId="{BDDB89ED-6967-4A11-86F9-A87CB59AA246}" type="pres">
      <dgm:prSet presAssocID="{C14DA39B-69D5-4F2F-AF4E-7AD85098A543}" presName="vert0" presStyleCnt="0">
        <dgm:presLayoutVars>
          <dgm:dir/>
          <dgm:animOne val="branch"/>
          <dgm:animLvl val="lvl"/>
        </dgm:presLayoutVars>
      </dgm:prSet>
      <dgm:spPr/>
    </dgm:pt>
    <dgm:pt modelId="{214F8D25-FD0E-4C55-8C0B-B0336C503523}" type="pres">
      <dgm:prSet presAssocID="{F661D419-80C2-46FB-8E88-270B9AE40A1A}" presName="thickLine" presStyleLbl="alignNode1" presStyleIdx="0" presStyleCnt="3"/>
      <dgm:spPr/>
    </dgm:pt>
    <dgm:pt modelId="{6D30333B-5890-4DEF-B3A1-700130257D58}" type="pres">
      <dgm:prSet presAssocID="{F661D419-80C2-46FB-8E88-270B9AE40A1A}" presName="horz1" presStyleCnt="0"/>
      <dgm:spPr/>
    </dgm:pt>
    <dgm:pt modelId="{7B289ED8-8B8A-4E71-9370-A97752D9ED6D}" type="pres">
      <dgm:prSet presAssocID="{F661D419-80C2-46FB-8E88-270B9AE40A1A}" presName="tx1" presStyleLbl="revTx" presStyleIdx="0" presStyleCnt="3"/>
      <dgm:spPr/>
    </dgm:pt>
    <dgm:pt modelId="{BC85066B-795C-415E-BFE6-C2BFB2EF855C}" type="pres">
      <dgm:prSet presAssocID="{F661D419-80C2-46FB-8E88-270B9AE40A1A}" presName="vert1" presStyleCnt="0"/>
      <dgm:spPr/>
    </dgm:pt>
    <dgm:pt modelId="{93ACA5AE-752C-476F-AEA0-DAD8F6E7046D}" type="pres">
      <dgm:prSet presAssocID="{EE945727-4E04-4AE4-81F7-FDC79890DE31}" presName="thickLine" presStyleLbl="alignNode1" presStyleIdx="1" presStyleCnt="3"/>
      <dgm:spPr/>
    </dgm:pt>
    <dgm:pt modelId="{B9CC9C26-9B70-4691-8A0C-C4AF4FE161FD}" type="pres">
      <dgm:prSet presAssocID="{EE945727-4E04-4AE4-81F7-FDC79890DE31}" presName="horz1" presStyleCnt="0"/>
      <dgm:spPr/>
    </dgm:pt>
    <dgm:pt modelId="{3E92072E-3FB0-4860-9F32-8F894FA591F1}" type="pres">
      <dgm:prSet presAssocID="{EE945727-4E04-4AE4-81F7-FDC79890DE31}" presName="tx1" presStyleLbl="revTx" presStyleIdx="1" presStyleCnt="3"/>
      <dgm:spPr/>
    </dgm:pt>
    <dgm:pt modelId="{E67935DD-9941-4E55-9EEE-254E4F02FEB8}" type="pres">
      <dgm:prSet presAssocID="{EE945727-4E04-4AE4-81F7-FDC79890DE31}" presName="vert1" presStyleCnt="0"/>
      <dgm:spPr/>
    </dgm:pt>
    <dgm:pt modelId="{6891DF59-5371-45E0-BBCA-4D33126583E9}" type="pres">
      <dgm:prSet presAssocID="{554AE6DD-18E8-4722-B32D-4E2EA4DAE235}" presName="thickLine" presStyleLbl="alignNode1" presStyleIdx="2" presStyleCnt="3"/>
      <dgm:spPr/>
    </dgm:pt>
    <dgm:pt modelId="{C3001ED0-5B61-48B1-BDF8-7E44331AD7ED}" type="pres">
      <dgm:prSet presAssocID="{554AE6DD-18E8-4722-B32D-4E2EA4DAE235}" presName="horz1" presStyleCnt="0"/>
      <dgm:spPr/>
    </dgm:pt>
    <dgm:pt modelId="{CC20E393-28E0-4619-9416-61B22067CFE1}" type="pres">
      <dgm:prSet presAssocID="{554AE6DD-18E8-4722-B32D-4E2EA4DAE235}" presName="tx1" presStyleLbl="revTx" presStyleIdx="2" presStyleCnt="3"/>
      <dgm:spPr/>
    </dgm:pt>
    <dgm:pt modelId="{7AE88499-B622-4B3B-B824-04906DB4B1E7}" type="pres">
      <dgm:prSet presAssocID="{554AE6DD-18E8-4722-B32D-4E2EA4DAE235}" presName="vert1" presStyleCnt="0"/>
      <dgm:spPr/>
    </dgm:pt>
  </dgm:ptLst>
  <dgm:cxnLst>
    <dgm:cxn modelId="{FF649118-44A2-416D-A00D-FD561BCD2093}" type="presOf" srcId="{554AE6DD-18E8-4722-B32D-4E2EA4DAE235}" destId="{CC20E393-28E0-4619-9416-61B22067CFE1}" srcOrd="0" destOrd="0" presId="urn:microsoft.com/office/officeart/2008/layout/LinedList"/>
    <dgm:cxn modelId="{CDDD1230-31E9-4002-9D4F-A243E2510F57}" type="presOf" srcId="{F661D419-80C2-46FB-8E88-270B9AE40A1A}" destId="{7B289ED8-8B8A-4E71-9370-A97752D9ED6D}" srcOrd="0" destOrd="0" presId="urn:microsoft.com/office/officeart/2008/layout/LinedList"/>
    <dgm:cxn modelId="{F130D73C-B7D3-4A43-A46A-E1EB8D7B4E67}" srcId="{C14DA39B-69D5-4F2F-AF4E-7AD85098A543}" destId="{EE945727-4E04-4AE4-81F7-FDC79890DE31}" srcOrd="1" destOrd="0" parTransId="{A22B724A-6F79-47EB-95E2-C9026C73C1A5}" sibTransId="{0B4306B5-5BB8-4C9B-8DF5-6B2FA77DB868}"/>
    <dgm:cxn modelId="{52D95F6C-C7C7-47C5-94E6-67E24AF34D6C}" type="presOf" srcId="{C14DA39B-69D5-4F2F-AF4E-7AD85098A543}" destId="{BDDB89ED-6967-4A11-86F9-A87CB59AA246}" srcOrd="0" destOrd="0" presId="urn:microsoft.com/office/officeart/2008/layout/LinedList"/>
    <dgm:cxn modelId="{C6DFD984-1023-415B-B3FF-89B50CFE94BD}" srcId="{C14DA39B-69D5-4F2F-AF4E-7AD85098A543}" destId="{F661D419-80C2-46FB-8E88-270B9AE40A1A}" srcOrd="0" destOrd="0" parTransId="{3463A047-B209-4161-BD62-E8CE18AE4BED}" sibTransId="{AAB120B7-9D4D-45C7-9553-67ACB12C39BA}"/>
    <dgm:cxn modelId="{F4B76A8D-EAD4-459E-93AD-318EEAFD9ABE}" type="presOf" srcId="{EE945727-4E04-4AE4-81F7-FDC79890DE31}" destId="{3E92072E-3FB0-4860-9F32-8F894FA591F1}" srcOrd="0" destOrd="0" presId="urn:microsoft.com/office/officeart/2008/layout/LinedList"/>
    <dgm:cxn modelId="{A62080D1-0984-4471-9B67-79AAFFE5AF41}" srcId="{C14DA39B-69D5-4F2F-AF4E-7AD85098A543}" destId="{554AE6DD-18E8-4722-B32D-4E2EA4DAE235}" srcOrd="2" destOrd="0" parTransId="{638F8B56-4A82-41F1-BE0F-4EC3107D33BA}" sibTransId="{B5BC7639-EBD6-469C-9FA2-12BCA056603D}"/>
    <dgm:cxn modelId="{3CCB3A2A-A2BA-42B3-AC59-EE848BCFC450}" type="presParOf" srcId="{BDDB89ED-6967-4A11-86F9-A87CB59AA246}" destId="{214F8D25-FD0E-4C55-8C0B-B0336C503523}" srcOrd="0" destOrd="0" presId="urn:microsoft.com/office/officeart/2008/layout/LinedList"/>
    <dgm:cxn modelId="{B1C243AC-43F1-4A58-A964-F0EA6C3CEAD0}" type="presParOf" srcId="{BDDB89ED-6967-4A11-86F9-A87CB59AA246}" destId="{6D30333B-5890-4DEF-B3A1-700130257D58}" srcOrd="1" destOrd="0" presId="urn:microsoft.com/office/officeart/2008/layout/LinedList"/>
    <dgm:cxn modelId="{CC786D27-A074-49E2-98B6-447BF44659D4}" type="presParOf" srcId="{6D30333B-5890-4DEF-B3A1-700130257D58}" destId="{7B289ED8-8B8A-4E71-9370-A97752D9ED6D}" srcOrd="0" destOrd="0" presId="urn:microsoft.com/office/officeart/2008/layout/LinedList"/>
    <dgm:cxn modelId="{586FF3CB-BD30-4FAC-87D1-DE372E23DFF3}" type="presParOf" srcId="{6D30333B-5890-4DEF-B3A1-700130257D58}" destId="{BC85066B-795C-415E-BFE6-C2BFB2EF855C}" srcOrd="1" destOrd="0" presId="urn:microsoft.com/office/officeart/2008/layout/LinedList"/>
    <dgm:cxn modelId="{AF57507D-549D-4DBD-9DEF-54FA39E11C62}" type="presParOf" srcId="{BDDB89ED-6967-4A11-86F9-A87CB59AA246}" destId="{93ACA5AE-752C-476F-AEA0-DAD8F6E7046D}" srcOrd="2" destOrd="0" presId="urn:microsoft.com/office/officeart/2008/layout/LinedList"/>
    <dgm:cxn modelId="{5785E948-1FF8-47C1-85E3-E76426C49DD4}" type="presParOf" srcId="{BDDB89ED-6967-4A11-86F9-A87CB59AA246}" destId="{B9CC9C26-9B70-4691-8A0C-C4AF4FE161FD}" srcOrd="3" destOrd="0" presId="urn:microsoft.com/office/officeart/2008/layout/LinedList"/>
    <dgm:cxn modelId="{CEE2A9F5-32FA-4D02-91D6-0E3E8627294F}" type="presParOf" srcId="{B9CC9C26-9B70-4691-8A0C-C4AF4FE161FD}" destId="{3E92072E-3FB0-4860-9F32-8F894FA591F1}" srcOrd="0" destOrd="0" presId="urn:microsoft.com/office/officeart/2008/layout/LinedList"/>
    <dgm:cxn modelId="{5E8EAF8B-68A1-43A2-9087-52911C259CCE}" type="presParOf" srcId="{B9CC9C26-9B70-4691-8A0C-C4AF4FE161FD}" destId="{E67935DD-9941-4E55-9EEE-254E4F02FEB8}" srcOrd="1" destOrd="0" presId="urn:microsoft.com/office/officeart/2008/layout/LinedList"/>
    <dgm:cxn modelId="{6FE10D6B-9072-496F-A447-7F789AA69716}" type="presParOf" srcId="{BDDB89ED-6967-4A11-86F9-A87CB59AA246}" destId="{6891DF59-5371-45E0-BBCA-4D33126583E9}" srcOrd="4" destOrd="0" presId="urn:microsoft.com/office/officeart/2008/layout/LinedList"/>
    <dgm:cxn modelId="{3C64EBDA-1DDB-4232-9844-0D917A5D7051}" type="presParOf" srcId="{BDDB89ED-6967-4A11-86F9-A87CB59AA246}" destId="{C3001ED0-5B61-48B1-BDF8-7E44331AD7ED}" srcOrd="5" destOrd="0" presId="urn:microsoft.com/office/officeart/2008/layout/LinedList"/>
    <dgm:cxn modelId="{7AFA9911-9445-453A-81B5-1EDBE409902C}" type="presParOf" srcId="{C3001ED0-5B61-48B1-BDF8-7E44331AD7ED}" destId="{CC20E393-28E0-4619-9416-61B22067CFE1}" srcOrd="0" destOrd="0" presId="urn:microsoft.com/office/officeart/2008/layout/LinedList"/>
    <dgm:cxn modelId="{418753E0-E558-48D1-B158-436B10653E11}" type="presParOf" srcId="{C3001ED0-5B61-48B1-BDF8-7E44331AD7ED}" destId="{7AE88499-B622-4B3B-B824-04906DB4B1E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937205E-DE12-4F27-BBDE-E6B2F1E9F38D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BBEF8C4-3F08-4C99-8D38-9ADEEEDB3218}">
      <dgm:prSet custT="1"/>
      <dgm:spPr/>
      <dgm:t>
        <a:bodyPr/>
        <a:lstStyle/>
        <a:p>
          <a:r>
            <a:rPr lang="en-GB" sz="2700" dirty="0">
              <a:solidFill>
                <a:schemeClr val="tx1"/>
              </a:solidFill>
            </a:rPr>
            <a:t>Customer may </a:t>
          </a:r>
          <a:r>
            <a:rPr lang="en-GB" sz="2700" b="1" u="sng" dirty="0">
              <a:solidFill>
                <a:schemeClr val="tx1"/>
              </a:solidFill>
            </a:rPr>
            <a:t>not</a:t>
          </a:r>
          <a:r>
            <a:rPr lang="en-GB" sz="2700" dirty="0">
              <a:solidFill>
                <a:schemeClr val="tx1"/>
              </a:solidFill>
            </a:rPr>
            <a:t> want a new release of the system. </a:t>
          </a:r>
          <a:br>
            <a:rPr lang="en-GB" sz="2700" dirty="0">
              <a:solidFill>
                <a:schemeClr val="tx1"/>
              </a:solidFill>
            </a:rPr>
          </a:br>
          <a:r>
            <a:rPr lang="en-GB" sz="2000" dirty="0">
              <a:solidFill>
                <a:schemeClr val="tx1"/>
              </a:solidFill>
            </a:rPr>
            <a:t>They may be happy with their current system as the new version may provide unwanted functionality</a:t>
          </a:r>
          <a:r>
            <a:rPr lang="en-GB" sz="2700" dirty="0">
              <a:solidFill>
                <a:schemeClr val="tx1"/>
              </a:solidFill>
            </a:rPr>
            <a:t>. </a:t>
          </a:r>
          <a:endParaRPr lang="en-US" sz="2700" dirty="0">
            <a:solidFill>
              <a:schemeClr val="tx1"/>
            </a:solidFill>
          </a:endParaRPr>
        </a:p>
      </dgm:t>
    </dgm:pt>
    <dgm:pt modelId="{AD81E48D-602E-4251-9720-E10422A7FC32}" type="parTrans" cxnId="{48FA3D2C-FC9E-40C9-B0E8-2275140B159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031C31F-5A83-431A-8A52-2E8A37922BB4}" type="sibTrans" cxnId="{48FA3D2C-FC9E-40C9-B0E8-2275140B159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34D7819-E306-4652-B572-F2498ED13D95}">
      <dgm:prSet custT="1"/>
      <dgm:spPr/>
      <dgm:t>
        <a:bodyPr/>
        <a:lstStyle/>
        <a:p>
          <a:r>
            <a:rPr lang="en-GB" sz="2700" dirty="0">
              <a:solidFill>
                <a:schemeClr val="tx1"/>
              </a:solidFill>
            </a:rPr>
            <a:t>Release management should not assume that all previous releases have been accepted. </a:t>
          </a:r>
          <a:br>
            <a:rPr lang="en-GB" sz="2700" dirty="0">
              <a:solidFill>
                <a:schemeClr val="tx1"/>
              </a:solidFill>
            </a:rPr>
          </a:br>
          <a:r>
            <a:rPr lang="en-GB" sz="2000" dirty="0">
              <a:solidFill>
                <a:schemeClr val="tx1"/>
              </a:solidFill>
            </a:rPr>
            <a:t>All files required for a release should be re-created when a new release is installed.</a:t>
          </a:r>
          <a:endParaRPr lang="en-US" sz="2700" dirty="0">
            <a:solidFill>
              <a:schemeClr val="tx1"/>
            </a:solidFill>
          </a:endParaRPr>
        </a:p>
      </dgm:t>
    </dgm:pt>
    <dgm:pt modelId="{3832E459-EA7E-4F67-A36B-FF97A2895943}" type="parTrans" cxnId="{EF727F01-9149-44C5-8DC5-910BA5722F2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177AFC5-0B3A-4B87-829A-CDA0E50FB490}" type="sibTrans" cxnId="{EF727F01-9149-44C5-8DC5-910BA5722F2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569D141-62D4-4C77-AD65-9147B985DB38}" type="pres">
      <dgm:prSet presAssocID="{4937205E-DE12-4F27-BBDE-E6B2F1E9F38D}" presName="Name0" presStyleCnt="0">
        <dgm:presLayoutVars>
          <dgm:dir/>
          <dgm:animLvl val="lvl"/>
          <dgm:resizeHandles val="exact"/>
        </dgm:presLayoutVars>
      </dgm:prSet>
      <dgm:spPr/>
    </dgm:pt>
    <dgm:pt modelId="{5814460B-3F71-4A97-9671-80060ADE7032}" type="pres">
      <dgm:prSet presAssocID="{B34D7819-E306-4652-B572-F2498ED13D95}" presName="boxAndChildren" presStyleCnt="0"/>
      <dgm:spPr/>
    </dgm:pt>
    <dgm:pt modelId="{FD7F3C31-1A5B-4394-9F2D-072C327430A7}" type="pres">
      <dgm:prSet presAssocID="{B34D7819-E306-4652-B572-F2498ED13D95}" presName="parentTextBox" presStyleLbl="node1" presStyleIdx="0" presStyleCnt="2"/>
      <dgm:spPr/>
    </dgm:pt>
    <dgm:pt modelId="{191C7976-3EEE-4224-B799-2E5298D377A1}" type="pres">
      <dgm:prSet presAssocID="{6031C31F-5A83-431A-8A52-2E8A37922BB4}" presName="sp" presStyleCnt="0"/>
      <dgm:spPr/>
    </dgm:pt>
    <dgm:pt modelId="{DFD89B9D-043F-4E65-B9B6-6DBA05C0D8C6}" type="pres">
      <dgm:prSet presAssocID="{BBBEF8C4-3F08-4C99-8D38-9ADEEEDB3218}" presName="arrowAndChildren" presStyleCnt="0"/>
      <dgm:spPr/>
    </dgm:pt>
    <dgm:pt modelId="{091D8AAA-85E5-40D8-BFC3-2B261966E470}" type="pres">
      <dgm:prSet presAssocID="{BBBEF8C4-3F08-4C99-8D38-9ADEEEDB3218}" presName="parentTextArrow" presStyleLbl="node1" presStyleIdx="1" presStyleCnt="2"/>
      <dgm:spPr/>
    </dgm:pt>
  </dgm:ptLst>
  <dgm:cxnLst>
    <dgm:cxn modelId="{EF727F01-9149-44C5-8DC5-910BA5722F20}" srcId="{4937205E-DE12-4F27-BBDE-E6B2F1E9F38D}" destId="{B34D7819-E306-4652-B572-F2498ED13D95}" srcOrd="1" destOrd="0" parTransId="{3832E459-EA7E-4F67-A36B-FF97A2895943}" sibTransId="{9177AFC5-0B3A-4B87-829A-CDA0E50FB490}"/>
    <dgm:cxn modelId="{48FA3D2C-FC9E-40C9-B0E8-2275140B1598}" srcId="{4937205E-DE12-4F27-BBDE-E6B2F1E9F38D}" destId="{BBBEF8C4-3F08-4C99-8D38-9ADEEEDB3218}" srcOrd="0" destOrd="0" parTransId="{AD81E48D-602E-4251-9720-E10422A7FC32}" sibTransId="{6031C31F-5A83-431A-8A52-2E8A37922BB4}"/>
    <dgm:cxn modelId="{63C3A28D-4F08-463F-A95D-4A37BFDAD03A}" type="presOf" srcId="{B34D7819-E306-4652-B572-F2498ED13D95}" destId="{FD7F3C31-1A5B-4394-9F2D-072C327430A7}" srcOrd="0" destOrd="0" presId="urn:microsoft.com/office/officeart/2005/8/layout/process4"/>
    <dgm:cxn modelId="{CD8A7FB7-DB78-4572-950E-C8315AC471AD}" type="presOf" srcId="{4937205E-DE12-4F27-BBDE-E6B2F1E9F38D}" destId="{4569D141-62D4-4C77-AD65-9147B985DB38}" srcOrd="0" destOrd="0" presId="urn:microsoft.com/office/officeart/2005/8/layout/process4"/>
    <dgm:cxn modelId="{2703A0D4-3CB8-4A31-8587-BAA2A463505F}" type="presOf" srcId="{BBBEF8C4-3F08-4C99-8D38-9ADEEEDB3218}" destId="{091D8AAA-85E5-40D8-BFC3-2B261966E470}" srcOrd="0" destOrd="0" presId="urn:microsoft.com/office/officeart/2005/8/layout/process4"/>
    <dgm:cxn modelId="{0B1173E1-D059-4622-AA5E-55388B709949}" type="presParOf" srcId="{4569D141-62D4-4C77-AD65-9147B985DB38}" destId="{5814460B-3F71-4A97-9671-80060ADE7032}" srcOrd="0" destOrd="0" presId="urn:microsoft.com/office/officeart/2005/8/layout/process4"/>
    <dgm:cxn modelId="{0D40C65E-AEF8-4345-849C-C96D9FA60796}" type="presParOf" srcId="{5814460B-3F71-4A97-9671-80060ADE7032}" destId="{FD7F3C31-1A5B-4394-9F2D-072C327430A7}" srcOrd="0" destOrd="0" presId="urn:microsoft.com/office/officeart/2005/8/layout/process4"/>
    <dgm:cxn modelId="{058B1C73-E9FB-4C7B-8432-2026CFBF3356}" type="presParOf" srcId="{4569D141-62D4-4C77-AD65-9147B985DB38}" destId="{191C7976-3EEE-4224-B799-2E5298D377A1}" srcOrd="1" destOrd="0" presId="urn:microsoft.com/office/officeart/2005/8/layout/process4"/>
    <dgm:cxn modelId="{5C2E7831-6A10-43A1-8BDD-732BDD6843F9}" type="presParOf" srcId="{4569D141-62D4-4C77-AD65-9147B985DB38}" destId="{DFD89B9D-043F-4E65-B9B6-6DBA05C0D8C6}" srcOrd="2" destOrd="0" presId="urn:microsoft.com/office/officeart/2005/8/layout/process4"/>
    <dgm:cxn modelId="{8D32854C-CF08-4E73-BE69-116682EA2164}" type="presParOf" srcId="{DFD89B9D-043F-4E65-B9B6-6DBA05C0D8C6}" destId="{091D8AAA-85E5-40D8-BFC3-2B261966E47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91A7AFC-70B0-488B-AD49-92A6E62D514D}" type="doc">
      <dgm:prSet loTypeId="urn:microsoft.com/office/officeart/2008/layout/LinedList" loCatId="list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CD4D912-AA35-43D2-B7D8-1BCCF092C23A}">
      <dgm:prSet/>
      <dgm:spPr/>
      <dgm:t>
        <a:bodyPr/>
        <a:lstStyle/>
        <a:p>
          <a:r>
            <a:rPr lang="en-US"/>
            <a:t>Three major models:</a:t>
          </a:r>
        </a:p>
      </dgm:t>
    </dgm:pt>
    <dgm:pt modelId="{E0354C42-714B-4275-ACC2-E986235F0652}" type="parTrans" cxnId="{C40064DB-0342-47FD-88A4-F9E02D359200}">
      <dgm:prSet/>
      <dgm:spPr/>
      <dgm:t>
        <a:bodyPr/>
        <a:lstStyle/>
        <a:p>
          <a:endParaRPr lang="en-US"/>
        </a:p>
      </dgm:t>
    </dgm:pt>
    <dgm:pt modelId="{9956698C-F5F8-4FFE-A1F3-082F6726784C}" type="sibTrans" cxnId="{C40064DB-0342-47FD-88A4-F9E02D359200}">
      <dgm:prSet/>
      <dgm:spPr/>
      <dgm:t>
        <a:bodyPr/>
        <a:lstStyle/>
        <a:p>
          <a:endParaRPr lang="en-US"/>
        </a:p>
      </dgm:t>
    </dgm:pt>
    <dgm:pt modelId="{B8EBC897-D681-4A1F-A184-89A9871919FF}">
      <dgm:prSet/>
      <dgm:spPr/>
      <dgm:t>
        <a:bodyPr/>
        <a:lstStyle/>
        <a:p>
          <a:r>
            <a:rPr lang="en-US" b="1" dirty="0"/>
            <a:t>Composition model:</a:t>
          </a:r>
          <a:br>
            <a:rPr lang="en-US" dirty="0"/>
          </a:br>
          <a:r>
            <a:rPr lang="en-US" dirty="0"/>
            <a:t>sets of software objects</a:t>
          </a:r>
        </a:p>
      </dgm:t>
    </dgm:pt>
    <dgm:pt modelId="{EBF01C89-B99B-4CA4-8152-96D7E9CD268F}" type="parTrans" cxnId="{D40D435D-CD0D-443C-B0FC-08AB2FCE85E2}">
      <dgm:prSet/>
      <dgm:spPr/>
      <dgm:t>
        <a:bodyPr/>
        <a:lstStyle/>
        <a:p>
          <a:endParaRPr lang="en-US"/>
        </a:p>
      </dgm:t>
    </dgm:pt>
    <dgm:pt modelId="{E38B3FAE-BA58-44D5-8D9C-AD7D2FAE15DC}" type="sibTrans" cxnId="{D40D435D-CD0D-443C-B0FC-08AB2FCE85E2}">
      <dgm:prSet/>
      <dgm:spPr/>
      <dgm:t>
        <a:bodyPr/>
        <a:lstStyle/>
        <a:p>
          <a:endParaRPr lang="en-US"/>
        </a:p>
      </dgm:t>
    </dgm:pt>
    <dgm:pt modelId="{899BC98A-C968-4B74-BDCA-1CA230870C6E}">
      <dgm:prSet/>
      <dgm:spPr/>
      <dgm:t>
        <a:bodyPr/>
        <a:lstStyle/>
        <a:p>
          <a:r>
            <a:rPr lang="en-US" b="1" dirty="0"/>
            <a:t>Change set model:</a:t>
          </a:r>
          <a:br>
            <a:rPr lang="en-US" b="1" dirty="0"/>
          </a:br>
          <a:r>
            <a:rPr lang="en-US" dirty="0"/>
            <a:t>bundles of changes</a:t>
          </a:r>
        </a:p>
      </dgm:t>
    </dgm:pt>
    <dgm:pt modelId="{EB0DDA09-74C9-4988-AE75-DEEE42593310}" type="parTrans" cxnId="{EF4431AF-548A-4E80-B8EF-07CC873EBE93}">
      <dgm:prSet/>
      <dgm:spPr/>
      <dgm:t>
        <a:bodyPr/>
        <a:lstStyle/>
        <a:p>
          <a:endParaRPr lang="en-US"/>
        </a:p>
      </dgm:t>
    </dgm:pt>
    <dgm:pt modelId="{7A2DE06A-8258-4D58-BB29-A6F43DD562A0}" type="sibTrans" cxnId="{EF4431AF-548A-4E80-B8EF-07CC873EBE93}">
      <dgm:prSet/>
      <dgm:spPr/>
      <dgm:t>
        <a:bodyPr/>
        <a:lstStyle/>
        <a:p>
          <a:endParaRPr lang="en-US"/>
        </a:p>
      </dgm:t>
    </dgm:pt>
    <dgm:pt modelId="{16D768A1-513A-4B3E-94F7-23B28A26A96B}">
      <dgm:prSet/>
      <dgm:spPr/>
      <dgm:t>
        <a:bodyPr/>
        <a:lstStyle/>
        <a:p>
          <a:r>
            <a:rPr lang="en-US" b="1" dirty="0"/>
            <a:t>Long Transaction Model: </a:t>
          </a:r>
          <a:br>
            <a:rPr lang="en-US" dirty="0"/>
          </a:br>
          <a:r>
            <a:rPr lang="en-US" dirty="0"/>
            <a:t>all changes are isolated into transactions</a:t>
          </a:r>
        </a:p>
      </dgm:t>
    </dgm:pt>
    <dgm:pt modelId="{50A958FA-E531-49CB-A99B-F05BE425492E}" type="parTrans" cxnId="{4C3EF75D-1DE9-45D8-9CD7-DD1D8E83A874}">
      <dgm:prSet/>
      <dgm:spPr/>
      <dgm:t>
        <a:bodyPr/>
        <a:lstStyle/>
        <a:p>
          <a:endParaRPr lang="en-US"/>
        </a:p>
      </dgm:t>
    </dgm:pt>
    <dgm:pt modelId="{CF06C4C3-C220-4A9B-94A4-04828FA77207}" type="sibTrans" cxnId="{4C3EF75D-1DE9-45D8-9CD7-DD1D8E83A874}">
      <dgm:prSet/>
      <dgm:spPr/>
      <dgm:t>
        <a:bodyPr/>
        <a:lstStyle/>
        <a:p>
          <a:endParaRPr lang="en-US"/>
        </a:p>
      </dgm:t>
    </dgm:pt>
    <dgm:pt modelId="{3D6B4A3B-F4FF-49FA-B324-6CBA18C8C38C}" type="pres">
      <dgm:prSet presAssocID="{A91A7AFC-70B0-488B-AD49-92A6E62D514D}" presName="vert0" presStyleCnt="0">
        <dgm:presLayoutVars>
          <dgm:dir/>
          <dgm:animOne val="branch"/>
          <dgm:animLvl val="lvl"/>
        </dgm:presLayoutVars>
      </dgm:prSet>
      <dgm:spPr/>
    </dgm:pt>
    <dgm:pt modelId="{8A76102A-139B-427C-8B02-CBEFB2B26680}" type="pres">
      <dgm:prSet presAssocID="{9CD4D912-AA35-43D2-B7D8-1BCCF092C23A}" presName="thickLine" presStyleLbl="alignNode1" presStyleIdx="0" presStyleCnt="4"/>
      <dgm:spPr/>
    </dgm:pt>
    <dgm:pt modelId="{71BD1FBE-129B-49E3-A74D-8DE0ACBA3E38}" type="pres">
      <dgm:prSet presAssocID="{9CD4D912-AA35-43D2-B7D8-1BCCF092C23A}" presName="horz1" presStyleCnt="0"/>
      <dgm:spPr/>
    </dgm:pt>
    <dgm:pt modelId="{6DB08AEA-300D-4154-91A7-ADA27628BF8A}" type="pres">
      <dgm:prSet presAssocID="{9CD4D912-AA35-43D2-B7D8-1BCCF092C23A}" presName="tx1" presStyleLbl="revTx" presStyleIdx="0" presStyleCnt="4"/>
      <dgm:spPr/>
    </dgm:pt>
    <dgm:pt modelId="{7D97A204-6F45-4BAD-B889-1591AB94FC55}" type="pres">
      <dgm:prSet presAssocID="{9CD4D912-AA35-43D2-B7D8-1BCCF092C23A}" presName="vert1" presStyleCnt="0"/>
      <dgm:spPr/>
    </dgm:pt>
    <dgm:pt modelId="{CEB839D1-3643-44DB-8004-C868006201B2}" type="pres">
      <dgm:prSet presAssocID="{B8EBC897-D681-4A1F-A184-89A9871919FF}" presName="thickLine" presStyleLbl="alignNode1" presStyleIdx="1" presStyleCnt="4"/>
      <dgm:spPr/>
    </dgm:pt>
    <dgm:pt modelId="{1E6CF7B3-5045-4D6E-999C-CBC126C4FBAC}" type="pres">
      <dgm:prSet presAssocID="{B8EBC897-D681-4A1F-A184-89A9871919FF}" presName="horz1" presStyleCnt="0"/>
      <dgm:spPr/>
    </dgm:pt>
    <dgm:pt modelId="{1154D9A6-8357-4E02-9126-490BA56C89D4}" type="pres">
      <dgm:prSet presAssocID="{B8EBC897-D681-4A1F-A184-89A9871919FF}" presName="tx1" presStyleLbl="revTx" presStyleIdx="1" presStyleCnt="4"/>
      <dgm:spPr/>
    </dgm:pt>
    <dgm:pt modelId="{BB822E00-BD2E-442F-825D-1E3062B4C5ED}" type="pres">
      <dgm:prSet presAssocID="{B8EBC897-D681-4A1F-A184-89A9871919FF}" presName="vert1" presStyleCnt="0"/>
      <dgm:spPr/>
    </dgm:pt>
    <dgm:pt modelId="{02D51BBB-6910-4605-BC85-9C33E07D0E0D}" type="pres">
      <dgm:prSet presAssocID="{899BC98A-C968-4B74-BDCA-1CA230870C6E}" presName="thickLine" presStyleLbl="alignNode1" presStyleIdx="2" presStyleCnt="4"/>
      <dgm:spPr/>
    </dgm:pt>
    <dgm:pt modelId="{875866F6-A5A2-4B25-9236-CB7F468C080C}" type="pres">
      <dgm:prSet presAssocID="{899BC98A-C968-4B74-BDCA-1CA230870C6E}" presName="horz1" presStyleCnt="0"/>
      <dgm:spPr/>
    </dgm:pt>
    <dgm:pt modelId="{FBE3EB36-635F-4C01-9415-6AAD59FA2A67}" type="pres">
      <dgm:prSet presAssocID="{899BC98A-C968-4B74-BDCA-1CA230870C6E}" presName="tx1" presStyleLbl="revTx" presStyleIdx="2" presStyleCnt="4"/>
      <dgm:spPr/>
    </dgm:pt>
    <dgm:pt modelId="{7E136DFC-A16B-4B57-A51C-5FFA6AD34BEF}" type="pres">
      <dgm:prSet presAssocID="{899BC98A-C968-4B74-BDCA-1CA230870C6E}" presName="vert1" presStyleCnt="0"/>
      <dgm:spPr/>
    </dgm:pt>
    <dgm:pt modelId="{123F0CB6-F5A0-438C-A35F-45851D661FC2}" type="pres">
      <dgm:prSet presAssocID="{16D768A1-513A-4B3E-94F7-23B28A26A96B}" presName="thickLine" presStyleLbl="alignNode1" presStyleIdx="3" presStyleCnt="4"/>
      <dgm:spPr/>
    </dgm:pt>
    <dgm:pt modelId="{9BF54A8E-6B02-4401-A649-2098EDBC5DE2}" type="pres">
      <dgm:prSet presAssocID="{16D768A1-513A-4B3E-94F7-23B28A26A96B}" presName="horz1" presStyleCnt="0"/>
      <dgm:spPr/>
    </dgm:pt>
    <dgm:pt modelId="{13F83084-21EE-4051-BD66-984F67FC9564}" type="pres">
      <dgm:prSet presAssocID="{16D768A1-513A-4B3E-94F7-23B28A26A96B}" presName="tx1" presStyleLbl="revTx" presStyleIdx="3" presStyleCnt="4"/>
      <dgm:spPr/>
    </dgm:pt>
    <dgm:pt modelId="{7CD31FF7-8BD3-495F-9D5E-0F4EC0BCE96F}" type="pres">
      <dgm:prSet presAssocID="{16D768A1-513A-4B3E-94F7-23B28A26A96B}" presName="vert1" presStyleCnt="0"/>
      <dgm:spPr/>
    </dgm:pt>
  </dgm:ptLst>
  <dgm:cxnLst>
    <dgm:cxn modelId="{18C4051A-5CF2-4649-ACFE-A16ADA3FC575}" type="presOf" srcId="{A91A7AFC-70B0-488B-AD49-92A6E62D514D}" destId="{3D6B4A3B-F4FF-49FA-B324-6CBA18C8C38C}" srcOrd="0" destOrd="0" presId="urn:microsoft.com/office/officeart/2008/layout/LinedList"/>
    <dgm:cxn modelId="{6F25B234-2CB6-4A03-8CF6-ADFD3237C27C}" type="presOf" srcId="{16D768A1-513A-4B3E-94F7-23B28A26A96B}" destId="{13F83084-21EE-4051-BD66-984F67FC9564}" srcOrd="0" destOrd="0" presId="urn:microsoft.com/office/officeart/2008/layout/LinedList"/>
    <dgm:cxn modelId="{D40D435D-CD0D-443C-B0FC-08AB2FCE85E2}" srcId="{A91A7AFC-70B0-488B-AD49-92A6E62D514D}" destId="{B8EBC897-D681-4A1F-A184-89A9871919FF}" srcOrd="1" destOrd="0" parTransId="{EBF01C89-B99B-4CA4-8152-96D7E9CD268F}" sibTransId="{E38B3FAE-BA58-44D5-8D9C-AD7D2FAE15DC}"/>
    <dgm:cxn modelId="{4C3EF75D-1DE9-45D8-9CD7-DD1D8E83A874}" srcId="{A91A7AFC-70B0-488B-AD49-92A6E62D514D}" destId="{16D768A1-513A-4B3E-94F7-23B28A26A96B}" srcOrd="3" destOrd="0" parTransId="{50A958FA-E531-49CB-A99B-F05BE425492E}" sibTransId="{CF06C4C3-C220-4A9B-94A4-04828FA77207}"/>
    <dgm:cxn modelId="{2EB1B15F-E2E1-4AED-887E-B79EC194743B}" type="presOf" srcId="{9CD4D912-AA35-43D2-B7D8-1BCCF092C23A}" destId="{6DB08AEA-300D-4154-91A7-ADA27628BF8A}" srcOrd="0" destOrd="0" presId="urn:microsoft.com/office/officeart/2008/layout/LinedList"/>
    <dgm:cxn modelId="{3D069381-EAB4-458F-BB08-2C5813BFD39D}" type="presOf" srcId="{B8EBC897-D681-4A1F-A184-89A9871919FF}" destId="{1154D9A6-8357-4E02-9126-490BA56C89D4}" srcOrd="0" destOrd="0" presId="urn:microsoft.com/office/officeart/2008/layout/LinedList"/>
    <dgm:cxn modelId="{FDA28790-F683-45C3-9B95-B1AA259AF8A5}" type="presOf" srcId="{899BC98A-C968-4B74-BDCA-1CA230870C6E}" destId="{FBE3EB36-635F-4C01-9415-6AAD59FA2A67}" srcOrd="0" destOrd="0" presId="urn:microsoft.com/office/officeart/2008/layout/LinedList"/>
    <dgm:cxn modelId="{EF4431AF-548A-4E80-B8EF-07CC873EBE93}" srcId="{A91A7AFC-70B0-488B-AD49-92A6E62D514D}" destId="{899BC98A-C968-4B74-BDCA-1CA230870C6E}" srcOrd="2" destOrd="0" parTransId="{EB0DDA09-74C9-4988-AE75-DEEE42593310}" sibTransId="{7A2DE06A-8258-4D58-BB29-A6F43DD562A0}"/>
    <dgm:cxn modelId="{C40064DB-0342-47FD-88A4-F9E02D359200}" srcId="{A91A7AFC-70B0-488B-AD49-92A6E62D514D}" destId="{9CD4D912-AA35-43D2-B7D8-1BCCF092C23A}" srcOrd="0" destOrd="0" parTransId="{E0354C42-714B-4275-ACC2-E986235F0652}" sibTransId="{9956698C-F5F8-4FFE-A1F3-082F6726784C}"/>
    <dgm:cxn modelId="{EB827E3B-51F0-402F-B4BD-650791BABF1A}" type="presParOf" srcId="{3D6B4A3B-F4FF-49FA-B324-6CBA18C8C38C}" destId="{8A76102A-139B-427C-8B02-CBEFB2B26680}" srcOrd="0" destOrd="0" presId="urn:microsoft.com/office/officeart/2008/layout/LinedList"/>
    <dgm:cxn modelId="{32ADD75B-1DF2-4DC0-AF93-AED02DE0120E}" type="presParOf" srcId="{3D6B4A3B-F4FF-49FA-B324-6CBA18C8C38C}" destId="{71BD1FBE-129B-49E3-A74D-8DE0ACBA3E38}" srcOrd="1" destOrd="0" presId="urn:microsoft.com/office/officeart/2008/layout/LinedList"/>
    <dgm:cxn modelId="{4D3AFBB4-902E-4605-B8AA-EB4D04918E6C}" type="presParOf" srcId="{71BD1FBE-129B-49E3-A74D-8DE0ACBA3E38}" destId="{6DB08AEA-300D-4154-91A7-ADA27628BF8A}" srcOrd="0" destOrd="0" presId="urn:microsoft.com/office/officeart/2008/layout/LinedList"/>
    <dgm:cxn modelId="{B05C6FD7-1300-4B8D-9AFF-FE43B1D87EB5}" type="presParOf" srcId="{71BD1FBE-129B-49E3-A74D-8DE0ACBA3E38}" destId="{7D97A204-6F45-4BAD-B889-1591AB94FC55}" srcOrd="1" destOrd="0" presId="urn:microsoft.com/office/officeart/2008/layout/LinedList"/>
    <dgm:cxn modelId="{19C5CEAD-C55F-41E9-8430-7B708A7711C1}" type="presParOf" srcId="{3D6B4A3B-F4FF-49FA-B324-6CBA18C8C38C}" destId="{CEB839D1-3643-44DB-8004-C868006201B2}" srcOrd="2" destOrd="0" presId="urn:microsoft.com/office/officeart/2008/layout/LinedList"/>
    <dgm:cxn modelId="{180AA079-B33D-4230-BCAA-BB99299D0C4E}" type="presParOf" srcId="{3D6B4A3B-F4FF-49FA-B324-6CBA18C8C38C}" destId="{1E6CF7B3-5045-4D6E-999C-CBC126C4FBAC}" srcOrd="3" destOrd="0" presId="urn:microsoft.com/office/officeart/2008/layout/LinedList"/>
    <dgm:cxn modelId="{29861344-75DD-4C1C-A1F0-A842440FDB32}" type="presParOf" srcId="{1E6CF7B3-5045-4D6E-999C-CBC126C4FBAC}" destId="{1154D9A6-8357-4E02-9126-490BA56C89D4}" srcOrd="0" destOrd="0" presId="urn:microsoft.com/office/officeart/2008/layout/LinedList"/>
    <dgm:cxn modelId="{D4D8DD96-7AC9-43FA-B459-B8C4D7DED67D}" type="presParOf" srcId="{1E6CF7B3-5045-4D6E-999C-CBC126C4FBAC}" destId="{BB822E00-BD2E-442F-825D-1E3062B4C5ED}" srcOrd="1" destOrd="0" presId="urn:microsoft.com/office/officeart/2008/layout/LinedList"/>
    <dgm:cxn modelId="{CEB22B03-3526-476A-AE7E-8E6855487671}" type="presParOf" srcId="{3D6B4A3B-F4FF-49FA-B324-6CBA18C8C38C}" destId="{02D51BBB-6910-4605-BC85-9C33E07D0E0D}" srcOrd="4" destOrd="0" presId="urn:microsoft.com/office/officeart/2008/layout/LinedList"/>
    <dgm:cxn modelId="{50DC8307-C4ED-46BC-8C07-EE649F66B551}" type="presParOf" srcId="{3D6B4A3B-F4FF-49FA-B324-6CBA18C8C38C}" destId="{875866F6-A5A2-4B25-9236-CB7F468C080C}" srcOrd="5" destOrd="0" presId="urn:microsoft.com/office/officeart/2008/layout/LinedList"/>
    <dgm:cxn modelId="{3A148D3A-B245-4F3A-A60C-B5F0983DDFF8}" type="presParOf" srcId="{875866F6-A5A2-4B25-9236-CB7F468C080C}" destId="{FBE3EB36-635F-4C01-9415-6AAD59FA2A67}" srcOrd="0" destOrd="0" presId="urn:microsoft.com/office/officeart/2008/layout/LinedList"/>
    <dgm:cxn modelId="{8A0DB3DB-5C04-4D1B-AE6A-F559952DCB6E}" type="presParOf" srcId="{875866F6-A5A2-4B25-9236-CB7F468C080C}" destId="{7E136DFC-A16B-4B57-A51C-5FFA6AD34BEF}" srcOrd="1" destOrd="0" presId="urn:microsoft.com/office/officeart/2008/layout/LinedList"/>
    <dgm:cxn modelId="{0D60E39F-073D-4552-8C08-E4617B9B5A9C}" type="presParOf" srcId="{3D6B4A3B-F4FF-49FA-B324-6CBA18C8C38C}" destId="{123F0CB6-F5A0-438C-A35F-45851D661FC2}" srcOrd="6" destOrd="0" presId="urn:microsoft.com/office/officeart/2008/layout/LinedList"/>
    <dgm:cxn modelId="{F171A3CE-9B21-448E-BB3F-9C2BD9B14701}" type="presParOf" srcId="{3D6B4A3B-F4FF-49FA-B324-6CBA18C8C38C}" destId="{9BF54A8E-6B02-4401-A649-2098EDBC5DE2}" srcOrd="7" destOrd="0" presId="urn:microsoft.com/office/officeart/2008/layout/LinedList"/>
    <dgm:cxn modelId="{E25380C6-1706-4BEF-AF25-14B1E0A3EEC1}" type="presParOf" srcId="{9BF54A8E-6B02-4401-A649-2098EDBC5DE2}" destId="{13F83084-21EE-4051-BD66-984F67FC9564}" srcOrd="0" destOrd="0" presId="urn:microsoft.com/office/officeart/2008/layout/LinedList"/>
    <dgm:cxn modelId="{06E9A76B-6EC3-4F07-81F9-AE3A70257AB5}" type="presParOf" srcId="{9BF54A8E-6B02-4401-A649-2098EDBC5DE2}" destId="{7CD31FF7-8BD3-495F-9D5E-0F4EC0BCE96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8BEF3A9-6AF3-421A-9193-F54109FACA33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7DCC237-7622-4F7D-8D21-D340668DDA83}">
      <dgm:prSet/>
      <dgm:spPr/>
      <dgm:t>
        <a:bodyPr/>
        <a:lstStyle/>
        <a:p>
          <a:r>
            <a:rPr lang="en-US" dirty="0"/>
            <a:t>Configuration is a set of software objects (either atoms or other configurations) </a:t>
          </a:r>
          <a:r>
            <a:rPr lang="en-US" b="1" u="sng" dirty="0"/>
            <a:t>or version groups.</a:t>
          </a:r>
          <a:endParaRPr lang="en-US" b="1" dirty="0"/>
        </a:p>
      </dgm:t>
    </dgm:pt>
    <dgm:pt modelId="{C30877BA-4EB5-42EC-8A1E-64AE95CC1D34}" type="parTrans" cxnId="{92BD2DD9-E66F-4ADB-BD15-BD44B8E6454D}">
      <dgm:prSet/>
      <dgm:spPr/>
      <dgm:t>
        <a:bodyPr/>
        <a:lstStyle/>
        <a:p>
          <a:endParaRPr lang="en-US"/>
        </a:p>
      </dgm:t>
    </dgm:pt>
    <dgm:pt modelId="{2C66CF33-5D50-4F7A-A68E-097E481F477B}" type="sibTrans" cxnId="{92BD2DD9-E66F-4ADB-BD15-BD44B8E6454D}">
      <dgm:prSet/>
      <dgm:spPr/>
      <dgm:t>
        <a:bodyPr/>
        <a:lstStyle/>
        <a:p>
          <a:endParaRPr lang="en-US"/>
        </a:p>
      </dgm:t>
    </dgm:pt>
    <dgm:pt modelId="{5A43EA70-EDD8-4EE6-9005-E6606E0437F4}">
      <dgm:prSet/>
      <dgm:spPr/>
      <dgm:t>
        <a:bodyPr/>
        <a:lstStyle/>
        <a:p>
          <a:r>
            <a:rPr lang="en-US"/>
            <a:t>When version groups appear in a configuration, </a:t>
          </a:r>
          <a:r>
            <a:rPr lang="en-US" b="1" u="sng"/>
            <a:t>then version selection is needed.</a:t>
          </a:r>
          <a:r>
            <a:rPr lang="en-US"/>
            <a:t> </a:t>
          </a:r>
        </a:p>
      </dgm:t>
    </dgm:pt>
    <dgm:pt modelId="{66BF6FB6-A260-42E1-9909-7B61F6F6C043}" type="parTrans" cxnId="{D1120158-A691-4D08-8B07-E05CEF02C0BD}">
      <dgm:prSet/>
      <dgm:spPr/>
      <dgm:t>
        <a:bodyPr/>
        <a:lstStyle/>
        <a:p>
          <a:endParaRPr lang="en-US"/>
        </a:p>
      </dgm:t>
    </dgm:pt>
    <dgm:pt modelId="{AB247E21-6267-4F62-9756-27CD90954C5E}" type="sibTrans" cxnId="{D1120158-A691-4D08-8B07-E05CEF02C0BD}">
      <dgm:prSet/>
      <dgm:spPr/>
      <dgm:t>
        <a:bodyPr/>
        <a:lstStyle/>
        <a:p>
          <a:endParaRPr lang="en-US"/>
        </a:p>
      </dgm:t>
    </dgm:pt>
    <dgm:pt modelId="{A1FDE3FC-7574-4FCC-AD6E-80FB9044F44A}">
      <dgm:prSet/>
      <dgm:spPr/>
      <dgm:t>
        <a:bodyPr/>
        <a:lstStyle/>
        <a:p>
          <a:r>
            <a:rPr lang="en-US"/>
            <a:t>Best done with rules.</a:t>
          </a:r>
        </a:p>
      </dgm:t>
    </dgm:pt>
    <dgm:pt modelId="{469F723D-281B-450D-B846-54F04978A08B}" type="parTrans" cxnId="{7CFFFFF3-3558-4FB2-8BD8-AF962FB5687B}">
      <dgm:prSet/>
      <dgm:spPr/>
      <dgm:t>
        <a:bodyPr/>
        <a:lstStyle/>
        <a:p>
          <a:endParaRPr lang="en-US"/>
        </a:p>
      </dgm:t>
    </dgm:pt>
    <dgm:pt modelId="{9DD8DC6C-09D3-4018-A14C-B287037F62FE}" type="sibTrans" cxnId="{7CFFFFF3-3558-4FB2-8BD8-AF962FB5687B}">
      <dgm:prSet/>
      <dgm:spPr/>
      <dgm:t>
        <a:bodyPr/>
        <a:lstStyle/>
        <a:p>
          <a:endParaRPr lang="en-US"/>
        </a:p>
      </dgm:t>
    </dgm:pt>
    <dgm:pt modelId="{B825CCB0-B633-4989-B5FE-9E33A1B14D45}" type="pres">
      <dgm:prSet presAssocID="{78BEF3A9-6AF3-421A-9193-F54109FACA33}" presName="vert0" presStyleCnt="0">
        <dgm:presLayoutVars>
          <dgm:dir/>
          <dgm:animOne val="branch"/>
          <dgm:animLvl val="lvl"/>
        </dgm:presLayoutVars>
      </dgm:prSet>
      <dgm:spPr/>
    </dgm:pt>
    <dgm:pt modelId="{E0C74BF3-B877-4985-9643-07747917872D}" type="pres">
      <dgm:prSet presAssocID="{A7DCC237-7622-4F7D-8D21-D340668DDA83}" presName="thickLine" presStyleLbl="alignNode1" presStyleIdx="0" presStyleCnt="3"/>
      <dgm:spPr/>
    </dgm:pt>
    <dgm:pt modelId="{5E8ADD9E-2B09-45E2-9F1A-08993ABE022C}" type="pres">
      <dgm:prSet presAssocID="{A7DCC237-7622-4F7D-8D21-D340668DDA83}" presName="horz1" presStyleCnt="0"/>
      <dgm:spPr/>
    </dgm:pt>
    <dgm:pt modelId="{6F1C7D27-7689-4E9A-BC8E-971B0E10ACB8}" type="pres">
      <dgm:prSet presAssocID="{A7DCC237-7622-4F7D-8D21-D340668DDA83}" presName="tx1" presStyleLbl="revTx" presStyleIdx="0" presStyleCnt="3"/>
      <dgm:spPr/>
    </dgm:pt>
    <dgm:pt modelId="{9CE341BD-407F-460E-934D-0AB0109583F6}" type="pres">
      <dgm:prSet presAssocID="{A7DCC237-7622-4F7D-8D21-D340668DDA83}" presName="vert1" presStyleCnt="0"/>
      <dgm:spPr/>
    </dgm:pt>
    <dgm:pt modelId="{B23AB018-52EC-4E88-8500-202D22783AC2}" type="pres">
      <dgm:prSet presAssocID="{5A43EA70-EDD8-4EE6-9005-E6606E0437F4}" presName="thickLine" presStyleLbl="alignNode1" presStyleIdx="1" presStyleCnt="3"/>
      <dgm:spPr/>
    </dgm:pt>
    <dgm:pt modelId="{4E54C22E-1979-4655-BE34-8F6DDB8C7D32}" type="pres">
      <dgm:prSet presAssocID="{5A43EA70-EDD8-4EE6-9005-E6606E0437F4}" presName="horz1" presStyleCnt="0"/>
      <dgm:spPr/>
    </dgm:pt>
    <dgm:pt modelId="{34D05849-8584-4D2C-A147-4B0F23D20633}" type="pres">
      <dgm:prSet presAssocID="{5A43EA70-EDD8-4EE6-9005-E6606E0437F4}" presName="tx1" presStyleLbl="revTx" presStyleIdx="1" presStyleCnt="3"/>
      <dgm:spPr/>
    </dgm:pt>
    <dgm:pt modelId="{8842E03B-240C-4E8E-AAFD-83BDB5BED698}" type="pres">
      <dgm:prSet presAssocID="{5A43EA70-EDD8-4EE6-9005-E6606E0437F4}" presName="vert1" presStyleCnt="0"/>
      <dgm:spPr/>
    </dgm:pt>
    <dgm:pt modelId="{859A771E-5A94-4EC0-B77E-FC4D1132E5D7}" type="pres">
      <dgm:prSet presAssocID="{A1FDE3FC-7574-4FCC-AD6E-80FB9044F44A}" presName="thickLine" presStyleLbl="alignNode1" presStyleIdx="2" presStyleCnt="3"/>
      <dgm:spPr/>
    </dgm:pt>
    <dgm:pt modelId="{9E2EF804-0D47-4EC5-8F8B-4051EE9C6C75}" type="pres">
      <dgm:prSet presAssocID="{A1FDE3FC-7574-4FCC-AD6E-80FB9044F44A}" presName="horz1" presStyleCnt="0"/>
      <dgm:spPr/>
    </dgm:pt>
    <dgm:pt modelId="{DA464EB1-D27A-463C-B5DD-73646F8785A2}" type="pres">
      <dgm:prSet presAssocID="{A1FDE3FC-7574-4FCC-AD6E-80FB9044F44A}" presName="tx1" presStyleLbl="revTx" presStyleIdx="2" presStyleCnt="3"/>
      <dgm:spPr/>
    </dgm:pt>
    <dgm:pt modelId="{47C43EBC-7132-48DE-AC41-E8C1A9015537}" type="pres">
      <dgm:prSet presAssocID="{A1FDE3FC-7574-4FCC-AD6E-80FB9044F44A}" presName="vert1" presStyleCnt="0"/>
      <dgm:spPr/>
    </dgm:pt>
  </dgm:ptLst>
  <dgm:cxnLst>
    <dgm:cxn modelId="{9627832E-0E1B-44D3-B2BD-2F52EF3A3DBF}" type="presOf" srcId="{5A43EA70-EDD8-4EE6-9005-E6606E0437F4}" destId="{34D05849-8584-4D2C-A147-4B0F23D20633}" srcOrd="0" destOrd="0" presId="urn:microsoft.com/office/officeart/2008/layout/LinedList"/>
    <dgm:cxn modelId="{D1120158-A691-4D08-8B07-E05CEF02C0BD}" srcId="{78BEF3A9-6AF3-421A-9193-F54109FACA33}" destId="{5A43EA70-EDD8-4EE6-9005-E6606E0437F4}" srcOrd="1" destOrd="0" parTransId="{66BF6FB6-A260-42E1-9909-7B61F6F6C043}" sibTransId="{AB247E21-6267-4F62-9756-27CD90954C5E}"/>
    <dgm:cxn modelId="{F3E29B87-CD80-41D2-9601-50285E97CD48}" type="presOf" srcId="{78BEF3A9-6AF3-421A-9193-F54109FACA33}" destId="{B825CCB0-B633-4989-B5FE-9E33A1B14D45}" srcOrd="0" destOrd="0" presId="urn:microsoft.com/office/officeart/2008/layout/LinedList"/>
    <dgm:cxn modelId="{F41FE095-99C4-4D85-B35E-C93671D75038}" type="presOf" srcId="{A7DCC237-7622-4F7D-8D21-D340668DDA83}" destId="{6F1C7D27-7689-4E9A-BC8E-971B0E10ACB8}" srcOrd="0" destOrd="0" presId="urn:microsoft.com/office/officeart/2008/layout/LinedList"/>
    <dgm:cxn modelId="{92BD2DD9-E66F-4ADB-BD15-BD44B8E6454D}" srcId="{78BEF3A9-6AF3-421A-9193-F54109FACA33}" destId="{A7DCC237-7622-4F7D-8D21-D340668DDA83}" srcOrd="0" destOrd="0" parTransId="{C30877BA-4EB5-42EC-8A1E-64AE95CC1D34}" sibTransId="{2C66CF33-5D50-4F7A-A68E-097E481F477B}"/>
    <dgm:cxn modelId="{7CFFFFF3-3558-4FB2-8BD8-AF962FB5687B}" srcId="{78BEF3A9-6AF3-421A-9193-F54109FACA33}" destId="{A1FDE3FC-7574-4FCC-AD6E-80FB9044F44A}" srcOrd="2" destOrd="0" parTransId="{469F723D-281B-450D-B846-54F04978A08B}" sibTransId="{9DD8DC6C-09D3-4018-A14C-B287037F62FE}"/>
    <dgm:cxn modelId="{3FD060F8-9CF2-4CC5-A440-658153D22669}" type="presOf" srcId="{A1FDE3FC-7574-4FCC-AD6E-80FB9044F44A}" destId="{DA464EB1-D27A-463C-B5DD-73646F8785A2}" srcOrd="0" destOrd="0" presId="urn:microsoft.com/office/officeart/2008/layout/LinedList"/>
    <dgm:cxn modelId="{DD7C9A89-7B19-44FD-BCE4-FBD7B58265B5}" type="presParOf" srcId="{B825CCB0-B633-4989-B5FE-9E33A1B14D45}" destId="{E0C74BF3-B877-4985-9643-07747917872D}" srcOrd="0" destOrd="0" presId="urn:microsoft.com/office/officeart/2008/layout/LinedList"/>
    <dgm:cxn modelId="{89480B01-4DF4-4A3B-B2B0-4D28475FE7C1}" type="presParOf" srcId="{B825CCB0-B633-4989-B5FE-9E33A1B14D45}" destId="{5E8ADD9E-2B09-45E2-9F1A-08993ABE022C}" srcOrd="1" destOrd="0" presId="urn:microsoft.com/office/officeart/2008/layout/LinedList"/>
    <dgm:cxn modelId="{99D44149-FEC9-4542-865F-09F9E9828CAB}" type="presParOf" srcId="{5E8ADD9E-2B09-45E2-9F1A-08993ABE022C}" destId="{6F1C7D27-7689-4E9A-BC8E-971B0E10ACB8}" srcOrd="0" destOrd="0" presId="urn:microsoft.com/office/officeart/2008/layout/LinedList"/>
    <dgm:cxn modelId="{CDC8D799-3A8F-464E-B393-A2BA7CF23B12}" type="presParOf" srcId="{5E8ADD9E-2B09-45E2-9F1A-08993ABE022C}" destId="{9CE341BD-407F-460E-934D-0AB0109583F6}" srcOrd="1" destOrd="0" presId="urn:microsoft.com/office/officeart/2008/layout/LinedList"/>
    <dgm:cxn modelId="{A2CE7193-CE03-4E34-BFE7-471EA640422C}" type="presParOf" srcId="{B825CCB0-B633-4989-B5FE-9E33A1B14D45}" destId="{B23AB018-52EC-4E88-8500-202D22783AC2}" srcOrd="2" destOrd="0" presId="urn:microsoft.com/office/officeart/2008/layout/LinedList"/>
    <dgm:cxn modelId="{34381C93-2CCD-4F57-96A5-E65986EF88EF}" type="presParOf" srcId="{B825CCB0-B633-4989-B5FE-9E33A1B14D45}" destId="{4E54C22E-1979-4655-BE34-8F6DDB8C7D32}" srcOrd="3" destOrd="0" presId="urn:microsoft.com/office/officeart/2008/layout/LinedList"/>
    <dgm:cxn modelId="{5D3EE07C-97C0-4BA8-8E6B-5D7111053A9B}" type="presParOf" srcId="{4E54C22E-1979-4655-BE34-8F6DDB8C7D32}" destId="{34D05849-8584-4D2C-A147-4B0F23D20633}" srcOrd="0" destOrd="0" presId="urn:microsoft.com/office/officeart/2008/layout/LinedList"/>
    <dgm:cxn modelId="{076D9CA6-4F8A-4AA4-92E8-CFCA6A3E6DB9}" type="presParOf" srcId="{4E54C22E-1979-4655-BE34-8F6DDB8C7D32}" destId="{8842E03B-240C-4E8E-AAFD-83BDB5BED698}" srcOrd="1" destOrd="0" presId="urn:microsoft.com/office/officeart/2008/layout/LinedList"/>
    <dgm:cxn modelId="{14F158D5-692A-4485-85C8-486BF2D4DA42}" type="presParOf" srcId="{B825CCB0-B633-4989-B5FE-9E33A1B14D45}" destId="{859A771E-5A94-4EC0-B77E-FC4D1132E5D7}" srcOrd="4" destOrd="0" presId="urn:microsoft.com/office/officeart/2008/layout/LinedList"/>
    <dgm:cxn modelId="{74729A9B-ADE1-495D-B1FE-41373A292133}" type="presParOf" srcId="{B825CCB0-B633-4989-B5FE-9E33A1B14D45}" destId="{9E2EF804-0D47-4EC5-8F8B-4051EE9C6C75}" srcOrd="5" destOrd="0" presId="urn:microsoft.com/office/officeart/2008/layout/LinedList"/>
    <dgm:cxn modelId="{D018FF21-3484-4CFF-951D-573BA1E0BAB8}" type="presParOf" srcId="{9E2EF804-0D47-4EC5-8F8B-4051EE9C6C75}" destId="{DA464EB1-D27A-463C-B5DD-73646F8785A2}" srcOrd="0" destOrd="0" presId="urn:microsoft.com/office/officeart/2008/layout/LinedList"/>
    <dgm:cxn modelId="{EAE6A4E5-21BA-4257-8EEE-C90C7F2343AB}" type="presParOf" srcId="{9E2EF804-0D47-4EC5-8F8B-4051EE9C6C75}" destId="{47C43EBC-7132-48DE-AC41-E8C1A901553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E5CAEED-F4C0-4E7B-B90D-9B0E38252AA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329DCA1-77A2-46A7-83C5-C6732F1746E1}">
      <dgm:prSet/>
      <dgm:spPr/>
      <dgm:t>
        <a:bodyPr/>
        <a:lstStyle/>
        <a:p>
          <a:r>
            <a:rPr lang="en-US"/>
            <a:t>A. Configuration management on the Web</a:t>
          </a:r>
        </a:p>
      </dgm:t>
    </dgm:pt>
    <dgm:pt modelId="{617F60EB-EA53-4A9A-BDC0-EFA3A9E68423}" type="parTrans" cxnId="{079812A1-8278-4102-B788-FE8E963C6BB5}">
      <dgm:prSet/>
      <dgm:spPr/>
      <dgm:t>
        <a:bodyPr/>
        <a:lstStyle/>
        <a:p>
          <a:endParaRPr lang="en-US"/>
        </a:p>
      </dgm:t>
    </dgm:pt>
    <dgm:pt modelId="{E9C07F57-CE6A-4964-B79F-8FED54426A02}" type="sibTrans" cxnId="{079812A1-8278-4102-B788-FE8E963C6BB5}">
      <dgm:prSet/>
      <dgm:spPr/>
      <dgm:t>
        <a:bodyPr/>
        <a:lstStyle/>
        <a:p>
          <a:endParaRPr lang="en-US"/>
        </a:p>
      </dgm:t>
    </dgm:pt>
    <dgm:pt modelId="{5DB8046C-096B-44D0-99E0-D6E5E22CD312}">
      <dgm:prSet/>
      <dgm:spPr/>
      <dgm:t>
        <a:bodyPr/>
        <a:lstStyle/>
        <a:p>
          <a:r>
            <a:rPr lang="en-US"/>
            <a:t>World-wide accessibility</a:t>
          </a:r>
        </a:p>
      </dgm:t>
    </dgm:pt>
    <dgm:pt modelId="{38755649-7B3F-4D66-A016-2AEBFDC6D34E}" type="parTrans" cxnId="{C2FD4D78-0653-4975-82C2-C8AEA241BB6B}">
      <dgm:prSet/>
      <dgm:spPr/>
      <dgm:t>
        <a:bodyPr/>
        <a:lstStyle/>
        <a:p>
          <a:endParaRPr lang="en-US"/>
        </a:p>
      </dgm:t>
    </dgm:pt>
    <dgm:pt modelId="{DB11F8E2-75A8-4C44-A7D4-B1CED60B8EB0}" type="sibTrans" cxnId="{C2FD4D78-0653-4975-82C2-C8AEA241BB6B}">
      <dgm:prSet/>
      <dgm:spPr/>
      <dgm:t>
        <a:bodyPr/>
        <a:lstStyle/>
        <a:p>
          <a:endParaRPr lang="en-US"/>
        </a:p>
      </dgm:t>
    </dgm:pt>
    <dgm:pt modelId="{D1D54107-6899-454B-A0E9-71F0B65CD5FA}">
      <dgm:prSet/>
      <dgm:spPr/>
      <dgm:t>
        <a:bodyPr/>
        <a:lstStyle/>
        <a:p>
          <a:r>
            <a:rPr lang="en-US"/>
            <a:t>Rich infrastructure</a:t>
          </a:r>
        </a:p>
      </dgm:t>
    </dgm:pt>
    <dgm:pt modelId="{5B1D43C1-10D3-474C-8152-1E165A133517}" type="parTrans" cxnId="{0F8A372B-9895-45B5-8D89-2ABC9B308CCC}">
      <dgm:prSet/>
      <dgm:spPr/>
      <dgm:t>
        <a:bodyPr/>
        <a:lstStyle/>
        <a:p>
          <a:endParaRPr lang="en-US"/>
        </a:p>
      </dgm:t>
    </dgm:pt>
    <dgm:pt modelId="{463EFFF2-CAFF-4EC1-82B3-F372075447E8}" type="sibTrans" cxnId="{0F8A372B-9895-45B5-8D89-2ABC9B308CCC}">
      <dgm:prSet/>
      <dgm:spPr/>
      <dgm:t>
        <a:bodyPr/>
        <a:lstStyle/>
        <a:p>
          <a:endParaRPr lang="en-US"/>
        </a:p>
      </dgm:t>
    </dgm:pt>
    <dgm:pt modelId="{45A046B1-25FF-4859-A4E4-805E33ED4CAC}">
      <dgm:prSet/>
      <dgm:spPr/>
      <dgm:t>
        <a:bodyPr/>
        <a:lstStyle/>
        <a:p>
          <a:r>
            <a:rPr lang="en-US"/>
            <a:t>Platform independence</a:t>
          </a:r>
        </a:p>
      </dgm:t>
    </dgm:pt>
    <dgm:pt modelId="{D17EE527-6F4D-4A18-BA27-9D98E4ECA429}" type="parTrans" cxnId="{73FC4607-42D2-44D5-B8C8-8F2DC8CAB20B}">
      <dgm:prSet/>
      <dgm:spPr/>
      <dgm:t>
        <a:bodyPr/>
        <a:lstStyle/>
        <a:p>
          <a:endParaRPr lang="en-US"/>
        </a:p>
      </dgm:t>
    </dgm:pt>
    <dgm:pt modelId="{11B688E3-5FA0-403C-B87F-E0437C30EDE8}" type="sibTrans" cxnId="{73FC4607-42D2-44D5-B8C8-8F2DC8CAB20B}">
      <dgm:prSet/>
      <dgm:spPr/>
      <dgm:t>
        <a:bodyPr/>
        <a:lstStyle/>
        <a:p>
          <a:endParaRPr lang="en-US"/>
        </a:p>
      </dgm:t>
    </dgm:pt>
    <dgm:pt modelId="{840CCD4D-28A6-4085-9175-EE272D5B4AF9}">
      <dgm:prSet/>
      <dgm:spPr/>
      <dgm:t>
        <a:bodyPr/>
        <a:lstStyle/>
        <a:p>
          <a:r>
            <a:rPr lang="en-US"/>
            <a:t>(Anytime, anywhere configuration mgmt.)</a:t>
          </a:r>
        </a:p>
      </dgm:t>
    </dgm:pt>
    <dgm:pt modelId="{C73CFA72-2329-4B5F-86B7-4010112AA747}" type="parTrans" cxnId="{267C3A01-48D1-4CA7-BB53-06823414B1FD}">
      <dgm:prSet/>
      <dgm:spPr/>
      <dgm:t>
        <a:bodyPr/>
        <a:lstStyle/>
        <a:p>
          <a:endParaRPr lang="en-US"/>
        </a:p>
      </dgm:t>
    </dgm:pt>
    <dgm:pt modelId="{AA677D0E-D7D0-4858-B6DB-9F9ED47131DC}" type="sibTrans" cxnId="{267C3A01-48D1-4CA7-BB53-06823414B1FD}">
      <dgm:prSet/>
      <dgm:spPr/>
      <dgm:t>
        <a:bodyPr/>
        <a:lstStyle/>
        <a:p>
          <a:endParaRPr lang="en-US"/>
        </a:p>
      </dgm:t>
    </dgm:pt>
    <dgm:pt modelId="{D8B01923-61B9-4B53-B6D4-D00663B5B803}">
      <dgm:prSet/>
      <dgm:spPr/>
      <dgm:t>
        <a:bodyPr/>
        <a:lstStyle/>
        <a:p>
          <a:r>
            <a:rPr lang="en-US"/>
            <a:t>B. Automatic configuration, starting with a small set of software objects.</a:t>
          </a:r>
        </a:p>
      </dgm:t>
    </dgm:pt>
    <dgm:pt modelId="{0143FC47-43F7-4167-AA4F-E710648B4608}" type="parTrans" cxnId="{321BBCA8-5EDA-4FAC-BA7E-1FDB59821518}">
      <dgm:prSet/>
      <dgm:spPr/>
      <dgm:t>
        <a:bodyPr/>
        <a:lstStyle/>
        <a:p>
          <a:endParaRPr lang="en-US"/>
        </a:p>
      </dgm:t>
    </dgm:pt>
    <dgm:pt modelId="{01FD899D-473C-4B95-9041-4DF9662642A4}" type="sibTrans" cxnId="{321BBCA8-5EDA-4FAC-BA7E-1FDB59821518}">
      <dgm:prSet/>
      <dgm:spPr/>
      <dgm:t>
        <a:bodyPr/>
        <a:lstStyle/>
        <a:p>
          <a:endParaRPr lang="en-US"/>
        </a:p>
      </dgm:t>
    </dgm:pt>
    <dgm:pt modelId="{DD054679-FBE0-4E92-8D19-AB6E2BC35B18}" type="pres">
      <dgm:prSet presAssocID="{3E5CAEED-F4C0-4E7B-B90D-9B0E38252AA0}" presName="linear" presStyleCnt="0">
        <dgm:presLayoutVars>
          <dgm:animLvl val="lvl"/>
          <dgm:resizeHandles val="exact"/>
        </dgm:presLayoutVars>
      </dgm:prSet>
      <dgm:spPr/>
    </dgm:pt>
    <dgm:pt modelId="{E02C9651-BE51-47F9-96FB-3007B23D5C88}" type="pres">
      <dgm:prSet presAssocID="{A329DCA1-77A2-46A7-83C5-C6732F1746E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513D8EB-037C-4D80-B2D2-AC133B090A20}" type="pres">
      <dgm:prSet presAssocID="{A329DCA1-77A2-46A7-83C5-C6732F1746E1}" presName="childText" presStyleLbl="revTx" presStyleIdx="0" presStyleCnt="1">
        <dgm:presLayoutVars>
          <dgm:bulletEnabled val="1"/>
        </dgm:presLayoutVars>
      </dgm:prSet>
      <dgm:spPr/>
    </dgm:pt>
    <dgm:pt modelId="{201EA247-6940-4E10-8AA3-30D6618CA6DB}" type="pres">
      <dgm:prSet presAssocID="{D8B01923-61B9-4B53-B6D4-D00663B5B80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67C3A01-48D1-4CA7-BB53-06823414B1FD}" srcId="{A329DCA1-77A2-46A7-83C5-C6732F1746E1}" destId="{840CCD4D-28A6-4085-9175-EE272D5B4AF9}" srcOrd="3" destOrd="0" parTransId="{C73CFA72-2329-4B5F-86B7-4010112AA747}" sibTransId="{AA677D0E-D7D0-4858-B6DB-9F9ED47131DC}"/>
    <dgm:cxn modelId="{73FC4607-42D2-44D5-B8C8-8F2DC8CAB20B}" srcId="{A329DCA1-77A2-46A7-83C5-C6732F1746E1}" destId="{45A046B1-25FF-4859-A4E4-805E33ED4CAC}" srcOrd="2" destOrd="0" parTransId="{D17EE527-6F4D-4A18-BA27-9D98E4ECA429}" sibTransId="{11B688E3-5FA0-403C-B87F-E0437C30EDE8}"/>
    <dgm:cxn modelId="{0F8A372B-9895-45B5-8D89-2ABC9B308CCC}" srcId="{A329DCA1-77A2-46A7-83C5-C6732F1746E1}" destId="{D1D54107-6899-454B-A0E9-71F0B65CD5FA}" srcOrd="1" destOrd="0" parTransId="{5B1D43C1-10D3-474C-8152-1E165A133517}" sibTransId="{463EFFF2-CAFF-4EC1-82B3-F372075447E8}"/>
    <dgm:cxn modelId="{0D72B730-2413-474E-9076-A7D4D4D264EA}" type="presOf" srcId="{D8B01923-61B9-4B53-B6D4-D00663B5B803}" destId="{201EA247-6940-4E10-8AA3-30D6618CA6DB}" srcOrd="0" destOrd="0" presId="urn:microsoft.com/office/officeart/2005/8/layout/vList2"/>
    <dgm:cxn modelId="{67949A6C-9C03-41E3-BDE9-DA7C77C3FCC0}" type="presOf" srcId="{3E5CAEED-F4C0-4E7B-B90D-9B0E38252AA0}" destId="{DD054679-FBE0-4E92-8D19-AB6E2BC35B18}" srcOrd="0" destOrd="0" presId="urn:microsoft.com/office/officeart/2005/8/layout/vList2"/>
    <dgm:cxn modelId="{4E5C446D-98CC-44E6-94E8-48A79700B93A}" type="presOf" srcId="{840CCD4D-28A6-4085-9175-EE272D5B4AF9}" destId="{8513D8EB-037C-4D80-B2D2-AC133B090A20}" srcOrd="0" destOrd="3" presId="urn:microsoft.com/office/officeart/2005/8/layout/vList2"/>
    <dgm:cxn modelId="{C2FD4D78-0653-4975-82C2-C8AEA241BB6B}" srcId="{A329DCA1-77A2-46A7-83C5-C6732F1746E1}" destId="{5DB8046C-096B-44D0-99E0-D6E5E22CD312}" srcOrd="0" destOrd="0" parTransId="{38755649-7B3F-4D66-A016-2AEBFDC6D34E}" sibTransId="{DB11F8E2-75A8-4C44-A7D4-B1CED60B8EB0}"/>
    <dgm:cxn modelId="{6ACF9178-9190-4046-943A-138EF97C3D24}" type="presOf" srcId="{A329DCA1-77A2-46A7-83C5-C6732F1746E1}" destId="{E02C9651-BE51-47F9-96FB-3007B23D5C88}" srcOrd="0" destOrd="0" presId="urn:microsoft.com/office/officeart/2005/8/layout/vList2"/>
    <dgm:cxn modelId="{079812A1-8278-4102-B788-FE8E963C6BB5}" srcId="{3E5CAEED-F4C0-4E7B-B90D-9B0E38252AA0}" destId="{A329DCA1-77A2-46A7-83C5-C6732F1746E1}" srcOrd="0" destOrd="0" parTransId="{617F60EB-EA53-4A9A-BDC0-EFA3A9E68423}" sibTransId="{E9C07F57-CE6A-4964-B79F-8FED54426A02}"/>
    <dgm:cxn modelId="{321BBCA8-5EDA-4FAC-BA7E-1FDB59821518}" srcId="{3E5CAEED-F4C0-4E7B-B90D-9B0E38252AA0}" destId="{D8B01923-61B9-4B53-B6D4-D00663B5B803}" srcOrd="1" destOrd="0" parTransId="{0143FC47-43F7-4167-AA4F-E710648B4608}" sibTransId="{01FD899D-473C-4B95-9041-4DF9662642A4}"/>
    <dgm:cxn modelId="{ABF873BF-D1A5-41D1-AEF5-608868B8BD3D}" type="presOf" srcId="{5DB8046C-096B-44D0-99E0-D6E5E22CD312}" destId="{8513D8EB-037C-4D80-B2D2-AC133B090A20}" srcOrd="0" destOrd="0" presId="urn:microsoft.com/office/officeart/2005/8/layout/vList2"/>
    <dgm:cxn modelId="{ED4FB7D8-F0F7-4515-B6F6-D8C11DA989AC}" type="presOf" srcId="{45A046B1-25FF-4859-A4E4-805E33ED4CAC}" destId="{8513D8EB-037C-4D80-B2D2-AC133B090A20}" srcOrd="0" destOrd="2" presId="urn:microsoft.com/office/officeart/2005/8/layout/vList2"/>
    <dgm:cxn modelId="{04DD40E3-E359-4DAD-BBEF-2F2728524503}" type="presOf" srcId="{D1D54107-6899-454B-A0E9-71F0B65CD5FA}" destId="{8513D8EB-037C-4D80-B2D2-AC133B090A20}" srcOrd="0" destOrd="1" presId="urn:microsoft.com/office/officeart/2005/8/layout/vList2"/>
    <dgm:cxn modelId="{618E700F-3F4B-4901-8367-4D2A5D62AC3B}" type="presParOf" srcId="{DD054679-FBE0-4E92-8D19-AB6E2BC35B18}" destId="{E02C9651-BE51-47F9-96FB-3007B23D5C88}" srcOrd="0" destOrd="0" presId="urn:microsoft.com/office/officeart/2005/8/layout/vList2"/>
    <dgm:cxn modelId="{301E353F-F504-4F22-8BC5-78CAE5DE0D0D}" type="presParOf" srcId="{DD054679-FBE0-4E92-8D19-AB6E2BC35B18}" destId="{8513D8EB-037C-4D80-B2D2-AC133B090A20}" srcOrd="1" destOrd="0" presId="urn:microsoft.com/office/officeart/2005/8/layout/vList2"/>
    <dgm:cxn modelId="{B11B1AEA-F3F2-46F6-BE4E-F763BEA25B13}" type="presParOf" srcId="{DD054679-FBE0-4E92-8D19-AB6E2BC35B18}" destId="{201EA247-6940-4E10-8AA3-30D6618CA6D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EE0DECB-AB8E-44E6-AC95-D9E92A83C80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7D51EF6-BD36-42B0-B08C-30C6E53C42F6}">
      <dgm:prSet/>
      <dgm:spPr/>
      <dgm:t>
        <a:bodyPr/>
        <a:lstStyle/>
        <a:p>
          <a:r>
            <a:rPr lang="en-GB"/>
            <a:t>Release creation involves collecting all files and documentation required to create a system release.</a:t>
          </a:r>
          <a:endParaRPr lang="en-US"/>
        </a:p>
      </dgm:t>
    </dgm:pt>
    <dgm:pt modelId="{04D99201-2A6A-49EF-99B7-BEA0EF29C98D}" type="parTrans" cxnId="{E7FA5631-BEAC-4022-8204-F089EB8333CE}">
      <dgm:prSet/>
      <dgm:spPr/>
      <dgm:t>
        <a:bodyPr/>
        <a:lstStyle/>
        <a:p>
          <a:endParaRPr lang="en-US"/>
        </a:p>
      </dgm:t>
    </dgm:pt>
    <dgm:pt modelId="{975F0850-C51E-4B95-941F-339F46D6541E}" type="sibTrans" cxnId="{E7FA5631-BEAC-4022-8204-F089EB8333CE}">
      <dgm:prSet/>
      <dgm:spPr/>
      <dgm:t>
        <a:bodyPr/>
        <a:lstStyle/>
        <a:p>
          <a:endParaRPr lang="en-US"/>
        </a:p>
      </dgm:t>
    </dgm:pt>
    <dgm:pt modelId="{ECAA1621-56D0-40CC-9AD4-60E7FD0F554D}">
      <dgm:prSet/>
      <dgm:spPr/>
      <dgm:t>
        <a:bodyPr/>
        <a:lstStyle/>
        <a:p>
          <a:r>
            <a:rPr lang="en-GB"/>
            <a:t>Configuration descriptions have to be written for different hardware and installation scripts have to be written.</a:t>
          </a:r>
          <a:endParaRPr lang="en-US"/>
        </a:p>
      </dgm:t>
    </dgm:pt>
    <dgm:pt modelId="{7B1DD843-E638-4604-990F-1E62567D2302}" type="parTrans" cxnId="{3F73E0AF-8983-42E8-9534-6379E903351A}">
      <dgm:prSet/>
      <dgm:spPr/>
      <dgm:t>
        <a:bodyPr/>
        <a:lstStyle/>
        <a:p>
          <a:endParaRPr lang="en-US"/>
        </a:p>
      </dgm:t>
    </dgm:pt>
    <dgm:pt modelId="{C6F8EFE5-B1E7-44B4-8928-6F285E0ECDA0}" type="sibTrans" cxnId="{3F73E0AF-8983-42E8-9534-6379E903351A}">
      <dgm:prSet/>
      <dgm:spPr/>
      <dgm:t>
        <a:bodyPr/>
        <a:lstStyle/>
        <a:p>
          <a:endParaRPr lang="en-US"/>
        </a:p>
      </dgm:t>
    </dgm:pt>
    <dgm:pt modelId="{C529B02A-3B5A-48D3-98CE-0FCDB1975FF1}">
      <dgm:prSet/>
      <dgm:spPr/>
      <dgm:t>
        <a:bodyPr/>
        <a:lstStyle/>
        <a:p>
          <a:r>
            <a:rPr lang="en-GB"/>
            <a:t>The specific release must be documented to record exactly what files were used to create it. This allows it to be re-created if necessary.</a:t>
          </a:r>
          <a:endParaRPr lang="en-US"/>
        </a:p>
      </dgm:t>
    </dgm:pt>
    <dgm:pt modelId="{9194A086-AE9A-4736-B4E0-7FF82C2550CF}" type="parTrans" cxnId="{1DC0C742-AEDF-4F19-BD4D-AC5192DB73ED}">
      <dgm:prSet/>
      <dgm:spPr/>
      <dgm:t>
        <a:bodyPr/>
        <a:lstStyle/>
        <a:p>
          <a:endParaRPr lang="en-US"/>
        </a:p>
      </dgm:t>
    </dgm:pt>
    <dgm:pt modelId="{3D94ADE5-9BDD-4D22-91B9-69D826D308DA}" type="sibTrans" cxnId="{1DC0C742-AEDF-4F19-BD4D-AC5192DB73ED}">
      <dgm:prSet/>
      <dgm:spPr/>
      <dgm:t>
        <a:bodyPr/>
        <a:lstStyle/>
        <a:p>
          <a:endParaRPr lang="en-US"/>
        </a:p>
      </dgm:t>
    </dgm:pt>
    <dgm:pt modelId="{B0F7D8FF-B59B-44FE-857B-D137CD254618}" type="pres">
      <dgm:prSet presAssocID="{1EE0DECB-AB8E-44E6-AC95-D9E92A83C80F}" presName="vert0" presStyleCnt="0">
        <dgm:presLayoutVars>
          <dgm:dir/>
          <dgm:animOne val="branch"/>
          <dgm:animLvl val="lvl"/>
        </dgm:presLayoutVars>
      </dgm:prSet>
      <dgm:spPr/>
    </dgm:pt>
    <dgm:pt modelId="{C3107C93-85C9-4A21-9B90-4DDC4592193E}" type="pres">
      <dgm:prSet presAssocID="{D7D51EF6-BD36-42B0-B08C-30C6E53C42F6}" presName="thickLine" presStyleLbl="alignNode1" presStyleIdx="0" presStyleCnt="3"/>
      <dgm:spPr/>
    </dgm:pt>
    <dgm:pt modelId="{BC5C111A-06E2-4AE9-A2E3-30E63B0F3755}" type="pres">
      <dgm:prSet presAssocID="{D7D51EF6-BD36-42B0-B08C-30C6E53C42F6}" presName="horz1" presStyleCnt="0"/>
      <dgm:spPr/>
    </dgm:pt>
    <dgm:pt modelId="{C05C3FBA-2EEC-4C88-9D91-6193B7E5D428}" type="pres">
      <dgm:prSet presAssocID="{D7D51EF6-BD36-42B0-B08C-30C6E53C42F6}" presName="tx1" presStyleLbl="revTx" presStyleIdx="0" presStyleCnt="3"/>
      <dgm:spPr/>
    </dgm:pt>
    <dgm:pt modelId="{67E8300A-005E-41D2-B671-F581133F50CD}" type="pres">
      <dgm:prSet presAssocID="{D7D51EF6-BD36-42B0-B08C-30C6E53C42F6}" presName="vert1" presStyleCnt="0"/>
      <dgm:spPr/>
    </dgm:pt>
    <dgm:pt modelId="{7FE435BD-3C2B-42CD-8E2D-93290E5F9679}" type="pres">
      <dgm:prSet presAssocID="{ECAA1621-56D0-40CC-9AD4-60E7FD0F554D}" presName="thickLine" presStyleLbl="alignNode1" presStyleIdx="1" presStyleCnt="3"/>
      <dgm:spPr/>
    </dgm:pt>
    <dgm:pt modelId="{571E382E-F0E1-4145-8D9E-C552E3DCC0BF}" type="pres">
      <dgm:prSet presAssocID="{ECAA1621-56D0-40CC-9AD4-60E7FD0F554D}" presName="horz1" presStyleCnt="0"/>
      <dgm:spPr/>
    </dgm:pt>
    <dgm:pt modelId="{5470FCFD-AF98-4DD8-92BC-01D2D4BFA648}" type="pres">
      <dgm:prSet presAssocID="{ECAA1621-56D0-40CC-9AD4-60E7FD0F554D}" presName="tx1" presStyleLbl="revTx" presStyleIdx="1" presStyleCnt="3"/>
      <dgm:spPr/>
    </dgm:pt>
    <dgm:pt modelId="{BC151615-D53C-411A-B116-EDE67B300D39}" type="pres">
      <dgm:prSet presAssocID="{ECAA1621-56D0-40CC-9AD4-60E7FD0F554D}" presName="vert1" presStyleCnt="0"/>
      <dgm:spPr/>
    </dgm:pt>
    <dgm:pt modelId="{E6113BC1-26F0-4ED0-BA9A-DA84EF34339C}" type="pres">
      <dgm:prSet presAssocID="{C529B02A-3B5A-48D3-98CE-0FCDB1975FF1}" presName="thickLine" presStyleLbl="alignNode1" presStyleIdx="2" presStyleCnt="3"/>
      <dgm:spPr/>
    </dgm:pt>
    <dgm:pt modelId="{1B58B2A2-BD9D-4098-96C7-8E1059BC8AB3}" type="pres">
      <dgm:prSet presAssocID="{C529B02A-3B5A-48D3-98CE-0FCDB1975FF1}" presName="horz1" presStyleCnt="0"/>
      <dgm:spPr/>
    </dgm:pt>
    <dgm:pt modelId="{BAAA1229-AFE3-4425-A8EC-CA9F7BB641D4}" type="pres">
      <dgm:prSet presAssocID="{C529B02A-3B5A-48D3-98CE-0FCDB1975FF1}" presName="tx1" presStyleLbl="revTx" presStyleIdx="2" presStyleCnt="3"/>
      <dgm:spPr/>
    </dgm:pt>
    <dgm:pt modelId="{34EBB4F2-9263-43A0-BD83-E9679F3FCB78}" type="pres">
      <dgm:prSet presAssocID="{C529B02A-3B5A-48D3-98CE-0FCDB1975FF1}" presName="vert1" presStyleCnt="0"/>
      <dgm:spPr/>
    </dgm:pt>
  </dgm:ptLst>
  <dgm:cxnLst>
    <dgm:cxn modelId="{E7FA5631-BEAC-4022-8204-F089EB8333CE}" srcId="{1EE0DECB-AB8E-44E6-AC95-D9E92A83C80F}" destId="{D7D51EF6-BD36-42B0-B08C-30C6E53C42F6}" srcOrd="0" destOrd="0" parTransId="{04D99201-2A6A-49EF-99B7-BEA0EF29C98D}" sibTransId="{975F0850-C51E-4B95-941F-339F46D6541E}"/>
    <dgm:cxn modelId="{3CA2D239-24CA-4A72-BACB-5EB9902341F9}" type="presOf" srcId="{D7D51EF6-BD36-42B0-B08C-30C6E53C42F6}" destId="{C05C3FBA-2EEC-4C88-9D91-6193B7E5D428}" srcOrd="0" destOrd="0" presId="urn:microsoft.com/office/officeart/2008/layout/LinedList"/>
    <dgm:cxn modelId="{1DC0C742-AEDF-4F19-BD4D-AC5192DB73ED}" srcId="{1EE0DECB-AB8E-44E6-AC95-D9E92A83C80F}" destId="{C529B02A-3B5A-48D3-98CE-0FCDB1975FF1}" srcOrd="2" destOrd="0" parTransId="{9194A086-AE9A-4736-B4E0-7FF82C2550CF}" sibTransId="{3D94ADE5-9BDD-4D22-91B9-69D826D308DA}"/>
    <dgm:cxn modelId="{6843F66B-8F34-4F45-A080-3945D4289742}" type="presOf" srcId="{ECAA1621-56D0-40CC-9AD4-60E7FD0F554D}" destId="{5470FCFD-AF98-4DD8-92BC-01D2D4BFA648}" srcOrd="0" destOrd="0" presId="urn:microsoft.com/office/officeart/2008/layout/LinedList"/>
    <dgm:cxn modelId="{3F73E0AF-8983-42E8-9534-6379E903351A}" srcId="{1EE0DECB-AB8E-44E6-AC95-D9E92A83C80F}" destId="{ECAA1621-56D0-40CC-9AD4-60E7FD0F554D}" srcOrd="1" destOrd="0" parTransId="{7B1DD843-E638-4604-990F-1E62567D2302}" sibTransId="{C6F8EFE5-B1E7-44B4-8928-6F285E0ECDA0}"/>
    <dgm:cxn modelId="{FE0172BD-4D7D-4E68-B02E-0796AB384DA3}" type="presOf" srcId="{C529B02A-3B5A-48D3-98CE-0FCDB1975FF1}" destId="{BAAA1229-AFE3-4425-A8EC-CA9F7BB641D4}" srcOrd="0" destOrd="0" presId="urn:microsoft.com/office/officeart/2008/layout/LinedList"/>
    <dgm:cxn modelId="{10A539DB-0D34-47F0-97A7-12AB922975B7}" type="presOf" srcId="{1EE0DECB-AB8E-44E6-AC95-D9E92A83C80F}" destId="{B0F7D8FF-B59B-44FE-857B-D137CD254618}" srcOrd="0" destOrd="0" presId="urn:microsoft.com/office/officeart/2008/layout/LinedList"/>
    <dgm:cxn modelId="{4D12279A-BA8D-477C-A137-2E0E432C5B03}" type="presParOf" srcId="{B0F7D8FF-B59B-44FE-857B-D137CD254618}" destId="{C3107C93-85C9-4A21-9B90-4DDC4592193E}" srcOrd="0" destOrd="0" presId="urn:microsoft.com/office/officeart/2008/layout/LinedList"/>
    <dgm:cxn modelId="{29892323-0EC3-4F1F-8A27-335D21BB8F67}" type="presParOf" srcId="{B0F7D8FF-B59B-44FE-857B-D137CD254618}" destId="{BC5C111A-06E2-4AE9-A2E3-30E63B0F3755}" srcOrd="1" destOrd="0" presId="urn:microsoft.com/office/officeart/2008/layout/LinedList"/>
    <dgm:cxn modelId="{DDD0C5BD-9BC6-4073-BE07-EC660489BC56}" type="presParOf" srcId="{BC5C111A-06E2-4AE9-A2E3-30E63B0F3755}" destId="{C05C3FBA-2EEC-4C88-9D91-6193B7E5D428}" srcOrd="0" destOrd="0" presId="urn:microsoft.com/office/officeart/2008/layout/LinedList"/>
    <dgm:cxn modelId="{3A4D6C62-7F93-48AD-941E-33E1E09206CC}" type="presParOf" srcId="{BC5C111A-06E2-4AE9-A2E3-30E63B0F3755}" destId="{67E8300A-005E-41D2-B671-F581133F50CD}" srcOrd="1" destOrd="0" presId="urn:microsoft.com/office/officeart/2008/layout/LinedList"/>
    <dgm:cxn modelId="{764B1834-8AD1-4FBD-BAA9-C30A4A6C01E7}" type="presParOf" srcId="{B0F7D8FF-B59B-44FE-857B-D137CD254618}" destId="{7FE435BD-3C2B-42CD-8E2D-93290E5F9679}" srcOrd="2" destOrd="0" presId="urn:microsoft.com/office/officeart/2008/layout/LinedList"/>
    <dgm:cxn modelId="{67A5F073-8F6E-4DFC-B2D9-CF7ECEFDED08}" type="presParOf" srcId="{B0F7D8FF-B59B-44FE-857B-D137CD254618}" destId="{571E382E-F0E1-4145-8D9E-C552E3DCC0BF}" srcOrd="3" destOrd="0" presId="urn:microsoft.com/office/officeart/2008/layout/LinedList"/>
    <dgm:cxn modelId="{4B97576C-D748-481D-9C2A-21769BD2ADD4}" type="presParOf" srcId="{571E382E-F0E1-4145-8D9E-C552E3DCC0BF}" destId="{5470FCFD-AF98-4DD8-92BC-01D2D4BFA648}" srcOrd="0" destOrd="0" presId="urn:microsoft.com/office/officeart/2008/layout/LinedList"/>
    <dgm:cxn modelId="{C066C3D0-2592-49B2-8F71-77A9C2FD04D6}" type="presParOf" srcId="{571E382E-F0E1-4145-8D9E-C552E3DCC0BF}" destId="{BC151615-D53C-411A-B116-EDE67B300D39}" srcOrd="1" destOrd="0" presId="urn:microsoft.com/office/officeart/2008/layout/LinedList"/>
    <dgm:cxn modelId="{B0B77B19-C1A2-4A85-BB50-D4378E9A05FA}" type="presParOf" srcId="{B0F7D8FF-B59B-44FE-857B-D137CD254618}" destId="{E6113BC1-26F0-4ED0-BA9A-DA84EF34339C}" srcOrd="4" destOrd="0" presId="urn:microsoft.com/office/officeart/2008/layout/LinedList"/>
    <dgm:cxn modelId="{B817B362-81D8-47F0-A3DD-C732909E9FB5}" type="presParOf" srcId="{B0F7D8FF-B59B-44FE-857B-D137CD254618}" destId="{1B58B2A2-BD9D-4098-96C7-8E1059BC8AB3}" srcOrd="5" destOrd="0" presId="urn:microsoft.com/office/officeart/2008/layout/LinedList"/>
    <dgm:cxn modelId="{3AB05C22-E8D7-4870-AE94-70466F1D7D6B}" type="presParOf" srcId="{1B58B2A2-BD9D-4098-96C7-8E1059BC8AB3}" destId="{BAAA1229-AFE3-4425-A8EC-CA9F7BB641D4}" srcOrd="0" destOrd="0" presId="urn:microsoft.com/office/officeart/2008/layout/LinedList"/>
    <dgm:cxn modelId="{1233F286-7FA2-43C2-A798-98BD0A691CE8}" type="presParOf" srcId="{1B58B2A2-BD9D-4098-96C7-8E1059BC8AB3}" destId="{34EBB4F2-9263-43A0-BD83-E9679F3FCB7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8C15A1D-964A-4357-BABA-5B01F61431B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A098C75-90AD-4A74-B6BB-AF059A4975D7}">
      <dgm:prSet/>
      <dgm:spPr/>
      <dgm:t>
        <a:bodyPr/>
        <a:lstStyle/>
        <a:p>
          <a:r>
            <a:rPr lang="en-GB" b="1"/>
            <a:t>CM processes are standardised and involve applying pre-defined procedures.</a:t>
          </a:r>
          <a:endParaRPr lang="en-US" b="1"/>
        </a:p>
      </dgm:t>
    </dgm:pt>
    <dgm:pt modelId="{871B02C9-257E-4EF6-9008-FB27DDAAFD24}" type="parTrans" cxnId="{531FECEE-3EBF-4044-AFFD-50DC01393528}">
      <dgm:prSet/>
      <dgm:spPr/>
      <dgm:t>
        <a:bodyPr/>
        <a:lstStyle/>
        <a:p>
          <a:endParaRPr lang="en-US" b="1"/>
        </a:p>
      </dgm:t>
    </dgm:pt>
    <dgm:pt modelId="{E630A8CA-A0AD-4B68-949B-3C2BDF0E3163}" type="sibTrans" cxnId="{531FECEE-3EBF-4044-AFFD-50DC01393528}">
      <dgm:prSet/>
      <dgm:spPr/>
      <dgm:t>
        <a:bodyPr/>
        <a:lstStyle/>
        <a:p>
          <a:endParaRPr lang="en-US" b="1"/>
        </a:p>
      </dgm:t>
    </dgm:pt>
    <dgm:pt modelId="{9D9689E8-7922-4DFA-9E48-C8A2BFF06138}">
      <dgm:prSet/>
      <dgm:spPr/>
      <dgm:t>
        <a:bodyPr/>
        <a:lstStyle/>
        <a:p>
          <a:r>
            <a:rPr lang="en-GB" b="1"/>
            <a:t>Large amounts of data must be managed.</a:t>
          </a:r>
          <a:endParaRPr lang="en-US" b="1"/>
        </a:p>
      </dgm:t>
    </dgm:pt>
    <dgm:pt modelId="{A0086371-95E9-48A2-AE23-0F2B2B21BFD8}" type="parTrans" cxnId="{14FDDEF1-C73F-4013-8C1F-B8ED76B17B83}">
      <dgm:prSet/>
      <dgm:spPr/>
      <dgm:t>
        <a:bodyPr/>
        <a:lstStyle/>
        <a:p>
          <a:endParaRPr lang="en-US" b="1"/>
        </a:p>
      </dgm:t>
    </dgm:pt>
    <dgm:pt modelId="{2751EE7B-5EA1-425F-BA51-8AA0CC937FF5}" type="sibTrans" cxnId="{14FDDEF1-C73F-4013-8C1F-B8ED76B17B83}">
      <dgm:prSet/>
      <dgm:spPr/>
      <dgm:t>
        <a:bodyPr/>
        <a:lstStyle/>
        <a:p>
          <a:endParaRPr lang="en-US" b="1"/>
        </a:p>
      </dgm:t>
    </dgm:pt>
    <dgm:pt modelId="{919787B6-B900-42F4-9BCF-A1CADCA35F32}">
      <dgm:prSet/>
      <dgm:spPr/>
      <dgm:t>
        <a:bodyPr/>
        <a:lstStyle/>
        <a:p>
          <a:r>
            <a:rPr lang="en-GB" b="1"/>
            <a:t>CASE tool support for CM is therefore essential.</a:t>
          </a:r>
          <a:endParaRPr lang="en-US" b="1"/>
        </a:p>
      </dgm:t>
    </dgm:pt>
    <dgm:pt modelId="{4CC14A74-A9B6-449D-B8C2-8BA59AD56668}" type="parTrans" cxnId="{D373C630-201C-439E-B73A-BAB7612CB48D}">
      <dgm:prSet/>
      <dgm:spPr/>
      <dgm:t>
        <a:bodyPr/>
        <a:lstStyle/>
        <a:p>
          <a:endParaRPr lang="en-US" b="1"/>
        </a:p>
      </dgm:t>
    </dgm:pt>
    <dgm:pt modelId="{F42F2B54-578C-4E4F-9E11-956DF999BDEA}" type="sibTrans" cxnId="{D373C630-201C-439E-B73A-BAB7612CB48D}">
      <dgm:prSet/>
      <dgm:spPr/>
      <dgm:t>
        <a:bodyPr/>
        <a:lstStyle/>
        <a:p>
          <a:endParaRPr lang="en-US" b="1"/>
        </a:p>
      </dgm:t>
    </dgm:pt>
    <dgm:pt modelId="{6DC10799-EB3F-40C4-B13E-382C113B6084}">
      <dgm:prSet/>
      <dgm:spPr/>
      <dgm:t>
        <a:bodyPr/>
        <a:lstStyle/>
        <a:p>
          <a:r>
            <a:rPr lang="en-GB" b="1"/>
            <a:t>Mature CASE tools to support configuration management are available ranging from stand-alone tools to integrated CM workbenches.</a:t>
          </a:r>
          <a:endParaRPr lang="en-US" b="1"/>
        </a:p>
      </dgm:t>
    </dgm:pt>
    <dgm:pt modelId="{95130E43-7E88-4E63-8213-55AF833FFC59}" type="parTrans" cxnId="{D07157EE-421C-4F08-B012-47C9E8C51998}">
      <dgm:prSet/>
      <dgm:spPr/>
      <dgm:t>
        <a:bodyPr/>
        <a:lstStyle/>
        <a:p>
          <a:endParaRPr lang="en-US" b="1"/>
        </a:p>
      </dgm:t>
    </dgm:pt>
    <dgm:pt modelId="{D508B979-7EB4-4F95-944E-472959A9EB30}" type="sibTrans" cxnId="{D07157EE-421C-4F08-B012-47C9E8C51998}">
      <dgm:prSet/>
      <dgm:spPr/>
      <dgm:t>
        <a:bodyPr/>
        <a:lstStyle/>
        <a:p>
          <a:endParaRPr lang="en-US" b="1"/>
        </a:p>
      </dgm:t>
    </dgm:pt>
    <dgm:pt modelId="{49BD01E6-71B0-4D79-BD45-54221F3C9271}" type="pres">
      <dgm:prSet presAssocID="{F8C15A1D-964A-4357-BABA-5B01F61431BB}" presName="vert0" presStyleCnt="0">
        <dgm:presLayoutVars>
          <dgm:dir/>
          <dgm:animOne val="branch"/>
          <dgm:animLvl val="lvl"/>
        </dgm:presLayoutVars>
      </dgm:prSet>
      <dgm:spPr/>
    </dgm:pt>
    <dgm:pt modelId="{0C6D3FCE-A779-4AD5-AF7C-44EF6F7425E6}" type="pres">
      <dgm:prSet presAssocID="{9A098C75-90AD-4A74-B6BB-AF059A4975D7}" presName="thickLine" presStyleLbl="alignNode1" presStyleIdx="0" presStyleCnt="4"/>
      <dgm:spPr/>
    </dgm:pt>
    <dgm:pt modelId="{EFB71001-DDD2-4177-9AE5-DE35EA4FA2EA}" type="pres">
      <dgm:prSet presAssocID="{9A098C75-90AD-4A74-B6BB-AF059A4975D7}" presName="horz1" presStyleCnt="0"/>
      <dgm:spPr/>
    </dgm:pt>
    <dgm:pt modelId="{7B02E373-9F23-4146-AAF8-975EDC774A1B}" type="pres">
      <dgm:prSet presAssocID="{9A098C75-90AD-4A74-B6BB-AF059A4975D7}" presName="tx1" presStyleLbl="revTx" presStyleIdx="0" presStyleCnt="4"/>
      <dgm:spPr/>
    </dgm:pt>
    <dgm:pt modelId="{C4B8A7B4-8B2D-444D-868E-01D6EFB2D1F6}" type="pres">
      <dgm:prSet presAssocID="{9A098C75-90AD-4A74-B6BB-AF059A4975D7}" presName="vert1" presStyleCnt="0"/>
      <dgm:spPr/>
    </dgm:pt>
    <dgm:pt modelId="{1D97DAA5-D48E-4BA3-B0E6-B83F58424155}" type="pres">
      <dgm:prSet presAssocID="{9D9689E8-7922-4DFA-9E48-C8A2BFF06138}" presName="thickLine" presStyleLbl="alignNode1" presStyleIdx="1" presStyleCnt="4"/>
      <dgm:spPr/>
    </dgm:pt>
    <dgm:pt modelId="{872AAC63-6373-4D10-BAFB-C40E0E69B6DD}" type="pres">
      <dgm:prSet presAssocID="{9D9689E8-7922-4DFA-9E48-C8A2BFF06138}" presName="horz1" presStyleCnt="0"/>
      <dgm:spPr/>
    </dgm:pt>
    <dgm:pt modelId="{357C3475-4293-4F9B-A096-9F9704F71916}" type="pres">
      <dgm:prSet presAssocID="{9D9689E8-7922-4DFA-9E48-C8A2BFF06138}" presName="tx1" presStyleLbl="revTx" presStyleIdx="1" presStyleCnt="4"/>
      <dgm:spPr/>
    </dgm:pt>
    <dgm:pt modelId="{5560EB31-2B50-482F-B85B-7ECCAA2B4BF0}" type="pres">
      <dgm:prSet presAssocID="{9D9689E8-7922-4DFA-9E48-C8A2BFF06138}" presName="vert1" presStyleCnt="0"/>
      <dgm:spPr/>
    </dgm:pt>
    <dgm:pt modelId="{D727C683-C1EF-41CE-99E1-649731F1AD91}" type="pres">
      <dgm:prSet presAssocID="{919787B6-B900-42F4-9BCF-A1CADCA35F32}" presName="thickLine" presStyleLbl="alignNode1" presStyleIdx="2" presStyleCnt="4"/>
      <dgm:spPr/>
    </dgm:pt>
    <dgm:pt modelId="{0C20C22C-3370-4624-9B07-C6CD11FAFD8D}" type="pres">
      <dgm:prSet presAssocID="{919787B6-B900-42F4-9BCF-A1CADCA35F32}" presName="horz1" presStyleCnt="0"/>
      <dgm:spPr/>
    </dgm:pt>
    <dgm:pt modelId="{AEF9DEFC-9F2F-4A16-A7F9-1BFAD56D82C8}" type="pres">
      <dgm:prSet presAssocID="{919787B6-B900-42F4-9BCF-A1CADCA35F32}" presName="tx1" presStyleLbl="revTx" presStyleIdx="2" presStyleCnt="4"/>
      <dgm:spPr/>
    </dgm:pt>
    <dgm:pt modelId="{3F604D5C-B49C-44FB-9AAA-22E110CD9C0D}" type="pres">
      <dgm:prSet presAssocID="{919787B6-B900-42F4-9BCF-A1CADCA35F32}" presName="vert1" presStyleCnt="0"/>
      <dgm:spPr/>
    </dgm:pt>
    <dgm:pt modelId="{B88FB6E7-D96A-41C9-8F52-1A2850F69475}" type="pres">
      <dgm:prSet presAssocID="{6DC10799-EB3F-40C4-B13E-382C113B6084}" presName="thickLine" presStyleLbl="alignNode1" presStyleIdx="3" presStyleCnt="4"/>
      <dgm:spPr/>
    </dgm:pt>
    <dgm:pt modelId="{FAEA5B0E-8F28-47E2-B4A0-89028796CCD4}" type="pres">
      <dgm:prSet presAssocID="{6DC10799-EB3F-40C4-B13E-382C113B6084}" presName="horz1" presStyleCnt="0"/>
      <dgm:spPr/>
    </dgm:pt>
    <dgm:pt modelId="{A67DA009-EE38-4C1E-99E8-B50C7DD71B8F}" type="pres">
      <dgm:prSet presAssocID="{6DC10799-EB3F-40C4-B13E-382C113B6084}" presName="tx1" presStyleLbl="revTx" presStyleIdx="3" presStyleCnt="4"/>
      <dgm:spPr/>
    </dgm:pt>
    <dgm:pt modelId="{D63A7CC6-ED41-4D71-AA0E-9395EB6630BF}" type="pres">
      <dgm:prSet presAssocID="{6DC10799-EB3F-40C4-B13E-382C113B6084}" presName="vert1" presStyleCnt="0"/>
      <dgm:spPr/>
    </dgm:pt>
  </dgm:ptLst>
  <dgm:cxnLst>
    <dgm:cxn modelId="{3E08010D-FBD0-4EC7-BD9C-DB87468A245A}" type="presOf" srcId="{919787B6-B900-42F4-9BCF-A1CADCA35F32}" destId="{AEF9DEFC-9F2F-4A16-A7F9-1BFAD56D82C8}" srcOrd="0" destOrd="0" presId="urn:microsoft.com/office/officeart/2008/layout/LinedList"/>
    <dgm:cxn modelId="{D373C630-201C-439E-B73A-BAB7612CB48D}" srcId="{F8C15A1D-964A-4357-BABA-5B01F61431BB}" destId="{919787B6-B900-42F4-9BCF-A1CADCA35F32}" srcOrd="2" destOrd="0" parTransId="{4CC14A74-A9B6-449D-B8C2-8BA59AD56668}" sibTransId="{F42F2B54-578C-4E4F-9E11-956DF999BDEA}"/>
    <dgm:cxn modelId="{9096B842-8F22-4584-ADF3-9BD4DF9DFE75}" type="presOf" srcId="{6DC10799-EB3F-40C4-B13E-382C113B6084}" destId="{A67DA009-EE38-4C1E-99E8-B50C7DD71B8F}" srcOrd="0" destOrd="0" presId="urn:microsoft.com/office/officeart/2008/layout/LinedList"/>
    <dgm:cxn modelId="{92AF3370-2CDF-4D5B-8304-41544C2D4BE0}" type="presOf" srcId="{9A098C75-90AD-4A74-B6BB-AF059A4975D7}" destId="{7B02E373-9F23-4146-AAF8-975EDC774A1B}" srcOrd="0" destOrd="0" presId="urn:microsoft.com/office/officeart/2008/layout/LinedList"/>
    <dgm:cxn modelId="{196D2DE6-0226-4727-A880-87FF2EAFCDAE}" type="presOf" srcId="{9D9689E8-7922-4DFA-9E48-C8A2BFF06138}" destId="{357C3475-4293-4F9B-A096-9F9704F71916}" srcOrd="0" destOrd="0" presId="urn:microsoft.com/office/officeart/2008/layout/LinedList"/>
    <dgm:cxn modelId="{D07157EE-421C-4F08-B012-47C9E8C51998}" srcId="{F8C15A1D-964A-4357-BABA-5B01F61431BB}" destId="{6DC10799-EB3F-40C4-B13E-382C113B6084}" srcOrd="3" destOrd="0" parTransId="{95130E43-7E88-4E63-8213-55AF833FFC59}" sibTransId="{D508B979-7EB4-4F95-944E-472959A9EB30}"/>
    <dgm:cxn modelId="{531FECEE-3EBF-4044-AFFD-50DC01393528}" srcId="{F8C15A1D-964A-4357-BABA-5B01F61431BB}" destId="{9A098C75-90AD-4A74-B6BB-AF059A4975D7}" srcOrd="0" destOrd="0" parTransId="{871B02C9-257E-4EF6-9008-FB27DDAAFD24}" sibTransId="{E630A8CA-A0AD-4B68-949B-3C2BDF0E3163}"/>
    <dgm:cxn modelId="{14FDDEF1-C73F-4013-8C1F-B8ED76B17B83}" srcId="{F8C15A1D-964A-4357-BABA-5B01F61431BB}" destId="{9D9689E8-7922-4DFA-9E48-C8A2BFF06138}" srcOrd="1" destOrd="0" parTransId="{A0086371-95E9-48A2-AE23-0F2B2B21BFD8}" sibTransId="{2751EE7B-5EA1-425F-BA51-8AA0CC937FF5}"/>
    <dgm:cxn modelId="{4872A7FC-073F-4EA2-8637-4E064B5235D7}" type="presOf" srcId="{F8C15A1D-964A-4357-BABA-5B01F61431BB}" destId="{49BD01E6-71B0-4D79-BD45-54221F3C9271}" srcOrd="0" destOrd="0" presId="urn:microsoft.com/office/officeart/2008/layout/LinedList"/>
    <dgm:cxn modelId="{EE72BE5B-46C8-4674-9700-1EE448B1F460}" type="presParOf" srcId="{49BD01E6-71B0-4D79-BD45-54221F3C9271}" destId="{0C6D3FCE-A779-4AD5-AF7C-44EF6F7425E6}" srcOrd="0" destOrd="0" presId="urn:microsoft.com/office/officeart/2008/layout/LinedList"/>
    <dgm:cxn modelId="{79424C9A-A540-4226-99E6-3262CB134327}" type="presParOf" srcId="{49BD01E6-71B0-4D79-BD45-54221F3C9271}" destId="{EFB71001-DDD2-4177-9AE5-DE35EA4FA2EA}" srcOrd="1" destOrd="0" presId="urn:microsoft.com/office/officeart/2008/layout/LinedList"/>
    <dgm:cxn modelId="{F7F652C1-7C44-4A40-9209-87955BA10DA8}" type="presParOf" srcId="{EFB71001-DDD2-4177-9AE5-DE35EA4FA2EA}" destId="{7B02E373-9F23-4146-AAF8-975EDC774A1B}" srcOrd="0" destOrd="0" presId="urn:microsoft.com/office/officeart/2008/layout/LinedList"/>
    <dgm:cxn modelId="{0B197FD7-66AB-4730-AFEC-4F68E225911E}" type="presParOf" srcId="{EFB71001-DDD2-4177-9AE5-DE35EA4FA2EA}" destId="{C4B8A7B4-8B2D-444D-868E-01D6EFB2D1F6}" srcOrd="1" destOrd="0" presId="urn:microsoft.com/office/officeart/2008/layout/LinedList"/>
    <dgm:cxn modelId="{002FF710-346B-4318-87C2-F9BBB94E3BCB}" type="presParOf" srcId="{49BD01E6-71B0-4D79-BD45-54221F3C9271}" destId="{1D97DAA5-D48E-4BA3-B0E6-B83F58424155}" srcOrd="2" destOrd="0" presId="urn:microsoft.com/office/officeart/2008/layout/LinedList"/>
    <dgm:cxn modelId="{DB3A8F42-EF27-461A-85E5-1C35774611D0}" type="presParOf" srcId="{49BD01E6-71B0-4D79-BD45-54221F3C9271}" destId="{872AAC63-6373-4D10-BAFB-C40E0E69B6DD}" srcOrd="3" destOrd="0" presId="urn:microsoft.com/office/officeart/2008/layout/LinedList"/>
    <dgm:cxn modelId="{ED277480-A0AF-4198-85EF-4DB708DD066D}" type="presParOf" srcId="{872AAC63-6373-4D10-BAFB-C40E0E69B6DD}" destId="{357C3475-4293-4F9B-A096-9F9704F71916}" srcOrd="0" destOrd="0" presId="urn:microsoft.com/office/officeart/2008/layout/LinedList"/>
    <dgm:cxn modelId="{12628BCA-7BE5-4AB7-888C-AC11A841CC5E}" type="presParOf" srcId="{872AAC63-6373-4D10-BAFB-C40E0E69B6DD}" destId="{5560EB31-2B50-482F-B85B-7ECCAA2B4BF0}" srcOrd="1" destOrd="0" presId="urn:microsoft.com/office/officeart/2008/layout/LinedList"/>
    <dgm:cxn modelId="{56B8D850-2AEA-48EF-8563-6157CABEE0AF}" type="presParOf" srcId="{49BD01E6-71B0-4D79-BD45-54221F3C9271}" destId="{D727C683-C1EF-41CE-99E1-649731F1AD91}" srcOrd="4" destOrd="0" presId="urn:microsoft.com/office/officeart/2008/layout/LinedList"/>
    <dgm:cxn modelId="{0DC4A2AF-AA91-4107-9DAA-EE6A9C428136}" type="presParOf" srcId="{49BD01E6-71B0-4D79-BD45-54221F3C9271}" destId="{0C20C22C-3370-4624-9B07-C6CD11FAFD8D}" srcOrd="5" destOrd="0" presId="urn:microsoft.com/office/officeart/2008/layout/LinedList"/>
    <dgm:cxn modelId="{1B95AF21-91CE-4B4E-8CE1-128ED3D7AFAE}" type="presParOf" srcId="{0C20C22C-3370-4624-9B07-C6CD11FAFD8D}" destId="{AEF9DEFC-9F2F-4A16-A7F9-1BFAD56D82C8}" srcOrd="0" destOrd="0" presId="urn:microsoft.com/office/officeart/2008/layout/LinedList"/>
    <dgm:cxn modelId="{4084FF9B-8028-4610-9E71-64279DCCADD3}" type="presParOf" srcId="{0C20C22C-3370-4624-9B07-C6CD11FAFD8D}" destId="{3F604D5C-B49C-44FB-9AAA-22E110CD9C0D}" srcOrd="1" destOrd="0" presId="urn:microsoft.com/office/officeart/2008/layout/LinedList"/>
    <dgm:cxn modelId="{E229F4EB-3AED-427E-85BD-AA6704AA4FF8}" type="presParOf" srcId="{49BD01E6-71B0-4D79-BD45-54221F3C9271}" destId="{B88FB6E7-D96A-41C9-8F52-1A2850F69475}" srcOrd="6" destOrd="0" presId="urn:microsoft.com/office/officeart/2008/layout/LinedList"/>
    <dgm:cxn modelId="{F073ACE8-8533-4F01-B7FE-0B4509236754}" type="presParOf" srcId="{49BD01E6-71B0-4D79-BD45-54221F3C9271}" destId="{FAEA5B0E-8F28-47E2-B4A0-89028796CCD4}" srcOrd="7" destOrd="0" presId="urn:microsoft.com/office/officeart/2008/layout/LinedList"/>
    <dgm:cxn modelId="{FD46EA5C-FF31-4A77-A2B4-249130C31578}" type="presParOf" srcId="{FAEA5B0E-8F28-47E2-B4A0-89028796CCD4}" destId="{A67DA009-EE38-4C1E-99E8-B50C7DD71B8F}" srcOrd="0" destOrd="0" presId="urn:microsoft.com/office/officeart/2008/layout/LinedList"/>
    <dgm:cxn modelId="{BA7FBD0B-87EC-4C7C-8C2D-80920F9689AB}" type="presParOf" srcId="{FAEA5B0E-8F28-47E2-B4A0-89028796CCD4}" destId="{D63A7CC6-ED41-4D71-AA0E-9395EB6630B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2EAC6ED-4ADA-4B6F-B91C-EA5FE6753593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4BDED06-654C-4334-8D76-069F5A97B9C9}">
      <dgm:prSet/>
      <dgm:spPr/>
      <dgm:t>
        <a:bodyPr/>
        <a:lstStyle/>
        <a:p>
          <a:pPr>
            <a:defRPr b="1"/>
          </a:pPr>
          <a:r>
            <a:rPr lang="en-US"/>
            <a:t>Open workbenches</a:t>
          </a:r>
        </a:p>
      </dgm:t>
    </dgm:pt>
    <dgm:pt modelId="{0FE896F4-DF9C-43EB-A044-2CC6DC927B5A}" type="parTrans" cxnId="{78EC9D50-12A4-4E16-A12D-5C27EFA955E0}">
      <dgm:prSet/>
      <dgm:spPr/>
      <dgm:t>
        <a:bodyPr/>
        <a:lstStyle/>
        <a:p>
          <a:endParaRPr lang="en-US"/>
        </a:p>
      </dgm:t>
    </dgm:pt>
    <dgm:pt modelId="{DD21DFC9-48A9-48D3-B8EB-D93F6F2F7A02}" type="sibTrans" cxnId="{78EC9D50-12A4-4E16-A12D-5C27EFA955E0}">
      <dgm:prSet/>
      <dgm:spPr/>
      <dgm:t>
        <a:bodyPr/>
        <a:lstStyle/>
        <a:p>
          <a:endParaRPr lang="en-US"/>
        </a:p>
      </dgm:t>
    </dgm:pt>
    <dgm:pt modelId="{5AC015C1-85B2-488C-95FE-DE86365D8481}">
      <dgm:prSet/>
      <dgm:spPr/>
      <dgm:t>
        <a:bodyPr/>
        <a:lstStyle/>
        <a:p>
          <a:r>
            <a:rPr lang="en-US"/>
            <a:t>Tools for each stage in the CM process are integrated through organisational procedures and scripts. Gives flexibility in tool selection.</a:t>
          </a:r>
        </a:p>
      </dgm:t>
    </dgm:pt>
    <dgm:pt modelId="{12A31726-5ABA-4425-9587-6FDD561DA600}" type="parTrans" cxnId="{5E677407-5649-41C7-B7CD-3E3442D2798B}">
      <dgm:prSet/>
      <dgm:spPr/>
      <dgm:t>
        <a:bodyPr/>
        <a:lstStyle/>
        <a:p>
          <a:endParaRPr lang="en-US"/>
        </a:p>
      </dgm:t>
    </dgm:pt>
    <dgm:pt modelId="{8CA8B3A7-A4C2-473E-9B1A-176B2EC2158C}" type="sibTrans" cxnId="{5E677407-5649-41C7-B7CD-3E3442D2798B}">
      <dgm:prSet/>
      <dgm:spPr/>
      <dgm:t>
        <a:bodyPr/>
        <a:lstStyle/>
        <a:p>
          <a:endParaRPr lang="en-US"/>
        </a:p>
      </dgm:t>
    </dgm:pt>
    <dgm:pt modelId="{E71F8301-D877-46F3-9863-3C1B3DAD2121}">
      <dgm:prSet/>
      <dgm:spPr/>
      <dgm:t>
        <a:bodyPr/>
        <a:lstStyle/>
        <a:p>
          <a:pPr>
            <a:defRPr b="1"/>
          </a:pPr>
          <a:r>
            <a:rPr lang="en-US"/>
            <a:t>Integrated workbenches</a:t>
          </a:r>
        </a:p>
      </dgm:t>
    </dgm:pt>
    <dgm:pt modelId="{7B463C9B-3200-4DC3-A7E3-12EE72C14533}" type="parTrans" cxnId="{980F63C6-D351-4B5E-B048-ABA9E41EC859}">
      <dgm:prSet/>
      <dgm:spPr/>
      <dgm:t>
        <a:bodyPr/>
        <a:lstStyle/>
        <a:p>
          <a:endParaRPr lang="en-US"/>
        </a:p>
      </dgm:t>
    </dgm:pt>
    <dgm:pt modelId="{488B5931-F098-4D7D-A7BA-98950EF6DE13}" type="sibTrans" cxnId="{980F63C6-D351-4B5E-B048-ABA9E41EC859}">
      <dgm:prSet/>
      <dgm:spPr/>
      <dgm:t>
        <a:bodyPr/>
        <a:lstStyle/>
        <a:p>
          <a:endParaRPr lang="en-US"/>
        </a:p>
      </dgm:t>
    </dgm:pt>
    <dgm:pt modelId="{9F06BE28-B688-480F-8E85-8EAC1DA53FA4}">
      <dgm:prSet/>
      <dgm:spPr/>
      <dgm:t>
        <a:bodyPr/>
        <a:lstStyle/>
        <a:p>
          <a:r>
            <a:rPr lang="en-US"/>
            <a:t>Provide whole-process, integrated support for configuration management. More tightly integrated tools so easier to use. However, the cost is less flexibility in the tools used.</a:t>
          </a:r>
        </a:p>
      </dgm:t>
    </dgm:pt>
    <dgm:pt modelId="{B5F7826F-B844-4F5E-BB33-188A039A99F8}" type="parTrans" cxnId="{1C3D9EB0-655C-441A-AA03-05E347BCB1AF}">
      <dgm:prSet/>
      <dgm:spPr/>
      <dgm:t>
        <a:bodyPr/>
        <a:lstStyle/>
        <a:p>
          <a:endParaRPr lang="en-US"/>
        </a:p>
      </dgm:t>
    </dgm:pt>
    <dgm:pt modelId="{119C4563-622C-48FE-81AF-A08E9E7078BC}" type="sibTrans" cxnId="{1C3D9EB0-655C-441A-AA03-05E347BCB1AF}">
      <dgm:prSet/>
      <dgm:spPr/>
      <dgm:t>
        <a:bodyPr/>
        <a:lstStyle/>
        <a:p>
          <a:endParaRPr lang="en-US"/>
        </a:p>
      </dgm:t>
    </dgm:pt>
    <dgm:pt modelId="{959EE8AA-A221-401A-8C25-355B056C4065}" type="pres">
      <dgm:prSet presAssocID="{82EAC6ED-4ADA-4B6F-B91C-EA5FE6753593}" presName="linear" presStyleCnt="0">
        <dgm:presLayoutVars>
          <dgm:dir/>
          <dgm:animLvl val="lvl"/>
          <dgm:resizeHandles val="exact"/>
        </dgm:presLayoutVars>
      </dgm:prSet>
      <dgm:spPr/>
    </dgm:pt>
    <dgm:pt modelId="{734C39C4-C198-4AFA-AA1E-6678AB97CF5A}" type="pres">
      <dgm:prSet presAssocID="{44BDED06-654C-4334-8D76-069F5A97B9C9}" presName="parentLin" presStyleCnt="0"/>
      <dgm:spPr/>
    </dgm:pt>
    <dgm:pt modelId="{934ADF2B-977C-47CF-BB88-389541C91832}" type="pres">
      <dgm:prSet presAssocID="{44BDED06-654C-4334-8D76-069F5A97B9C9}" presName="parentLeftMargin" presStyleLbl="node1" presStyleIdx="0" presStyleCnt="2"/>
      <dgm:spPr/>
    </dgm:pt>
    <dgm:pt modelId="{95A8DDB6-1FDB-4859-8666-21B522B7A0F2}" type="pres">
      <dgm:prSet presAssocID="{44BDED06-654C-4334-8D76-069F5A97B9C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B6A1617-0619-4784-A5FD-FE925438588A}" type="pres">
      <dgm:prSet presAssocID="{44BDED06-654C-4334-8D76-069F5A97B9C9}" presName="negativeSpace" presStyleCnt="0"/>
      <dgm:spPr/>
    </dgm:pt>
    <dgm:pt modelId="{30CA4235-66CA-4E24-B80F-FA6F4FF8E5D4}" type="pres">
      <dgm:prSet presAssocID="{44BDED06-654C-4334-8D76-069F5A97B9C9}" presName="childText" presStyleLbl="conFgAcc1" presStyleIdx="0" presStyleCnt="2">
        <dgm:presLayoutVars>
          <dgm:bulletEnabled val="1"/>
        </dgm:presLayoutVars>
      </dgm:prSet>
      <dgm:spPr/>
    </dgm:pt>
    <dgm:pt modelId="{29985F0C-9029-404A-98B6-6D841A800922}" type="pres">
      <dgm:prSet presAssocID="{DD21DFC9-48A9-48D3-B8EB-D93F6F2F7A02}" presName="spaceBetweenRectangles" presStyleCnt="0"/>
      <dgm:spPr/>
    </dgm:pt>
    <dgm:pt modelId="{BE5B6E4D-0E03-4AFD-8CF7-F1388F9C9360}" type="pres">
      <dgm:prSet presAssocID="{E71F8301-D877-46F3-9863-3C1B3DAD2121}" presName="parentLin" presStyleCnt="0"/>
      <dgm:spPr/>
    </dgm:pt>
    <dgm:pt modelId="{EEB42CE8-DF7F-4A5D-8251-BA19CAE3F0AC}" type="pres">
      <dgm:prSet presAssocID="{E71F8301-D877-46F3-9863-3C1B3DAD2121}" presName="parentLeftMargin" presStyleLbl="node1" presStyleIdx="0" presStyleCnt="2"/>
      <dgm:spPr/>
    </dgm:pt>
    <dgm:pt modelId="{C3676FD3-3E17-451A-87E0-096C8C9CBDAA}" type="pres">
      <dgm:prSet presAssocID="{E71F8301-D877-46F3-9863-3C1B3DAD212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CEB670D-1510-42AD-ACF1-9335890EB707}" type="pres">
      <dgm:prSet presAssocID="{E71F8301-D877-46F3-9863-3C1B3DAD2121}" presName="negativeSpace" presStyleCnt="0"/>
      <dgm:spPr/>
    </dgm:pt>
    <dgm:pt modelId="{D6FBB888-06CA-44A0-A0D3-E6A8E7010995}" type="pres">
      <dgm:prSet presAssocID="{E71F8301-D877-46F3-9863-3C1B3DAD212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E677407-5649-41C7-B7CD-3E3442D2798B}" srcId="{44BDED06-654C-4334-8D76-069F5A97B9C9}" destId="{5AC015C1-85B2-488C-95FE-DE86365D8481}" srcOrd="0" destOrd="0" parTransId="{12A31726-5ABA-4425-9587-6FDD561DA600}" sibTransId="{8CA8B3A7-A4C2-473E-9B1A-176B2EC2158C}"/>
    <dgm:cxn modelId="{11DAFA43-FAA1-493E-A518-695EE498B974}" type="presOf" srcId="{44BDED06-654C-4334-8D76-069F5A97B9C9}" destId="{934ADF2B-977C-47CF-BB88-389541C91832}" srcOrd="0" destOrd="0" presId="urn:microsoft.com/office/officeart/2005/8/layout/list1"/>
    <dgm:cxn modelId="{C3CF446B-7D21-4D5D-8C64-4E348E5016C4}" type="presOf" srcId="{82EAC6ED-4ADA-4B6F-B91C-EA5FE6753593}" destId="{959EE8AA-A221-401A-8C25-355B056C4065}" srcOrd="0" destOrd="0" presId="urn:microsoft.com/office/officeart/2005/8/layout/list1"/>
    <dgm:cxn modelId="{9937636D-C9CB-4D25-98A4-701F9564EF25}" type="presOf" srcId="{E71F8301-D877-46F3-9863-3C1B3DAD2121}" destId="{EEB42CE8-DF7F-4A5D-8251-BA19CAE3F0AC}" srcOrd="0" destOrd="0" presId="urn:microsoft.com/office/officeart/2005/8/layout/list1"/>
    <dgm:cxn modelId="{78EC9D50-12A4-4E16-A12D-5C27EFA955E0}" srcId="{82EAC6ED-4ADA-4B6F-B91C-EA5FE6753593}" destId="{44BDED06-654C-4334-8D76-069F5A97B9C9}" srcOrd="0" destOrd="0" parTransId="{0FE896F4-DF9C-43EB-A044-2CC6DC927B5A}" sibTransId="{DD21DFC9-48A9-48D3-B8EB-D93F6F2F7A02}"/>
    <dgm:cxn modelId="{AF4D8059-5A03-4FE6-82F1-AE6AFD6F2AED}" type="presOf" srcId="{9F06BE28-B688-480F-8E85-8EAC1DA53FA4}" destId="{D6FBB888-06CA-44A0-A0D3-E6A8E7010995}" srcOrd="0" destOrd="0" presId="urn:microsoft.com/office/officeart/2005/8/layout/list1"/>
    <dgm:cxn modelId="{2854DAAA-7C29-4D74-A117-BCC6AF604B9C}" type="presOf" srcId="{E71F8301-D877-46F3-9863-3C1B3DAD2121}" destId="{C3676FD3-3E17-451A-87E0-096C8C9CBDAA}" srcOrd="1" destOrd="0" presId="urn:microsoft.com/office/officeart/2005/8/layout/list1"/>
    <dgm:cxn modelId="{521A52AC-1665-42B1-90FE-C2377BD3404F}" type="presOf" srcId="{44BDED06-654C-4334-8D76-069F5A97B9C9}" destId="{95A8DDB6-1FDB-4859-8666-21B522B7A0F2}" srcOrd="1" destOrd="0" presId="urn:microsoft.com/office/officeart/2005/8/layout/list1"/>
    <dgm:cxn modelId="{1C3D9EB0-655C-441A-AA03-05E347BCB1AF}" srcId="{E71F8301-D877-46F3-9863-3C1B3DAD2121}" destId="{9F06BE28-B688-480F-8E85-8EAC1DA53FA4}" srcOrd="0" destOrd="0" parTransId="{B5F7826F-B844-4F5E-BB33-188A039A99F8}" sibTransId="{119C4563-622C-48FE-81AF-A08E9E7078BC}"/>
    <dgm:cxn modelId="{980F63C6-D351-4B5E-B048-ABA9E41EC859}" srcId="{82EAC6ED-4ADA-4B6F-B91C-EA5FE6753593}" destId="{E71F8301-D877-46F3-9863-3C1B3DAD2121}" srcOrd="1" destOrd="0" parTransId="{7B463C9B-3200-4DC3-A7E3-12EE72C14533}" sibTransId="{488B5931-F098-4D7D-A7BA-98950EF6DE13}"/>
    <dgm:cxn modelId="{85C467DC-E8AD-4672-96E6-011B62028706}" type="presOf" srcId="{5AC015C1-85B2-488C-95FE-DE86365D8481}" destId="{30CA4235-66CA-4E24-B80F-FA6F4FF8E5D4}" srcOrd="0" destOrd="0" presId="urn:microsoft.com/office/officeart/2005/8/layout/list1"/>
    <dgm:cxn modelId="{69104B8A-D249-4EAD-B684-3196BD742BE9}" type="presParOf" srcId="{959EE8AA-A221-401A-8C25-355B056C4065}" destId="{734C39C4-C198-4AFA-AA1E-6678AB97CF5A}" srcOrd="0" destOrd="0" presId="urn:microsoft.com/office/officeart/2005/8/layout/list1"/>
    <dgm:cxn modelId="{E4629F21-4469-4E98-AD7C-63AFCACAE519}" type="presParOf" srcId="{734C39C4-C198-4AFA-AA1E-6678AB97CF5A}" destId="{934ADF2B-977C-47CF-BB88-389541C91832}" srcOrd="0" destOrd="0" presId="urn:microsoft.com/office/officeart/2005/8/layout/list1"/>
    <dgm:cxn modelId="{DA15EC36-D6F5-4B73-AD22-67D3AAE20471}" type="presParOf" srcId="{734C39C4-C198-4AFA-AA1E-6678AB97CF5A}" destId="{95A8DDB6-1FDB-4859-8666-21B522B7A0F2}" srcOrd="1" destOrd="0" presId="urn:microsoft.com/office/officeart/2005/8/layout/list1"/>
    <dgm:cxn modelId="{B9804E83-06FC-40D9-9D56-C5EA69C3E327}" type="presParOf" srcId="{959EE8AA-A221-401A-8C25-355B056C4065}" destId="{3B6A1617-0619-4784-A5FD-FE925438588A}" srcOrd="1" destOrd="0" presId="urn:microsoft.com/office/officeart/2005/8/layout/list1"/>
    <dgm:cxn modelId="{5D156819-5246-446B-B2CB-90DBAB6BF3EA}" type="presParOf" srcId="{959EE8AA-A221-401A-8C25-355B056C4065}" destId="{30CA4235-66CA-4E24-B80F-FA6F4FF8E5D4}" srcOrd="2" destOrd="0" presId="urn:microsoft.com/office/officeart/2005/8/layout/list1"/>
    <dgm:cxn modelId="{0D5AA24F-023F-4828-8D7E-765C447897B3}" type="presParOf" srcId="{959EE8AA-A221-401A-8C25-355B056C4065}" destId="{29985F0C-9029-404A-98B6-6D841A800922}" srcOrd="3" destOrd="0" presId="urn:microsoft.com/office/officeart/2005/8/layout/list1"/>
    <dgm:cxn modelId="{85FD896B-07F0-464D-B44E-F3A25C799C5F}" type="presParOf" srcId="{959EE8AA-A221-401A-8C25-355B056C4065}" destId="{BE5B6E4D-0E03-4AFD-8CF7-F1388F9C9360}" srcOrd="4" destOrd="0" presId="urn:microsoft.com/office/officeart/2005/8/layout/list1"/>
    <dgm:cxn modelId="{A18750E1-9A90-4452-A9A5-F7B5C4B9CB68}" type="presParOf" srcId="{BE5B6E4D-0E03-4AFD-8CF7-F1388F9C9360}" destId="{EEB42CE8-DF7F-4A5D-8251-BA19CAE3F0AC}" srcOrd="0" destOrd="0" presId="urn:microsoft.com/office/officeart/2005/8/layout/list1"/>
    <dgm:cxn modelId="{C959AE5C-373A-4A3C-A6A9-D3236D0EA3E8}" type="presParOf" srcId="{BE5B6E4D-0E03-4AFD-8CF7-F1388F9C9360}" destId="{C3676FD3-3E17-451A-87E0-096C8C9CBDAA}" srcOrd="1" destOrd="0" presId="urn:microsoft.com/office/officeart/2005/8/layout/list1"/>
    <dgm:cxn modelId="{5AD61DBE-645B-4B7F-9352-9C4DC72A2175}" type="presParOf" srcId="{959EE8AA-A221-401A-8C25-355B056C4065}" destId="{2CEB670D-1510-42AD-ACF1-9335890EB707}" srcOrd="5" destOrd="0" presId="urn:microsoft.com/office/officeart/2005/8/layout/list1"/>
    <dgm:cxn modelId="{564CD1CB-E1A9-4D24-AA54-BB631C2BC40C}" type="presParOf" srcId="{959EE8AA-A221-401A-8C25-355B056C4065}" destId="{D6FBB888-06CA-44A0-A0D3-E6A8E701099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DC72CCB-4EE4-4B2E-8076-857B7D9529CE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3FD56B9-4CC9-4B61-A838-CB052B0A97D1}">
      <dgm:prSet/>
      <dgm:spPr/>
      <dgm:t>
        <a:bodyPr/>
        <a:lstStyle/>
        <a:p>
          <a:r>
            <a:rPr lang="en-GB"/>
            <a:t>Configuration management is the management of system change to software products.</a:t>
          </a:r>
          <a:endParaRPr lang="en-US"/>
        </a:p>
      </dgm:t>
    </dgm:pt>
    <dgm:pt modelId="{A0C0538B-E1E3-44B5-80F0-724C5465D112}" type="parTrans" cxnId="{199607F5-BF68-4D56-B4B8-BECAC3BEF58A}">
      <dgm:prSet/>
      <dgm:spPr/>
      <dgm:t>
        <a:bodyPr/>
        <a:lstStyle/>
        <a:p>
          <a:endParaRPr lang="en-US"/>
        </a:p>
      </dgm:t>
    </dgm:pt>
    <dgm:pt modelId="{7971ECEC-2E16-4481-B924-6126AF7993AD}" type="sibTrans" cxnId="{199607F5-BF68-4D56-B4B8-BECAC3BEF58A}">
      <dgm:prSet/>
      <dgm:spPr/>
      <dgm:t>
        <a:bodyPr/>
        <a:lstStyle/>
        <a:p>
          <a:endParaRPr lang="en-US"/>
        </a:p>
      </dgm:t>
    </dgm:pt>
    <dgm:pt modelId="{710EE7DA-3D13-4BE0-B837-9CE04AA430E1}">
      <dgm:prSet/>
      <dgm:spPr/>
      <dgm:t>
        <a:bodyPr/>
        <a:lstStyle/>
        <a:p>
          <a:r>
            <a:rPr lang="en-GB"/>
            <a:t>A formal document naming scheme should be established, and documents should be managed in a database.</a:t>
          </a:r>
          <a:endParaRPr lang="en-US"/>
        </a:p>
      </dgm:t>
    </dgm:pt>
    <dgm:pt modelId="{871AC5D4-092F-45FA-8F0B-C42BF9E871D2}" type="parTrans" cxnId="{750D589E-5F3E-4DDB-8026-42905206F9A4}">
      <dgm:prSet/>
      <dgm:spPr/>
      <dgm:t>
        <a:bodyPr/>
        <a:lstStyle/>
        <a:p>
          <a:endParaRPr lang="en-US"/>
        </a:p>
      </dgm:t>
    </dgm:pt>
    <dgm:pt modelId="{ED54D367-AF9F-42F8-B0EA-B0D01561B941}" type="sibTrans" cxnId="{750D589E-5F3E-4DDB-8026-42905206F9A4}">
      <dgm:prSet/>
      <dgm:spPr/>
      <dgm:t>
        <a:bodyPr/>
        <a:lstStyle/>
        <a:p>
          <a:endParaRPr lang="en-US"/>
        </a:p>
      </dgm:t>
    </dgm:pt>
    <dgm:pt modelId="{7DF5FB11-ED30-4A8F-9561-B8A4F04B7576}">
      <dgm:prSet/>
      <dgm:spPr/>
      <dgm:t>
        <a:bodyPr/>
        <a:lstStyle/>
        <a:p>
          <a:r>
            <a:rPr lang="en-GB"/>
            <a:t>The configuration data base should record information about changes and change requests.</a:t>
          </a:r>
          <a:endParaRPr lang="en-US"/>
        </a:p>
      </dgm:t>
    </dgm:pt>
    <dgm:pt modelId="{4160C087-2DF6-4C13-BF51-0E039829EE14}" type="parTrans" cxnId="{3515B2BC-43DE-411A-8414-651DF454320C}">
      <dgm:prSet/>
      <dgm:spPr/>
      <dgm:t>
        <a:bodyPr/>
        <a:lstStyle/>
        <a:p>
          <a:endParaRPr lang="en-US"/>
        </a:p>
      </dgm:t>
    </dgm:pt>
    <dgm:pt modelId="{F6EF49D8-7918-49FD-A317-14AEC1B9943F}" type="sibTrans" cxnId="{3515B2BC-43DE-411A-8414-651DF454320C}">
      <dgm:prSet/>
      <dgm:spPr/>
      <dgm:t>
        <a:bodyPr/>
        <a:lstStyle/>
        <a:p>
          <a:endParaRPr lang="en-US"/>
        </a:p>
      </dgm:t>
    </dgm:pt>
    <dgm:pt modelId="{534D1584-C739-4895-8FE5-0C21D1E673BA}">
      <dgm:prSet/>
      <dgm:spPr/>
      <dgm:t>
        <a:bodyPr/>
        <a:lstStyle/>
        <a:p>
          <a:r>
            <a:rPr lang="en-GB"/>
            <a:t>A consistent scheme of version identification should be established using version numbers, attributes or change sets.</a:t>
          </a:r>
          <a:endParaRPr lang="en-US"/>
        </a:p>
      </dgm:t>
    </dgm:pt>
    <dgm:pt modelId="{E7F3AD11-EC14-4C6F-AFFD-032EA1D0C2E6}" type="parTrans" cxnId="{9178C371-22E3-479D-B57C-65BF377A003E}">
      <dgm:prSet/>
      <dgm:spPr/>
      <dgm:t>
        <a:bodyPr/>
        <a:lstStyle/>
        <a:p>
          <a:endParaRPr lang="en-US"/>
        </a:p>
      </dgm:t>
    </dgm:pt>
    <dgm:pt modelId="{845FA2ED-C628-4E01-89FF-B804E026DA7B}" type="sibTrans" cxnId="{9178C371-22E3-479D-B57C-65BF377A003E}">
      <dgm:prSet/>
      <dgm:spPr/>
      <dgm:t>
        <a:bodyPr/>
        <a:lstStyle/>
        <a:p>
          <a:endParaRPr lang="en-US"/>
        </a:p>
      </dgm:t>
    </dgm:pt>
    <dgm:pt modelId="{4C007086-BC00-4789-8BEF-5315EA214A8E}" type="pres">
      <dgm:prSet presAssocID="{ADC72CCB-4EE4-4B2E-8076-857B7D9529CE}" presName="vert0" presStyleCnt="0">
        <dgm:presLayoutVars>
          <dgm:dir/>
          <dgm:animOne val="branch"/>
          <dgm:animLvl val="lvl"/>
        </dgm:presLayoutVars>
      </dgm:prSet>
      <dgm:spPr/>
    </dgm:pt>
    <dgm:pt modelId="{99C0F203-C9EF-4A96-B691-64829B88588A}" type="pres">
      <dgm:prSet presAssocID="{93FD56B9-4CC9-4B61-A838-CB052B0A97D1}" presName="thickLine" presStyleLbl="alignNode1" presStyleIdx="0" presStyleCnt="4"/>
      <dgm:spPr/>
    </dgm:pt>
    <dgm:pt modelId="{487DB66E-75C6-4929-A643-1359B0A1735A}" type="pres">
      <dgm:prSet presAssocID="{93FD56B9-4CC9-4B61-A838-CB052B0A97D1}" presName="horz1" presStyleCnt="0"/>
      <dgm:spPr/>
    </dgm:pt>
    <dgm:pt modelId="{9F99345E-F805-4837-B0BC-4455BF786CFB}" type="pres">
      <dgm:prSet presAssocID="{93FD56B9-4CC9-4B61-A838-CB052B0A97D1}" presName="tx1" presStyleLbl="revTx" presStyleIdx="0" presStyleCnt="4"/>
      <dgm:spPr/>
    </dgm:pt>
    <dgm:pt modelId="{15E07070-FAAA-4080-A5FF-110421B1E5BA}" type="pres">
      <dgm:prSet presAssocID="{93FD56B9-4CC9-4B61-A838-CB052B0A97D1}" presName="vert1" presStyleCnt="0"/>
      <dgm:spPr/>
    </dgm:pt>
    <dgm:pt modelId="{9C03D402-16DC-4856-895C-2E297A3D6D78}" type="pres">
      <dgm:prSet presAssocID="{710EE7DA-3D13-4BE0-B837-9CE04AA430E1}" presName="thickLine" presStyleLbl="alignNode1" presStyleIdx="1" presStyleCnt="4"/>
      <dgm:spPr/>
    </dgm:pt>
    <dgm:pt modelId="{E50D7D01-B8CB-4B41-AEF4-B42E24D310E2}" type="pres">
      <dgm:prSet presAssocID="{710EE7DA-3D13-4BE0-B837-9CE04AA430E1}" presName="horz1" presStyleCnt="0"/>
      <dgm:spPr/>
    </dgm:pt>
    <dgm:pt modelId="{4CA7AC33-7A4A-4B25-A52B-71DB04C473E7}" type="pres">
      <dgm:prSet presAssocID="{710EE7DA-3D13-4BE0-B837-9CE04AA430E1}" presName="tx1" presStyleLbl="revTx" presStyleIdx="1" presStyleCnt="4"/>
      <dgm:spPr/>
    </dgm:pt>
    <dgm:pt modelId="{CF01A748-C6FF-4D5A-A719-E123227B1FE9}" type="pres">
      <dgm:prSet presAssocID="{710EE7DA-3D13-4BE0-B837-9CE04AA430E1}" presName="vert1" presStyleCnt="0"/>
      <dgm:spPr/>
    </dgm:pt>
    <dgm:pt modelId="{2B30F530-FCB5-4008-9411-896B784D9462}" type="pres">
      <dgm:prSet presAssocID="{7DF5FB11-ED30-4A8F-9561-B8A4F04B7576}" presName="thickLine" presStyleLbl="alignNode1" presStyleIdx="2" presStyleCnt="4"/>
      <dgm:spPr/>
    </dgm:pt>
    <dgm:pt modelId="{8E0FDEA0-451D-4362-A8CC-184FE3CEA4EA}" type="pres">
      <dgm:prSet presAssocID="{7DF5FB11-ED30-4A8F-9561-B8A4F04B7576}" presName="horz1" presStyleCnt="0"/>
      <dgm:spPr/>
    </dgm:pt>
    <dgm:pt modelId="{44940F9A-687C-4ADF-89BF-9B0540439F95}" type="pres">
      <dgm:prSet presAssocID="{7DF5FB11-ED30-4A8F-9561-B8A4F04B7576}" presName="tx1" presStyleLbl="revTx" presStyleIdx="2" presStyleCnt="4"/>
      <dgm:spPr/>
    </dgm:pt>
    <dgm:pt modelId="{BF563467-2E0E-4193-8715-13A747ECF178}" type="pres">
      <dgm:prSet presAssocID="{7DF5FB11-ED30-4A8F-9561-B8A4F04B7576}" presName="vert1" presStyleCnt="0"/>
      <dgm:spPr/>
    </dgm:pt>
    <dgm:pt modelId="{C975F148-882B-421C-8AE1-EED9CDA83B1A}" type="pres">
      <dgm:prSet presAssocID="{534D1584-C739-4895-8FE5-0C21D1E673BA}" presName="thickLine" presStyleLbl="alignNode1" presStyleIdx="3" presStyleCnt="4"/>
      <dgm:spPr/>
    </dgm:pt>
    <dgm:pt modelId="{96C75BF5-7A8D-40B6-AFE8-CE3D67FFDA87}" type="pres">
      <dgm:prSet presAssocID="{534D1584-C739-4895-8FE5-0C21D1E673BA}" presName="horz1" presStyleCnt="0"/>
      <dgm:spPr/>
    </dgm:pt>
    <dgm:pt modelId="{7E164169-5B48-4216-BD81-11247651F940}" type="pres">
      <dgm:prSet presAssocID="{534D1584-C739-4895-8FE5-0C21D1E673BA}" presName="tx1" presStyleLbl="revTx" presStyleIdx="3" presStyleCnt="4"/>
      <dgm:spPr/>
    </dgm:pt>
    <dgm:pt modelId="{E22FFA94-55E1-4086-B7DD-3879D9F15247}" type="pres">
      <dgm:prSet presAssocID="{534D1584-C739-4895-8FE5-0C21D1E673BA}" presName="vert1" presStyleCnt="0"/>
      <dgm:spPr/>
    </dgm:pt>
  </dgm:ptLst>
  <dgm:cxnLst>
    <dgm:cxn modelId="{9533D263-3038-44EC-8B6D-5FCA2884F1A5}" type="presOf" srcId="{534D1584-C739-4895-8FE5-0C21D1E673BA}" destId="{7E164169-5B48-4216-BD81-11247651F940}" srcOrd="0" destOrd="0" presId="urn:microsoft.com/office/officeart/2008/layout/LinedList"/>
    <dgm:cxn modelId="{1E1EF06E-1B04-41E5-B335-091B3922EBA2}" type="presOf" srcId="{93FD56B9-4CC9-4B61-A838-CB052B0A97D1}" destId="{9F99345E-F805-4837-B0BC-4455BF786CFB}" srcOrd="0" destOrd="0" presId="urn:microsoft.com/office/officeart/2008/layout/LinedList"/>
    <dgm:cxn modelId="{9178C371-22E3-479D-B57C-65BF377A003E}" srcId="{ADC72CCB-4EE4-4B2E-8076-857B7D9529CE}" destId="{534D1584-C739-4895-8FE5-0C21D1E673BA}" srcOrd="3" destOrd="0" parTransId="{E7F3AD11-EC14-4C6F-AFFD-032EA1D0C2E6}" sibTransId="{845FA2ED-C628-4E01-89FF-B804E026DA7B}"/>
    <dgm:cxn modelId="{5489C55A-D7E7-46E1-AFF7-304F5C883C1E}" type="presOf" srcId="{7DF5FB11-ED30-4A8F-9561-B8A4F04B7576}" destId="{44940F9A-687C-4ADF-89BF-9B0540439F95}" srcOrd="0" destOrd="0" presId="urn:microsoft.com/office/officeart/2008/layout/LinedList"/>
    <dgm:cxn modelId="{E31A4182-09F4-4CC0-BD25-8E4C7D4CB01A}" type="presOf" srcId="{710EE7DA-3D13-4BE0-B837-9CE04AA430E1}" destId="{4CA7AC33-7A4A-4B25-A52B-71DB04C473E7}" srcOrd="0" destOrd="0" presId="urn:microsoft.com/office/officeart/2008/layout/LinedList"/>
    <dgm:cxn modelId="{750D589E-5F3E-4DDB-8026-42905206F9A4}" srcId="{ADC72CCB-4EE4-4B2E-8076-857B7D9529CE}" destId="{710EE7DA-3D13-4BE0-B837-9CE04AA430E1}" srcOrd="1" destOrd="0" parTransId="{871AC5D4-092F-45FA-8F0B-C42BF9E871D2}" sibTransId="{ED54D367-AF9F-42F8-B0EA-B0D01561B941}"/>
    <dgm:cxn modelId="{3515B2BC-43DE-411A-8414-651DF454320C}" srcId="{ADC72CCB-4EE4-4B2E-8076-857B7D9529CE}" destId="{7DF5FB11-ED30-4A8F-9561-B8A4F04B7576}" srcOrd="2" destOrd="0" parTransId="{4160C087-2DF6-4C13-BF51-0E039829EE14}" sibTransId="{F6EF49D8-7918-49FD-A317-14AEC1B9943F}"/>
    <dgm:cxn modelId="{DAFFC1D7-2FE8-4B85-AE1A-686E17123B67}" type="presOf" srcId="{ADC72CCB-4EE4-4B2E-8076-857B7D9529CE}" destId="{4C007086-BC00-4789-8BEF-5315EA214A8E}" srcOrd="0" destOrd="0" presId="urn:microsoft.com/office/officeart/2008/layout/LinedList"/>
    <dgm:cxn modelId="{199607F5-BF68-4D56-B4B8-BECAC3BEF58A}" srcId="{ADC72CCB-4EE4-4B2E-8076-857B7D9529CE}" destId="{93FD56B9-4CC9-4B61-A838-CB052B0A97D1}" srcOrd="0" destOrd="0" parTransId="{A0C0538B-E1E3-44B5-80F0-724C5465D112}" sibTransId="{7971ECEC-2E16-4481-B924-6126AF7993AD}"/>
    <dgm:cxn modelId="{97031D98-8065-46BF-A072-8418DEEA9310}" type="presParOf" srcId="{4C007086-BC00-4789-8BEF-5315EA214A8E}" destId="{99C0F203-C9EF-4A96-B691-64829B88588A}" srcOrd="0" destOrd="0" presId="urn:microsoft.com/office/officeart/2008/layout/LinedList"/>
    <dgm:cxn modelId="{07A0F62B-5E24-44F8-9A4C-800393C84149}" type="presParOf" srcId="{4C007086-BC00-4789-8BEF-5315EA214A8E}" destId="{487DB66E-75C6-4929-A643-1359B0A1735A}" srcOrd="1" destOrd="0" presId="urn:microsoft.com/office/officeart/2008/layout/LinedList"/>
    <dgm:cxn modelId="{B5C3E880-39CA-4567-8EB4-FE41FBCD37C1}" type="presParOf" srcId="{487DB66E-75C6-4929-A643-1359B0A1735A}" destId="{9F99345E-F805-4837-B0BC-4455BF786CFB}" srcOrd="0" destOrd="0" presId="urn:microsoft.com/office/officeart/2008/layout/LinedList"/>
    <dgm:cxn modelId="{16A497B8-3C1C-4F1E-89CC-63306C18AAD9}" type="presParOf" srcId="{487DB66E-75C6-4929-A643-1359B0A1735A}" destId="{15E07070-FAAA-4080-A5FF-110421B1E5BA}" srcOrd="1" destOrd="0" presId="urn:microsoft.com/office/officeart/2008/layout/LinedList"/>
    <dgm:cxn modelId="{012E34EE-1C9E-47EE-BCD0-EA831B842664}" type="presParOf" srcId="{4C007086-BC00-4789-8BEF-5315EA214A8E}" destId="{9C03D402-16DC-4856-895C-2E297A3D6D78}" srcOrd="2" destOrd="0" presId="urn:microsoft.com/office/officeart/2008/layout/LinedList"/>
    <dgm:cxn modelId="{31E15777-0434-45DA-8105-F2A88CDDEF2C}" type="presParOf" srcId="{4C007086-BC00-4789-8BEF-5315EA214A8E}" destId="{E50D7D01-B8CB-4B41-AEF4-B42E24D310E2}" srcOrd="3" destOrd="0" presId="urn:microsoft.com/office/officeart/2008/layout/LinedList"/>
    <dgm:cxn modelId="{E62A683C-A71E-4B60-A1F9-3FE6E05C7D81}" type="presParOf" srcId="{E50D7D01-B8CB-4B41-AEF4-B42E24D310E2}" destId="{4CA7AC33-7A4A-4B25-A52B-71DB04C473E7}" srcOrd="0" destOrd="0" presId="urn:microsoft.com/office/officeart/2008/layout/LinedList"/>
    <dgm:cxn modelId="{1757D7B0-F092-4FA9-A535-6F20FCEC260C}" type="presParOf" srcId="{E50D7D01-B8CB-4B41-AEF4-B42E24D310E2}" destId="{CF01A748-C6FF-4D5A-A719-E123227B1FE9}" srcOrd="1" destOrd="0" presId="urn:microsoft.com/office/officeart/2008/layout/LinedList"/>
    <dgm:cxn modelId="{F3D530ED-14BB-42C3-AC9C-B3E75D94502D}" type="presParOf" srcId="{4C007086-BC00-4789-8BEF-5315EA214A8E}" destId="{2B30F530-FCB5-4008-9411-896B784D9462}" srcOrd="4" destOrd="0" presId="urn:microsoft.com/office/officeart/2008/layout/LinedList"/>
    <dgm:cxn modelId="{D1862D59-75F4-4249-A5A8-228DBD97D106}" type="presParOf" srcId="{4C007086-BC00-4789-8BEF-5315EA214A8E}" destId="{8E0FDEA0-451D-4362-A8CC-184FE3CEA4EA}" srcOrd="5" destOrd="0" presId="urn:microsoft.com/office/officeart/2008/layout/LinedList"/>
    <dgm:cxn modelId="{DE30506C-BA0A-4DF8-87DB-0F6C04417D55}" type="presParOf" srcId="{8E0FDEA0-451D-4362-A8CC-184FE3CEA4EA}" destId="{44940F9A-687C-4ADF-89BF-9B0540439F95}" srcOrd="0" destOrd="0" presId="urn:microsoft.com/office/officeart/2008/layout/LinedList"/>
    <dgm:cxn modelId="{B74ACEB2-8CB8-47F7-965D-03548649D355}" type="presParOf" srcId="{8E0FDEA0-451D-4362-A8CC-184FE3CEA4EA}" destId="{BF563467-2E0E-4193-8715-13A747ECF178}" srcOrd="1" destOrd="0" presId="urn:microsoft.com/office/officeart/2008/layout/LinedList"/>
    <dgm:cxn modelId="{72A2802E-5A88-4785-A1D9-04A2417A0308}" type="presParOf" srcId="{4C007086-BC00-4789-8BEF-5315EA214A8E}" destId="{C975F148-882B-421C-8AE1-EED9CDA83B1A}" srcOrd="6" destOrd="0" presId="urn:microsoft.com/office/officeart/2008/layout/LinedList"/>
    <dgm:cxn modelId="{E2B1E9A3-D14B-400B-BAF0-F841DD3F4186}" type="presParOf" srcId="{4C007086-BC00-4789-8BEF-5315EA214A8E}" destId="{96C75BF5-7A8D-40B6-AFE8-CE3D67FFDA87}" srcOrd="7" destOrd="0" presId="urn:microsoft.com/office/officeart/2008/layout/LinedList"/>
    <dgm:cxn modelId="{4734D252-2E3D-4D20-9446-BEB2A1584CEE}" type="presParOf" srcId="{96C75BF5-7A8D-40B6-AFE8-CE3D67FFDA87}" destId="{7E164169-5B48-4216-BD81-11247651F940}" srcOrd="0" destOrd="0" presId="urn:microsoft.com/office/officeart/2008/layout/LinedList"/>
    <dgm:cxn modelId="{8977073C-2917-471D-A4F0-D923194DF4F3}" type="presParOf" srcId="{96C75BF5-7A8D-40B6-AFE8-CE3D67FFDA87}" destId="{E22FFA94-55E1-4086-B7DD-3879D9F1524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F135D1-796B-4B19-A7D7-778F42DB9A79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6DCCBD3-5A49-4AAF-9C51-3BB4DA62A340}">
      <dgm:prSet custT="1"/>
      <dgm:spPr/>
      <dgm:t>
        <a:bodyPr/>
        <a:lstStyle/>
        <a:p>
          <a:r>
            <a:rPr lang="en-US" sz="1600" b="1"/>
            <a:t>Versioning. </a:t>
          </a:r>
          <a:endParaRPr lang="en-US" sz="1600"/>
        </a:p>
      </dgm:t>
    </dgm:pt>
    <dgm:pt modelId="{924CD68B-DC8A-4C83-A6F9-CBD9B2039827}" type="parTrans" cxnId="{85439AB7-59AB-406E-A49C-24BD37447F99}">
      <dgm:prSet/>
      <dgm:spPr/>
      <dgm:t>
        <a:bodyPr/>
        <a:lstStyle/>
        <a:p>
          <a:endParaRPr lang="en-US" sz="2400"/>
        </a:p>
      </dgm:t>
    </dgm:pt>
    <dgm:pt modelId="{4B612ADF-8815-4A51-8CB4-71187F401683}" type="sibTrans" cxnId="{85439AB7-59AB-406E-A49C-24BD37447F99}">
      <dgm:prSet/>
      <dgm:spPr/>
      <dgm:t>
        <a:bodyPr/>
        <a:lstStyle/>
        <a:p>
          <a:endParaRPr lang="en-US" sz="2400"/>
        </a:p>
      </dgm:t>
    </dgm:pt>
    <dgm:pt modelId="{DB8469B8-D7B0-4F7E-B2DA-FDA47FEE62CB}">
      <dgm:prSet custT="1"/>
      <dgm:spPr/>
      <dgm:t>
        <a:bodyPr/>
        <a:lstStyle/>
        <a:p>
          <a:r>
            <a:rPr lang="en-US" sz="1600"/>
            <a:t>saves all of these versions to enable effective management of product releases and to permit developers to go back to previous versions</a:t>
          </a:r>
        </a:p>
      </dgm:t>
    </dgm:pt>
    <dgm:pt modelId="{7A5A98AC-C874-472F-979A-EF9CE91678E6}" type="parTrans" cxnId="{DC8439C6-4A9B-48EB-9AF3-A6628DD79B1E}">
      <dgm:prSet/>
      <dgm:spPr/>
      <dgm:t>
        <a:bodyPr/>
        <a:lstStyle/>
        <a:p>
          <a:endParaRPr lang="en-US" sz="2400"/>
        </a:p>
      </dgm:t>
    </dgm:pt>
    <dgm:pt modelId="{820BE3DE-2C74-4387-87FA-4503FD66A04E}" type="sibTrans" cxnId="{DC8439C6-4A9B-48EB-9AF3-A6628DD79B1E}">
      <dgm:prSet/>
      <dgm:spPr/>
      <dgm:t>
        <a:bodyPr/>
        <a:lstStyle/>
        <a:p>
          <a:endParaRPr lang="en-US" sz="2400"/>
        </a:p>
      </dgm:t>
    </dgm:pt>
    <dgm:pt modelId="{708CBD27-DCCA-4215-975C-AEE616097808}">
      <dgm:prSet custT="1"/>
      <dgm:spPr/>
      <dgm:t>
        <a:bodyPr/>
        <a:lstStyle/>
        <a:p>
          <a:r>
            <a:rPr lang="en-US" sz="1600" b="1"/>
            <a:t>Dependency tracking and change management. </a:t>
          </a:r>
          <a:r>
            <a:rPr lang="en-US" sz="1600"/>
            <a:t> </a:t>
          </a:r>
        </a:p>
      </dgm:t>
    </dgm:pt>
    <dgm:pt modelId="{84287F7B-F779-465D-A79F-DFAC9E12490A}" type="parTrans" cxnId="{3B94E1F6-EEF8-433F-BC52-7FFE733979C9}">
      <dgm:prSet/>
      <dgm:spPr/>
      <dgm:t>
        <a:bodyPr/>
        <a:lstStyle/>
        <a:p>
          <a:endParaRPr lang="en-US" sz="2400"/>
        </a:p>
      </dgm:t>
    </dgm:pt>
    <dgm:pt modelId="{67452811-1DE0-437D-94D3-2005C5CB16B0}" type="sibTrans" cxnId="{3B94E1F6-EEF8-433F-BC52-7FFE733979C9}">
      <dgm:prSet/>
      <dgm:spPr/>
      <dgm:t>
        <a:bodyPr/>
        <a:lstStyle/>
        <a:p>
          <a:endParaRPr lang="en-US" sz="2400"/>
        </a:p>
      </dgm:t>
    </dgm:pt>
    <dgm:pt modelId="{3FEB9B21-3BB1-46C3-9107-A35DF9BE6D64}">
      <dgm:prSet custT="1"/>
      <dgm:spPr/>
      <dgm:t>
        <a:bodyPr/>
        <a:lstStyle/>
        <a:p>
          <a:r>
            <a:rPr lang="en-US" sz="1600"/>
            <a:t>The repository manages a wide variety of relationships among the data elements stored in it. </a:t>
          </a:r>
        </a:p>
      </dgm:t>
    </dgm:pt>
    <dgm:pt modelId="{D37EFCAA-05EA-4366-93D5-8DA48FF60327}" type="parTrans" cxnId="{33FCAA7F-A1EB-45DE-A347-6B467448F460}">
      <dgm:prSet/>
      <dgm:spPr/>
      <dgm:t>
        <a:bodyPr/>
        <a:lstStyle/>
        <a:p>
          <a:endParaRPr lang="en-US" sz="2400"/>
        </a:p>
      </dgm:t>
    </dgm:pt>
    <dgm:pt modelId="{888C6903-AADB-43F8-A90F-56905E17263D}" type="sibTrans" cxnId="{33FCAA7F-A1EB-45DE-A347-6B467448F460}">
      <dgm:prSet/>
      <dgm:spPr/>
      <dgm:t>
        <a:bodyPr/>
        <a:lstStyle/>
        <a:p>
          <a:endParaRPr lang="en-US" sz="2400"/>
        </a:p>
      </dgm:t>
    </dgm:pt>
    <dgm:pt modelId="{6708CB35-DCEE-4AF2-A0D0-9F7C75DF80FB}">
      <dgm:prSet custT="1"/>
      <dgm:spPr/>
      <dgm:t>
        <a:bodyPr/>
        <a:lstStyle/>
        <a:p>
          <a:r>
            <a:rPr lang="en-US" sz="1600" b="1" dirty="0"/>
            <a:t>Requirement's tracing.</a:t>
          </a:r>
          <a:r>
            <a:rPr lang="en-US" sz="1600" dirty="0"/>
            <a:t>  </a:t>
          </a:r>
        </a:p>
      </dgm:t>
    </dgm:pt>
    <dgm:pt modelId="{5C63351E-8E28-4847-AF30-900C36DA36CC}" type="parTrans" cxnId="{707C132F-1B3F-434D-8505-D369EDE33D14}">
      <dgm:prSet/>
      <dgm:spPr/>
      <dgm:t>
        <a:bodyPr/>
        <a:lstStyle/>
        <a:p>
          <a:endParaRPr lang="en-US" sz="2400"/>
        </a:p>
      </dgm:t>
    </dgm:pt>
    <dgm:pt modelId="{A561ED88-8914-405A-AAAE-AAF2F0460C35}" type="sibTrans" cxnId="{707C132F-1B3F-434D-8505-D369EDE33D14}">
      <dgm:prSet/>
      <dgm:spPr/>
      <dgm:t>
        <a:bodyPr/>
        <a:lstStyle/>
        <a:p>
          <a:endParaRPr lang="en-US" sz="2400"/>
        </a:p>
      </dgm:t>
    </dgm:pt>
    <dgm:pt modelId="{6642BD67-29AD-4B32-AC02-1DAD939D8E81}">
      <dgm:prSet custT="1"/>
      <dgm:spPr/>
      <dgm:t>
        <a:bodyPr/>
        <a:lstStyle/>
        <a:p>
          <a:r>
            <a:rPr lang="en-US" sz="1600"/>
            <a:t>Provides the ability to track all the design and construction components and deliverables that result from a specific requirement specification</a:t>
          </a:r>
        </a:p>
      </dgm:t>
    </dgm:pt>
    <dgm:pt modelId="{E41814E5-7C41-4DDB-BA65-B65CC84E39CF}" type="parTrans" cxnId="{7DE6F1DE-9550-4299-8AF6-24288B37D932}">
      <dgm:prSet/>
      <dgm:spPr/>
      <dgm:t>
        <a:bodyPr/>
        <a:lstStyle/>
        <a:p>
          <a:endParaRPr lang="en-US" sz="2400"/>
        </a:p>
      </dgm:t>
    </dgm:pt>
    <dgm:pt modelId="{91CD3BD2-E4A8-4BA9-B0FA-FF90F20A2E1D}" type="sibTrans" cxnId="{7DE6F1DE-9550-4299-8AF6-24288B37D932}">
      <dgm:prSet/>
      <dgm:spPr/>
      <dgm:t>
        <a:bodyPr/>
        <a:lstStyle/>
        <a:p>
          <a:endParaRPr lang="en-US" sz="2400"/>
        </a:p>
      </dgm:t>
    </dgm:pt>
    <dgm:pt modelId="{001436A8-3E6E-4C93-BE8F-B0EDA96BDF3A}">
      <dgm:prSet custT="1"/>
      <dgm:spPr/>
      <dgm:t>
        <a:bodyPr/>
        <a:lstStyle/>
        <a:p>
          <a:r>
            <a:rPr lang="en-US" sz="1600" b="1"/>
            <a:t>Configuration management. </a:t>
          </a:r>
          <a:r>
            <a:rPr lang="en-US" sz="1600"/>
            <a:t> </a:t>
          </a:r>
        </a:p>
      </dgm:t>
    </dgm:pt>
    <dgm:pt modelId="{CE8775B2-088E-4532-9F96-F5CCC845ED60}" type="parTrans" cxnId="{1AB6C54B-E2B3-4156-90C7-1F8EF24B9639}">
      <dgm:prSet/>
      <dgm:spPr/>
      <dgm:t>
        <a:bodyPr/>
        <a:lstStyle/>
        <a:p>
          <a:endParaRPr lang="en-US" sz="2400"/>
        </a:p>
      </dgm:t>
    </dgm:pt>
    <dgm:pt modelId="{B1E4C0DE-A01D-4DDC-B1F2-300655724B3E}" type="sibTrans" cxnId="{1AB6C54B-E2B3-4156-90C7-1F8EF24B9639}">
      <dgm:prSet/>
      <dgm:spPr/>
      <dgm:t>
        <a:bodyPr/>
        <a:lstStyle/>
        <a:p>
          <a:endParaRPr lang="en-US" sz="2400"/>
        </a:p>
      </dgm:t>
    </dgm:pt>
    <dgm:pt modelId="{EDF458FD-88A9-4EC8-AC6B-0D9AA4A13884}">
      <dgm:prSet custT="1"/>
      <dgm:spPr/>
      <dgm:t>
        <a:bodyPr/>
        <a:lstStyle/>
        <a:p>
          <a:r>
            <a:rPr lang="en-US" sz="1600"/>
            <a:t>Keeps track of a series of configurations representing specific project milestones or production releases. Version management provides the needed versions, and link management keeps track of interdependencies. </a:t>
          </a:r>
        </a:p>
      </dgm:t>
    </dgm:pt>
    <dgm:pt modelId="{7B0B6378-F76C-42AC-B210-C61F908A4FF2}" type="parTrans" cxnId="{22C0A179-D851-4CD6-BCF7-D15B4336C16F}">
      <dgm:prSet/>
      <dgm:spPr/>
      <dgm:t>
        <a:bodyPr/>
        <a:lstStyle/>
        <a:p>
          <a:endParaRPr lang="en-US" sz="2400"/>
        </a:p>
      </dgm:t>
    </dgm:pt>
    <dgm:pt modelId="{2E6B8E23-C48B-41C5-A206-FFB93248B674}" type="sibTrans" cxnId="{22C0A179-D851-4CD6-BCF7-D15B4336C16F}">
      <dgm:prSet/>
      <dgm:spPr/>
      <dgm:t>
        <a:bodyPr/>
        <a:lstStyle/>
        <a:p>
          <a:endParaRPr lang="en-US" sz="2400"/>
        </a:p>
      </dgm:t>
    </dgm:pt>
    <dgm:pt modelId="{86719A70-ABF8-4866-81DC-1DD5CA3B2690}">
      <dgm:prSet custT="1"/>
      <dgm:spPr/>
      <dgm:t>
        <a:bodyPr/>
        <a:lstStyle/>
        <a:p>
          <a:r>
            <a:rPr lang="en-US" sz="1600" b="1"/>
            <a:t>Audit trails. </a:t>
          </a:r>
          <a:r>
            <a:rPr lang="en-US" sz="1600"/>
            <a:t> </a:t>
          </a:r>
        </a:p>
      </dgm:t>
    </dgm:pt>
    <dgm:pt modelId="{3EF9ACE9-4204-4FB2-AD8D-8F3FAB3C7D16}" type="parTrans" cxnId="{A75C48FF-BFD9-435A-8060-A8321E7B030C}">
      <dgm:prSet/>
      <dgm:spPr/>
      <dgm:t>
        <a:bodyPr/>
        <a:lstStyle/>
        <a:p>
          <a:endParaRPr lang="en-US" sz="2400"/>
        </a:p>
      </dgm:t>
    </dgm:pt>
    <dgm:pt modelId="{FF8736BA-294F-4E56-B62E-16E6D0E6320B}" type="sibTrans" cxnId="{A75C48FF-BFD9-435A-8060-A8321E7B030C}">
      <dgm:prSet/>
      <dgm:spPr/>
      <dgm:t>
        <a:bodyPr/>
        <a:lstStyle/>
        <a:p>
          <a:endParaRPr lang="en-US" sz="2400"/>
        </a:p>
      </dgm:t>
    </dgm:pt>
    <dgm:pt modelId="{970ECE1D-95AF-41D0-A59C-84183EC1C64C}">
      <dgm:prSet custT="1"/>
      <dgm:spPr/>
      <dgm:t>
        <a:bodyPr/>
        <a:lstStyle/>
        <a:p>
          <a:r>
            <a:rPr lang="en-US" sz="1600"/>
            <a:t>establishes additional information about when, why, and by whom changes are made. </a:t>
          </a:r>
        </a:p>
      </dgm:t>
    </dgm:pt>
    <dgm:pt modelId="{64A7D497-8DC9-4A6E-9433-4BF82C2B7CD6}" type="parTrans" cxnId="{A4654AF0-94BB-44A5-88C7-06E89D750C7A}">
      <dgm:prSet/>
      <dgm:spPr/>
      <dgm:t>
        <a:bodyPr/>
        <a:lstStyle/>
        <a:p>
          <a:endParaRPr lang="en-US" sz="2400"/>
        </a:p>
      </dgm:t>
    </dgm:pt>
    <dgm:pt modelId="{FE569188-4521-460A-B72C-2C2EBD92F70A}" type="sibTrans" cxnId="{A4654AF0-94BB-44A5-88C7-06E89D750C7A}">
      <dgm:prSet/>
      <dgm:spPr/>
      <dgm:t>
        <a:bodyPr/>
        <a:lstStyle/>
        <a:p>
          <a:endParaRPr lang="en-US" sz="2400"/>
        </a:p>
      </dgm:t>
    </dgm:pt>
    <dgm:pt modelId="{3F10C5B5-B505-4B9F-A0EC-ED6FC687A8F6}" type="pres">
      <dgm:prSet presAssocID="{BAF135D1-796B-4B19-A7D7-778F42DB9A79}" presName="linear" presStyleCnt="0">
        <dgm:presLayoutVars>
          <dgm:dir/>
          <dgm:animLvl val="lvl"/>
          <dgm:resizeHandles val="exact"/>
        </dgm:presLayoutVars>
      </dgm:prSet>
      <dgm:spPr/>
    </dgm:pt>
    <dgm:pt modelId="{ACF8694E-5A7E-433F-98BC-A192FE6EAC66}" type="pres">
      <dgm:prSet presAssocID="{16DCCBD3-5A49-4AAF-9C51-3BB4DA62A340}" presName="parentLin" presStyleCnt="0"/>
      <dgm:spPr/>
    </dgm:pt>
    <dgm:pt modelId="{D0EED1E2-EAA6-42B1-ABDF-353F8139D10C}" type="pres">
      <dgm:prSet presAssocID="{16DCCBD3-5A49-4AAF-9C51-3BB4DA62A340}" presName="parentLeftMargin" presStyleLbl="node1" presStyleIdx="0" presStyleCnt="5"/>
      <dgm:spPr/>
    </dgm:pt>
    <dgm:pt modelId="{D3133F07-CB1C-4620-BB80-2B83612082CA}" type="pres">
      <dgm:prSet presAssocID="{16DCCBD3-5A49-4AAF-9C51-3BB4DA62A34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ADB6185-C145-4B9E-BA27-0AF25F93F3B7}" type="pres">
      <dgm:prSet presAssocID="{16DCCBD3-5A49-4AAF-9C51-3BB4DA62A340}" presName="negativeSpace" presStyleCnt="0"/>
      <dgm:spPr/>
    </dgm:pt>
    <dgm:pt modelId="{0D6202DF-5F82-4732-A810-4EC528215BBF}" type="pres">
      <dgm:prSet presAssocID="{16DCCBD3-5A49-4AAF-9C51-3BB4DA62A340}" presName="childText" presStyleLbl="conFgAcc1" presStyleIdx="0" presStyleCnt="5">
        <dgm:presLayoutVars>
          <dgm:bulletEnabled val="1"/>
        </dgm:presLayoutVars>
      </dgm:prSet>
      <dgm:spPr/>
    </dgm:pt>
    <dgm:pt modelId="{0D2AB96B-2118-431E-886F-C97DBCC64263}" type="pres">
      <dgm:prSet presAssocID="{4B612ADF-8815-4A51-8CB4-71187F401683}" presName="spaceBetweenRectangles" presStyleCnt="0"/>
      <dgm:spPr/>
    </dgm:pt>
    <dgm:pt modelId="{54D81F24-08E7-47BC-AAEB-8F255399454C}" type="pres">
      <dgm:prSet presAssocID="{708CBD27-DCCA-4215-975C-AEE616097808}" presName="parentLin" presStyleCnt="0"/>
      <dgm:spPr/>
    </dgm:pt>
    <dgm:pt modelId="{1BBC4C5D-FE06-4737-99F1-340B60A092F1}" type="pres">
      <dgm:prSet presAssocID="{708CBD27-DCCA-4215-975C-AEE616097808}" presName="parentLeftMargin" presStyleLbl="node1" presStyleIdx="0" presStyleCnt="5"/>
      <dgm:spPr/>
    </dgm:pt>
    <dgm:pt modelId="{544BC9F7-0CCE-4EA0-972C-B27D251DE593}" type="pres">
      <dgm:prSet presAssocID="{708CBD27-DCCA-4215-975C-AEE61609780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8F3C016-388E-4DEC-90E6-83802AA6DA93}" type="pres">
      <dgm:prSet presAssocID="{708CBD27-DCCA-4215-975C-AEE616097808}" presName="negativeSpace" presStyleCnt="0"/>
      <dgm:spPr/>
    </dgm:pt>
    <dgm:pt modelId="{E870F910-B245-4560-9295-7D09CCDCAFA2}" type="pres">
      <dgm:prSet presAssocID="{708CBD27-DCCA-4215-975C-AEE616097808}" presName="childText" presStyleLbl="conFgAcc1" presStyleIdx="1" presStyleCnt="5">
        <dgm:presLayoutVars>
          <dgm:bulletEnabled val="1"/>
        </dgm:presLayoutVars>
      </dgm:prSet>
      <dgm:spPr/>
    </dgm:pt>
    <dgm:pt modelId="{BD22080C-8D85-4669-AD69-85F75CA274ED}" type="pres">
      <dgm:prSet presAssocID="{67452811-1DE0-437D-94D3-2005C5CB16B0}" presName="spaceBetweenRectangles" presStyleCnt="0"/>
      <dgm:spPr/>
    </dgm:pt>
    <dgm:pt modelId="{E3016993-C029-4EC3-AEF6-5568BC2DBE7A}" type="pres">
      <dgm:prSet presAssocID="{6708CB35-DCEE-4AF2-A0D0-9F7C75DF80FB}" presName="parentLin" presStyleCnt="0"/>
      <dgm:spPr/>
    </dgm:pt>
    <dgm:pt modelId="{BCEA3F32-F12A-4694-872C-610FC6F8F2BF}" type="pres">
      <dgm:prSet presAssocID="{6708CB35-DCEE-4AF2-A0D0-9F7C75DF80FB}" presName="parentLeftMargin" presStyleLbl="node1" presStyleIdx="1" presStyleCnt="5"/>
      <dgm:spPr/>
    </dgm:pt>
    <dgm:pt modelId="{ADA1E6A3-CB4D-4B21-86B1-3FC86CDAD6CD}" type="pres">
      <dgm:prSet presAssocID="{6708CB35-DCEE-4AF2-A0D0-9F7C75DF80F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D356A3C-B8A0-4CC9-BDCB-03CF05C67B60}" type="pres">
      <dgm:prSet presAssocID="{6708CB35-DCEE-4AF2-A0D0-9F7C75DF80FB}" presName="negativeSpace" presStyleCnt="0"/>
      <dgm:spPr/>
    </dgm:pt>
    <dgm:pt modelId="{39D43145-1DD6-4613-B980-F8CEB6857408}" type="pres">
      <dgm:prSet presAssocID="{6708CB35-DCEE-4AF2-A0D0-9F7C75DF80FB}" presName="childText" presStyleLbl="conFgAcc1" presStyleIdx="2" presStyleCnt="5">
        <dgm:presLayoutVars>
          <dgm:bulletEnabled val="1"/>
        </dgm:presLayoutVars>
      </dgm:prSet>
      <dgm:spPr/>
    </dgm:pt>
    <dgm:pt modelId="{FC071CCB-F916-4D1A-BB07-D6C789896E9C}" type="pres">
      <dgm:prSet presAssocID="{A561ED88-8914-405A-AAAE-AAF2F0460C35}" presName="spaceBetweenRectangles" presStyleCnt="0"/>
      <dgm:spPr/>
    </dgm:pt>
    <dgm:pt modelId="{BFE6EE74-76EE-4BFA-90F3-E63356B147FF}" type="pres">
      <dgm:prSet presAssocID="{001436A8-3E6E-4C93-BE8F-B0EDA96BDF3A}" presName="parentLin" presStyleCnt="0"/>
      <dgm:spPr/>
    </dgm:pt>
    <dgm:pt modelId="{03830023-C4A6-449D-996B-F221C501E772}" type="pres">
      <dgm:prSet presAssocID="{001436A8-3E6E-4C93-BE8F-B0EDA96BDF3A}" presName="parentLeftMargin" presStyleLbl="node1" presStyleIdx="2" presStyleCnt="5"/>
      <dgm:spPr/>
    </dgm:pt>
    <dgm:pt modelId="{456AA649-B75C-43D5-BB4F-3A5CB1D7327C}" type="pres">
      <dgm:prSet presAssocID="{001436A8-3E6E-4C93-BE8F-B0EDA96BDF3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764E075-BDF6-4888-BF8B-0C584CDB3763}" type="pres">
      <dgm:prSet presAssocID="{001436A8-3E6E-4C93-BE8F-B0EDA96BDF3A}" presName="negativeSpace" presStyleCnt="0"/>
      <dgm:spPr/>
    </dgm:pt>
    <dgm:pt modelId="{B8D200E0-9565-4554-968A-F9B7B84B3383}" type="pres">
      <dgm:prSet presAssocID="{001436A8-3E6E-4C93-BE8F-B0EDA96BDF3A}" presName="childText" presStyleLbl="conFgAcc1" presStyleIdx="3" presStyleCnt="5">
        <dgm:presLayoutVars>
          <dgm:bulletEnabled val="1"/>
        </dgm:presLayoutVars>
      </dgm:prSet>
      <dgm:spPr/>
    </dgm:pt>
    <dgm:pt modelId="{556EA471-70D9-46BF-81AF-6F8E5210A190}" type="pres">
      <dgm:prSet presAssocID="{B1E4C0DE-A01D-4DDC-B1F2-300655724B3E}" presName="spaceBetweenRectangles" presStyleCnt="0"/>
      <dgm:spPr/>
    </dgm:pt>
    <dgm:pt modelId="{79ABBCCD-3291-4F8A-A35B-C2F6D1321889}" type="pres">
      <dgm:prSet presAssocID="{86719A70-ABF8-4866-81DC-1DD5CA3B2690}" presName="parentLin" presStyleCnt="0"/>
      <dgm:spPr/>
    </dgm:pt>
    <dgm:pt modelId="{3E5B1E22-8CE7-4F07-81D5-1F7EE3657DAA}" type="pres">
      <dgm:prSet presAssocID="{86719A70-ABF8-4866-81DC-1DD5CA3B2690}" presName="parentLeftMargin" presStyleLbl="node1" presStyleIdx="3" presStyleCnt="5"/>
      <dgm:spPr/>
    </dgm:pt>
    <dgm:pt modelId="{961C62FC-EF73-4C59-973B-08E26A5C3B2F}" type="pres">
      <dgm:prSet presAssocID="{86719A70-ABF8-4866-81DC-1DD5CA3B2690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EC5C2C65-FEDC-4646-9D3A-A48C970BA7B1}" type="pres">
      <dgm:prSet presAssocID="{86719A70-ABF8-4866-81DC-1DD5CA3B2690}" presName="negativeSpace" presStyleCnt="0"/>
      <dgm:spPr/>
    </dgm:pt>
    <dgm:pt modelId="{84715847-4D62-413A-A08C-7FBDAE27C37B}" type="pres">
      <dgm:prSet presAssocID="{86719A70-ABF8-4866-81DC-1DD5CA3B269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86E08B1C-7907-4AA9-A521-F5CB82B95AA0}" type="presOf" srcId="{86719A70-ABF8-4866-81DC-1DD5CA3B2690}" destId="{3E5B1E22-8CE7-4F07-81D5-1F7EE3657DAA}" srcOrd="0" destOrd="0" presId="urn:microsoft.com/office/officeart/2005/8/layout/list1"/>
    <dgm:cxn modelId="{01E97A2E-D9FC-43C1-A155-FECF7B3F6C7C}" type="presOf" srcId="{6708CB35-DCEE-4AF2-A0D0-9F7C75DF80FB}" destId="{BCEA3F32-F12A-4694-872C-610FC6F8F2BF}" srcOrd="0" destOrd="0" presId="urn:microsoft.com/office/officeart/2005/8/layout/list1"/>
    <dgm:cxn modelId="{E5D1D32E-9CA3-43F4-AFC2-BC2DC412C4CF}" type="presOf" srcId="{EDF458FD-88A9-4EC8-AC6B-0D9AA4A13884}" destId="{B8D200E0-9565-4554-968A-F9B7B84B3383}" srcOrd="0" destOrd="0" presId="urn:microsoft.com/office/officeart/2005/8/layout/list1"/>
    <dgm:cxn modelId="{707C132F-1B3F-434D-8505-D369EDE33D14}" srcId="{BAF135D1-796B-4B19-A7D7-778F42DB9A79}" destId="{6708CB35-DCEE-4AF2-A0D0-9F7C75DF80FB}" srcOrd="2" destOrd="0" parTransId="{5C63351E-8E28-4847-AF30-900C36DA36CC}" sibTransId="{A561ED88-8914-405A-AAAE-AAF2F0460C35}"/>
    <dgm:cxn modelId="{AE811732-6B15-47A0-BFD1-F0161BE774FF}" type="presOf" srcId="{6642BD67-29AD-4B32-AC02-1DAD939D8E81}" destId="{39D43145-1DD6-4613-B980-F8CEB6857408}" srcOrd="0" destOrd="0" presId="urn:microsoft.com/office/officeart/2005/8/layout/list1"/>
    <dgm:cxn modelId="{8C985235-5142-40BC-AD2D-5DC80625AF40}" type="presOf" srcId="{16DCCBD3-5A49-4AAF-9C51-3BB4DA62A340}" destId="{D0EED1E2-EAA6-42B1-ABDF-353F8139D10C}" srcOrd="0" destOrd="0" presId="urn:microsoft.com/office/officeart/2005/8/layout/list1"/>
    <dgm:cxn modelId="{96E2B73C-CC03-413F-B288-ADB36E048A7E}" type="presOf" srcId="{16DCCBD3-5A49-4AAF-9C51-3BB4DA62A340}" destId="{D3133F07-CB1C-4620-BB80-2B83612082CA}" srcOrd="1" destOrd="0" presId="urn:microsoft.com/office/officeart/2005/8/layout/list1"/>
    <dgm:cxn modelId="{F1EB9845-DB62-4F6F-A24F-2D7EE750AE0D}" type="presOf" srcId="{86719A70-ABF8-4866-81DC-1DD5CA3B2690}" destId="{961C62FC-EF73-4C59-973B-08E26A5C3B2F}" srcOrd="1" destOrd="0" presId="urn:microsoft.com/office/officeart/2005/8/layout/list1"/>
    <dgm:cxn modelId="{DB8CE168-2408-4D37-A4E2-1947639773E8}" type="presOf" srcId="{DB8469B8-D7B0-4F7E-B2DA-FDA47FEE62CB}" destId="{0D6202DF-5F82-4732-A810-4EC528215BBF}" srcOrd="0" destOrd="0" presId="urn:microsoft.com/office/officeart/2005/8/layout/list1"/>
    <dgm:cxn modelId="{1AB6C54B-E2B3-4156-90C7-1F8EF24B9639}" srcId="{BAF135D1-796B-4B19-A7D7-778F42DB9A79}" destId="{001436A8-3E6E-4C93-BE8F-B0EDA96BDF3A}" srcOrd="3" destOrd="0" parTransId="{CE8775B2-088E-4532-9F96-F5CCC845ED60}" sibTransId="{B1E4C0DE-A01D-4DDC-B1F2-300655724B3E}"/>
    <dgm:cxn modelId="{0E7E4572-9D26-4664-B617-5FF1F239DF05}" type="presOf" srcId="{6708CB35-DCEE-4AF2-A0D0-9F7C75DF80FB}" destId="{ADA1E6A3-CB4D-4B21-86B1-3FC86CDAD6CD}" srcOrd="1" destOrd="0" presId="urn:microsoft.com/office/officeart/2005/8/layout/list1"/>
    <dgm:cxn modelId="{22C0A179-D851-4CD6-BCF7-D15B4336C16F}" srcId="{001436A8-3E6E-4C93-BE8F-B0EDA96BDF3A}" destId="{EDF458FD-88A9-4EC8-AC6B-0D9AA4A13884}" srcOrd="0" destOrd="0" parTransId="{7B0B6378-F76C-42AC-B210-C61F908A4FF2}" sibTransId="{2E6B8E23-C48B-41C5-A206-FFB93248B674}"/>
    <dgm:cxn modelId="{33FCAA7F-A1EB-45DE-A347-6B467448F460}" srcId="{708CBD27-DCCA-4215-975C-AEE616097808}" destId="{3FEB9B21-3BB1-46C3-9107-A35DF9BE6D64}" srcOrd="0" destOrd="0" parTransId="{D37EFCAA-05EA-4366-93D5-8DA48FF60327}" sibTransId="{888C6903-AADB-43F8-A90F-56905E17263D}"/>
    <dgm:cxn modelId="{AC9E9E83-4C65-4503-8B9F-0EC1843A5A3F}" type="presOf" srcId="{3FEB9B21-3BB1-46C3-9107-A35DF9BE6D64}" destId="{E870F910-B245-4560-9295-7D09CCDCAFA2}" srcOrd="0" destOrd="0" presId="urn:microsoft.com/office/officeart/2005/8/layout/list1"/>
    <dgm:cxn modelId="{77507091-F8FB-4459-B59E-40B0B4ADC9DA}" type="presOf" srcId="{001436A8-3E6E-4C93-BE8F-B0EDA96BDF3A}" destId="{03830023-C4A6-449D-996B-F221C501E772}" srcOrd="0" destOrd="0" presId="urn:microsoft.com/office/officeart/2005/8/layout/list1"/>
    <dgm:cxn modelId="{8348189A-2C2B-4BA4-9322-AE90194513B3}" type="presOf" srcId="{708CBD27-DCCA-4215-975C-AEE616097808}" destId="{544BC9F7-0CCE-4EA0-972C-B27D251DE593}" srcOrd="1" destOrd="0" presId="urn:microsoft.com/office/officeart/2005/8/layout/list1"/>
    <dgm:cxn modelId="{85439AB7-59AB-406E-A49C-24BD37447F99}" srcId="{BAF135D1-796B-4B19-A7D7-778F42DB9A79}" destId="{16DCCBD3-5A49-4AAF-9C51-3BB4DA62A340}" srcOrd="0" destOrd="0" parTransId="{924CD68B-DC8A-4C83-A6F9-CBD9B2039827}" sibTransId="{4B612ADF-8815-4A51-8CB4-71187F401683}"/>
    <dgm:cxn modelId="{DC8439C6-4A9B-48EB-9AF3-A6628DD79B1E}" srcId="{16DCCBD3-5A49-4AAF-9C51-3BB4DA62A340}" destId="{DB8469B8-D7B0-4F7E-B2DA-FDA47FEE62CB}" srcOrd="0" destOrd="0" parTransId="{7A5A98AC-C874-472F-979A-EF9CE91678E6}" sibTransId="{820BE3DE-2C74-4387-87FA-4503FD66A04E}"/>
    <dgm:cxn modelId="{86FDBAD8-33DA-47FE-9862-BC0C39E28008}" type="presOf" srcId="{BAF135D1-796B-4B19-A7D7-778F42DB9A79}" destId="{3F10C5B5-B505-4B9F-A0EC-ED6FC687A8F6}" srcOrd="0" destOrd="0" presId="urn:microsoft.com/office/officeart/2005/8/layout/list1"/>
    <dgm:cxn modelId="{7DE6F1DE-9550-4299-8AF6-24288B37D932}" srcId="{6708CB35-DCEE-4AF2-A0D0-9F7C75DF80FB}" destId="{6642BD67-29AD-4B32-AC02-1DAD939D8E81}" srcOrd="0" destOrd="0" parTransId="{E41814E5-7C41-4DDB-BA65-B65CC84E39CF}" sibTransId="{91CD3BD2-E4A8-4BA9-B0FA-FF90F20A2E1D}"/>
    <dgm:cxn modelId="{EDCD2CDF-FE81-40BB-9FC9-08DE0D823EA5}" type="presOf" srcId="{001436A8-3E6E-4C93-BE8F-B0EDA96BDF3A}" destId="{456AA649-B75C-43D5-BB4F-3A5CB1D7327C}" srcOrd="1" destOrd="0" presId="urn:microsoft.com/office/officeart/2005/8/layout/list1"/>
    <dgm:cxn modelId="{FB5862E4-3A27-4B21-BBEB-828F3C304F06}" type="presOf" srcId="{970ECE1D-95AF-41D0-A59C-84183EC1C64C}" destId="{84715847-4D62-413A-A08C-7FBDAE27C37B}" srcOrd="0" destOrd="0" presId="urn:microsoft.com/office/officeart/2005/8/layout/list1"/>
    <dgm:cxn modelId="{A4654AF0-94BB-44A5-88C7-06E89D750C7A}" srcId="{86719A70-ABF8-4866-81DC-1DD5CA3B2690}" destId="{970ECE1D-95AF-41D0-A59C-84183EC1C64C}" srcOrd="0" destOrd="0" parTransId="{64A7D497-8DC9-4A6E-9433-4BF82C2B7CD6}" sibTransId="{FE569188-4521-460A-B72C-2C2EBD92F70A}"/>
    <dgm:cxn modelId="{D6E4A0F3-EB9D-4B2B-A271-347E68FB9801}" type="presOf" srcId="{708CBD27-DCCA-4215-975C-AEE616097808}" destId="{1BBC4C5D-FE06-4737-99F1-340B60A092F1}" srcOrd="0" destOrd="0" presId="urn:microsoft.com/office/officeart/2005/8/layout/list1"/>
    <dgm:cxn modelId="{3B94E1F6-EEF8-433F-BC52-7FFE733979C9}" srcId="{BAF135D1-796B-4B19-A7D7-778F42DB9A79}" destId="{708CBD27-DCCA-4215-975C-AEE616097808}" srcOrd="1" destOrd="0" parTransId="{84287F7B-F779-465D-A79F-DFAC9E12490A}" sibTransId="{67452811-1DE0-437D-94D3-2005C5CB16B0}"/>
    <dgm:cxn modelId="{A75C48FF-BFD9-435A-8060-A8321E7B030C}" srcId="{BAF135D1-796B-4B19-A7D7-778F42DB9A79}" destId="{86719A70-ABF8-4866-81DC-1DD5CA3B2690}" srcOrd="4" destOrd="0" parTransId="{3EF9ACE9-4204-4FB2-AD8D-8F3FAB3C7D16}" sibTransId="{FF8736BA-294F-4E56-B62E-16E6D0E6320B}"/>
    <dgm:cxn modelId="{F68DBB4E-75EA-4E37-B6FA-CA467796F3DC}" type="presParOf" srcId="{3F10C5B5-B505-4B9F-A0EC-ED6FC687A8F6}" destId="{ACF8694E-5A7E-433F-98BC-A192FE6EAC66}" srcOrd="0" destOrd="0" presId="urn:microsoft.com/office/officeart/2005/8/layout/list1"/>
    <dgm:cxn modelId="{8ED42679-C08B-4E2A-8A2E-EDB09EF331EA}" type="presParOf" srcId="{ACF8694E-5A7E-433F-98BC-A192FE6EAC66}" destId="{D0EED1E2-EAA6-42B1-ABDF-353F8139D10C}" srcOrd="0" destOrd="0" presId="urn:microsoft.com/office/officeart/2005/8/layout/list1"/>
    <dgm:cxn modelId="{8AB8C257-CE81-4E0F-AD3E-1E9E3B1EB8DE}" type="presParOf" srcId="{ACF8694E-5A7E-433F-98BC-A192FE6EAC66}" destId="{D3133F07-CB1C-4620-BB80-2B83612082CA}" srcOrd="1" destOrd="0" presId="urn:microsoft.com/office/officeart/2005/8/layout/list1"/>
    <dgm:cxn modelId="{341503DC-685F-475E-BCDD-34CC711667DB}" type="presParOf" srcId="{3F10C5B5-B505-4B9F-A0EC-ED6FC687A8F6}" destId="{0ADB6185-C145-4B9E-BA27-0AF25F93F3B7}" srcOrd="1" destOrd="0" presId="urn:microsoft.com/office/officeart/2005/8/layout/list1"/>
    <dgm:cxn modelId="{ADF4CFEF-6139-4B7E-A948-5146C0201CE9}" type="presParOf" srcId="{3F10C5B5-B505-4B9F-A0EC-ED6FC687A8F6}" destId="{0D6202DF-5F82-4732-A810-4EC528215BBF}" srcOrd="2" destOrd="0" presId="urn:microsoft.com/office/officeart/2005/8/layout/list1"/>
    <dgm:cxn modelId="{F6B47D5F-C42E-43DA-BA30-3D272BFF1C92}" type="presParOf" srcId="{3F10C5B5-B505-4B9F-A0EC-ED6FC687A8F6}" destId="{0D2AB96B-2118-431E-886F-C97DBCC64263}" srcOrd="3" destOrd="0" presId="urn:microsoft.com/office/officeart/2005/8/layout/list1"/>
    <dgm:cxn modelId="{51886300-C1CF-4CBA-97CE-7088A5AE007E}" type="presParOf" srcId="{3F10C5B5-B505-4B9F-A0EC-ED6FC687A8F6}" destId="{54D81F24-08E7-47BC-AAEB-8F255399454C}" srcOrd="4" destOrd="0" presId="urn:microsoft.com/office/officeart/2005/8/layout/list1"/>
    <dgm:cxn modelId="{C70BCC82-7194-4199-BF44-CCCEBB73D89B}" type="presParOf" srcId="{54D81F24-08E7-47BC-AAEB-8F255399454C}" destId="{1BBC4C5D-FE06-4737-99F1-340B60A092F1}" srcOrd="0" destOrd="0" presId="urn:microsoft.com/office/officeart/2005/8/layout/list1"/>
    <dgm:cxn modelId="{3C97E5CE-28BA-4C33-B6C2-87C05BDB3AB6}" type="presParOf" srcId="{54D81F24-08E7-47BC-AAEB-8F255399454C}" destId="{544BC9F7-0CCE-4EA0-972C-B27D251DE593}" srcOrd="1" destOrd="0" presId="urn:microsoft.com/office/officeart/2005/8/layout/list1"/>
    <dgm:cxn modelId="{42AA323F-06C9-4B48-9E88-1FE52541980A}" type="presParOf" srcId="{3F10C5B5-B505-4B9F-A0EC-ED6FC687A8F6}" destId="{A8F3C016-388E-4DEC-90E6-83802AA6DA93}" srcOrd="5" destOrd="0" presId="urn:microsoft.com/office/officeart/2005/8/layout/list1"/>
    <dgm:cxn modelId="{AD23E4FB-9C0E-4E5D-AB3D-952A25D84B94}" type="presParOf" srcId="{3F10C5B5-B505-4B9F-A0EC-ED6FC687A8F6}" destId="{E870F910-B245-4560-9295-7D09CCDCAFA2}" srcOrd="6" destOrd="0" presId="urn:microsoft.com/office/officeart/2005/8/layout/list1"/>
    <dgm:cxn modelId="{B33C4D5A-CB68-427C-A9A4-67CA5BC9237C}" type="presParOf" srcId="{3F10C5B5-B505-4B9F-A0EC-ED6FC687A8F6}" destId="{BD22080C-8D85-4669-AD69-85F75CA274ED}" srcOrd="7" destOrd="0" presId="urn:microsoft.com/office/officeart/2005/8/layout/list1"/>
    <dgm:cxn modelId="{228B378A-75A2-40B3-A227-1573533514B4}" type="presParOf" srcId="{3F10C5B5-B505-4B9F-A0EC-ED6FC687A8F6}" destId="{E3016993-C029-4EC3-AEF6-5568BC2DBE7A}" srcOrd="8" destOrd="0" presId="urn:microsoft.com/office/officeart/2005/8/layout/list1"/>
    <dgm:cxn modelId="{1B9D6790-3272-4BD8-80EE-C975219279BC}" type="presParOf" srcId="{E3016993-C029-4EC3-AEF6-5568BC2DBE7A}" destId="{BCEA3F32-F12A-4694-872C-610FC6F8F2BF}" srcOrd="0" destOrd="0" presId="urn:microsoft.com/office/officeart/2005/8/layout/list1"/>
    <dgm:cxn modelId="{55F808ED-39E8-40DB-883B-5D304FC320B1}" type="presParOf" srcId="{E3016993-C029-4EC3-AEF6-5568BC2DBE7A}" destId="{ADA1E6A3-CB4D-4B21-86B1-3FC86CDAD6CD}" srcOrd="1" destOrd="0" presId="urn:microsoft.com/office/officeart/2005/8/layout/list1"/>
    <dgm:cxn modelId="{0EC298C2-E547-4A0A-8361-00DDC7C9BA01}" type="presParOf" srcId="{3F10C5B5-B505-4B9F-A0EC-ED6FC687A8F6}" destId="{9D356A3C-B8A0-4CC9-BDCB-03CF05C67B60}" srcOrd="9" destOrd="0" presId="urn:microsoft.com/office/officeart/2005/8/layout/list1"/>
    <dgm:cxn modelId="{BB6B984F-FE90-4D93-9214-D33D00EDE517}" type="presParOf" srcId="{3F10C5B5-B505-4B9F-A0EC-ED6FC687A8F6}" destId="{39D43145-1DD6-4613-B980-F8CEB6857408}" srcOrd="10" destOrd="0" presId="urn:microsoft.com/office/officeart/2005/8/layout/list1"/>
    <dgm:cxn modelId="{03BA84BA-F98B-43D3-988B-012790C3C829}" type="presParOf" srcId="{3F10C5B5-B505-4B9F-A0EC-ED6FC687A8F6}" destId="{FC071CCB-F916-4D1A-BB07-D6C789896E9C}" srcOrd="11" destOrd="0" presId="urn:microsoft.com/office/officeart/2005/8/layout/list1"/>
    <dgm:cxn modelId="{838D65CC-3651-49B0-AC87-CD86A6A4CDBC}" type="presParOf" srcId="{3F10C5B5-B505-4B9F-A0EC-ED6FC687A8F6}" destId="{BFE6EE74-76EE-4BFA-90F3-E63356B147FF}" srcOrd="12" destOrd="0" presId="urn:microsoft.com/office/officeart/2005/8/layout/list1"/>
    <dgm:cxn modelId="{4F789FB0-5872-4278-8EE2-6C48891D4717}" type="presParOf" srcId="{BFE6EE74-76EE-4BFA-90F3-E63356B147FF}" destId="{03830023-C4A6-449D-996B-F221C501E772}" srcOrd="0" destOrd="0" presId="urn:microsoft.com/office/officeart/2005/8/layout/list1"/>
    <dgm:cxn modelId="{EE2162B2-7938-43AC-81D1-663AAA2611A5}" type="presParOf" srcId="{BFE6EE74-76EE-4BFA-90F3-E63356B147FF}" destId="{456AA649-B75C-43D5-BB4F-3A5CB1D7327C}" srcOrd="1" destOrd="0" presId="urn:microsoft.com/office/officeart/2005/8/layout/list1"/>
    <dgm:cxn modelId="{F6142496-1CE3-443F-A923-05D9643DE460}" type="presParOf" srcId="{3F10C5B5-B505-4B9F-A0EC-ED6FC687A8F6}" destId="{1764E075-BDF6-4888-BF8B-0C584CDB3763}" srcOrd="13" destOrd="0" presId="urn:microsoft.com/office/officeart/2005/8/layout/list1"/>
    <dgm:cxn modelId="{677F7CC0-743D-44EC-B1A1-9BDD728D8558}" type="presParOf" srcId="{3F10C5B5-B505-4B9F-A0EC-ED6FC687A8F6}" destId="{B8D200E0-9565-4554-968A-F9B7B84B3383}" srcOrd="14" destOrd="0" presId="urn:microsoft.com/office/officeart/2005/8/layout/list1"/>
    <dgm:cxn modelId="{E162D867-AA2E-4B1C-8A60-588686BBBCBC}" type="presParOf" srcId="{3F10C5B5-B505-4B9F-A0EC-ED6FC687A8F6}" destId="{556EA471-70D9-46BF-81AF-6F8E5210A190}" srcOrd="15" destOrd="0" presId="urn:microsoft.com/office/officeart/2005/8/layout/list1"/>
    <dgm:cxn modelId="{C4268A2B-36B8-4C7D-B142-0D7B23437C5E}" type="presParOf" srcId="{3F10C5B5-B505-4B9F-A0EC-ED6FC687A8F6}" destId="{79ABBCCD-3291-4F8A-A35B-C2F6D1321889}" srcOrd="16" destOrd="0" presId="urn:microsoft.com/office/officeart/2005/8/layout/list1"/>
    <dgm:cxn modelId="{8B8DEAE1-C384-4A6C-A901-488B43045F8B}" type="presParOf" srcId="{79ABBCCD-3291-4F8A-A35B-C2F6D1321889}" destId="{3E5B1E22-8CE7-4F07-81D5-1F7EE3657DAA}" srcOrd="0" destOrd="0" presId="urn:microsoft.com/office/officeart/2005/8/layout/list1"/>
    <dgm:cxn modelId="{27CDB5B3-F750-418F-A4D2-A6D6145F4B1C}" type="presParOf" srcId="{79ABBCCD-3291-4F8A-A35B-C2F6D1321889}" destId="{961C62FC-EF73-4C59-973B-08E26A5C3B2F}" srcOrd="1" destOrd="0" presId="urn:microsoft.com/office/officeart/2005/8/layout/list1"/>
    <dgm:cxn modelId="{674B43C2-54BF-4DA8-8736-E8FA0FEF8F3C}" type="presParOf" srcId="{3F10C5B5-B505-4B9F-A0EC-ED6FC687A8F6}" destId="{EC5C2C65-FEDC-4646-9D3A-A48C970BA7B1}" srcOrd="17" destOrd="0" presId="urn:microsoft.com/office/officeart/2005/8/layout/list1"/>
    <dgm:cxn modelId="{9C53387F-D063-447B-BDC7-04B263B8AADA}" type="presParOf" srcId="{3F10C5B5-B505-4B9F-A0EC-ED6FC687A8F6}" destId="{84715847-4D62-413A-A08C-7FBDAE27C37B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B1BB32A3-001D-4449-BF82-79C19751FAA2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DCEDAC8-B125-409E-BD44-2ED599C15C92}">
      <dgm:prSet/>
      <dgm:spPr/>
      <dgm:t>
        <a:bodyPr/>
        <a:lstStyle/>
        <a:p>
          <a:r>
            <a:rPr lang="en-GB" b="1"/>
            <a:t>System releases include executable code, data, configuration files and documentation.</a:t>
          </a:r>
          <a:endParaRPr lang="en-US" b="1"/>
        </a:p>
      </dgm:t>
    </dgm:pt>
    <dgm:pt modelId="{476646A2-46B4-4D7B-B96B-355E840312B5}" type="parTrans" cxnId="{5F572479-8621-4E00-BD71-9B582E6F52C4}">
      <dgm:prSet/>
      <dgm:spPr/>
      <dgm:t>
        <a:bodyPr/>
        <a:lstStyle/>
        <a:p>
          <a:endParaRPr lang="en-US" b="1"/>
        </a:p>
      </dgm:t>
    </dgm:pt>
    <dgm:pt modelId="{6D37DEC9-5649-44F8-9B45-079000B35AC5}" type="sibTrans" cxnId="{5F572479-8621-4E00-BD71-9B582E6F52C4}">
      <dgm:prSet/>
      <dgm:spPr/>
      <dgm:t>
        <a:bodyPr/>
        <a:lstStyle/>
        <a:p>
          <a:endParaRPr lang="en-US" b="1"/>
        </a:p>
      </dgm:t>
    </dgm:pt>
    <dgm:pt modelId="{BB027F13-D3AE-461B-92F7-8C4A1CA7BA9C}">
      <dgm:prSet/>
      <dgm:spPr/>
      <dgm:t>
        <a:bodyPr/>
        <a:lstStyle/>
        <a:p>
          <a:r>
            <a:rPr lang="en-GB" b="1"/>
            <a:t>System building involves assembling components into a system.. </a:t>
          </a:r>
          <a:endParaRPr lang="en-US" b="1"/>
        </a:p>
      </dgm:t>
    </dgm:pt>
    <dgm:pt modelId="{30FCAAF9-2422-47DF-BF4C-43B8AF7811AB}" type="parTrans" cxnId="{2D69E3AE-9856-49B4-B13E-6A586DDCE2CD}">
      <dgm:prSet/>
      <dgm:spPr/>
      <dgm:t>
        <a:bodyPr/>
        <a:lstStyle/>
        <a:p>
          <a:endParaRPr lang="en-US" b="1"/>
        </a:p>
      </dgm:t>
    </dgm:pt>
    <dgm:pt modelId="{4B8FDDCD-5AAC-45AD-B79C-F3BF2AF0C40F}" type="sibTrans" cxnId="{2D69E3AE-9856-49B4-B13E-6A586DDCE2CD}">
      <dgm:prSet/>
      <dgm:spPr/>
      <dgm:t>
        <a:bodyPr/>
        <a:lstStyle/>
        <a:p>
          <a:endParaRPr lang="en-US" b="1"/>
        </a:p>
      </dgm:t>
    </dgm:pt>
    <dgm:pt modelId="{D75CC4E1-76F0-4193-BCC7-B7A5C13D70B9}">
      <dgm:prSet/>
      <dgm:spPr/>
      <dgm:t>
        <a:bodyPr/>
        <a:lstStyle/>
        <a:p>
          <a:r>
            <a:rPr lang="en-GB" b="1"/>
            <a:t>CASE tools are available to support all CM activities</a:t>
          </a:r>
          <a:endParaRPr lang="en-US" b="1"/>
        </a:p>
      </dgm:t>
    </dgm:pt>
    <dgm:pt modelId="{7A2E35BF-05CD-40DD-8B4A-D876314CDD65}" type="parTrans" cxnId="{CF566FB2-7CCB-40D2-977D-408B4FE24D85}">
      <dgm:prSet/>
      <dgm:spPr/>
      <dgm:t>
        <a:bodyPr/>
        <a:lstStyle/>
        <a:p>
          <a:endParaRPr lang="en-US" b="1"/>
        </a:p>
      </dgm:t>
    </dgm:pt>
    <dgm:pt modelId="{51E79B16-0087-43DD-A295-70EED1838626}" type="sibTrans" cxnId="{CF566FB2-7CCB-40D2-977D-408B4FE24D85}">
      <dgm:prSet/>
      <dgm:spPr/>
      <dgm:t>
        <a:bodyPr/>
        <a:lstStyle/>
        <a:p>
          <a:endParaRPr lang="en-US" b="1"/>
        </a:p>
      </dgm:t>
    </dgm:pt>
    <dgm:pt modelId="{81B8FF86-2F23-4464-87A0-6471FFF0EE0F}">
      <dgm:prSet/>
      <dgm:spPr/>
      <dgm:t>
        <a:bodyPr/>
        <a:lstStyle/>
        <a:p>
          <a:r>
            <a:rPr lang="en-GB" b="1"/>
            <a:t>CASE tools may be stand-alone tools or may be integrated systems which integrate support for version management, system building and change management.</a:t>
          </a:r>
          <a:endParaRPr lang="en-US" b="1"/>
        </a:p>
      </dgm:t>
    </dgm:pt>
    <dgm:pt modelId="{DA6A8E4F-23D0-4444-83AC-57C1EE30ED13}" type="parTrans" cxnId="{01C6024C-CB39-4AD0-91EB-3DF2F8FBAB96}">
      <dgm:prSet/>
      <dgm:spPr/>
      <dgm:t>
        <a:bodyPr/>
        <a:lstStyle/>
        <a:p>
          <a:endParaRPr lang="en-US" b="1"/>
        </a:p>
      </dgm:t>
    </dgm:pt>
    <dgm:pt modelId="{ED9C6A97-01FA-44D2-B4B6-7DA4AA207706}" type="sibTrans" cxnId="{01C6024C-CB39-4AD0-91EB-3DF2F8FBAB96}">
      <dgm:prSet/>
      <dgm:spPr/>
      <dgm:t>
        <a:bodyPr/>
        <a:lstStyle/>
        <a:p>
          <a:endParaRPr lang="en-US" b="1"/>
        </a:p>
      </dgm:t>
    </dgm:pt>
    <dgm:pt modelId="{F1E41FA8-A9BD-4AE2-8568-8AD87244D4CD}" type="pres">
      <dgm:prSet presAssocID="{B1BB32A3-001D-4449-BF82-79C19751FAA2}" presName="vert0" presStyleCnt="0">
        <dgm:presLayoutVars>
          <dgm:dir/>
          <dgm:animOne val="branch"/>
          <dgm:animLvl val="lvl"/>
        </dgm:presLayoutVars>
      </dgm:prSet>
      <dgm:spPr/>
    </dgm:pt>
    <dgm:pt modelId="{32ED2CC1-558E-4975-BC5F-E0CFE55FCF6E}" type="pres">
      <dgm:prSet presAssocID="{CDCEDAC8-B125-409E-BD44-2ED599C15C92}" presName="thickLine" presStyleLbl="alignNode1" presStyleIdx="0" presStyleCnt="4"/>
      <dgm:spPr/>
    </dgm:pt>
    <dgm:pt modelId="{D9B39C54-374C-4104-8D95-0BB09794F0FB}" type="pres">
      <dgm:prSet presAssocID="{CDCEDAC8-B125-409E-BD44-2ED599C15C92}" presName="horz1" presStyleCnt="0"/>
      <dgm:spPr/>
    </dgm:pt>
    <dgm:pt modelId="{A12F2275-FC83-4222-B00E-3AA7B7D99D00}" type="pres">
      <dgm:prSet presAssocID="{CDCEDAC8-B125-409E-BD44-2ED599C15C92}" presName="tx1" presStyleLbl="revTx" presStyleIdx="0" presStyleCnt="4"/>
      <dgm:spPr/>
    </dgm:pt>
    <dgm:pt modelId="{93C7B47D-35D9-4FD5-A0BF-05E03C1812FA}" type="pres">
      <dgm:prSet presAssocID="{CDCEDAC8-B125-409E-BD44-2ED599C15C92}" presName="vert1" presStyleCnt="0"/>
      <dgm:spPr/>
    </dgm:pt>
    <dgm:pt modelId="{1DE44094-77E7-4EDA-A200-34BEF47D4951}" type="pres">
      <dgm:prSet presAssocID="{BB027F13-D3AE-461B-92F7-8C4A1CA7BA9C}" presName="thickLine" presStyleLbl="alignNode1" presStyleIdx="1" presStyleCnt="4"/>
      <dgm:spPr/>
    </dgm:pt>
    <dgm:pt modelId="{84031768-C3AF-4261-BC7F-265C5BC05771}" type="pres">
      <dgm:prSet presAssocID="{BB027F13-D3AE-461B-92F7-8C4A1CA7BA9C}" presName="horz1" presStyleCnt="0"/>
      <dgm:spPr/>
    </dgm:pt>
    <dgm:pt modelId="{9BFE6CD6-F476-4CED-9EBC-25CAEFE66FCD}" type="pres">
      <dgm:prSet presAssocID="{BB027F13-D3AE-461B-92F7-8C4A1CA7BA9C}" presName="tx1" presStyleLbl="revTx" presStyleIdx="1" presStyleCnt="4"/>
      <dgm:spPr/>
    </dgm:pt>
    <dgm:pt modelId="{6351B183-4F8C-42F0-9653-132F6A0C4E01}" type="pres">
      <dgm:prSet presAssocID="{BB027F13-D3AE-461B-92F7-8C4A1CA7BA9C}" presName="vert1" presStyleCnt="0"/>
      <dgm:spPr/>
    </dgm:pt>
    <dgm:pt modelId="{6F9E99A8-5EAD-444B-8B02-FE8182F89287}" type="pres">
      <dgm:prSet presAssocID="{D75CC4E1-76F0-4193-BCC7-B7A5C13D70B9}" presName="thickLine" presStyleLbl="alignNode1" presStyleIdx="2" presStyleCnt="4"/>
      <dgm:spPr/>
    </dgm:pt>
    <dgm:pt modelId="{8903F18D-83C4-4DF0-9547-9F7CAB173546}" type="pres">
      <dgm:prSet presAssocID="{D75CC4E1-76F0-4193-BCC7-B7A5C13D70B9}" presName="horz1" presStyleCnt="0"/>
      <dgm:spPr/>
    </dgm:pt>
    <dgm:pt modelId="{701E56A7-C4EE-4532-8323-A19596185D9F}" type="pres">
      <dgm:prSet presAssocID="{D75CC4E1-76F0-4193-BCC7-B7A5C13D70B9}" presName="tx1" presStyleLbl="revTx" presStyleIdx="2" presStyleCnt="4"/>
      <dgm:spPr/>
    </dgm:pt>
    <dgm:pt modelId="{36E23CD2-102D-47C4-B987-8124D156D8BB}" type="pres">
      <dgm:prSet presAssocID="{D75CC4E1-76F0-4193-BCC7-B7A5C13D70B9}" presName="vert1" presStyleCnt="0"/>
      <dgm:spPr/>
    </dgm:pt>
    <dgm:pt modelId="{08CF4C9A-DB46-404F-8C48-C4322CF6C7C9}" type="pres">
      <dgm:prSet presAssocID="{81B8FF86-2F23-4464-87A0-6471FFF0EE0F}" presName="thickLine" presStyleLbl="alignNode1" presStyleIdx="3" presStyleCnt="4"/>
      <dgm:spPr/>
    </dgm:pt>
    <dgm:pt modelId="{8BCA4DD3-F06C-42BD-8FAF-E67F0F421361}" type="pres">
      <dgm:prSet presAssocID="{81B8FF86-2F23-4464-87A0-6471FFF0EE0F}" presName="horz1" presStyleCnt="0"/>
      <dgm:spPr/>
    </dgm:pt>
    <dgm:pt modelId="{A85B2883-EAD0-41A6-827E-D22C9E4CB6AB}" type="pres">
      <dgm:prSet presAssocID="{81B8FF86-2F23-4464-87A0-6471FFF0EE0F}" presName="tx1" presStyleLbl="revTx" presStyleIdx="3" presStyleCnt="4"/>
      <dgm:spPr/>
    </dgm:pt>
    <dgm:pt modelId="{42CE1441-065B-4BF0-9579-0BA47792439A}" type="pres">
      <dgm:prSet presAssocID="{81B8FF86-2F23-4464-87A0-6471FFF0EE0F}" presName="vert1" presStyleCnt="0"/>
      <dgm:spPr/>
    </dgm:pt>
  </dgm:ptLst>
  <dgm:cxnLst>
    <dgm:cxn modelId="{7BBBF11F-40B5-45C6-A1CF-ABE95B97050D}" type="presOf" srcId="{CDCEDAC8-B125-409E-BD44-2ED599C15C92}" destId="{A12F2275-FC83-4222-B00E-3AA7B7D99D00}" srcOrd="0" destOrd="0" presId="urn:microsoft.com/office/officeart/2008/layout/LinedList"/>
    <dgm:cxn modelId="{22F89B34-F207-41EA-93F4-A4F57B21720C}" type="presOf" srcId="{81B8FF86-2F23-4464-87A0-6471FFF0EE0F}" destId="{A85B2883-EAD0-41A6-827E-D22C9E4CB6AB}" srcOrd="0" destOrd="0" presId="urn:microsoft.com/office/officeart/2008/layout/LinedList"/>
    <dgm:cxn modelId="{23FC7A35-452C-4EFD-B95D-5555847748DB}" type="presOf" srcId="{BB027F13-D3AE-461B-92F7-8C4A1CA7BA9C}" destId="{9BFE6CD6-F476-4CED-9EBC-25CAEFE66FCD}" srcOrd="0" destOrd="0" presId="urn:microsoft.com/office/officeart/2008/layout/LinedList"/>
    <dgm:cxn modelId="{01C6024C-CB39-4AD0-91EB-3DF2F8FBAB96}" srcId="{B1BB32A3-001D-4449-BF82-79C19751FAA2}" destId="{81B8FF86-2F23-4464-87A0-6471FFF0EE0F}" srcOrd="3" destOrd="0" parTransId="{DA6A8E4F-23D0-4444-83AC-57C1EE30ED13}" sibTransId="{ED9C6A97-01FA-44D2-B4B6-7DA4AA207706}"/>
    <dgm:cxn modelId="{5F572479-8621-4E00-BD71-9B582E6F52C4}" srcId="{B1BB32A3-001D-4449-BF82-79C19751FAA2}" destId="{CDCEDAC8-B125-409E-BD44-2ED599C15C92}" srcOrd="0" destOrd="0" parTransId="{476646A2-46B4-4D7B-B96B-355E840312B5}" sibTransId="{6D37DEC9-5649-44F8-9B45-079000B35AC5}"/>
    <dgm:cxn modelId="{F11921A3-608B-4C60-928A-B4F29B578F98}" type="presOf" srcId="{B1BB32A3-001D-4449-BF82-79C19751FAA2}" destId="{F1E41FA8-A9BD-4AE2-8568-8AD87244D4CD}" srcOrd="0" destOrd="0" presId="urn:microsoft.com/office/officeart/2008/layout/LinedList"/>
    <dgm:cxn modelId="{2D69E3AE-9856-49B4-B13E-6A586DDCE2CD}" srcId="{B1BB32A3-001D-4449-BF82-79C19751FAA2}" destId="{BB027F13-D3AE-461B-92F7-8C4A1CA7BA9C}" srcOrd="1" destOrd="0" parTransId="{30FCAAF9-2422-47DF-BF4C-43B8AF7811AB}" sibTransId="{4B8FDDCD-5AAC-45AD-B79C-F3BF2AF0C40F}"/>
    <dgm:cxn modelId="{CF566FB2-7CCB-40D2-977D-408B4FE24D85}" srcId="{B1BB32A3-001D-4449-BF82-79C19751FAA2}" destId="{D75CC4E1-76F0-4193-BCC7-B7A5C13D70B9}" srcOrd="2" destOrd="0" parTransId="{7A2E35BF-05CD-40DD-8B4A-D876314CDD65}" sibTransId="{51E79B16-0087-43DD-A295-70EED1838626}"/>
    <dgm:cxn modelId="{2D1AF8DC-FE27-4B98-8D70-ECB2CBF82AE3}" type="presOf" srcId="{D75CC4E1-76F0-4193-BCC7-B7A5C13D70B9}" destId="{701E56A7-C4EE-4532-8323-A19596185D9F}" srcOrd="0" destOrd="0" presId="urn:microsoft.com/office/officeart/2008/layout/LinedList"/>
    <dgm:cxn modelId="{1EBC14AA-BB08-41C4-A058-CA54B0C03400}" type="presParOf" srcId="{F1E41FA8-A9BD-4AE2-8568-8AD87244D4CD}" destId="{32ED2CC1-558E-4975-BC5F-E0CFE55FCF6E}" srcOrd="0" destOrd="0" presId="urn:microsoft.com/office/officeart/2008/layout/LinedList"/>
    <dgm:cxn modelId="{1632220D-D606-48A0-B530-A4592076BC5A}" type="presParOf" srcId="{F1E41FA8-A9BD-4AE2-8568-8AD87244D4CD}" destId="{D9B39C54-374C-4104-8D95-0BB09794F0FB}" srcOrd="1" destOrd="0" presId="urn:microsoft.com/office/officeart/2008/layout/LinedList"/>
    <dgm:cxn modelId="{9BF7E52D-8C46-433C-8802-B6D91A04C69A}" type="presParOf" srcId="{D9B39C54-374C-4104-8D95-0BB09794F0FB}" destId="{A12F2275-FC83-4222-B00E-3AA7B7D99D00}" srcOrd="0" destOrd="0" presId="urn:microsoft.com/office/officeart/2008/layout/LinedList"/>
    <dgm:cxn modelId="{D9388D1C-6312-45E2-8443-0E9761132485}" type="presParOf" srcId="{D9B39C54-374C-4104-8D95-0BB09794F0FB}" destId="{93C7B47D-35D9-4FD5-A0BF-05E03C1812FA}" srcOrd="1" destOrd="0" presId="urn:microsoft.com/office/officeart/2008/layout/LinedList"/>
    <dgm:cxn modelId="{D5B37872-D475-4435-85A4-C822FB6322B1}" type="presParOf" srcId="{F1E41FA8-A9BD-4AE2-8568-8AD87244D4CD}" destId="{1DE44094-77E7-4EDA-A200-34BEF47D4951}" srcOrd="2" destOrd="0" presId="urn:microsoft.com/office/officeart/2008/layout/LinedList"/>
    <dgm:cxn modelId="{05F70FBA-CACA-4CD3-9732-9C539A0A3DBE}" type="presParOf" srcId="{F1E41FA8-A9BD-4AE2-8568-8AD87244D4CD}" destId="{84031768-C3AF-4261-BC7F-265C5BC05771}" srcOrd="3" destOrd="0" presId="urn:microsoft.com/office/officeart/2008/layout/LinedList"/>
    <dgm:cxn modelId="{7E8A038D-90E1-48CD-9CD6-0A408325DD3B}" type="presParOf" srcId="{84031768-C3AF-4261-BC7F-265C5BC05771}" destId="{9BFE6CD6-F476-4CED-9EBC-25CAEFE66FCD}" srcOrd="0" destOrd="0" presId="urn:microsoft.com/office/officeart/2008/layout/LinedList"/>
    <dgm:cxn modelId="{013F75D3-6728-41A3-8035-E9D15B4A0A15}" type="presParOf" srcId="{84031768-C3AF-4261-BC7F-265C5BC05771}" destId="{6351B183-4F8C-42F0-9653-132F6A0C4E01}" srcOrd="1" destOrd="0" presId="urn:microsoft.com/office/officeart/2008/layout/LinedList"/>
    <dgm:cxn modelId="{C72CB8FD-784C-43D7-94B8-AB0D3800A6C8}" type="presParOf" srcId="{F1E41FA8-A9BD-4AE2-8568-8AD87244D4CD}" destId="{6F9E99A8-5EAD-444B-8B02-FE8182F89287}" srcOrd="4" destOrd="0" presId="urn:microsoft.com/office/officeart/2008/layout/LinedList"/>
    <dgm:cxn modelId="{9E2BE942-CBB3-40CC-AD60-9B1508F616EB}" type="presParOf" srcId="{F1E41FA8-A9BD-4AE2-8568-8AD87244D4CD}" destId="{8903F18D-83C4-4DF0-9547-9F7CAB173546}" srcOrd="5" destOrd="0" presId="urn:microsoft.com/office/officeart/2008/layout/LinedList"/>
    <dgm:cxn modelId="{3E422580-C7FB-4525-8D19-12E51E9FCBFF}" type="presParOf" srcId="{8903F18D-83C4-4DF0-9547-9F7CAB173546}" destId="{701E56A7-C4EE-4532-8323-A19596185D9F}" srcOrd="0" destOrd="0" presId="urn:microsoft.com/office/officeart/2008/layout/LinedList"/>
    <dgm:cxn modelId="{42825649-A3D7-4971-BF3E-8978E0C21B34}" type="presParOf" srcId="{8903F18D-83C4-4DF0-9547-9F7CAB173546}" destId="{36E23CD2-102D-47C4-B987-8124D156D8BB}" srcOrd="1" destOrd="0" presId="urn:microsoft.com/office/officeart/2008/layout/LinedList"/>
    <dgm:cxn modelId="{DA21BB57-E5D6-4D4C-A6CB-0706D38246E1}" type="presParOf" srcId="{F1E41FA8-A9BD-4AE2-8568-8AD87244D4CD}" destId="{08CF4C9A-DB46-404F-8C48-C4322CF6C7C9}" srcOrd="6" destOrd="0" presId="urn:microsoft.com/office/officeart/2008/layout/LinedList"/>
    <dgm:cxn modelId="{1AF4CD00-2D17-4E5B-8D8A-7C5025F70487}" type="presParOf" srcId="{F1E41FA8-A9BD-4AE2-8568-8AD87244D4CD}" destId="{8BCA4DD3-F06C-42BD-8FAF-E67F0F421361}" srcOrd="7" destOrd="0" presId="urn:microsoft.com/office/officeart/2008/layout/LinedList"/>
    <dgm:cxn modelId="{EEF4BFDC-EE39-4DAE-97C7-41BD67B17BC6}" type="presParOf" srcId="{8BCA4DD3-F06C-42BD-8FAF-E67F0F421361}" destId="{A85B2883-EAD0-41A6-827E-D22C9E4CB6AB}" srcOrd="0" destOrd="0" presId="urn:microsoft.com/office/officeart/2008/layout/LinedList"/>
    <dgm:cxn modelId="{A3FB6F97-72A4-44DB-8654-1E0921D5EED4}" type="presParOf" srcId="{8BCA4DD3-F06C-42BD-8FAF-E67F0F421361}" destId="{42CE1441-065B-4BF0-9579-0BA47792439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25ABE5-9B31-4612-9A1F-6EC17E5BD6B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3BA7C23-6F1A-48FF-8BC4-173689017670}">
      <dgm:prSet/>
      <dgm:spPr/>
      <dgm:t>
        <a:bodyPr/>
        <a:lstStyle/>
        <a:p>
          <a:r>
            <a:rPr lang="en-US"/>
            <a:t>How does a software team identify the discrete elements of a software configuration?</a:t>
          </a:r>
        </a:p>
      </dgm:t>
    </dgm:pt>
    <dgm:pt modelId="{8358454F-F3C1-419B-BCCC-E672CE544E40}" type="parTrans" cxnId="{7694D722-4E59-474B-9493-5B5E52C5788A}">
      <dgm:prSet/>
      <dgm:spPr/>
      <dgm:t>
        <a:bodyPr/>
        <a:lstStyle/>
        <a:p>
          <a:endParaRPr lang="en-US" sz="2000"/>
        </a:p>
      </dgm:t>
    </dgm:pt>
    <dgm:pt modelId="{2F63BFB2-19D1-4E94-8EE0-DEDC1C5552CE}" type="sibTrans" cxnId="{7694D722-4E59-474B-9493-5B5E52C5788A}">
      <dgm:prSet/>
      <dgm:spPr/>
      <dgm:t>
        <a:bodyPr/>
        <a:lstStyle/>
        <a:p>
          <a:endParaRPr lang="en-US"/>
        </a:p>
      </dgm:t>
    </dgm:pt>
    <dgm:pt modelId="{713731C6-7D04-4D45-B751-4BF2769D354D}">
      <dgm:prSet/>
      <dgm:spPr/>
      <dgm:t>
        <a:bodyPr/>
        <a:lstStyle/>
        <a:p>
          <a:r>
            <a:rPr lang="en-US"/>
            <a:t>How does an organization manage the many existing versions of a program (and its documentation) in a manner that will enable change to be accommodated efficiently?</a:t>
          </a:r>
        </a:p>
      </dgm:t>
    </dgm:pt>
    <dgm:pt modelId="{E0FFE3A9-77CC-4F22-85A7-4FAB36F36A24}" type="parTrans" cxnId="{499CCE87-F074-4A8E-8A4F-17AB7E3EB9F1}">
      <dgm:prSet/>
      <dgm:spPr/>
      <dgm:t>
        <a:bodyPr/>
        <a:lstStyle/>
        <a:p>
          <a:endParaRPr lang="en-US" sz="2000"/>
        </a:p>
      </dgm:t>
    </dgm:pt>
    <dgm:pt modelId="{BD51F408-E263-4AB4-99BB-0AEB603C4C0F}" type="sibTrans" cxnId="{499CCE87-F074-4A8E-8A4F-17AB7E3EB9F1}">
      <dgm:prSet/>
      <dgm:spPr/>
      <dgm:t>
        <a:bodyPr/>
        <a:lstStyle/>
        <a:p>
          <a:endParaRPr lang="en-US"/>
        </a:p>
      </dgm:t>
    </dgm:pt>
    <dgm:pt modelId="{18EA561E-E765-4E58-829C-AB7E7324EF4A}">
      <dgm:prSet/>
      <dgm:spPr/>
      <dgm:t>
        <a:bodyPr/>
        <a:lstStyle/>
        <a:p>
          <a:r>
            <a:rPr lang="en-US"/>
            <a:t>How does an organization control changes before and after software is released to a customer?</a:t>
          </a:r>
        </a:p>
      </dgm:t>
    </dgm:pt>
    <dgm:pt modelId="{93BE1772-1530-48B9-9E26-F70226F89EEE}" type="parTrans" cxnId="{8008503A-BA70-48D2-92C5-346CD895A553}">
      <dgm:prSet/>
      <dgm:spPr/>
      <dgm:t>
        <a:bodyPr/>
        <a:lstStyle/>
        <a:p>
          <a:endParaRPr lang="en-US" sz="2000"/>
        </a:p>
      </dgm:t>
    </dgm:pt>
    <dgm:pt modelId="{BD30245A-64CD-4854-B935-D4B00FB60A4E}" type="sibTrans" cxnId="{8008503A-BA70-48D2-92C5-346CD895A553}">
      <dgm:prSet/>
      <dgm:spPr/>
      <dgm:t>
        <a:bodyPr/>
        <a:lstStyle/>
        <a:p>
          <a:endParaRPr lang="en-US"/>
        </a:p>
      </dgm:t>
    </dgm:pt>
    <dgm:pt modelId="{2D7D4F8E-809B-4A73-90F0-735D7E1FC739}">
      <dgm:prSet/>
      <dgm:spPr/>
      <dgm:t>
        <a:bodyPr/>
        <a:lstStyle/>
        <a:p>
          <a:r>
            <a:rPr lang="en-US"/>
            <a:t>Who has responsibility for approving and ranking changes? </a:t>
          </a:r>
        </a:p>
      </dgm:t>
    </dgm:pt>
    <dgm:pt modelId="{FC01D464-E086-490B-94B5-7CB4087A188E}" type="parTrans" cxnId="{52E64AFE-A911-45E6-85F3-F7D469380E5C}">
      <dgm:prSet/>
      <dgm:spPr/>
      <dgm:t>
        <a:bodyPr/>
        <a:lstStyle/>
        <a:p>
          <a:endParaRPr lang="en-US" sz="2000"/>
        </a:p>
      </dgm:t>
    </dgm:pt>
    <dgm:pt modelId="{F359C993-B11A-42BA-A8A8-FFBD145C19B4}" type="sibTrans" cxnId="{52E64AFE-A911-45E6-85F3-F7D469380E5C}">
      <dgm:prSet/>
      <dgm:spPr/>
      <dgm:t>
        <a:bodyPr/>
        <a:lstStyle/>
        <a:p>
          <a:endParaRPr lang="en-US"/>
        </a:p>
      </dgm:t>
    </dgm:pt>
    <dgm:pt modelId="{D65064A1-3D47-40EC-90F6-7261AA504BA6}">
      <dgm:prSet/>
      <dgm:spPr/>
      <dgm:t>
        <a:bodyPr/>
        <a:lstStyle/>
        <a:p>
          <a:r>
            <a:rPr lang="en-US"/>
            <a:t>How can we ensure that changes have been made properly?</a:t>
          </a:r>
        </a:p>
      </dgm:t>
    </dgm:pt>
    <dgm:pt modelId="{184878D8-E2A2-4B60-BC76-4B7063561F53}" type="parTrans" cxnId="{E156B93D-599A-4C3C-A31F-3BAC8D685443}">
      <dgm:prSet/>
      <dgm:spPr/>
      <dgm:t>
        <a:bodyPr/>
        <a:lstStyle/>
        <a:p>
          <a:endParaRPr lang="en-US" sz="2000"/>
        </a:p>
      </dgm:t>
    </dgm:pt>
    <dgm:pt modelId="{D6356DE1-D738-45D5-9A94-6F51F8F46FFD}" type="sibTrans" cxnId="{E156B93D-599A-4C3C-A31F-3BAC8D685443}">
      <dgm:prSet/>
      <dgm:spPr/>
      <dgm:t>
        <a:bodyPr/>
        <a:lstStyle/>
        <a:p>
          <a:endParaRPr lang="en-US"/>
        </a:p>
      </dgm:t>
    </dgm:pt>
    <dgm:pt modelId="{0E749310-F657-453A-9C80-0F3CEDE428EF}">
      <dgm:prSet/>
      <dgm:spPr/>
      <dgm:t>
        <a:bodyPr/>
        <a:lstStyle/>
        <a:p>
          <a:r>
            <a:rPr lang="en-US"/>
            <a:t>What mechanism is used to appraise others of changes that are made? </a:t>
          </a:r>
        </a:p>
      </dgm:t>
    </dgm:pt>
    <dgm:pt modelId="{30F3AA5B-F44F-40AB-9846-B42613639736}" type="parTrans" cxnId="{16B28EC9-C03B-43B6-9D78-BF531035D593}">
      <dgm:prSet/>
      <dgm:spPr/>
      <dgm:t>
        <a:bodyPr/>
        <a:lstStyle/>
        <a:p>
          <a:endParaRPr lang="en-US" sz="2000"/>
        </a:p>
      </dgm:t>
    </dgm:pt>
    <dgm:pt modelId="{3F0B08A3-B966-44BA-A699-D95E35385578}" type="sibTrans" cxnId="{16B28EC9-C03B-43B6-9D78-BF531035D593}">
      <dgm:prSet/>
      <dgm:spPr/>
      <dgm:t>
        <a:bodyPr/>
        <a:lstStyle/>
        <a:p>
          <a:endParaRPr lang="en-US"/>
        </a:p>
      </dgm:t>
    </dgm:pt>
    <dgm:pt modelId="{A535CF6B-0F14-4CCD-BE78-4E908B72921C}" type="pres">
      <dgm:prSet presAssocID="{2D25ABE5-9B31-4612-9A1F-6EC17E5BD6BD}" presName="vert0" presStyleCnt="0">
        <dgm:presLayoutVars>
          <dgm:dir/>
          <dgm:animOne val="branch"/>
          <dgm:animLvl val="lvl"/>
        </dgm:presLayoutVars>
      </dgm:prSet>
      <dgm:spPr/>
    </dgm:pt>
    <dgm:pt modelId="{673F570C-C91A-4BC9-9050-ED6EDB540065}" type="pres">
      <dgm:prSet presAssocID="{E3BA7C23-6F1A-48FF-8BC4-173689017670}" presName="thickLine" presStyleLbl="alignNode1" presStyleIdx="0" presStyleCnt="6"/>
      <dgm:spPr/>
    </dgm:pt>
    <dgm:pt modelId="{1C193CCE-2DA9-4B37-B1A3-63859BC1F6A3}" type="pres">
      <dgm:prSet presAssocID="{E3BA7C23-6F1A-48FF-8BC4-173689017670}" presName="horz1" presStyleCnt="0"/>
      <dgm:spPr/>
    </dgm:pt>
    <dgm:pt modelId="{242433A9-C7F5-4CF5-BCEC-19CE0C28D4B8}" type="pres">
      <dgm:prSet presAssocID="{E3BA7C23-6F1A-48FF-8BC4-173689017670}" presName="tx1" presStyleLbl="revTx" presStyleIdx="0" presStyleCnt="6"/>
      <dgm:spPr/>
    </dgm:pt>
    <dgm:pt modelId="{A403FAD8-76D9-49EC-932F-A953B2F63395}" type="pres">
      <dgm:prSet presAssocID="{E3BA7C23-6F1A-48FF-8BC4-173689017670}" presName="vert1" presStyleCnt="0"/>
      <dgm:spPr/>
    </dgm:pt>
    <dgm:pt modelId="{AC16E23A-B674-4C8B-BF94-52B996008CA7}" type="pres">
      <dgm:prSet presAssocID="{713731C6-7D04-4D45-B751-4BF2769D354D}" presName="thickLine" presStyleLbl="alignNode1" presStyleIdx="1" presStyleCnt="6"/>
      <dgm:spPr/>
    </dgm:pt>
    <dgm:pt modelId="{2F514DFB-F7EA-483B-ADC5-452F4F7B8E01}" type="pres">
      <dgm:prSet presAssocID="{713731C6-7D04-4D45-B751-4BF2769D354D}" presName="horz1" presStyleCnt="0"/>
      <dgm:spPr/>
    </dgm:pt>
    <dgm:pt modelId="{7FE2B13B-A30A-410D-A929-B323BE81A02E}" type="pres">
      <dgm:prSet presAssocID="{713731C6-7D04-4D45-B751-4BF2769D354D}" presName="tx1" presStyleLbl="revTx" presStyleIdx="1" presStyleCnt="6"/>
      <dgm:spPr/>
    </dgm:pt>
    <dgm:pt modelId="{173C7711-2519-4F13-BBBA-B13BAF380A91}" type="pres">
      <dgm:prSet presAssocID="{713731C6-7D04-4D45-B751-4BF2769D354D}" presName="vert1" presStyleCnt="0"/>
      <dgm:spPr/>
    </dgm:pt>
    <dgm:pt modelId="{E061DFE5-A15C-40D9-81A8-FA2BCF542FAA}" type="pres">
      <dgm:prSet presAssocID="{18EA561E-E765-4E58-829C-AB7E7324EF4A}" presName="thickLine" presStyleLbl="alignNode1" presStyleIdx="2" presStyleCnt="6"/>
      <dgm:spPr/>
    </dgm:pt>
    <dgm:pt modelId="{812F4892-9FEC-4EE8-BA5A-07C284825232}" type="pres">
      <dgm:prSet presAssocID="{18EA561E-E765-4E58-829C-AB7E7324EF4A}" presName="horz1" presStyleCnt="0"/>
      <dgm:spPr/>
    </dgm:pt>
    <dgm:pt modelId="{9D4A51AC-17DB-4F1D-96BD-2D5BF31728AE}" type="pres">
      <dgm:prSet presAssocID="{18EA561E-E765-4E58-829C-AB7E7324EF4A}" presName="tx1" presStyleLbl="revTx" presStyleIdx="2" presStyleCnt="6"/>
      <dgm:spPr/>
    </dgm:pt>
    <dgm:pt modelId="{7E6EC5D0-8D6F-4D65-B545-A06A1567C733}" type="pres">
      <dgm:prSet presAssocID="{18EA561E-E765-4E58-829C-AB7E7324EF4A}" presName="vert1" presStyleCnt="0"/>
      <dgm:spPr/>
    </dgm:pt>
    <dgm:pt modelId="{CBAF0493-D46C-4AE3-8307-693F914946C6}" type="pres">
      <dgm:prSet presAssocID="{2D7D4F8E-809B-4A73-90F0-735D7E1FC739}" presName="thickLine" presStyleLbl="alignNode1" presStyleIdx="3" presStyleCnt="6"/>
      <dgm:spPr/>
    </dgm:pt>
    <dgm:pt modelId="{7D6A2D57-4549-43E4-ABF5-E6AB6BE70B02}" type="pres">
      <dgm:prSet presAssocID="{2D7D4F8E-809B-4A73-90F0-735D7E1FC739}" presName="horz1" presStyleCnt="0"/>
      <dgm:spPr/>
    </dgm:pt>
    <dgm:pt modelId="{18644FBF-7036-4182-97E1-97492CD0CE9F}" type="pres">
      <dgm:prSet presAssocID="{2D7D4F8E-809B-4A73-90F0-735D7E1FC739}" presName="tx1" presStyleLbl="revTx" presStyleIdx="3" presStyleCnt="6"/>
      <dgm:spPr/>
    </dgm:pt>
    <dgm:pt modelId="{03F77BE7-82C3-44D1-A0B7-1FA9115EB2BE}" type="pres">
      <dgm:prSet presAssocID="{2D7D4F8E-809B-4A73-90F0-735D7E1FC739}" presName="vert1" presStyleCnt="0"/>
      <dgm:spPr/>
    </dgm:pt>
    <dgm:pt modelId="{A46DA77F-C464-4D4B-A228-F1F9C4100E6F}" type="pres">
      <dgm:prSet presAssocID="{D65064A1-3D47-40EC-90F6-7261AA504BA6}" presName="thickLine" presStyleLbl="alignNode1" presStyleIdx="4" presStyleCnt="6"/>
      <dgm:spPr/>
    </dgm:pt>
    <dgm:pt modelId="{40C51613-1248-4D59-AA1B-B4FE1D59726D}" type="pres">
      <dgm:prSet presAssocID="{D65064A1-3D47-40EC-90F6-7261AA504BA6}" presName="horz1" presStyleCnt="0"/>
      <dgm:spPr/>
    </dgm:pt>
    <dgm:pt modelId="{952C77EA-415D-45CF-8830-35EA4D52366D}" type="pres">
      <dgm:prSet presAssocID="{D65064A1-3D47-40EC-90F6-7261AA504BA6}" presName="tx1" presStyleLbl="revTx" presStyleIdx="4" presStyleCnt="6"/>
      <dgm:spPr/>
    </dgm:pt>
    <dgm:pt modelId="{A1EE223E-87DF-4432-AFDC-AEDA3E93C474}" type="pres">
      <dgm:prSet presAssocID="{D65064A1-3D47-40EC-90F6-7261AA504BA6}" presName="vert1" presStyleCnt="0"/>
      <dgm:spPr/>
    </dgm:pt>
    <dgm:pt modelId="{4361BF73-868E-485B-BAB6-F28C27AF22A0}" type="pres">
      <dgm:prSet presAssocID="{0E749310-F657-453A-9C80-0F3CEDE428EF}" presName="thickLine" presStyleLbl="alignNode1" presStyleIdx="5" presStyleCnt="6"/>
      <dgm:spPr/>
    </dgm:pt>
    <dgm:pt modelId="{9042C640-6286-48B9-89F9-D88C4C88ED6F}" type="pres">
      <dgm:prSet presAssocID="{0E749310-F657-453A-9C80-0F3CEDE428EF}" presName="horz1" presStyleCnt="0"/>
      <dgm:spPr/>
    </dgm:pt>
    <dgm:pt modelId="{87A2F346-3576-45EA-B0B2-77C96B746336}" type="pres">
      <dgm:prSet presAssocID="{0E749310-F657-453A-9C80-0F3CEDE428EF}" presName="tx1" presStyleLbl="revTx" presStyleIdx="5" presStyleCnt="6"/>
      <dgm:spPr/>
    </dgm:pt>
    <dgm:pt modelId="{1A6E36AB-CCE6-42CF-BA71-319449B439C0}" type="pres">
      <dgm:prSet presAssocID="{0E749310-F657-453A-9C80-0F3CEDE428EF}" presName="vert1" presStyleCnt="0"/>
      <dgm:spPr/>
    </dgm:pt>
  </dgm:ptLst>
  <dgm:cxnLst>
    <dgm:cxn modelId="{E2845807-D9A4-4BD0-B9EB-100496981368}" type="presOf" srcId="{E3BA7C23-6F1A-48FF-8BC4-173689017670}" destId="{242433A9-C7F5-4CF5-BCEC-19CE0C28D4B8}" srcOrd="0" destOrd="0" presId="urn:microsoft.com/office/officeart/2008/layout/LinedList"/>
    <dgm:cxn modelId="{7694D722-4E59-474B-9493-5B5E52C5788A}" srcId="{2D25ABE5-9B31-4612-9A1F-6EC17E5BD6BD}" destId="{E3BA7C23-6F1A-48FF-8BC4-173689017670}" srcOrd="0" destOrd="0" parTransId="{8358454F-F3C1-419B-BCCC-E672CE544E40}" sibTransId="{2F63BFB2-19D1-4E94-8EE0-DEDC1C5552CE}"/>
    <dgm:cxn modelId="{8008503A-BA70-48D2-92C5-346CD895A553}" srcId="{2D25ABE5-9B31-4612-9A1F-6EC17E5BD6BD}" destId="{18EA561E-E765-4E58-829C-AB7E7324EF4A}" srcOrd="2" destOrd="0" parTransId="{93BE1772-1530-48B9-9E26-F70226F89EEE}" sibTransId="{BD30245A-64CD-4854-B935-D4B00FB60A4E}"/>
    <dgm:cxn modelId="{AB72333B-CE66-4AF0-91DD-91384B1A4CEA}" type="presOf" srcId="{D65064A1-3D47-40EC-90F6-7261AA504BA6}" destId="{952C77EA-415D-45CF-8830-35EA4D52366D}" srcOrd="0" destOrd="0" presId="urn:microsoft.com/office/officeart/2008/layout/LinedList"/>
    <dgm:cxn modelId="{E156B93D-599A-4C3C-A31F-3BAC8D685443}" srcId="{2D25ABE5-9B31-4612-9A1F-6EC17E5BD6BD}" destId="{D65064A1-3D47-40EC-90F6-7261AA504BA6}" srcOrd="4" destOrd="0" parTransId="{184878D8-E2A2-4B60-BC76-4B7063561F53}" sibTransId="{D6356DE1-D738-45D5-9A94-6F51F8F46FFD}"/>
    <dgm:cxn modelId="{36231F64-FBA3-4E0A-912F-4BD14FE9CD87}" type="presOf" srcId="{713731C6-7D04-4D45-B751-4BF2769D354D}" destId="{7FE2B13B-A30A-410D-A929-B323BE81A02E}" srcOrd="0" destOrd="0" presId="urn:microsoft.com/office/officeart/2008/layout/LinedList"/>
    <dgm:cxn modelId="{499CCE87-F074-4A8E-8A4F-17AB7E3EB9F1}" srcId="{2D25ABE5-9B31-4612-9A1F-6EC17E5BD6BD}" destId="{713731C6-7D04-4D45-B751-4BF2769D354D}" srcOrd="1" destOrd="0" parTransId="{E0FFE3A9-77CC-4F22-85A7-4FAB36F36A24}" sibTransId="{BD51F408-E263-4AB4-99BB-0AEB603C4C0F}"/>
    <dgm:cxn modelId="{FA8E87A1-8030-4844-9E0A-E5C087142974}" type="presOf" srcId="{18EA561E-E765-4E58-829C-AB7E7324EF4A}" destId="{9D4A51AC-17DB-4F1D-96BD-2D5BF31728AE}" srcOrd="0" destOrd="0" presId="urn:microsoft.com/office/officeart/2008/layout/LinedList"/>
    <dgm:cxn modelId="{2242D2AC-E692-44E5-8740-341B19676CA3}" type="presOf" srcId="{2D7D4F8E-809B-4A73-90F0-735D7E1FC739}" destId="{18644FBF-7036-4182-97E1-97492CD0CE9F}" srcOrd="0" destOrd="0" presId="urn:microsoft.com/office/officeart/2008/layout/LinedList"/>
    <dgm:cxn modelId="{8EB439BE-6419-4123-BF16-8B864FAE7802}" type="presOf" srcId="{0E749310-F657-453A-9C80-0F3CEDE428EF}" destId="{87A2F346-3576-45EA-B0B2-77C96B746336}" srcOrd="0" destOrd="0" presId="urn:microsoft.com/office/officeart/2008/layout/LinedList"/>
    <dgm:cxn modelId="{16B28EC9-C03B-43B6-9D78-BF531035D593}" srcId="{2D25ABE5-9B31-4612-9A1F-6EC17E5BD6BD}" destId="{0E749310-F657-453A-9C80-0F3CEDE428EF}" srcOrd="5" destOrd="0" parTransId="{30F3AA5B-F44F-40AB-9846-B42613639736}" sibTransId="{3F0B08A3-B966-44BA-A699-D95E35385578}"/>
    <dgm:cxn modelId="{49639CFC-103F-4312-AB06-6A301060BBE7}" type="presOf" srcId="{2D25ABE5-9B31-4612-9A1F-6EC17E5BD6BD}" destId="{A535CF6B-0F14-4CCD-BE78-4E908B72921C}" srcOrd="0" destOrd="0" presId="urn:microsoft.com/office/officeart/2008/layout/LinedList"/>
    <dgm:cxn modelId="{52E64AFE-A911-45E6-85F3-F7D469380E5C}" srcId="{2D25ABE5-9B31-4612-9A1F-6EC17E5BD6BD}" destId="{2D7D4F8E-809B-4A73-90F0-735D7E1FC739}" srcOrd="3" destOrd="0" parTransId="{FC01D464-E086-490B-94B5-7CB4087A188E}" sibTransId="{F359C993-B11A-42BA-A8A8-FFBD145C19B4}"/>
    <dgm:cxn modelId="{8EFE05B5-F165-4E61-B9DC-728EE8460408}" type="presParOf" srcId="{A535CF6B-0F14-4CCD-BE78-4E908B72921C}" destId="{673F570C-C91A-4BC9-9050-ED6EDB540065}" srcOrd="0" destOrd="0" presId="urn:microsoft.com/office/officeart/2008/layout/LinedList"/>
    <dgm:cxn modelId="{B45C346F-2CD4-4C9E-A9EB-D660C2656C52}" type="presParOf" srcId="{A535CF6B-0F14-4CCD-BE78-4E908B72921C}" destId="{1C193CCE-2DA9-4B37-B1A3-63859BC1F6A3}" srcOrd="1" destOrd="0" presId="urn:microsoft.com/office/officeart/2008/layout/LinedList"/>
    <dgm:cxn modelId="{12F79C26-9A92-4E2A-B9D1-D64C3E682C2F}" type="presParOf" srcId="{1C193CCE-2DA9-4B37-B1A3-63859BC1F6A3}" destId="{242433A9-C7F5-4CF5-BCEC-19CE0C28D4B8}" srcOrd="0" destOrd="0" presId="urn:microsoft.com/office/officeart/2008/layout/LinedList"/>
    <dgm:cxn modelId="{DEA683D5-4832-4285-A61F-A6E23785FFDC}" type="presParOf" srcId="{1C193CCE-2DA9-4B37-B1A3-63859BC1F6A3}" destId="{A403FAD8-76D9-49EC-932F-A953B2F63395}" srcOrd="1" destOrd="0" presId="urn:microsoft.com/office/officeart/2008/layout/LinedList"/>
    <dgm:cxn modelId="{4CD67432-B49F-464B-9A1B-4F50872433C0}" type="presParOf" srcId="{A535CF6B-0F14-4CCD-BE78-4E908B72921C}" destId="{AC16E23A-B674-4C8B-BF94-52B996008CA7}" srcOrd="2" destOrd="0" presId="urn:microsoft.com/office/officeart/2008/layout/LinedList"/>
    <dgm:cxn modelId="{40376A0F-059B-4301-B4DE-CC36A3AA39EB}" type="presParOf" srcId="{A535CF6B-0F14-4CCD-BE78-4E908B72921C}" destId="{2F514DFB-F7EA-483B-ADC5-452F4F7B8E01}" srcOrd="3" destOrd="0" presId="urn:microsoft.com/office/officeart/2008/layout/LinedList"/>
    <dgm:cxn modelId="{1AB31770-1DF1-4A77-8966-0E1E14A5D251}" type="presParOf" srcId="{2F514DFB-F7EA-483B-ADC5-452F4F7B8E01}" destId="{7FE2B13B-A30A-410D-A929-B323BE81A02E}" srcOrd="0" destOrd="0" presId="urn:microsoft.com/office/officeart/2008/layout/LinedList"/>
    <dgm:cxn modelId="{04C89745-BAF2-4706-A2B6-3D44AE6A64F4}" type="presParOf" srcId="{2F514DFB-F7EA-483B-ADC5-452F4F7B8E01}" destId="{173C7711-2519-4F13-BBBA-B13BAF380A91}" srcOrd="1" destOrd="0" presId="urn:microsoft.com/office/officeart/2008/layout/LinedList"/>
    <dgm:cxn modelId="{77C49B79-D152-449A-AC5A-1A4FBFA81B35}" type="presParOf" srcId="{A535CF6B-0F14-4CCD-BE78-4E908B72921C}" destId="{E061DFE5-A15C-40D9-81A8-FA2BCF542FAA}" srcOrd="4" destOrd="0" presId="urn:microsoft.com/office/officeart/2008/layout/LinedList"/>
    <dgm:cxn modelId="{9D85E205-6A1F-43A5-B0D2-1A42398A3F53}" type="presParOf" srcId="{A535CF6B-0F14-4CCD-BE78-4E908B72921C}" destId="{812F4892-9FEC-4EE8-BA5A-07C284825232}" srcOrd="5" destOrd="0" presId="urn:microsoft.com/office/officeart/2008/layout/LinedList"/>
    <dgm:cxn modelId="{ECE9F6F8-3E97-4880-B248-E39F95A96B84}" type="presParOf" srcId="{812F4892-9FEC-4EE8-BA5A-07C284825232}" destId="{9D4A51AC-17DB-4F1D-96BD-2D5BF31728AE}" srcOrd="0" destOrd="0" presId="urn:microsoft.com/office/officeart/2008/layout/LinedList"/>
    <dgm:cxn modelId="{560D5577-E697-4709-9AB6-DB7B913202EE}" type="presParOf" srcId="{812F4892-9FEC-4EE8-BA5A-07C284825232}" destId="{7E6EC5D0-8D6F-4D65-B545-A06A1567C733}" srcOrd="1" destOrd="0" presId="urn:microsoft.com/office/officeart/2008/layout/LinedList"/>
    <dgm:cxn modelId="{47B4AA48-F496-449E-A13B-3730752E6578}" type="presParOf" srcId="{A535CF6B-0F14-4CCD-BE78-4E908B72921C}" destId="{CBAF0493-D46C-4AE3-8307-693F914946C6}" srcOrd="6" destOrd="0" presId="urn:microsoft.com/office/officeart/2008/layout/LinedList"/>
    <dgm:cxn modelId="{180BD47D-4B35-48F7-8E5D-7122978B61B6}" type="presParOf" srcId="{A535CF6B-0F14-4CCD-BE78-4E908B72921C}" destId="{7D6A2D57-4549-43E4-ABF5-E6AB6BE70B02}" srcOrd="7" destOrd="0" presId="urn:microsoft.com/office/officeart/2008/layout/LinedList"/>
    <dgm:cxn modelId="{45854F29-8760-42F3-A2BE-7572C0D3E287}" type="presParOf" srcId="{7D6A2D57-4549-43E4-ABF5-E6AB6BE70B02}" destId="{18644FBF-7036-4182-97E1-97492CD0CE9F}" srcOrd="0" destOrd="0" presId="urn:microsoft.com/office/officeart/2008/layout/LinedList"/>
    <dgm:cxn modelId="{59511CA4-53C7-4769-BE78-AEE5CE7DFF2E}" type="presParOf" srcId="{7D6A2D57-4549-43E4-ABF5-E6AB6BE70B02}" destId="{03F77BE7-82C3-44D1-A0B7-1FA9115EB2BE}" srcOrd="1" destOrd="0" presId="urn:microsoft.com/office/officeart/2008/layout/LinedList"/>
    <dgm:cxn modelId="{1E378AC6-2BC2-46B2-88C4-1569B409FCE1}" type="presParOf" srcId="{A535CF6B-0F14-4CCD-BE78-4E908B72921C}" destId="{A46DA77F-C464-4D4B-A228-F1F9C4100E6F}" srcOrd="8" destOrd="0" presId="urn:microsoft.com/office/officeart/2008/layout/LinedList"/>
    <dgm:cxn modelId="{0B69CCDB-6618-4F55-AFFD-EA1509D4084A}" type="presParOf" srcId="{A535CF6B-0F14-4CCD-BE78-4E908B72921C}" destId="{40C51613-1248-4D59-AA1B-B4FE1D59726D}" srcOrd="9" destOrd="0" presId="urn:microsoft.com/office/officeart/2008/layout/LinedList"/>
    <dgm:cxn modelId="{D747252E-FCBC-4F04-96F3-C2F2D60BA568}" type="presParOf" srcId="{40C51613-1248-4D59-AA1B-B4FE1D59726D}" destId="{952C77EA-415D-45CF-8830-35EA4D52366D}" srcOrd="0" destOrd="0" presId="urn:microsoft.com/office/officeart/2008/layout/LinedList"/>
    <dgm:cxn modelId="{ECCB10E3-F64B-4972-915E-7EA7E2B5A99F}" type="presParOf" srcId="{40C51613-1248-4D59-AA1B-B4FE1D59726D}" destId="{A1EE223E-87DF-4432-AFDC-AEDA3E93C474}" srcOrd="1" destOrd="0" presId="urn:microsoft.com/office/officeart/2008/layout/LinedList"/>
    <dgm:cxn modelId="{69DBE14C-7C47-4A3D-939F-2C7EF52231C0}" type="presParOf" srcId="{A535CF6B-0F14-4CCD-BE78-4E908B72921C}" destId="{4361BF73-868E-485B-BAB6-F28C27AF22A0}" srcOrd="10" destOrd="0" presId="urn:microsoft.com/office/officeart/2008/layout/LinedList"/>
    <dgm:cxn modelId="{FB9C7703-4FE7-4615-A53B-48C3825455AB}" type="presParOf" srcId="{A535CF6B-0F14-4CCD-BE78-4E908B72921C}" destId="{9042C640-6286-48B9-89F9-D88C4C88ED6F}" srcOrd="11" destOrd="0" presId="urn:microsoft.com/office/officeart/2008/layout/LinedList"/>
    <dgm:cxn modelId="{0AC3F080-F7A9-49EC-8908-8C265BE9E4C8}" type="presParOf" srcId="{9042C640-6286-48B9-89F9-D88C4C88ED6F}" destId="{87A2F346-3576-45EA-B0B2-77C96B746336}" srcOrd="0" destOrd="0" presId="urn:microsoft.com/office/officeart/2008/layout/LinedList"/>
    <dgm:cxn modelId="{3DBA1CAB-1B68-4969-AA8F-E52AA1FE4668}" type="presParOf" srcId="{9042C640-6286-48B9-89F9-D88C4C88ED6F}" destId="{1A6E36AB-CCE6-42CF-BA71-319449B439C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A97D31-7D25-4171-A8F5-943F8FC9C5E5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D56E8D2-2208-4274-80B5-1B8343432E80}">
      <dgm:prSet/>
      <dgm:spPr/>
      <dgm:t>
        <a:bodyPr/>
        <a:lstStyle/>
        <a:p>
          <a:r>
            <a:rPr lang="en-GB"/>
            <a:t>Defines the types of documents to be managed and a document naming scheme.</a:t>
          </a:r>
          <a:endParaRPr lang="en-US"/>
        </a:p>
      </dgm:t>
    </dgm:pt>
    <dgm:pt modelId="{9D30320B-4AE5-440E-BD3C-5CE10E3DDB59}" type="parTrans" cxnId="{F35E9134-4CED-4028-96C4-D8CF2CF116CD}">
      <dgm:prSet/>
      <dgm:spPr/>
      <dgm:t>
        <a:bodyPr/>
        <a:lstStyle/>
        <a:p>
          <a:endParaRPr lang="en-US"/>
        </a:p>
      </dgm:t>
    </dgm:pt>
    <dgm:pt modelId="{7A9AC2C8-2782-43FB-BEE3-DECEF7194313}" type="sibTrans" cxnId="{F35E9134-4CED-4028-96C4-D8CF2CF116CD}">
      <dgm:prSet/>
      <dgm:spPr/>
      <dgm:t>
        <a:bodyPr/>
        <a:lstStyle/>
        <a:p>
          <a:endParaRPr lang="en-US"/>
        </a:p>
      </dgm:t>
    </dgm:pt>
    <dgm:pt modelId="{C4527F1A-4978-427B-9616-DAEC63BBAD57}">
      <dgm:prSet/>
      <dgm:spPr/>
      <dgm:t>
        <a:bodyPr/>
        <a:lstStyle/>
        <a:p>
          <a:r>
            <a:rPr lang="en-GB"/>
            <a:t>Defines who takes responsibility for the CM procedures and creation of baselines.</a:t>
          </a:r>
          <a:endParaRPr lang="en-US"/>
        </a:p>
      </dgm:t>
    </dgm:pt>
    <dgm:pt modelId="{EDBFE8FE-5BE9-41C0-974D-7E023720CEDD}" type="parTrans" cxnId="{60511307-82CE-49C1-B624-A5BE07E639C3}">
      <dgm:prSet/>
      <dgm:spPr/>
      <dgm:t>
        <a:bodyPr/>
        <a:lstStyle/>
        <a:p>
          <a:endParaRPr lang="en-US"/>
        </a:p>
      </dgm:t>
    </dgm:pt>
    <dgm:pt modelId="{FAE59BA4-609A-4C07-9D8D-035AE50ADCF7}" type="sibTrans" cxnId="{60511307-82CE-49C1-B624-A5BE07E639C3}">
      <dgm:prSet/>
      <dgm:spPr/>
      <dgm:t>
        <a:bodyPr/>
        <a:lstStyle/>
        <a:p>
          <a:endParaRPr lang="en-US"/>
        </a:p>
      </dgm:t>
    </dgm:pt>
    <dgm:pt modelId="{D1DFC1DE-D78C-413B-AA50-27A4A4D13E73}">
      <dgm:prSet/>
      <dgm:spPr/>
      <dgm:t>
        <a:bodyPr/>
        <a:lstStyle/>
        <a:p>
          <a:r>
            <a:rPr lang="en-GB"/>
            <a:t>Defines policies for change control and version management.</a:t>
          </a:r>
          <a:endParaRPr lang="en-US"/>
        </a:p>
      </dgm:t>
    </dgm:pt>
    <dgm:pt modelId="{0A45F2AF-DEF1-438A-8D12-0EB2EB684D99}" type="parTrans" cxnId="{F6433E27-555E-4298-9D5F-B6EF3CB2399A}">
      <dgm:prSet/>
      <dgm:spPr/>
      <dgm:t>
        <a:bodyPr/>
        <a:lstStyle/>
        <a:p>
          <a:endParaRPr lang="en-US"/>
        </a:p>
      </dgm:t>
    </dgm:pt>
    <dgm:pt modelId="{CFCA296C-8494-496C-910A-9AAC665F451A}" type="sibTrans" cxnId="{F6433E27-555E-4298-9D5F-B6EF3CB2399A}">
      <dgm:prSet/>
      <dgm:spPr/>
      <dgm:t>
        <a:bodyPr/>
        <a:lstStyle/>
        <a:p>
          <a:endParaRPr lang="en-US"/>
        </a:p>
      </dgm:t>
    </dgm:pt>
    <dgm:pt modelId="{A366BFF5-C8F5-46EF-92A2-3867AB016166}">
      <dgm:prSet/>
      <dgm:spPr/>
      <dgm:t>
        <a:bodyPr/>
        <a:lstStyle/>
        <a:p>
          <a:r>
            <a:rPr lang="en-GB"/>
            <a:t>Defines the CM records which must be maintained.</a:t>
          </a:r>
          <a:endParaRPr lang="en-US"/>
        </a:p>
      </dgm:t>
    </dgm:pt>
    <dgm:pt modelId="{3B69A444-FF61-4C66-89D2-2CC349A32BFD}" type="parTrans" cxnId="{F46C0C7D-D835-4E0B-87AA-17DA53C5AD4F}">
      <dgm:prSet/>
      <dgm:spPr/>
      <dgm:t>
        <a:bodyPr/>
        <a:lstStyle/>
        <a:p>
          <a:endParaRPr lang="en-US"/>
        </a:p>
      </dgm:t>
    </dgm:pt>
    <dgm:pt modelId="{8DFD756D-27C0-48BC-8FB4-AC1B3B57B0D4}" type="sibTrans" cxnId="{F46C0C7D-D835-4E0B-87AA-17DA53C5AD4F}">
      <dgm:prSet/>
      <dgm:spPr/>
      <dgm:t>
        <a:bodyPr/>
        <a:lstStyle/>
        <a:p>
          <a:endParaRPr lang="en-US"/>
        </a:p>
      </dgm:t>
    </dgm:pt>
    <dgm:pt modelId="{D1EF8AAB-FB20-42ED-AB13-388B810CAA15}">
      <dgm:prSet/>
      <dgm:spPr/>
      <dgm:t>
        <a:bodyPr/>
        <a:lstStyle/>
        <a:p>
          <a:r>
            <a:rPr lang="en-GB"/>
            <a:t>Describes the tools which should be used to assist the CM process and any limitations on their use.</a:t>
          </a:r>
          <a:endParaRPr lang="en-US"/>
        </a:p>
      </dgm:t>
    </dgm:pt>
    <dgm:pt modelId="{44C7E557-EF35-4B07-A12D-5A226D933628}" type="parTrans" cxnId="{DE47269A-E280-47A2-AED7-1FE7264E14AD}">
      <dgm:prSet/>
      <dgm:spPr/>
      <dgm:t>
        <a:bodyPr/>
        <a:lstStyle/>
        <a:p>
          <a:endParaRPr lang="en-US"/>
        </a:p>
      </dgm:t>
    </dgm:pt>
    <dgm:pt modelId="{79A8330D-9B78-4DF6-B2E7-B16038CC7EE4}" type="sibTrans" cxnId="{DE47269A-E280-47A2-AED7-1FE7264E14AD}">
      <dgm:prSet/>
      <dgm:spPr/>
      <dgm:t>
        <a:bodyPr/>
        <a:lstStyle/>
        <a:p>
          <a:endParaRPr lang="en-US"/>
        </a:p>
      </dgm:t>
    </dgm:pt>
    <dgm:pt modelId="{C66E7162-2F29-45A2-B79A-CEE9C73BDDA5}">
      <dgm:prSet/>
      <dgm:spPr/>
      <dgm:t>
        <a:bodyPr/>
        <a:lstStyle/>
        <a:p>
          <a:r>
            <a:rPr lang="en-GB"/>
            <a:t>Defines the process of tool use.</a:t>
          </a:r>
          <a:endParaRPr lang="en-US"/>
        </a:p>
      </dgm:t>
    </dgm:pt>
    <dgm:pt modelId="{E6ADF629-0B7E-498B-B158-FD86495FB52B}" type="parTrans" cxnId="{DE956BA0-4414-48A6-A292-F06FEDA1A2A0}">
      <dgm:prSet/>
      <dgm:spPr/>
      <dgm:t>
        <a:bodyPr/>
        <a:lstStyle/>
        <a:p>
          <a:endParaRPr lang="en-US"/>
        </a:p>
      </dgm:t>
    </dgm:pt>
    <dgm:pt modelId="{38097A14-331B-44AA-9B97-16DC3B2E062F}" type="sibTrans" cxnId="{DE956BA0-4414-48A6-A292-F06FEDA1A2A0}">
      <dgm:prSet/>
      <dgm:spPr/>
      <dgm:t>
        <a:bodyPr/>
        <a:lstStyle/>
        <a:p>
          <a:endParaRPr lang="en-US"/>
        </a:p>
      </dgm:t>
    </dgm:pt>
    <dgm:pt modelId="{78408C8B-E328-4807-9930-9E963F5B0BB9}">
      <dgm:prSet/>
      <dgm:spPr/>
      <dgm:t>
        <a:bodyPr/>
        <a:lstStyle/>
        <a:p>
          <a:r>
            <a:rPr lang="en-GB"/>
            <a:t>Defines the CM database used to record configuration information.</a:t>
          </a:r>
          <a:endParaRPr lang="en-US"/>
        </a:p>
      </dgm:t>
    </dgm:pt>
    <dgm:pt modelId="{E71B35B2-0B3D-4706-828F-84173E140844}" type="parTrans" cxnId="{5CA7B92B-5117-401D-9737-EBFFE218384B}">
      <dgm:prSet/>
      <dgm:spPr/>
      <dgm:t>
        <a:bodyPr/>
        <a:lstStyle/>
        <a:p>
          <a:endParaRPr lang="en-US"/>
        </a:p>
      </dgm:t>
    </dgm:pt>
    <dgm:pt modelId="{43AC18F8-1F92-4C15-A613-44968342F81F}" type="sibTrans" cxnId="{5CA7B92B-5117-401D-9737-EBFFE218384B}">
      <dgm:prSet/>
      <dgm:spPr/>
      <dgm:t>
        <a:bodyPr/>
        <a:lstStyle/>
        <a:p>
          <a:endParaRPr lang="en-US"/>
        </a:p>
      </dgm:t>
    </dgm:pt>
    <dgm:pt modelId="{4668014E-09C1-4DF7-B435-14AED9CAB8E2}">
      <dgm:prSet/>
      <dgm:spPr/>
      <dgm:t>
        <a:bodyPr/>
        <a:lstStyle/>
        <a:p>
          <a:r>
            <a:rPr lang="en-GB"/>
            <a:t>May include information such as the CM of external software, process auditing, etc.</a:t>
          </a:r>
          <a:endParaRPr lang="en-US"/>
        </a:p>
      </dgm:t>
    </dgm:pt>
    <dgm:pt modelId="{E4B4AE3C-0ED9-4DB9-968C-7150E7BFFDF0}" type="parTrans" cxnId="{5817A43A-6A1C-4587-AC22-4AF985B6B05E}">
      <dgm:prSet/>
      <dgm:spPr/>
      <dgm:t>
        <a:bodyPr/>
        <a:lstStyle/>
        <a:p>
          <a:endParaRPr lang="en-US"/>
        </a:p>
      </dgm:t>
    </dgm:pt>
    <dgm:pt modelId="{78D466BA-67A0-40A4-8D69-759AC87DA31C}" type="sibTrans" cxnId="{5817A43A-6A1C-4587-AC22-4AF985B6B05E}">
      <dgm:prSet/>
      <dgm:spPr/>
      <dgm:t>
        <a:bodyPr/>
        <a:lstStyle/>
        <a:p>
          <a:endParaRPr lang="en-US"/>
        </a:p>
      </dgm:t>
    </dgm:pt>
    <dgm:pt modelId="{535113B5-4F2E-4BF5-9728-DF070226A979}" type="pres">
      <dgm:prSet presAssocID="{BCA97D31-7D25-4171-A8F5-943F8FC9C5E5}" presName="vert0" presStyleCnt="0">
        <dgm:presLayoutVars>
          <dgm:dir/>
          <dgm:animOne val="branch"/>
          <dgm:animLvl val="lvl"/>
        </dgm:presLayoutVars>
      </dgm:prSet>
      <dgm:spPr/>
    </dgm:pt>
    <dgm:pt modelId="{937B0A90-1447-4805-AE40-07FDF2E48E01}" type="pres">
      <dgm:prSet presAssocID="{FD56E8D2-2208-4274-80B5-1B8343432E80}" presName="thickLine" presStyleLbl="alignNode1" presStyleIdx="0" presStyleCnt="8"/>
      <dgm:spPr/>
    </dgm:pt>
    <dgm:pt modelId="{08582149-E1E3-4A1F-BDFB-DE59643F61F9}" type="pres">
      <dgm:prSet presAssocID="{FD56E8D2-2208-4274-80B5-1B8343432E80}" presName="horz1" presStyleCnt="0"/>
      <dgm:spPr/>
    </dgm:pt>
    <dgm:pt modelId="{21DBA41B-519F-45A6-9A23-784AF23F1718}" type="pres">
      <dgm:prSet presAssocID="{FD56E8D2-2208-4274-80B5-1B8343432E80}" presName="tx1" presStyleLbl="revTx" presStyleIdx="0" presStyleCnt="8"/>
      <dgm:spPr/>
    </dgm:pt>
    <dgm:pt modelId="{33D24EB8-7FBC-4484-A1B5-B3F3AAC345C5}" type="pres">
      <dgm:prSet presAssocID="{FD56E8D2-2208-4274-80B5-1B8343432E80}" presName="vert1" presStyleCnt="0"/>
      <dgm:spPr/>
    </dgm:pt>
    <dgm:pt modelId="{27C0ACDF-BD70-4348-8E25-304631596D40}" type="pres">
      <dgm:prSet presAssocID="{C4527F1A-4978-427B-9616-DAEC63BBAD57}" presName="thickLine" presStyleLbl="alignNode1" presStyleIdx="1" presStyleCnt="8"/>
      <dgm:spPr/>
    </dgm:pt>
    <dgm:pt modelId="{1B3CE27D-6D8A-4D05-9873-271D9581EAEB}" type="pres">
      <dgm:prSet presAssocID="{C4527F1A-4978-427B-9616-DAEC63BBAD57}" presName="horz1" presStyleCnt="0"/>
      <dgm:spPr/>
    </dgm:pt>
    <dgm:pt modelId="{16CAE73E-E7E5-4AF4-8626-48CC4AA7899F}" type="pres">
      <dgm:prSet presAssocID="{C4527F1A-4978-427B-9616-DAEC63BBAD57}" presName="tx1" presStyleLbl="revTx" presStyleIdx="1" presStyleCnt="8"/>
      <dgm:spPr/>
    </dgm:pt>
    <dgm:pt modelId="{4BC5018C-685B-4F2C-B3D5-615E8FC904D4}" type="pres">
      <dgm:prSet presAssocID="{C4527F1A-4978-427B-9616-DAEC63BBAD57}" presName="vert1" presStyleCnt="0"/>
      <dgm:spPr/>
    </dgm:pt>
    <dgm:pt modelId="{79B6304D-0EE4-44D8-9520-A123F96A0C49}" type="pres">
      <dgm:prSet presAssocID="{D1DFC1DE-D78C-413B-AA50-27A4A4D13E73}" presName="thickLine" presStyleLbl="alignNode1" presStyleIdx="2" presStyleCnt="8"/>
      <dgm:spPr/>
    </dgm:pt>
    <dgm:pt modelId="{BE5BE16D-8139-4B5E-8CD7-C5D4E69A8D28}" type="pres">
      <dgm:prSet presAssocID="{D1DFC1DE-D78C-413B-AA50-27A4A4D13E73}" presName="horz1" presStyleCnt="0"/>
      <dgm:spPr/>
    </dgm:pt>
    <dgm:pt modelId="{B7F0259C-4554-4B85-93F6-19AE8EBA0AD8}" type="pres">
      <dgm:prSet presAssocID="{D1DFC1DE-D78C-413B-AA50-27A4A4D13E73}" presName="tx1" presStyleLbl="revTx" presStyleIdx="2" presStyleCnt="8"/>
      <dgm:spPr/>
    </dgm:pt>
    <dgm:pt modelId="{896AA010-8C3D-4362-ACC7-5B77982ECF63}" type="pres">
      <dgm:prSet presAssocID="{D1DFC1DE-D78C-413B-AA50-27A4A4D13E73}" presName="vert1" presStyleCnt="0"/>
      <dgm:spPr/>
    </dgm:pt>
    <dgm:pt modelId="{830524C3-4312-4EC6-9F16-35BD2E275068}" type="pres">
      <dgm:prSet presAssocID="{A366BFF5-C8F5-46EF-92A2-3867AB016166}" presName="thickLine" presStyleLbl="alignNode1" presStyleIdx="3" presStyleCnt="8"/>
      <dgm:spPr/>
    </dgm:pt>
    <dgm:pt modelId="{B09BD59A-3F42-4F3C-B565-1DF739485F8D}" type="pres">
      <dgm:prSet presAssocID="{A366BFF5-C8F5-46EF-92A2-3867AB016166}" presName="horz1" presStyleCnt="0"/>
      <dgm:spPr/>
    </dgm:pt>
    <dgm:pt modelId="{E869B1E6-7597-43ED-A7FA-250011F6F626}" type="pres">
      <dgm:prSet presAssocID="{A366BFF5-C8F5-46EF-92A2-3867AB016166}" presName="tx1" presStyleLbl="revTx" presStyleIdx="3" presStyleCnt="8"/>
      <dgm:spPr/>
    </dgm:pt>
    <dgm:pt modelId="{F974926D-0D2A-432D-AC45-341592A55626}" type="pres">
      <dgm:prSet presAssocID="{A366BFF5-C8F5-46EF-92A2-3867AB016166}" presName="vert1" presStyleCnt="0"/>
      <dgm:spPr/>
    </dgm:pt>
    <dgm:pt modelId="{22006B62-4EFF-4F8F-ABFD-3216BFEFC460}" type="pres">
      <dgm:prSet presAssocID="{D1EF8AAB-FB20-42ED-AB13-388B810CAA15}" presName="thickLine" presStyleLbl="alignNode1" presStyleIdx="4" presStyleCnt="8"/>
      <dgm:spPr/>
    </dgm:pt>
    <dgm:pt modelId="{36B2C82B-2188-45ED-9B69-D1C29CC4AC63}" type="pres">
      <dgm:prSet presAssocID="{D1EF8AAB-FB20-42ED-AB13-388B810CAA15}" presName="horz1" presStyleCnt="0"/>
      <dgm:spPr/>
    </dgm:pt>
    <dgm:pt modelId="{F3FC6FB9-8F76-44F2-BD47-B238734797C5}" type="pres">
      <dgm:prSet presAssocID="{D1EF8AAB-FB20-42ED-AB13-388B810CAA15}" presName="tx1" presStyleLbl="revTx" presStyleIdx="4" presStyleCnt="8"/>
      <dgm:spPr/>
    </dgm:pt>
    <dgm:pt modelId="{4EFAA174-6BC0-46E1-BAC2-B2A96AAD3C03}" type="pres">
      <dgm:prSet presAssocID="{D1EF8AAB-FB20-42ED-AB13-388B810CAA15}" presName="vert1" presStyleCnt="0"/>
      <dgm:spPr/>
    </dgm:pt>
    <dgm:pt modelId="{6E2B7C40-9F93-4F0A-8848-A3549095D8F1}" type="pres">
      <dgm:prSet presAssocID="{C66E7162-2F29-45A2-B79A-CEE9C73BDDA5}" presName="thickLine" presStyleLbl="alignNode1" presStyleIdx="5" presStyleCnt="8"/>
      <dgm:spPr/>
    </dgm:pt>
    <dgm:pt modelId="{13CE9254-58DA-41F2-B00F-C6CCF3AC68BC}" type="pres">
      <dgm:prSet presAssocID="{C66E7162-2F29-45A2-B79A-CEE9C73BDDA5}" presName="horz1" presStyleCnt="0"/>
      <dgm:spPr/>
    </dgm:pt>
    <dgm:pt modelId="{00E32FE3-589C-4B2F-9F06-1ABA5A6E9CCE}" type="pres">
      <dgm:prSet presAssocID="{C66E7162-2F29-45A2-B79A-CEE9C73BDDA5}" presName="tx1" presStyleLbl="revTx" presStyleIdx="5" presStyleCnt="8"/>
      <dgm:spPr/>
    </dgm:pt>
    <dgm:pt modelId="{DC5CBE27-0F1B-493B-9328-2BE08604C084}" type="pres">
      <dgm:prSet presAssocID="{C66E7162-2F29-45A2-B79A-CEE9C73BDDA5}" presName="vert1" presStyleCnt="0"/>
      <dgm:spPr/>
    </dgm:pt>
    <dgm:pt modelId="{09506466-C120-4F8B-B3CD-AFD668B39B41}" type="pres">
      <dgm:prSet presAssocID="{78408C8B-E328-4807-9930-9E963F5B0BB9}" presName="thickLine" presStyleLbl="alignNode1" presStyleIdx="6" presStyleCnt="8"/>
      <dgm:spPr/>
    </dgm:pt>
    <dgm:pt modelId="{4DC54176-D9DF-4003-AC40-8C936A0647F8}" type="pres">
      <dgm:prSet presAssocID="{78408C8B-E328-4807-9930-9E963F5B0BB9}" presName="horz1" presStyleCnt="0"/>
      <dgm:spPr/>
    </dgm:pt>
    <dgm:pt modelId="{E79FE15E-F90F-4B16-830F-9CC275727259}" type="pres">
      <dgm:prSet presAssocID="{78408C8B-E328-4807-9930-9E963F5B0BB9}" presName="tx1" presStyleLbl="revTx" presStyleIdx="6" presStyleCnt="8"/>
      <dgm:spPr/>
    </dgm:pt>
    <dgm:pt modelId="{9A65650C-C738-4E72-B986-253184633D0A}" type="pres">
      <dgm:prSet presAssocID="{78408C8B-E328-4807-9930-9E963F5B0BB9}" presName="vert1" presStyleCnt="0"/>
      <dgm:spPr/>
    </dgm:pt>
    <dgm:pt modelId="{9C657B67-CA08-4466-8325-A443593934E8}" type="pres">
      <dgm:prSet presAssocID="{4668014E-09C1-4DF7-B435-14AED9CAB8E2}" presName="thickLine" presStyleLbl="alignNode1" presStyleIdx="7" presStyleCnt="8"/>
      <dgm:spPr/>
    </dgm:pt>
    <dgm:pt modelId="{6B6CF3C8-3D0B-492C-B5F4-21C891A5CF64}" type="pres">
      <dgm:prSet presAssocID="{4668014E-09C1-4DF7-B435-14AED9CAB8E2}" presName="horz1" presStyleCnt="0"/>
      <dgm:spPr/>
    </dgm:pt>
    <dgm:pt modelId="{01E7A2BB-7F66-415B-A975-A4B92A303D7F}" type="pres">
      <dgm:prSet presAssocID="{4668014E-09C1-4DF7-B435-14AED9CAB8E2}" presName="tx1" presStyleLbl="revTx" presStyleIdx="7" presStyleCnt="8"/>
      <dgm:spPr/>
    </dgm:pt>
    <dgm:pt modelId="{7D945E0B-0A5B-4D40-9652-D0A893F42936}" type="pres">
      <dgm:prSet presAssocID="{4668014E-09C1-4DF7-B435-14AED9CAB8E2}" presName="vert1" presStyleCnt="0"/>
      <dgm:spPr/>
    </dgm:pt>
  </dgm:ptLst>
  <dgm:cxnLst>
    <dgm:cxn modelId="{32184006-4367-45EB-A2CB-2B2E8DDD98B9}" type="presOf" srcId="{4668014E-09C1-4DF7-B435-14AED9CAB8E2}" destId="{01E7A2BB-7F66-415B-A975-A4B92A303D7F}" srcOrd="0" destOrd="0" presId="urn:microsoft.com/office/officeart/2008/layout/LinedList"/>
    <dgm:cxn modelId="{60511307-82CE-49C1-B624-A5BE07E639C3}" srcId="{BCA97D31-7D25-4171-A8F5-943F8FC9C5E5}" destId="{C4527F1A-4978-427B-9616-DAEC63BBAD57}" srcOrd="1" destOrd="0" parTransId="{EDBFE8FE-5BE9-41C0-974D-7E023720CEDD}" sibTransId="{FAE59BA4-609A-4C07-9D8D-035AE50ADCF7}"/>
    <dgm:cxn modelId="{2809A30E-8635-46D0-B6E8-22B90DFE0D2F}" type="presOf" srcId="{FD56E8D2-2208-4274-80B5-1B8343432E80}" destId="{21DBA41B-519F-45A6-9A23-784AF23F1718}" srcOrd="0" destOrd="0" presId="urn:microsoft.com/office/officeart/2008/layout/LinedList"/>
    <dgm:cxn modelId="{F6433E27-555E-4298-9D5F-B6EF3CB2399A}" srcId="{BCA97D31-7D25-4171-A8F5-943F8FC9C5E5}" destId="{D1DFC1DE-D78C-413B-AA50-27A4A4D13E73}" srcOrd="2" destOrd="0" parTransId="{0A45F2AF-DEF1-438A-8D12-0EB2EB684D99}" sibTransId="{CFCA296C-8494-496C-910A-9AAC665F451A}"/>
    <dgm:cxn modelId="{5CA7B92B-5117-401D-9737-EBFFE218384B}" srcId="{BCA97D31-7D25-4171-A8F5-943F8FC9C5E5}" destId="{78408C8B-E328-4807-9930-9E963F5B0BB9}" srcOrd="6" destOrd="0" parTransId="{E71B35B2-0B3D-4706-828F-84173E140844}" sibTransId="{43AC18F8-1F92-4C15-A613-44968342F81F}"/>
    <dgm:cxn modelId="{F35E9134-4CED-4028-96C4-D8CF2CF116CD}" srcId="{BCA97D31-7D25-4171-A8F5-943F8FC9C5E5}" destId="{FD56E8D2-2208-4274-80B5-1B8343432E80}" srcOrd="0" destOrd="0" parTransId="{9D30320B-4AE5-440E-BD3C-5CE10E3DDB59}" sibTransId="{7A9AC2C8-2782-43FB-BEE3-DECEF7194313}"/>
    <dgm:cxn modelId="{5817A43A-6A1C-4587-AC22-4AF985B6B05E}" srcId="{BCA97D31-7D25-4171-A8F5-943F8FC9C5E5}" destId="{4668014E-09C1-4DF7-B435-14AED9CAB8E2}" srcOrd="7" destOrd="0" parTransId="{E4B4AE3C-0ED9-4DB9-968C-7150E7BFFDF0}" sibTransId="{78D466BA-67A0-40A4-8D69-759AC87DA31C}"/>
    <dgm:cxn modelId="{89CB5457-2DE0-48DE-B0D4-06194E048198}" type="presOf" srcId="{C66E7162-2F29-45A2-B79A-CEE9C73BDDA5}" destId="{00E32FE3-589C-4B2F-9F06-1ABA5A6E9CCE}" srcOrd="0" destOrd="0" presId="urn:microsoft.com/office/officeart/2008/layout/LinedList"/>
    <dgm:cxn modelId="{BD6B1178-F7E0-4286-8544-C233FA4F9FF4}" type="presOf" srcId="{A366BFF5-C8F5-46EF-92A2-3867AB016166}" destId="{E869B1E6-7597-43ED-A7FA-250011F6F626}" srcOrd="0" destOrd="0" presId="urn:microsoft.com/office/officeart/2008/layout/LinedList"/>
    <dgm:cxn modelId="{F46C0C7D-D835-4E0B-87AA-17DA53C5AD4F}" srcId="{BCA97D31-7D25-4171-A8F5-943F8FC9C5E5}" destId="{A366BFF5-C8F5-46EF-92A2-3867AB016166}" srcOrd="3" destOrd="0" parTransId="{3B69A444-FF61-4C66-89D2-2CC349A32BFD}" sibTransId="{8DFD756D-27C0-48BC-8FB4-AC1B3B57B0D4}"/>
    <dgm:cxn modelId="{45B7858A-FA91-4DED-BC2C-7BD94D0D280A}" type="presOf" srcId="{78408C8B-E328-4807-9930-9E963F5B0BB9}" destId="{E79FE15E-F90F-4B16-830F-9CC275727259}" srcOrd="0" destOrd="0" presId="urn:microsoft.com/office/officeart/2008/layout/LinedList"/>
    <dgm:cxn modelId="{995F4196-D13B-434F-A20C-28688C280CA7}" type="presOf" srcId="{BCA97D31-7D25-4171-A8F5-943F8FC9C5E5}" destId="{535113B5-4F2E-4BF5-9728-DF070226A979}" srcOrd="0" destOrd="0" presId="urn:microsoft.com/office/officeart/2008/layout/LinedList"/>
    <dgm:cxn modelId="{DE47269A-E280-47A2-AED7-1FE7264E14AD}" srcId="{BCA97D31-7D25-4171-A8F5-943F8FC9C5E5}" destId="{D1EF8AAB-FB20-42ED-AB13-388B810CAA15}" srcOrd="4" destOrd="0" parTransId="{44C7E557-EF35-4B07-A12D-5A226D933628}" sibTransId="{79A8330D-9B78-4DF6-B2E7-B16038CC7EE4}"/>
    <dgm:cxn modelId="{DE956BA0-4414-48A6-A292-F06FEDA1A2A0}" srcId="{BCA97D31-7D25-4171-A8F5-943F8FC9C5E5}" destId="{C66E7162-2F29-45A2-B79A-CEE9C73BDDA5}" srcOrd="5" destOrd="0" parTransId="{E6ADF629-0B7E-498B-B158-FD86495FB52B}" sibTransId="{38097A14-331B-44AA-9B97-16DC3B2E062F}"/>
    <dgm:cxn modelId="{3E5D44B2-A19E-4C21-9695-B6DDFC97AC8C}" type="presOf" srcId="{D1DFC1DE-D78C-413B-AA50-27A4A4D13E73}" destId="{B7F0259C-4554-4B85-93F6-19AE8EBA0AD8}" srcOrd="0" destOrd="0" presId="urn:microsoft.com/office/officeart/2008/layout/LinedList"/>
    <dgm:cxn modelId="{D9AC5AB5-9EB4-4E3F-9894-6563648BC77E}" type="presOf" srcId="{C4527F1A-4978-427B-9616-DAEC63BBAD57}" destId="{16CAE73E-E7E5-4AF4-8626-48CC4AA7899F}" srcOrd="0" destOrd="0" presId="urn:microsoft.com/office/officeart/2008/layout/LinedList"/>
    <dgm:cxn modelId="{507009CB-5EEA-4122-BAB2-590697EF9F88}" type="presOf" srcId="{D1EF8AAB-FB20-42ED-AB13-388B810CAA15}" destId="{F3FC6FB9-8F76-44F2-BD47-B238734797C5}" srcOrd="0" destOrd="0" presId="urn:microsoft.com/office/officeart/2008/layout/LinedList"/>
    <dgm:cxn modelId="{023536BC-D281-4A2A-935D-DE2AC4C4DDFF}" type="presParOf" srcId="{535113B5-4F2E-4BF5-9728-DF070226A979}" destId="{937B0A90-1447-4805-AE40-07FDF2E48E01}" srcOrd="0" destOrd="0" presId="urn:microsoft.com/office/officeart/2008/layout/LinedList"/>
    <dgm:cxn modelId="{852F7161-9DB1-426B-B96C-8CF04FCF0D3A}" type="presParOf" srcId="{535113B5-4F2E-4BF5-9728-DF070226A979}" destId="{08582149-E1E3-4A1F-BDFB-DE59643F61F9}" srcOrd="1" destOrd="0" presId="urn:microsoft.com/office/officeart/2008/layout/LinedList"/>
    <dgm:cxn modelId="{8E7C2F02-C6F9-438A-B43B-F71758C7B28B}" type="presParOf" srcId="{08582149-E1E3-4A1F-BDFB-DE59643F61F9}" destId="{21DBA41B-519F-45A6-9A23-784AF23F1718}" srcOrd="0" destOrd="0" presId="urn:microsoft.com/office/officeart/2008/layout/LinedList"/>
    <dgm:cxn modelId="{A55F3911-D9BB-41E5-9ACF-3B32F4F73361}" type="presParOf" srcId="{08582149-E1E3-4A1F-BDFB-DE59643F61F9}" destId="{33D24EB8-7FBC-4484-A1B5-B3F3AAC345C5}" srcOrd="1" destOrd="0" presId="urn:microsoft.com/office/officeart/2008/layout/LinedList"/>
    <dgm:cxn modelId="{A7B8B7E7-7B1E-47FE-9D2A-C8B2D7F51254}" type="presParOf" srcId="{535113B5-4F2E-4BF5-9728-DF070226A979}" destId="{27C0ACDF-BD70-4348-8E25-304631596D40}" srcOrd="2" destOrd="0" presId="urn:microsoft.com/office/officeart/2008/layout/LinedList"/>
    <dgm:cxn modelId="{DFD25F0B-2EAD-461F-BE19-166736F7756A}" type="presParOf" srcId="{535113B5-4F2E-4BF5-9728-DF070226A979}" destId="{1B3CE27D-6D8A-4D05-9873-271D9581EAEB}" srcOrd="3" destOrd="0" presId="urn:microsoft.com/office/officeart/2008/layout/LinedList"/>
    <dgm:cxn modelId="{27D3A6D2-D814-420E-A216-C0F4A966FB4C}" type="presParOf" srcId="{1B3CE27D-6D8A-4D05-9873-271D9581EAEB}" destId="{16CAE73E-E7E5-4AF4-8626-48CC4AA7899F}" srcOrd="0" destOrd="0" presId="urn:microsoft.com/office/officeart/2008/layout/LinedList"/>
    <dgm:cxn modelId="{23AC2DAC-6437-49A5-B9E9-7F2E70F2BFC5}" type="presParOf" srcId="{1B3CE27D-6D8A-4D05-9873-271D9581EAEB}" destId="{4BC5018C-685B-4F2C-B3D5-615E8FC904D4}" srcOrd="1" destOrd="0" presId="urn:microsoft.com/office/officeart/2008/layout/LinedList"/>
    <dgm:cxn modelId="{8204A5F5-FC9C-4053-9D78-7611922CDC7C}" type="presParOf" srcId="{535113B5-4F2E-4BF5-9728-DF070226A979}" destId="{79B6304D-0EE4-44D8-9520-A123F96A0C49}" srcOrd="4" destOrd="0" presId="urn:microsoft.com/office/officeart/2008/layout/LinedList"/>
    <dgm:cxn modelId="{EE3B8519-BBF8-41DD-8694-27828914E758}" type="presParOf" srcId="{535113B5-4F2E-4BF5-9728-DF070226A979}" destId="{BE5BE16D-8139-4B5E-8CD7-C5D4E69A8D28}" srcOrd="5" destOrd="0" presId="urn:microsoft.com/office/officeart/2008/layout/LinedList"/>
    <dgm:cxn modelId="{03A819E0-1116-4816-8524-651A56E4F58D}" type="presParOf" srcId="{BE5BE16D-8139-4B5E-8CD7-C5D4E69A8D28}" destId="{B7F0259C-4554-4B85-93F6-19AE8EBA0AD8}" srcOrd="0" destOrd="0" presId="urn:microsoft.com/office/officeart/2008/layout/LinedList"/>
    <dgm:cxn modelId="{75F2AF4A-048D-4207-B0AC-E8DBBB8CEE9A}" type="presParOf" srcId="{BE5BE16D-8139-4B5E-8CD7-C5D4E69A8D28}" destId="{896AA010-8C3D-4362-ACC7-5B77982ECF63}" srcOrd="1" destOrd="0" presId="urn:microsoft.com/office/officeart/2008/layout/LinedList"/>
    <dgm:cxn modelId="{4D2959F8-66FA-47DC-900D-596E52431CFA}" type="presParOf" srcId="{535113B5-4F2E-4BF5-9728-DF070226A979}" destId="{830524C3-4312-4EC6-9F16-35BD2E275068}" srcOrd="6" destOrd="0" presId="urn:microsoft.com/office/officeart/2008/layout/LinedList"/>
    <dgm:cxn modelId="{ABCF399E-161F-44C0-BB90-9739AA40B41B}" type="presParOf" srcId="{535113B5-4F2E-4BF5-9728-DF070226A979}" destId="{B09BD59A-3F42-4F3C-B565-1DF739485F8D}" srcOrd="7" destOrd="0" presId="urn:microsoft.com/office/officeart/2008/layout/LinedList"/>
    <dgm:cxn modelId="{B0C1CABD-EBDD-4F8F-B1D7-1972848F1BDE}" type="presParOf" srcId="{B09BD59A-3F42-4F3C-B565-1DF739485F8D}" destId="{E869B1E6-7597-43ED-A7FA-250011F6F626}" srcOrd="0" destOrd="0" presId="urn:microsoft.com/office/officeart/2008/layout/LinedList"/>
    <dgm:cxn modelId="{BD384B71-FEC6-4872-A5DB-AF81CAD6CA0E}" type="presParOf" srcId="{B09BD59A-3F42-4F3C-B565-1DF739485F8D}" destId="{F974926D-0D2A-432D-AC45-341592A55626}" srcOrd="1" destOrd="0" presId="urn:microsoft.com/office/officeart/2008/layout/LinedList"/>
    <dgm:cxn modelId="{9D5DD50D-F8B4-404E-868F-90A0B15B074B}" type="presParOf" srcId="{535113B5-4F2E-4BF5-9728-DF070226A979}" destId="{22006B62-4EFF-4F8F-ABFD-3216BFEFC460}" srcOrd="8" destOrd="0" presId="urn:microsoft.com/office/officeart/2008/layout/LinedList"/>
    <dgm:cxn modelId="{F5F6364E-B303-461C-9756-EACD0E865530}" type="presParOf" srcId="{535113B5-4F2E-4BF5-9728-DF070226A979}" destId="{36B2C82B-2188-45ED-9B69-D1C29CC4AC63}" srcOrd="9" destOrd="0" presId="urn:microsoft.com/office/officeart/2008/layout/LinedList"/>
    <dgm:cxn modelId="{70E81B55-E25C-48D5-AAC9-2F3D7CAD8A09}" type="presParOf" srcId="{36B2C82B-2188-45ED-9B69-D1C29CC4AC63}" destId="{F3FC6FB9-8F76-44F2-BD47-B238734797C5}" srcOrd="0" destOrd="0" presId="urn:microsoft.com/office/officeart/2008/layout/LinedList"/>
    <dgm:cxn modelId="{95FA9061-C895-4EAF-A935-699356A26952}" type="presParOf" srcId="{36B2C82B-2188-45ED-9B69-D1C29CC4AC63}" destId="{4EFAA174-6BC0-46E1-BAC2-B2A96AAD3C03}" srcOrd="1" destOrd="0" presId="urn:microsoft.com/office/officeart/2008/layout/LinedList"/>
    <dgm:cxn modelId="{9B2FC1A5-0683-48F6-8ECE-F96C1094214F}" type="presParOf" srcId="{535113B5-4F2E-4BF5-9728-DF070226A979}" destId="{6E2B7C40-9F93-4F0A-8848-A3549095D8F1}" srcOrd="10" destOrd="0" presId="urn:microsoft.com/office/officeart/2008/layout/LinedList"/>
    <dgm:cxn modelId="{24C6961A-233B-496B-AFC2-410BAD6CF0B6}" type="presParOf" srcId="{535113B5-4F2E-4BF5-9728-DF070226A979}" destId="{13CE9254-58DA-41F2-B00F-C6CCF3AC68BC}" srcOrd="11" destOrd="0" presId="urn:microsoft.com/office/officeart/2008/layout/LinedList"/>
    <dgm:cxn modelId="{C1B104BE-A183-452E-8B99-8D92D4B70408}" type="presParOf" srcId="{13CE9254-58DA-41F2-B00F-C6CCF3AC68BC}" destId="{00E32FE3-589C-4B2F-9F06-1ABA5A6E9CCE}" srcOrd="0" destOrd="0" presId="urn:microsoft.com/office/officeart/2008/layout/LinedList"/>
    <dgm:cxn modelId="{3D48EE3C-CE99-4454-AD9F-EB0185FF9824}" type="presParOf" srcId="{13CE9254-58DA-41F2-B00F-C6CCF3AC68BC}" destId="{DC5CBE27-0F1B-493B-9328-2BE08604C084}" srcOrd="1" destOrd="0" presId="urn:microsoft.com/office/officeart/2008/layout/LinedList"/>
    <dgm:cxn modelId="{B6A22D75-F1C7-468C-90EE-CC0E16DBD5EF}" type="presParOf" srcId="{535113B5-4F2E-4BF5-9728-DF070226A979}" destId="{09506466-C120-4F8B-B3CD-AFD668B39B41}" srcOrd="12" destOrd="0" presId="urn:microsoft.com/office/officeart/2008/layout/LinedList"/>
    <dgm:cxn modelId="{7C33CBC6-65C9-4D41-B71D-AD9D345C1FBD}" type="presParOf" srcId="{535113B5-4F2E-4BF5-9728-DF070226A979}" destId="{4DC54176-D9DF-4003-AC40-8C936A0647F8}" srcOrd="13" destOrd="0" presId="urn:microsoft.com/office/officeart/2008/layout/LinedList"/>
    <dgm:cxn modelId="{E4A35697-D5DD-4B9E-B826-2AFC23F15EE9}" type="presParOf" srcId="{4DC54176-D9DF-4003-AC40-8C936A0647F8}" destId="{E79FE15E-F90F-4B16-830F-9CC275727259}" srcOrd="0" destOrd="0" presId="urn:microsoft.com/office/officeart/2008/layout/LinedList"/>
    <dgm:cxn modelId="{E5CD6AE4-5457-48F2-BB92-36D0B3E8676A}" type="presParOf" srcId="{4DC54176-D9DF-4003-AC40-8C936A0647F8}" destId="{9A65650C-C738-4E72-B986-253184633D0A}" srcOrd="1" destOrd="0" presId="urn:microsoft.com/office/officeart/2008/layout/LinedList"/>
    <dgm:cxn modelId="{604624F8-F96F-47A4-BB65-4E32FB0DAD28}" type="presParOf" srcId="{535113B5-4F2E-4BF5-9728-DF070226A979}" destId="{9C657B67-CA08-4466-8325-A443593934E8}" srcOrd="14" destOrd="0" presId="urn:microsoft.com/office/officeart/2008/layout/LinedList"/>
    <dgm:cxn modelId="{FA84E7DD-98A1-4833-A099-6EDE63162398}" type="presParOf" srcId="{535113B5-4F2E-4BF5-9728-DF070226A979}" destId="{6B6CF3C8-3D0B-492C-B5F4-21C891A5CF64}" srcOrd="15" destOrd="0" presId="urn:microsoft.com/office/officeart/2008/layout/LinedList"/>
    <dgm:cxn modelId="{EAB504DB-79BD-4F9A-B503-37A919521F59}" type="presParOf" srcId="{6B6CF3C8-3D0B-492C-B5F4-21C891A5CF64}" destId="{01E7A2BB-7F66-415B-A975-A4B92A303D7F}" srcOrd="0" destOrd="0" presId="urn:microsoft.com/office/officeart/2008/layout/LinedList"/>
    <dgm:cxn modelId="{629C1580-C7D4-464B-BEF3-9D56F78FD4E1}" type="presParOf" srcId="{6B6CF3C8-3D0B-492C-B5F4-21C891A5CF64}" destId="{7D945E0B-0A5B-4D40-9652-D0A893F4293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95B0A3F-F8CF-4D85-9F15-6B3A7ECEED85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DFB3C5-EE27-473F-89A9-9A71B19CB791}">
      <dgm:prSet custT="1"/>
      <dgm:spPr/>
      <dgm:t>
        <a:bodyPr/>
        <a:lstStyle/>
        <a:p>
          <a:r>
            <a:rPr lang="en-GB" sz="1800" dirty="0">
              <a:solidFill>
                <a:schemeClr val="tx1"/>
              </a:solidFill>
            </a:rPr>
            <a:t>Large projects typically produce Thousands of documents which must be uniquely identified.</a:t>
          </a:r>
          <a:endParaRPr lang="en-US" sz="1800" dirty="0">
            <a:solidFill>
              <a:schemeClr val="tx1"/>
            </a:solidFill>
          </a:endParaRPr>
        </a:p>
      </dgm:t>
    </dgm:pt>
    <dgm:pt modelId="{E5A82C04-D5F0-45B4-B5E0-84D01BD9F772}" type="parTrans" cxnId="{8F5BAD63-4DAC-439F-BFF4-AF6E4979AA57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45E6CD98-A89E-46AD-B6D1-948F1170BDB5}" type="sibTrans" cxnId="{8F5BAD63-4DAC-439F-BFF4-AF6E4979AA57}">
      <dgm:prSet custT="1"/>
      <dgm:spPr/>
      <dgm:t>
        <a:bodyPr/>
        <a:lstStyle/>
        <a:p>
          <a:endParaRPr lang="en-US" sz="4000">
            <a:solidFill>
              <a:schemeClr val="tx1"/>
            </a:solidFill>
          </a:endParaRPr>
        </a:p>
      </dgm:t>
    </dgm:pt>
    <dgm:pt modelId="{0316E98C-50A6-4689-A012-CCD8D80CB787}">
      <dgm:prSet custT="1"/>
      <dgm:spPr/>
      <dgm:t>
        <a:bodyPr/>
        <a:lstStyle/>
        <a:p>
          <a:r>
            <a:rPr lang="en-GB" sz="1800">
              <a:solidFill>
                <a:schemeClr val="tx1"/>
              </a:solidFill>
            </a:rPr>
            <a:t>Some of these documents must be maintained for the lifetime of the software.</a:t>
          </a:r>
          <a:endParaRPr lang="en-US" sz="1800">
            <a:solidFill>
              <a:schemeClr val="tx1"/>
            </a:solidFill>
          </a:endParaRPr>
        </a:p>
      </dgm:t>
    </dgm:pt>
    <dgm:pt modelId="{CA58221C-CEB9-44F5-BD20-6C44D7AF3121}" type="parTrans" cxnId="{E7207DB7-20D7-42B8-87AC-5D440A3E4569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A6336803-EE97-4EC4-9443-0FC4629C9666}" type="sibTrans" cxnId="{E7207DB7-20D7-42B8-87AC-5D440A3E4569}">
      <dgm:prSet custT="1"/>
      <dgm:spPr/>
      <dgm:t>
        <a:bodyPr/>
        <a:lstStyle/>
        <a:p>
          <a:endParaRPr lang="en-US" sz="4000">
            <a:solidFill>
              <a:schemeClr val="tx1"/>
            </a:solidFill>
          </a:endParaRPr>
        </a:p>
      </dgm:t>
    </dgm:pt>
    <dgm:pt modelId="{625DE407-067F-4D6D-8CB2-D045F94442FB}">
      <dgm:prSet custT="1"/>
      <dgm:spPr/>
      <dgm:t>
        <a:bodyPr/>
        <a:lstStyle/>
        <a:p>
          <a:r>
            <a:rPr lang="en-GB" sz="1800" dirty="0">
              <a:solidFill>
                <a:schemeClr val="tx1"/>
              </a:solidFill>
            </a:rPr>
            <a:t>Document naming scheme should be defined so that related documents have related names.</a:t>
          </a:r>
          <a:endParaRPr lang="en-US" sz="1800" dirty="0">
            <a:solidFill>
              <a:schemeClr val="tx1"/>
            </a:solidFill>
          </a:endParaRPr>
        </a:p>
      </dgm:t>
    </dgm:pt>
    <dgm:pt modelId="{1F697F0D-2012-4883-BA31-A5B18CEBE6A6}" type="parTrans" cxnId="{A62DEDE0-7A5F-4BEB-AB31-DD1CC48955BA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C3FC82C1-3BF3-4B8F-97F8-428F098380DD}" type="sibTrans" cxnId="{A62DEDE0-7A5F-4BEB-AB31-DD1CC48955BA}">
      <dgm:prSet custT="1"/>
      <dgm:spPr/>
      <dgm:t>
        <a:bodyPr/>
        <a:lstStyle/>
        <a:p>
          <a:endParaRPr lang="en-US" sz="4000">
            <a:solidFill>
              <a:schemeClr val="tx1"/>
            </a:solidFill>
          </a:endParaRPr>
        </a:p>
      </dgm:t>
    </dgm:pt>
    <dgm:pt modelId="{B1DFEDF7-536A-4EFC-98B1-4F79C0DD58B0}">
      <dgm:prSet custT="1"/>
      <dgm:spPr/>
      <dgm:t>
        <a:bodyPr/>
        <a:lstStyle/>
        <a:p>
          <a:r>
            <a:rPr lang="en-GB" sz="1800" dirty="0">
              <a:solidFill>
                <a:schemeClr val="bg1"/>
              </a:solidFill>
            </a:rPr>
            <a:t>A hierarchical scheme with multi-level names is probably the most flexible approach.</a:t>
          </a:r>
          <a:endParaRPr lang="en-US" sz="1800" dirty="0">
            <a:solidFill>
              <a:schemeClr val="bg1"/>
            </a:solidFill>
          </a:endParaRPr>
        </a:p>
      </dgm:t>
    </dgm:pt>
    <dgm:pt modelId="{48F27DF8-6DC5-4AF1-AA7C-C3DF42D4873A}" type="parTrans" cxnId="{33A8BE73-5529-45CA-B1E4-CD8A8BFE4E94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D28BBC37-310F-44CC-B329-B4DA1594D2D8}" type="sibTrans" cxnId="{33A8BE73-5529-45CA-B1E4-CD8A8BFE4E94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EDF945D9-072A-4506-9424-0BD1762D5DBF}">
      <dgm:prSet custT="1"/>
      <dgm:spPr/>
      <dgm:t>
        <a:bodyPr/>
        <a:lstStyle/>
        <a:p>
          <a:r>
            <a:rPr lang="en-GB" sz="1400" dirty="0">
              <a:solidFill>
                <a:schemeClr val="bg1"/>
              </a:solidFill>
            </a:rPr>
            <a:t>PCL-TOOLS/EDIT/FORMS/DISPLAY/AST-INTERFACE/CODE</a:t>
          </a:r>
          <a:endParaRPr lang="en-US" sz="1400" dirty="0">
            <a:solidFill>
              <a:schemeClr val="bg1"/>
            </a:solidFill>
          </a:endParaRPr>
        </a:p>
      </dgm:t>
    </dgm:pt>
    <dgm:pt modelId="{BF832100-1605-4073-A7AC-99F5BAF26AFF}" type="sibTrans" cxnId="{11AEB2B6-39F9-4F1A-BFE5-7E4C2EF39ACA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445EEF8D-B919-4C33-A8D1-64B12B48AB3F}" type="parTrans" cxnId="{11AEB2B6-39F9-4F1A-BFE5-7E4C2EF39ACA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2B89DEA8-7FFA-4951-A0A5-FCFBDF96E697}" type="pres">
      <dgm:prSet presAssocID="{D95B0A3F-F8CF-4D85-9F15-6B3A7ECEED85}" presName="outerComposite" presStyleCnt="0">
        <dgm:presLayoutVars>
          <dgm:chMax val="5"/>
          <dgm:dir/>
          <dgm:resizeHandles val="exact"/>
        </dgm:presLayoutVars>
      </dgm:prSet>
      <dgm:spPr/>
    </dgm:pt>
    <dgm:pt modelId="{C3F2FCAF-383F-4983-BEBE-D3C32C24CFEC}" type="pres">
      <dgm:prSet presAssocID="{D95B0A3F-F8CF-4D85-9F15-6B3A7ECEED85}" presName="dummyMaxCanvas" presStyleCnt="0">
        <dgm:presLayoutVars/>
      </dgm:prSet>
      <dgm:spPr/>
    </dgm:pt>
    <dgm:pt modelId="{B5862055-1A97-4C68-A64D-2D35CC856647}" type="pres">
      <dgm:prSet presAssocID="{D95B0A3F-F8CF-4D85-9F15-6B3A7ECEED85}" presName="FourNodes_1" presStyleLbl="node1" presStyleIdx="0" presStyleCnt="4">
        <dgm:presLayoutVars>
          <dgm:bulletEnabled val="1"/>
        </dgm:presLayoutVars>
      </dgm:prSet>
      <dgm:spPr/>
    </dgm:pt>
    <dgm:pt modelId="{557B674B-7ADE-49C4-97E3-E37DAD59F89C}" type="pres">
      <dgm:prSet presAssocID="{D95B0A3F-F8CF-4D85-9F15-6B3A7ECEED85}" presName="FourNodes_2" presStyleLbl="node1" presStyleIdx="1" presStyleCnt="4">
        <dgm:presLayoutVars>
          <dgm:bulletEnabled val="1"/>
        </dgm:presLayoutVars>
      </dgm:prSet>
      <dgm:spPr/>
    </dgm:pt>
    <dgm:pt modelId="{29474B84-B42F-46A0-A646-ACA8CDBEA7DE}" type="pres">
      <dgm:prSet presAssocID="{D95B0A3F-F8CF-4D85-9F15-6B3A7ECEED85}" presName="FourNodes_3" presStyleLbl="node1" presStyleIdx="2" presStyleCnt="4" custLinFactNeighborX="-702" custLinFactNeighborY="-2138">
        <dgm:presLayoutVars>
          <dgm:bulletEnabled val="1"/>
        </dgm:presLayoutVars>
      </dgm:prSet>
      <dgm:spPr/>
    </dgm:pt>
    <dgm:pt modelId="{729C0B1F-0D5A-4374-AC7C-ED23994E1C69}" type="pres">
      <dgm:prSet presAssocID="{D95B0A3F-F8CF-4D85-9F15-6B3A7ECEED85}" presName="FourNodes_4" presStyleLbl="node1" presStyleIdx="3" presStyleCnt="4">
        <dgm:presLayoutVars>
          <dgm:bulletEnabled val="1"/>
        </dgm:presLayoutVars>
      </dgm:prSet>
      <dgm:spPr/>
    </dgm:pt>
    <dgm:pt modelId="{E75EF94A-8D0B-43EE-86C6-52650214218E}" type="pres">
      <dgm:prSet presAssocID="{D95B0A3F-F8CF-4D85-9F15-6B3A7ECEED85}" presName="FourConn_1-2" presStyleLbl="fgAccFollowNode1" presStyleIdx="0" presStyleCnt="3">
        <dgm:presLayoutVars>
          <dgm:bulletEnabled val="1"/>
        </dgm:presLayoutVars>
      </dgm:prSet>
      <dgm:spPr/>
    </dgm:pt>
    <dgm:pt modelId="{9FA3374D-DF29-45AD-9193-516DEFC5D3BF}" type="pres">
      <dgm:prSet presAssocID="{D95B0A3F-F8CF-4D85-9F15-6B3A7ECEED85}" presName="FourConn_2-3" presStyleLbl="fgAccFollowNode1" presStyleIdx="1" presStyleCnt="3">
        <dgm:presLayoutVars>
          <dgm:bulletEnabled val="1"/>
        </dgm:presLayoutVars>
      </dgm:prSet>
      <dgm:spPr/>
    </dgm:pt>
    <dgm:pt modelId="{0CEED1D7-3074-45CA-AFBF-E4793312609F}" type="pres">
      <dgm:prSet presAssocID="{D95B0A3F-F8CF-4D85-9F15-6B3A7ECEED85}" presName="FourConn_3-4" presStyleLbl="fgAccFollowNode1" presStyleIdx="2" presStyleCnt="3">
        <dgm:presLayoutVars>
          <dgm:bulletEnabled val="1"/>
        </dgm:presLayoutVars>
      </dgm:prSet>
      <dgm:spPr/>
    </dgm:pt>
    <dgm:pt modelId="{7FDB042C-A2CD-4EED-B708-F4A24C8F6206}" type="pres">
      <dgm:prSet presAssocID="{D95B0A3F-F8CF-4D85-9F15-6B3A7ECEED85}" presName="FourNodes_1_text" presStyleLbl="node1" presStyleIdx="3" presStyleCnt="4">
        <dgm:presLayoutVars>
          <dgm:bulletEnabled val="1"/>
        </dgm:presLayoutVars>
      </dgm:prSet>
      <dgm:spPr/>
    </dgm:pt>
    <dgm:pt modelId="{BEF6A84A-6E48-4F4D-B375-B536B4200EA2}" type="pres">
      <dgm:prSet presAssocID="{D95B0A3F-F8CF-4D85-9F15-6B3A7ECEED85}" presName="FourNodes_2_text" presStyleLbl="node1" presStyleIdx="3" presStyleCnt="4">
        <dgm:presLayoutVars>
          <dgm:bulletEnabled val="1"/>
        </dgm:presLayoutVars>
      </dgm:prSet>
      <dgm:spPr/>
    </dgm:pt>
    <dgm:pt modelId="{DE15E76C-69B8-415C-9C59-E2307E3A0657}" type="pres">
      <dgm:prSet presAssocID="{D95B0A3F-F8CF-4D85-9F15-6B3A7ECEED85}" presName="FourNodes_3_text" presStyleLbl="node1" presStyleIdx="3" presStyleCnt="4">
        <dgm:presLayoutVars>
          <dgm:bulletEnabled val="1"/>
        </dgm:presLayoutVars>
      </dgm:prSet>
      <dgm:spPr/>
    </dgm:pt>
    <dgm:pt modelId="{2A17E937-BB8A-441F-8B1E-0DAB6EE72415}" type="pres">
      <dgm:prSet presAssocID="{D95B0A3F-F8CF-4D85-9F15-6B3A7ECEED85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98A6A20F-B933-4F8C-8F3C-2C55230A3A88}" type="presOf" srcId="{75DFB3C5-EE27-473F-89A9-9A71B19CB791}" destId="{7FDB042C-A2CD-4EED-B708-F4A24C8F6206}" srcOrd="1" destOrd="0" presId="urn:microsoft.com/office/officeart/2005/8/layout/vProcess5"/>
    <dgm:cxn modelId="{2AE21B43-A134-491E-9330-AB3D7CDEF7C1}" type="presOf" srcId="{B1DFEDF7-536A-4EFC-98B1-4F79C0DD58B0}" destId="{729C0B1F-0D5A-4374-AC7C-ED23994E1C69}" srcOrd="0" destOrd="0" presId="urn:microsoft.com/office/officeart/2005/8/layout/vProcess5"/>
    <dgm:cxn modelId="{8F5BAD63-4DAC-439F-BFF4-AF6E4979AA57}" srcId="{D95B0A3F-F8CF-4D85-9F15-6B3A7ECEED85}" destId="{75DFB3C5-EE27-473F-89A9-9A71B19CB791}" srcOrd="0" destOrd="0" parTransId="{E5A82C04-D5F0-45B4-B5E0-84D01BD9F772}" sibTransId="{45E6CD98-A89E-46AD-B6D1-948F1170BDB5}"/>
    <dgm:cxn modelId="{E66E6265-33AE-41E7-938F-99267A9740CC}" type="presOf" srcId="{EDF945D9-072A-4506-9424-0BD1762D5DBF}" destId="{2A17E937-BB8A-441F-8B1E-0DAB6EE72415}" srcOrd="1" destOrd="1" presId="urn:microsoft.com/office/officeart/2005/8/layout/vProcess5"/>
    <dgm:cxn modelId="{33A8BE73-5529-45CA-B1E4-CD8A8BFE4E94}" srcId="{D95B0A3F-F8CF-4D85-9F15-6B3A7ECEED85}" destId="{B1DFEDF7-536A-4EFC-98B1-4F79C0DD58B0}" srcOrd="3" destOrd="0" parTransId="{48F27DF8-6DC5-4AF1-AA7C-C3DF42D4873A}" sibTransId="{D28BBC37-310F-44CC-B329-B4DA1594D2D8}"/>
    <dgm:cxn modelId="{EA8A4258-7DF6-4271-8D95-E60D356D966F}" type="presOf" srcId="{625DE407-067F-4D6D-8CB2-D045F94442FB}" destId="{29474B84-B42F-46A0-A646-ACA8CDBEA7DE}" srcOrd="0" destOrd="0" presId="urn:microsoft.com/office/officeart/2005/8/layout/vProcess5"/>
    <dgm:cxn modelId="{6BCDBB78-E487-404C-8EEF-4A1AA9866D6A}" type="presOf" srcId="{EDF945D9-072A-4506-9424-0BD1762D5DBF}" destId="{729C0B1F-0D5A-4374-AC7C-ED23994E1C69}" srcOrd="0" destOrd="1" presId="urn:microsoft.com/office/officeart/2005/8/layout/vProcess5"/>
    <dgm:cxn modelId="{2AD034A3-3EFE-423E-9B71-B9165278EF0A}" type="presOf" srcId="{45E6CD98-A89E-46AD-B6D1-948F1170BDB5}" destId="{E75EF94A-8D0B-43EE-86C6-52650214218E}" srcOrd="0" destOrd="0" presId="urn:microsoft.com/office/officeart/2005/8/layout/vProcess5"/>
    <dgm:cxn modelId="{36F5C7A5-6FC3-4CBF-97D2-87E9968AF746}" type="presOf" srcId="{0316E98C-50A6-4689-A012-CCD8D80CB787}" destId="{BEF6A84A-6E48-4F4D-B375-B536B4200EA2}" srcOrd="1" destOrd="0" presId="urn:microsoft.com/office/officeart/2005/8/layout/vProcess5"/>
    <dgm:cxn modelId="{5EBCEEA5-9157-4E12-9186-D9802554220D}" type="presOf" srcId="{0316E98C-50A6-4689-A012-CCD8D80CB787}" destId="{557B674B-7ADE-49C4-97E3-E37DAD59F89C}" srcOrd="0" destOrd="0" presId="urn:microsoft.com/office/officeart/2005/8/layout/vProcess5"/>
    <dgm:cxn modelId="{991D74AC-2DD5-47CF-BB68-AE751F85A24B}" type="presOf" srcId="{C3FC82C1-3BF3-4B8F-97F8-428F098380DD}" destId="{0CEED1D7-3074-45CA-AFBF-E4793312609F}" srcOrd="0" destOrd="0" presId="urn:microsoft.com/office/officeart/2005/8/layout/vProcess5"/>
    <dgm:cxn modelId="{11AEB2B6-39F9-4F1A-BFE5-7E4C2EF39ACA}" srcId="{B1DFEDF7-536A-4EFC-98B1-4F79C0DD58B0}" destId="{EDF945D9-072A-4506-9424-0BD1762D5DBF}" srcOrd="0" destOrd="0" parTransId="{445EEF8D-B919-4C33-A8D1-64B12B48AB3F}" sibTransId="{BF832100-1605-4073-A7AC-99F5BAF26AFF}"/>
    <dgm:cxn modelId="{E7207DB7-20D7-42B8-87AC-5D440A3E4569}" srcId="{D95B0A3F-F8CF-4D85-9F15-6B3A7ECEED85}" destId="{0316E98C-50A6-4689-A012-CCD8D80CB787}" srcOrd="1" destOrd="0" parTransId="{CA58221C-CEB9-44F5-BD20-6C44D7AF3121}" sibTransId="{A6336803-EE97-4EC4-9443-0FC4629C9666}"/>
    <dgm:cxn modelId="{2131A1C8-EC3F-472A-8D41-12D8D9055327}" type="presOf" srcId="{625DE407-067F-4D6D-8CB2-D045F94442FB}" destId="{DE15E76C-69B8-415C-9C59-E2307E3A0657}" srcOrd="1" destOrd="0" presId="urn:microsoft.com/office/officeart/2005/8/layout/vProcess5"/>
    <dgm:cxn modelId="{B8422CD2-8FBB-48E4-B99B-0A8167FCF142}" type="presOf" srcId="{B1DFEDF7-536A-4EFC-98B1-4F79C0DD58B0}" destId="{2A17E937-BB8A-441F-8B1E-0DAB6EE72415}" srcOrd="1" destOrd="0" presId="urn:microsoft.com/office/officeart/2005/8/layout/vProcess5"/>
    <dgm:cxn modelId="{F01951D9-91BF-451C-AAC8-FCEAB27D340A}" type="presOf" srcId="{75DFB3C5-EE27-473F-89A9-9A71B19CB791}" destId="{B5862055-1A97-4C68-A64D-2D35CC856647}" srcOrd="0" destOrd="0" presId="urn:microsoft.com/office/officeart/2005/8/layout/vProcess5"/>
    <dgm:cxn modelId="{A62DEDE0-7A5F-4BEB-AB31-DD1CC48955BA}" srcId="{D95B0A3F-F8CF-4D85-9F15-6B3A7ECEED85}" destId="{625DE407-067F-4D6D-8CB2-D045F94442FB}" srcOrd="2" destOrd="0" parTransId="{1F697F0D-2012-4883-BA31-A5B18CEBE6A6}" sibTransId="{C3FC82C1-3BF3-4B8F-97F8-428F098380DD}"/>
    <dgm:cxn modelId="{5DE233EB-940B-4EEC-B669-A60A85D6A590}" type="presOf" srcId="{D95B0A3F-F8CF-4D85-9F15-6B3A7ECEED85}" destId="{2B89DEA8-7FFA-4951-A0A5-FCFBDF96E697}" srcOrd="0" destOrd="0" presId="urn:microsoft.com/office/officeart/2005/8/layout/vProcess5"/>
    <dgm:cxn modelId="{D7DF5AF0-39C8-4AF5-83B4-50C8979A2E4F}" type="presOf" srcId="{A6336803-EE97-4EC4-9443-0FC4629C9666}" destId="{9FA3374D-DF29-45AD-9193-516DEFC5D3BF}" srcOrd="0" destOrd="0" presId="urn:microsoft.com/office/officeart/2005/8/layout/vProcess5"/>
    <dgm:cxn modelId="{4DFEB6B2-BE29-4CF7-B933-A60BE7E8DD6F}" type="presParOf" srcId="{2B89DEA8-7FFA-4951-A0A5-FCFBDF96E697}" destId="{C3F2FCAF-383F-4983-BEBE-D3C32C24CFEC}" srcOrd="0" destOrd="0" presId="urn:microsoft.com/office/officeart/2005/8/layout/vProcess5"/>
    <dgm:cxn modelId="{8485E533-756F-4ED3-8405-F0C019ACFCD9}" type="presParOf" srcId="{2B89DEA8-7FFA-4951-A0A5-FCFBDF96E697}" destId="{B5862055-1A97-4C68-A64D-2D35CC856647}" srcOrd="1" destOrd="0" presId="urn:microsoft.com/office/officeart/2005/8/layout/vProcess5"/>
    <dgm:cxn modelId="{B014FC04-696E-4B96-B304-9721A9CB8880}" type="presParOf" srcId="{2B89DEA8-7FFA-4951-A0A5-FCFBDF96E697}" destId="{557B674B-7ADE-49C4-97E3-E37DAD59F89C}" srcOrd="2" destOrd="0" presId="urn:microsoft.com/office/officeart/2005/8/layout/vProcess5"/>
    <dgm:cxn modelId="{E237C38B-9987-4CE6-A05B-B024D0EE7E0C}" type="presParOf" srcId="{2B89DEA8-7FFA-4951-A0A5-FCFBDF96E697}" destId="{29474B84-B42F-46A0-A646-ACA8CDBEA7DE}" srcOrd="3" destOrd="0" presId="urn:microsoft.com/office/officeart/2005/8/layout/vProcess5"/>
    <dgm:cxn modelId="{18C07EC2-D2AF-4DD8-BBD6-91B658DB205A}" type="presParOf" srcId="{2B89DEA8-7FFA-4951-A0A5-FCFBDF96E697}" destId="{729C0B1F-0D5A-4374-AC7C-ED23994E1C69}" srcOrd="4" destOrd="0" presId="urn:microsoft.com/office/officeart/2005/8/layout/vProcess5"/>
    <dgm:cxn modelId="{2D564FD1-337B-48E7-A209-4B7F88F0CFAB}" type="presParOf" srcId="{2B89DEA8-7FFA-4951-A0A5-FCFBDF96E697}" destId="{E75EF94A-8D0B-43EE-86C6-52650214218E}" srcOrd="5" destOrd="0" presId="urn:microsoft.com/office/officeart/2005/8/layout/vProcess5"/>
    <dgm:cxn modelId="{DE048563-D434-4E84-A750-38D7E5E60D68}" type="presParOf" srcId="{2B89DEA8-7FFA-4951-A0A5-FCFBDF96E697}" destId="{9FA3374D-DF29-45AD-9193-516DEFC5D3BF}" srcOrd="6" destOrd="0" presId="urn:microsoft.com/office/officeart/2005/8/layout/vProcess5"/>
    <dgm:cxn modelId="{FE1EB36C-084D-416B-B98E-B029446DAB8F}" type="presParOf" srcId="{2B89DEA8-7FFA-4951-A0A5-FCFBDF96E697}" destId="{0CEED1D7-3074-45CA-AFBF-E4793312609F}" srcOrd="7" destOrd="0" presId="urn:microsoft.com/office/officeart/2005/8/layout/vProcess5"/>
    <dgm:cxn modelId="{52AC3756-62E3-4B2E-8555-654DCB1A9A3A}" type="presParOf" srcId="{2B89DEA8-7FFA-4951-A0A5-FCFBDF96E697}" destId="{7FDB042C-A2CD-4EED-B708-F4A24C8F6206}" srcOrd="8" destOrd="0" presId="urn:microsoft.com/office/officeart/2005/8/layout/vProcess5"/>
    <dgm:cxn modelId="{D9A7325B-3F0D-4FDE-BD26-18A8433F5456}" type="presParOf" srcId="{2B89DEA8-7FFA-4951-A0A5-FCFBDF96E697}" destId="{BEF6A84A-6E48-4F4D-B375-B536B4200EA2}" srcOrd="9" destOrd="0" presId="urn:microsoft.com/office/officeart/2005/8/layout/vProcess5"/>
    <dgm:cxn modelId="{D5B003B3-9A7D-4DD9-A5B4-E226D1CB4229}" type="presParOf" srcId="{2B89DEA8-7FFA-4951-A0A5-FCFBDF96E697}" destId="{DE15E76C-69B8-415C-9C59-E2307E3A0657}" srcOrd="10" destOrd="0" presId="urn:microsoft.com/office/officeart/2005/8/layout/vProcess5"/>
    <dgm:cxn modelId="{7BE59B46-EFAA-4DED-A9E0-CD1C487A9A68}" type="presParOf" srcId="{2B89DEA8-7FFA-4951-A0A5-FCFBDF96E697}" destId="{2A17E937-BB8A-441F-8B1E-0DAB6EE7241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C3B7AC9-BC10-4F03-8C5E-8477D3E0DECF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B65CC8D-8A01-4257-8AD4-B11260E4D4B8}">
      <dgm:prSet/>
      <dgm:spPr/>
      <dgm:t>
        <a:bodyPr/>
        <a:lstStyle/>
        <a:p>
          <a:r>
            <a:rPr lang="en-GB"/>
            <a:t>CM should always be based on a set of standards which are applied within an organisation.</a:t>
          </a:r>
          <a:endParaRPr lang="en-US"/>
        </a:p>
      </dgm:t>
    </dgm:pt>
    <dgm:pt modelId="{70885CD8-3D1F-4C8C-8A73-3BF469E7B0D1}" type="parTrans" cxnId="{9B6BF461-0254-46AB-867D-CC6130C21DD4}">
      <dgm:prSet/>
      <dgm:spPr/>
      <dgm:t>
        <a:bodyPr/>
        <a:lstStyle/>
        <a:p>
          <a:endParaRPr lang="en-US" sz="2000"/>
        </a:p>
      </dgm:t>
    </dgm:pt>
    <dgm:pt modelId="{1AE01567-5735-4220-A76A-24C691DCD691}" type="sibTrans" cxnId="{9B6BF461-0254-46AB-867D-CC6130C21DD4}">
      <dgm:prSet/>
      <dgm:spPr/>
      <dgm:t>
        <a:bodyPr/>
        <a:lstStyle/>
        <a:p>
          <a:endParaRPr lang="en-US"/>
        </a:p>
      </dgm:t>
    </dgm:pt>
    <dgm:pt modelId="{E285F617-582B-401C-8365-0039C70E9DAC}">
      <dgm:prSet/>
      <dgm:spPr/>
      <dgm:t>
        <a:bodyPr/>
        <a:lstStyle/>
        <a:p>
          <a:r>
            <a:rPr lang="en-GB"/>
            <a:t>Standards should define how items are identified, how changes are controlled and how new versions are managed.</a:t>
          </a:r>
          <a:endParaRPr lang="en-US"/>
        </a:p>
      </dgm:t>
    </dgm:pt>
    <dgm:pt modelId="{255052D1-C9EE-4C37-878E-58DF48CF8DD3}" type="parTrans" cxnId="{E45EAB46-2F73-4AA7-93EE-7F7F2D621BD4}">
      <dgm:prSet/>
      <dgm:spPr/>
      <dgm:t>
        <a:bodyPr/>
        <a:lstStyle/>
        <a:p>
          <a:endParaRPr lang="en-US" sz="2000"/>
        </a:p>
      </dgm:t>
    </dgm:pt>
    <dgm:pt modelId="{57478BC2-178C-4916-A2EB-014D34A2566E}" type="sibTrans" cxnId="{E45EAB46-2F73-4AA7-93EE-7F7F2D621BD4}">
      <dgm:prSet/>
      <dgm:spPr/>
      <dgm:t>
        <a:bodyPr/>
        <a:lstStyle/>
        <a:p>
          <a:endParaRPr lang="en-US"/>
        </a:p>
      </dgm:t>
    </dgm:pt>
    <dgm:pt modelId="{954A7180-2AEA-47E5-8E2E-97BF046713E9}">
      <dgm:prSet/>
      <dgm:spPr/>
      <dgm:t>
        <a:bodyPr/>
        <a:lstStyle/>
        <a:p>
          <a:r>
            <a:rPr lang="en-GB"/>
            <a:t>Standards may be based on external CM standards (e.g. IEEE standard for CM).</a:t>
          </a:r>
          <a:endParaRPr lang="en-US"/>
        </a:p>
      </dgm:t>
    </dgm:pt>
    <dgm:pt modelId="{05DE4042-AC84-4A67-B2F4-A3A2D5E8B909}" type="parTrans" cxnId="{FB01704D-50C4-43DE-81CC-07946EBBC53C}">
      <dgm:prSet/>
      <dgm:spPr/>
      <dgm:t>
        <a:bodyPr/>
        <a:lstStyle/>
        <a:p>
          <a:endParaRPr lang="en-US" sz="2000"/>
        </a:p>
      </dgm:t>
    </dgm:pt>
    <dgm:pt modelId="{278C667E-3C94-4409-9494-34041BA8B5A2}" type="sibTrans" cxnId="{FB01704D-50C4-43DE-81CC-07946EBBC53C}">
      <dgm:prSet/>
      <dgm:spPr/>
      <dgm:t>
        <a:bodyPr/>
        <a:lstStyle/>
        <a:p>
          <a:endParaRPr lang="en-US"/>
        </a:p>
      </dgm:t>
    </dgm:pt>
    <dgm:pt modelId="{463D9DE3-D756-4AC8-9F62-84A1A070B30F}">
      <dgm:prSet/>
      <dgm:spPr/>
      <dgm:t>
        <a:bodyPr/>
        <a:lstStyle/>
        <a:p>
          <a:r>
            <a:rPr lang="en-GB"/>
            <a:t>Some existing standards are based on a waterfall process model - new CM standards are needed for evolutionary development.</a:t>
          </a:r>
          <a:endParaRPr lang="en-US"/>
        </a:p>
      </dgm:t>
    </dgm:pt>
    <dgm:pt modelId="{BF01E842-1D4C-461E-9D45-C4024CA30E28}" type="parTrans" cxnId="{52731568-8DD0-49A1-B39D-D363FDD684B8}">
      <dgm:prSet/>
      <dgm:spPr/>
      <dgm:t>
        <a:bodyPr/>
        <a:lstStyle/>
        <a:p>
          <a:endParaRPr lang="en-US" sz="2000"/>
        </a:p>
      </dgm:t>
    </dgm:pt>
    <dgm:pt modelId="{E1F7857B-5663-4699-9ED5-7E767831ABB4}" type="sibTrans" cxnId="{52731568-8DD0-49A1-B39D-D363FDD684B8}">
      <dgm:prSet/>
      <dgm:spPr/>
      <dgm:t>
        <a:bodyPr/>
        <a:lstStyle/>
        <a:p>
          <a:endParaRPr lang="en-US"/>
        </a:p>
      </dgm:t>
    </dgm:pt>
    <dgm:pt modelId="{02DB488A-6393-405D-85AE-4CB64BBC2796}" type="pres">
      <dgm:prSet presAssocID="{FC3B7AC9-BC10-4F03-8C5E-8477D3E0DECF}" presName="vert0" presStyleCnt="0">
        <dgm:presLayoutVars>
          <dgm:dir/>
          <dgm:animOne val="branch"/>
          <dgm:animLvl val="lvl"/>
        </dgm:presLayoutVars>
      </dgm:prSet>
      <dgm:spPr/>
    </dgm:pt>
    <dgm:pt modelId="{526CF8B3-C62A-4FD4-B5F3-7CF3AB594E15}" type="pres">
      <dgm:prSet presAssocID="{3B65CC8D-8A01-4257-8AD4-B11260E4D4B8}" presName="thickLine" presStyleLbl="alignNode1" presStyleIdx="0" presStyleCnt="4"/>
      <dgm:spPr/>
    </dgm:pt>
    <dgm:pt modelId="{D8F6951A-356D-4927-8AA8-2491A5551D77}" type="pres">
      <dgm:prSet presAssocID="{3B65CC8D-8A01-4257-8AD4-B11260E4D4B8}" presName="horz1" presStyleCnt="0"/>
      <dgm:spPr/>
    </dgm:pt>
    <dgm:pt modelId="{9E708EEA-8D14-4928-8FBD-355FBE1CE9BB}" type="pres">
      <dgm:prSet presAssocID="{3B65CC8D-8A01-4257-8AD4-B11260E4D4B8}" presName="tx1" presStyleLbl="revTx" presStyleIdx="0" presStyleCnt="4"/>
      <dgm:spPr/>
    </dgm:pt>
    <dgm:pt modelId="{EE946782-A9BE-4543-927D-2AD555654C7A}" type="pres">
      <dgm:prSet presAssocID="{3B65CC8D-8A01-4257-8AD4-B11260E4D4B8}" presName="vert1" presStyleCnt="0"/>
      <dgm:spPr/>
    </dgm:pt>
    <dgm:pt modelId="{023C0EA8-2324-4517-91FD-345A150C7EF6}" type="pres">
      <dgm:prSet presAssocID="{E285F617-582B-401C-8365-0039C70E9DAC}" presName="thickLine" presStyleLbl="alignNode1" presStyleIdx="1" presStyleCnt="4"/>
      <dgm:spPr/>
    </dgm:pt>
    <dgm:pt modelId="{B93FA028-02F0-4AC1-B3AB-C49CFA9C931A}" type="pres">
      <dgm:prSet presAssocID="{E285F617-582B-401C-8365-0039C70E9DAC}" presName="horz1" presStyleCnt="0"/>
      <dgm:spPr/>
    </dgm:pt>
    <dgm:pt modelId="{9EDDFC1F-BD98-4B87-9746-EF5976BD6F0C}" type="pres">
      <dgm:prSet presAssocID="{E285F617-582B-401C-8365-0039C70E9DAC}" presName="tx1" presStyleLbl="revTx" presStyleIdx="1" presStyleCnt="4"/>
      <dgm:spPr/>
    </dgm:pt>
    <dgm:pt modelId="{946E777A-C764-468D-B96B-540DDF51A579}" type="pres">
      <dgm:prSet presAssocID="{E285F617-582B-401C-8365-0039C70E9DAC}" presName="vert1" presStyleCnt="0"/>
      <dgm:spPr/>
    </dgm:pt>
    <dgm:pt modelId="{4A5E340E-CEB8-4472-91C0-AD3EDFE8909B}" type="pres">
      <dgm:prSet presAssocID="{954A7180-2AEA-47E5-8E2E-97BF046713E9}" presName="thickLine" presStyleLbl="alignNode1" presStyleIdx="2" presStyleCnt="4"/>
      <dgm:spPr/>
    </dgm:pt>
    <dgm:pt modelId="{64696002-9C37-4B2B-AB65-6D8883948774}" type="pres">
      <dgm:prSet presAssocID="{954A7180-2AEA-47E5-8E2E-97BF046713E9}" presName="horz1" presStyleCnt="0"/>
      <dgm:spPr/>
    </dgm:pt>
    <dgm:pt modelId="{8543CF5A-192D-4672-9C81-0ACF91F7C6AA}" type="pres">
      <dgm:prSet presAssocID="{954A7180-2AEA-47E5-8E2E-97BF046713E9}" presName="tx1" presStyleLbl="revTx" presStyleIdx="2" presStyleCnt="4"/>
      <dgm:spPr/>
    </dgm:pt>
    <dgm:pt modelId="{1A2CB49F-43AC-4DA5-BBE8-212D72FDEF7C}" type="pres">
      <dgm:prSet presAssocID="{954A7180-2AEA-47E5-8E2E-97BF046713E9}" presName="vert1" presStyleCnt="0"/>
      <dgm:spPr/>
    </dgm:pt>
    <dgm:pt modelId="{F4590D70-9220-47E7-87F3-63DBBED00DDC}" type="pres">
      <dgm:prSet presAssocID="{463D9DE3-D756-4AC8-9F62-84A1A070B30F}" presName="thickLine" presStyleLbl="alignNode1" presStyleIdx="3" presStyleCnt="4"/>
      <dgm:spPr/>
    </dgm:pt>
    <dgm:pt modelId="{E5900BB9-973E-4D48-8590-EBC7869A0606}" type="pres">
      <dgm:prSet presAssocID="{463D9DE3-D756-4AC8-9F62-84A1A070B30F}" presName="horz1" presStyleCnt="0"/>
      <dgm:spPr/>
    </dgm:pt>
    <dgm:pt modelId="{56497AEB-5FDF-4212-B324-E8B7EF1E2AED}" type="pres">
      <dgm:prSet presAssocID="{463D9DE3-D756-4AC8-9F62-84A1A070B30F}" presName="tx1" presStyleLbl="revTx" presStyleIdx="3" presStyleCnt="4"/>
      <dgm:spPr/>
    </dgm:pt>
    <dgm:pt modelId="{044B501B-7C10-4DBF-804C-81A680F5EB83}" type="pres">
      <dgm:prSet presAssocID="{463D9DE3-D756-4AC8-9F62-84A1A070B30F}" presName="vert1" presStyleCnt="0"/>
      <dgm:spPr/>
    </dgm:pt>
  </dgm:ptLst>
  <dgm:cxnLst>
    <dgm:cxn modelId="{C00EE72F-4FFF-49FC-88E0-F830200E0AF1}" type="presOf" srcId="{954A7180-2AEA-47E5-8E2E-97BF046713E9}" destId="{8543CF5A-192D-4672-9C81-0ACF91F7C6AA}" srcOrd="0" destOrd="0" presId="urn:microsoft.com/office/officeart/2008/layout/LinedList"/>
    <dgm:cxn modelId="{9B6BF461-0254-46AB-867D-CC6130C21DD4}" srcId="{FC3B7AC9-BC10-4F03-8C5E-8477D3E0DECF}" destId="{3B65CC8D-8A01-4257-8AD4-B11260E4D4B8}" srcOrd="0" destOrd="0" parTransId="{70885CD8-3D1F-4C8C-8A73-3BF469E7B0D1}" sibTransId="{1AE01567-5735-4220-A76A-24C691DCD691}"/>
    <dgm:cxn modelId="{E45EAB46-2F73-4AA7-93EE-7F7F2D621BD4}" srcId="{FC3B7AC9-BC10-4F03-8C5E-8477D3E0DECF}" destId="{E285F617-582B-401C-8365-0039C70E9DAC}" srcOrd="1" destOrd="0" parTransId="{255052D1-C9EE-4C37-878E-58DF48CF8DD3}" sibTransId="{57478BC2-178C-4916-A2EB-014D34A2566E}"/>
    <dgm:cxn modelId="{52731568-8DD0-49A1-B39D-D363FDD684B8}" srcId="{FC3B7AC9-BC10-4F03-8C5E-8477D3E0DECF}" destId="{463D9DE3-D756-4AC8-9F62-84A1A070B30F}" srcOrd="3" destOrd="0" parTransId="{BF01E842-1D4C-461E-9D45-C4024CA30E28}" sibTransId="{E1F7857B-5663-4699-9ED5-7E767831ABB4}"/>
    <dgm:cxn modelId="{7B9A184B-B04B-4288-8B6A-F60DE6A798F0}" type="presOf" srcId="{FC3B7AC9-BC10-4F03-8C5E-8477D3E0DECF}" destId="{02DB488A-6393-405D-85AE-4CB64BBC2796}" srcOrd="0" destOrd="0" presId="urn:microsoft.com/office/officeart/2008/layout/LinedList"/>
    <dgm:cxn modelId="{FB01704D-50C4-43DE-81CC-07946EBBC53C}" srcId="{FC3B7AC9-BC10-4F03-8C5E-8477D3E0DECF}" destId="{954A7180-2AEA-47E5-8E2E-97BF046713E9}" srcOrd="2" destOrd="0" parTransId="{05DE4042-AC84-4A67-B2F4-A3A2D5E8B909}" sibTransId="{278C667E-3C94-4409-9494-34041BA8B5A2}"/>
    <dgm:cxn modelId="{6FC66D9D-D14A-46D4-AA55-3AAB44887C07}" type="presOf" srcId="{463D9DE3-D756-4AC8-9F62-84A1A070B30F}" destId="{56497AEB-5FDF-4212-B324-E8B7EF1E2AED}" srcOrd="0" destOrd="0" presId="urn:microsoft.com/office/officeart/2008/layout/LinedList"/>
    <dgm:cxn modelId="{1B8AF0AB-C1BB-44E0-9A99-ABF50411BB90}" type="presOf" srcId="{E285F617-582B-401C-8365-0039C70E9DAC}" destId="{9EDDFC1F-BD98-4B87-9746-EF5976BD6F0C}" srcOrd="0" destOrd="0" presId="urn:microsoft.com/office/officeart/2008/layout/LinedList"/>
    <dgm:cxn modelId="{D26927FA-737B-4D72-B349-8FAE6AD6CF52}" type="presOf" srcId="{3B65CC8D-8A01-4257-8AD4-B11260E4D4B8}" destId="{9E708EEA-8D14-4928-8FBD-355FBE1CE9BB}" srcOrd="0" destOrd="0" presId="urn:microsoft.com/office/officeart/2008/layout/LinedList"/>
    <dgm:cxn modelId="{09875045-8AFF-4266-B765-5E30B31D3C2A}" type="presParOf" srcId="{02DB488A-6393-405D-85AE-4CB64BBC2796}" destId="{526CF8B3-C62A-4FD4-B5F3-7CF3AB594E15}" srcOrd="0" destOrd="0" presId="urn:microsoft.com/office/officeart/2008/layout/LinedList"/>
    <dgm:cxn modelId="{985E9691-DB49-4524-979F-6D893C8F6182}" type="presParOf" srcId="{02DB488A-6393-405D-85AE-4CB64BBC2796}" destId="{D8F6951A-356D-4927-8AA8-2491A5551D77}" srcOrd="1" destOrd="0" presId="urn:microsoft.com/office/officeart/2008/layout/LinedList"/>
    <dgm:cxn modelId="{6C1FE236-6EDF-4430-AABE-28EBEA42F865}" type="presParOf" srcId="{D8F6951A-356D-4927-8AA8-2491A5551D77}" destId="{9E708EEA-8D14-4928-8FBD-355FBE1CE9BB}" srcOrd="0" destOrd="0" presId="urn:microsoft.com/office/officeart/2008/layout/LinedList"/>
    <dgm:cxn modelId="{FD08F5E3-F420-4A15-AE32-267607C1D6A7}" type="presParOf" srcId="{D8F6951A-356D-4927-8AA8-2491A5551D77}" destId="{EE946782-A9BE-4543-927D-2AD555654C7A}" srcOrd="1" destOrd="0" presId="urn:microsoft.com/office/officeart/2008/layout/LinedList"/>
    <dgm:cxn modelId="{8D12F590-2B80-40DD-B90B-DDCDD3F46BEC}" type="presParOf" srcId="{02DB488A-6393-405D-85AE-4CB64BBC2796}" destId="{023C0EA8-2324-4517-91FD-345A150C7EF6}" srcOrd="2" destOrd="0" presId="urn:microsoft.com/office/officeart/2008/layout/LinedList"/>
    <dgm:cxn modelId="{C3FED631-BB38-48FA-AC3E-FE9111017321}" type="presParOf" srcId="{02DB488A-6393-405D-85AE-4CB64BBC2796}" destId="{B93FA028-02F0-4AC1-B3AB-C49CFA9C931A}" srcOrd="3" destOrd="0" presId="urn:microsoft.com/office/officeart/2008/layout/LinedList"/>
    <dgm:cxn modelId="{5D714C8B-C65C-40E4-86DE-F89F993180B6}" type="presParOf" srcId="{B93FA028-02F0-4AC1-B3AB-C49CFA9C931A}" destId="{9EDDFC1F-BD98-4B87-9746-EF5976BD6F0C}" srcOrd="0" destOrd="0" presId="urn:microsoft.com/office/officeart/2008/layout/LinedList"/>
    <dgm:cxn modelId="{AAB8379C-221B-4B0D-B5E7-8E623BC43312}" type="presParOf" srcId="{B93FA028-02F0-4AC1-B3AB-C49CFA9C931A}" destId="{946E777A-C764-468D-B96B-540DDF51A579}" srcOrd="1" destOrd="0" presId="urn:microsoft.com/office/officeart/2008/layout/LinedList"/>
    <dgm:cxn modelId="{3E4FFE94-148F-4DEF-AB9C-3FB9F5CAB377}" type="presParOf" srcId="{02DB488A-6393-405D-85AE-4CB64BBC2796}" destId="{4A5E340E-CEB8-4472-91C0-AD3EDFE8909B}" srcOrd="4" destOrd="0" presId="urn:microsoft.com/office/officeart/2008/layout/LinedList"/>
    <dgm:cxn modelId="{50A84C19-F32F-43F3-8901-43A867C3460A}" type="presParOf" srcId="{02DB488A-6393-405D-85AE-4CB64BBC2796}" destId="{64696002-9C37-4B2B-AB65-6D8883948774}" srcOrd="5" destOrd="0" presId="urn:microsoft.com/office/officeart/2008/layout/LinedList"/>
    <dgm:cxn modelId="{5E0BFC17-D981-4CAB-8932-0562B9B50859}" type="presParOf" srcId="{64696002-9C37-4B2B-AB65-6D8883948774}" destId="{8543CF5A-192D-4672-9C81-0ACF91F7C6AA}" srcOrd="0" destOrd="0" presId="urn:microsoft.com/office/officeart/2008/layout/LinedList"/>
    <dgm:cxn modelId="{A3D54222-5627-4D3E-9AF9-3D205FBF5F72}" type="presParOf" srcId="{64696002-9C37-4B2B-AB65-6D8883948774}" destId="{1A2CB49F-43AC-4DA5-BBE8-212D72FDEF7C}" srcOrd="1" destOrd="0" presId="urn:microsoft.com/office/officeart/2008/layout/LinedList"/>
    <dgm:cxn modelId="{F6A39F12-FB44-4445-9C86-D70BAB9FE649}" type="presParOf" srcId="{02DB488A-6393-405D-85AE-4CB64BBC2796}" destId="{F4590D70-9220-47E7-87F3-63DBBED00DDC}" srcOrd="6" destOrd="0" presId="urn:microsoft.com/office/officeart/2008/layout/LinedList"/>
    <dgm:cxn modelId="{AC8A92DA-4A08-428B-AE43-7C74A2AE36E3}" type="presParOf" srcId="{02DB488A-6393-405D-85AE-4CB64BBC2796}" destId="{E5900BB9-973E-4D48-8590-EBC7869A0606}" srcOrd="7" destOrd="0" presId="urn:microsoft.com/office/officeart/2008/layout/LinedList"/>
    <dgm:cxn modelId="{B2A0437B-178B-49B5-802F-38EEDDD39C5B}" type="presParOf" srcId="{E5900BB9-973E-4D48-8590-EBC7869A0606}" destId="{56497AEB-5FDF-4212-B324-E8B7EF1E2AED}" srcOrd="0" destOrd="0" presId="urn:microsoft.com/office/officeart/2008/layout/LinedList"/>
    <dgm:cxn modelId="{29107582-3828-499B-AB48-6BD0D7FA47AC}" type="presParOf" srcId="{E5900BB9-973E-4D48-8590-EBC7869A0606}" destId="{044B501B-7C10-4DBF-804C-81A680F5EB8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E1C0A28-6549-4033-9708-CC1AE265EFB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EA21776-3766-4F95-B817-1AD19557814A}">
      <dgm:prSet/>
      <dgm:spPr/>
      <dgm:t>
        <a:bodyPr/>
        <a:lstStyle/>
        <a:p>
          <a:r>
            <a:rPr lang="en-GB"/>
            <a:t>This is a record of changes applied to a document or code component.</a:t>
          </a:r>
          <a:endParaRPr lang="en-US"/>
        </a:p>
      </dgm:t>
    </dgm:pt>
    <dgm:pt modelId="{5C6379CC-91AD-4F70-9DD4-92917F80EF81}" type="parTrans" cxnId="{8AB7A008-917F-472C-B19C-656F8FF7DBF7}">
      <dgm:prSet/>
      <dgm:spPr/>
      <dgm:t>
        <a:bodyPr/>
        <a:lstStyle/>
        <a:p>
          <a:endParaRPr lang="en-US"/>
        </a:p>
      </dgm:t>
    </dgm:pt>
    <dgm:pt modelId="{7A9B572A-62FE-4925-8663-C69AC0257D0E}" type="sibTrans" cxnId="{8AB7A008-917F-472C-B19C-656F8FF7DBF7}">
      <dgm:prSet/>
      <dgm:spPr/>
      <dgm:t>
        <a:bodyPr/>
        <a:lstStyle/>
        <a:p>
          <a:endParaRPr lang="en-US"/>
        </a:p>
      </dgm:t>
    </dgm:pt>
    <dgm:pt modelId="{C2AF5924-22EA-48DB-90DF-EFB9ACA005C4}">
      <dgm:prSet/>
      <dgm:spPr/>
      <dgm:t>
        <a:bodyPr/>
        <a:lstStyle/>
        <a:p>
          <a:r>
            <a:rPr lang="en-GB"/>
            <a:t>It should record, in outline, the change made, the rationale for the change, who made the change and when it was implemented.</a:t>
          </a:r>
          <a:endParaRPr lang="en-US"/>
        </a:p>
      </dgm:t>
    </dgm:pt>
    <dgm:pt modelId="{50B5118A-31C7-49DA-A4FC-91C73F8BB392}" type="parTrans" cxnId="{2716DFF1-BED2-459C-81B9-783283C669D1}">
      <dgm:prSet/>
      <dgm:spPr/>
      <dgm:t>
        <a:bodyPr/>
        <a:lstStyle/>
        <a:p>
          <a:endParaRPr lang="en-US"/>
        </a:p>
      </dgm:t>
    </dgm:pt>
    <dgm:pt modelId="{8E80DFF9-24DE-4DC9-8F88-CB3A8C6CC259}" type="sibTrans" cxnId="{2716DFF1-BED2-459C-81B9-783283C669D1}">
      <dgm:prSet/>
      <dgm:spPr/>
      <dgm:t>
        <a:bodyPr/>
        <a:lstStyle/>
        <a:p>
          <a:endParaRPr lang="en-US"/>
        </a:p>
      </dgm:t>
    </dgm:pt>
    <dgm:pt modelId="{D5FFFF39-7198-43F4-AA4F-AA8A19287ABF}">
      <dgm:prSet/>
      <dgm:spPr/>
      <dgm:t>
        <a:bodyPr/>
        <a:lstStyle/>
        <a:p>
          <a:r>
            <a:rPr lang="en-GB"/>
            <a:t>It may be included as a comment in code. If a standard prologue style is used for the derivation history, tools can process this automatically.</a:t>
          </a:r>
          <a:endParaRPr lang="en-US"/>
        </a:p>
      </dgm:t>
    </dgm:pt>
    <dgm:pt modelId="{AA990A84-A8AF-4052-9106-4DBD087BE70B}" type="parTrans" cxnId="{ED17C672-47F4-48F6-B07C-5A95774BFAA0}">
      <dgm:prSet/>
      <dgm:spPr/>
      <dgm:t>
        <a:bodyPr/>
        <a:lstStyle/>
        <a:p>
          <a:endParaRPr lang="en-US"/>
        </a:p>
      </dgm:t>
    </dgm:pt>
    <dgm:pt modelId="{70055D42-7C37-47B3-9B28-21690DE4DD52}" type="sibTrans" cxnId="{ED17C672-47F4-48F6-B07C-5A95774BFAA0}">
      <dgm:prSet/>
      <dgm:spPr/>
      <dgm:t>
        <a:bodyPr/>
        <a:lstStyle/>
        <a:p>
          <a:endParaRPr lang="en-US"/>
        </a:p>
      </dgm:t>
    </dgm:pt>
    <dgm:pt modelId="{36AF03BA-D448-463F-8E67-E514CC76BC48}" type="pres">
      <dgm:prSet presAssocID="{FE1C0A28-6549-4033-9708-CC1AE265EFB9}" presName="vert0" presStyleCnt="0">
        <dgm:presLayoutVars>
          <dgm:dir/>
          <dgm:animOne val="branch"/>
          <dgm:animLvl val="lvl"/>
        </dgm:presLayoutVars>
      </dgm:prSet>
      <dgm:spPr/>
    </dgm:pt>
    <dgm:pt modelId="{CB7E0BB2-881A-4C2C-A2C7-A5C4A8823C3D}" type="pres">
      <dgm:prSet presAssocID="{5EA21776-3766-4F95-B817-1AD19557814A}" presName="thickLine" presStyleLbl="alignNode1" presStyleIdx="0" presStyleCnt="3"/>
      <dgm:spPr/>
    </dgm:pt>
    <dgm:pt modelId="{F51730A6-17EE-48EF-A635-E879434250F2}" type="pres">
      <dgm:prSet presAssocID="{5EA21776-3766-4F95-B817-1AD19557814A}" presName="horz1" presStyleCnt="0"/>
      <dgm:spPr/>
    </dgm:pt>
    <dgm:pt modelId="{CF0EBED8-FB26-425A-883B-3AD6B0608CC3}" type="pres">
      <dgm:prSet presAssocID="{5EA21776-3766-4F95-B817-1AD19557814A}" presName="tx1" presStyleLbl="revTx" presStyleIdx="0" presStyleCnt="3"/>
      <dgm:spPr/>
    </dgm:pt>
    <dgm:pt modelId="{052C0F4D-7933-4756-8FBF-55F51ADC4668}" type="pres">
      <dgm:prSet presAssocID="{5EA21776-3766-4F95-B817-1AD19557814A}" presName="vert1" presStyleCnt="0"/>
      <dgm:spPr/>
    </dgm:pt>
    <dgm:pt modelId="{4539C47C-0B74-4970-9E03-61D47FA2D944}" type="pres">
      <dgm:prSet presAssocID="{C2AF5924-22EA-48DB-90DF-EFB9ACA005C4}" presName="thickLine" presStyleLbl="alignNode1" presStyleIdx="1" presStyleCnt="3"/>
      <dgm:spPr/>
    </dgm:pt>
    <dgm:pt modelId="{2787AC44-3AC4-4167-AF22-042DC786C144}" type="pres">
      <dgm:prSet presAssocID="{C2AF5924-22EA-48DB-90DF-EFB9ACA005C4}" presName="horz1" presStyleCnt="0"/>
      <dgm:spPr/>
    </dgm:pt>
    <dgm:pt modelId="{BEC902AC-29BE-4942-81D6-EB9721B9C7DD}" type="pres">
      <dgm:prSet presAssocID="{C2AF5924-22EA-48DB-90DF-EFB9ACA005C4}" presName="tx1" presStyleLbl="revTx" presStyleIdx="1" presStyleCnt="3"/>
      <dgm:spPr/>
    </dgm:pt>
    <dgm:pt modelId="{C7A911B1-87DF-439B-85ED-DF2E358D7042}" type="pres">
      <dgm:prSet presAssocID="{C2AF5924-22EA-48DB-90DF-EFB9ACA005C4}" presName="vert1" presStyleCnt="0"/>
      <dgm:spPr/>
    </dgm:pt>
    <dgm:pt modelId="{4313C35D-7694-4EC0-94AF-C9362132A5E1}" type="pres">
      <dgm:prSet presAssocID="{D5FFFF39-7198-43F4-AA4F-AA8A19287ABF}" presName="thickLine" presStyleLbl="alignNode1" presStyleIdx="2" presStyleCnt="3"/>
      <dgm:spPr/>
    </dgm:pt>
    <dgm:pt modelId="{1DDCFCD4-C47D-4F14-8E9B-38BCF5AEAA78}" type="pres">
      <dgm:prSet presAssocID="{D5FFFF39-7198-43F4-AA4F-AA8A19287ABF}" presName="horz1" presStyleCnt="0"/>
      <dgm:spPr/>
    </dgm:pt>
    <dgm:pt modelId="{46C86E06-A397-4493-9EBF-E884EE005041}" type="pres">
      <dgm:prSet presAssocID="{D5FFFF39-7198-43F4-AA4F-AA8A19287ABF}" presName="tx1" presStyleLbl="revTx" presStyleIdx="2" presStyleCnt="3"/>
      <dgm:spPr/>
    </dgm:pt>
    <dgm:pt modelId="{F5301923-A89A-418B-9414-06D9AB6FB2DE}" type="pres">
      <dgm:prSet presAssocID="{D5FFFF39-7198-43F4-AA4F-AA8A19287ABF}" presName="vert1" presStyleCnt="0"/>
      <dgm:spPr/>
    </dgm:pt>
  </dgm:ptLst>
  <dgm:cxnLst>
    <dgm:cxn modelId="{8AB7A008-917F-472C-B19C-656F8FF7DBF7}" srcId="{FE1C0A28-6549-4033-9708-CC1AE265EFB9}" destId="{5EA21776-3766-4F95-B817-1AD19557814A}" srcOrd="0" destOrd="0" parTransId="{5C6379CC-91AD-4F70-9DD4-92917F80EF81}" sibTransId="{7A9B572A-62FE-4925-8663-C69AC0257D0E}"/>
    <dgm:cxn modelId="{E60FC019-1C0B-4676-94EC-6735495C0432}" type="presOf" srcId="{D5FFFF39-7198-43F4-AA4F-AA8A19287ABF}" destId="{46C86E06-A397-4493-9EBF-E884EE005041}" srcOrd="0" destOrd="0" presId="urn:microsoft.com/office/officeart/2008/layout/LinedList"/>
    <dgm:cxn modelId="{ED17C672-47F4-48F6-B07C-5A95774BFAA0}" srcId="{FE1C0A28-6549-4033-9708-CC1AE265EFB9}" destId="{D5FFFF39-7198-43F4-AA4F-AA8A19287ABF}" srcOrd="2" destOrd="0" parTransId="{AA990A84-A8AF-4052-9106-4DBD087BE70B}" sibTransId="{70055D42-7C37-47B3-9B28-21690DE4DD52}"/>
    <dgm:cxn modelId="{9AC66379-2D0A-435C-B0D4-85FE5028DDD5}" type="presOf" srcId="{FE1C0A28-6549-4033-9708-CC1AE265EFB9}" destId="{36AF03BA-D448-463F-8E67-E514CC76BC48}" srcOrd="0" destOrd="0" presId="urn:microsoft.com/office/officeart/2008/layout/LinedList"/>
    <dgm:cxn modelId="{8D19E8A0-1051-4625-91DF-20F637B02499}" type="presOf" srcId="{5EA21776-3766-4F95-B817-1AD19557814A}" destId="{CF0EBED8-FB26-425A-883B-3AD6B0608CC3}" srcOrd="0" destOrd="0" presId="urn:microsoft.com/office/officeart/2008/layout/LinedList"/>
    <dgm:cxn modelId="{3594DFB2-5E18-4B7F-A8D8-8EE56012F0BB}" type="presOf" srcId="{C2AF5924-22EA-48DB-90DF-EFB9ACA005C4}" destId="{BEC902AC-29BE-4942-81D6-EB9721B9C7DD}" srcOrd="0" destOrd="0" presId="urn:microsoft.com/office/officeart/2008/layout/LinedList"/>
    <dgm:cxn modelId="{2716DFF1-BED2-459C-81B9-783283C669D1}" srcId="{FE1C0A28-6549-4033-9708-CC1AE265EFB9}" destId="{C2AF5924-22EA-48DB-90DF-EFB9ACA005C4}" srcOrd="1" destOrd="0" parTransId="{50B5118A-31C7-49DA-A4FC-91C73F8BB392}" sibTransId="{8E80DFF9-24DE-4DC9-8F88-CB3A8C6CC259}"/>
    <dgm:cxn modelId="{F481E5DD-00F6-46FB-9042-C7625C42DFDC}" type="presParOf" srcId="{36AF03BA-D448-463F-8E67-E514CC76BC48}" destId="{CB7E0BB2-881A-4C2C-A2C7-A5C4A8823C3D}" srcOrd="0" destOrd="0" presId="urn:microsoft.com/office/officeart/2008/layout/LinedList"/>
    <dgm:cxn modelId="{A534F8A9-90A9-4380-92C8-521A75BDB4CC}" type="presParOf" srcId="{36AF03BA-D448-463F-8E67-E514CC76BC48}" destId="{F51730A6-17EE-48EF-A635-E879434250F2}" srcOrd="1" destOrd="0" presId="urn:microsoft.com/office/officeart/2008/layout/LinedList"/>
    <dgm:cxn modelId="{C0C9F79F-28DD-40D5-973B-258ABBC9A475}" type="presParOf" srcId="{F51730A6-17EE-48EF-A635-E879434250F2}" destId="{CF0EBED8-FB26-425A-883B-3AD6B0608CC3}" srcOrd="0" destOrd="0" presId="urn:microsoft.com/office/officeart/2008/layout/LinedList"/>
    <dgm:cxn modelId="{61A77E78-FF9E-4F3E-817D-509FC2F0DEFC}" type="presParOf" srcId="{F51730A6-17EE-48EF-A635-E879434250F2}" destId="{052C0F4D-7933-4756-8FBF-55F51ADC4668}" srcOrd="1" destOrd="0" presId="urn:microsoft.com/office/officeart/2008/layout/LinedList"/>
    <dgm:cxn modelId="{86672363-7124-4DE8-BE36-A0D75DF1EFC0}" type="presParOf" srcId="{36AF03BA-D448-463F-8E67-E514CC76BC48}" destId="{4539C47C-0B74-4970-9E03-61D47FA2D944}" srcOrd="2" destOrd="0" presId="urn:microsoft.com/office/officeart/2008/layout/LinedList"/>
    <dgm:cxn modelId="{C31CCA2F-24AC-4398-9AA6-25AC1D23F6CF}" type="presParOf" srcId="{36AF03BA-D448-463F-8E67-E514CC76BC48}" destId="{2787AC44-3AC4-4167-AF22-042DC786C144}" srcOrd="3" destOrd="0" presId="urn:microsoft.com/office/officeart/2008/layout/LinedList"/>
    <dgm:cxn modelId="{FD3113E8-7397-4CD0-9797-71A5163092AB}" type="presParOf" srcId="{2787AC44-3AC4-4167-AF22-042DC786C144}" destId="{BEC902AC-29BE-4942-81D6-EB9721B9C7DD}" srcOrd="0" destOrd="0" presId="urn:microsoft.com/office/officeart/2008/layout/LinedList"/>
    <dgm:cxn modelId="{CDA07BE7-6D61-4D5E-B54D-E3C7D1CA3BCE}" type="presParOf" srcId="{2787AC44-3AC4-4167-AF22-042DC786C144}" destId="{C7A911B1-87DF-439B-85ED-DF2E358D7042}" srcOrd="1" destOrd="0" presId="urn:microsoft.com/office/officeart/2008/layout/LinedList"/>
    <dgm:cxn modelId="{0FF4D374-FFF1-4A24-B447-C761AD578106}" type="presParOf" srcId="{36AF03BA-D448-463F-8E67-E514CC76BC48}" destId="{4313C35D-7694-4EC0-94AF-C9362132A5E1}" srcOrd="4" destOrd="0" presId="urn:microsoft.com/office/officeart/2008/layout/LinedList"/>
    <dgm:cxn modelId="{72547802-6857-4020-B53D-C9FCFFEE53F2}" type="presParOf" srcId="{36AF03BA-D448-463F-8E67-E514CC76BC48}" destId="{1DDCFCD4-C47D-4F14-8E9B-38BCF5AEAA78}" srcOrd="5" destOrd="0" presId="urn:microsoft.com/office/officeart/2008/layout/LinedList"/>
    <dgm:cxn modelId="{553DD3AF-CDEB-4290-957D-747C20DC2994}" type="presParOf" srcId="{1DDCFCD4-C47D-4F14-8E9B-38BCF5AEAA78}" destId="{46C86E06-A397-4493-9EBF-E884EE005041}" srcOrd="0" destOrd="0" presId="urn:microsoft.com/office/officeart/2008/layout/LinedList"/>
    <dgm:cxn modelId="{805DB90F-4EFD-4241-AF03-0BB3B34E9887}" type="presParOf" srcId="{1DDCFCD4-C47D-4F14-8E9B-38BCF5AEAA78}" destId="{F5301923-A89A-418B-9414-06D9AB6FB2D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F977CAC-7C25-4B14-981E-618EA1CB0D4D}" type="doc">
      <dgm:prSet loTypeId="urn:microsoft.com/office/officeart/2005/8/layout/chevron2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1B16437-17E8-4F1E-B768-AEF41E10E6CF}">
      <dgm:prSet/>
      <dgm:spPr/>
      <dgm:t>
        <a:bodyPr/>
        <a:lstStyle/>
        <a:p>
          <a:r>
            <a:rPr lang="en-US"/>
            <a:t>Invent</a:t>
          </a:r>
        </a:p>
      </dgm:t>
    </dgm:pt>
    <dgm:pt modelId="{FC50E0AF-2B9D-4C4C-98FB-3D1F8EDBEBDE}" type="parTrans" cxnId="{0BE5BC8F-01ED-4987-96BE-B7D8AB5E2B36}">
      <dgm:prSet/>
      <dgm:spPr/>
      <dgm:t>
        <a:bodyPr/>
        <a:lstStyle/>
        <a:p>
          <a:endParaRPr lang="en-US"/>
        </a:p>
      </dgm:t>
    </dgm:pt>
    <dgm:pt modelId="{35C56967-B1A0-4083-8673-5FB7E7A20A1D}" type="sibTrans" cxnId="{0BE5BC8F-01ED-4987-96BE-B7D8AB5E2B36}">
      <dgm:prSet/>
      <dgm:spPr/>
      <dgm:t>
        <a:bodyPr/>
        <a:lstStyle/>
        <a:p>
          <a:endParaRPr lang="en-US"/>
        </a:p>
      </dgm:t>
    </dgm:pt>
    <dgm:pt modelId="{B4505AC2-BCE7-482A-AF88-EAFFD87D2061}">
      <dgm:prSet/>
      <dgm:spPr/>
      <dgm:t>
        <a:bodyPr/>
        <a:lstStyle/>
        <a:p>
          <a:r>
            <a:rPr lang="en-US"/>
            <a:t>Invent an identification scheme for system </a:t>
          </a:r>
          <a:br>
            <a:rPr lang="en-US"/>
          </a:br>
          <a:r>
            <a:rPr lang="en-US"/>
            <a:t>versions.</a:t>
          </a:r>
        </a:p>
      </dgm:t>
    </dgm:pt>
    <dgm:pt modelId="{0AAB6131-239C-4922-A763-672DA3FE4723}" type="parTrans" cxnId="{D7118198-3FFF-4E3E-94B6-CC78EEE74864}">
      <dgm:prSet/>
      <dgm:spPr/>
      <dgm:t>
        <a:bodyPr/>
        <a:lstStyle/>
        <a:p>
          <a:endParaRPr lang="en-US"/>
        </a:p>
      </dgm:t>
    </dgm:pt>
    <dgm:pt modelId="{6BEB12A1-807D-4B5B-9271-898FA5CFAF46}" type="sibTrans" cxnId="{D7118198-3FFF-4E3E-94B6-CC78EEE74864}">
      <dgm:prSet/>
      <dgm:spPr/>
      <dgm:t>
        <a:bodyPr/>
        <a:lstStyle/>
        <a:p>
          <a:endParaRPr lang="en-US"/>
        </a:p>
      </dgm:t>
    </dgm:pt>
    <dgm:pt modelId="{0DE7DBA5-DCC9-409D-870E-1F9F577A4432}">
      <dgm:prSet/>
      <dgm:spPr/>
      <dgm:t>
        <a:bodyPr/>
        <a:lstStyle/>
        <a:p>
          <a:r>
            <a:rPr lang="en-US"/>
            <a:t>Plan</a:t>
          </a:r>
        </a:p>
      </dgm:t>
    </dgm:pt>
    <dgm:pt modelId="{16FE9054-E1BB-460F-8527-D0BB3991F871}" type="parTrans" cxnId="{23C52E6F-5B23-4DAD-B4B9-EA937CE1DC44}">
      <dgm:prSet/>
      <dgm:spPr/>
      <dgm:t>
        <a:bodyPr/>
        <a:lstStyle/>
        <a:p>
          <a:endParaRPr lang="en-US"/>
        </a:p>
      </dgm:t>
    </dgm:pt>
    <dgm:pt modelId="{DA989CF4-8487-450C-BFC0-1AAAF7B9F0FE}" type="sibTrans" cxnId="{23C52E6F-5B23-4DAD-B4B9-EA937CE1DC44}">
      <dgm:prSet/>
      <dgm:spPr/>
      <dgm:t>
        <a:bodyPr/>
        <a:lstStyle/>
        <a:p>
          <a:endParaRPr lang="en-US"/>
        </a:p>
      </dgm:t>
    </dgm:pt>
    <dgm:pt modelId="{4B3EE26D-8464-4106-ACDA-871E1D4047BD}">
      <dgm:prSet/>
      <dgm:spPr/>
      <dgm:t>
        <a:bodyPr/>
        <a:lstStyle/>
        <a:p>
          <a:r>
            <a:rPr lang="en-US"/>
            <a:t>Plan when a new system version is to be </a:t>
          </a:r>
          <a:br>
            <a:rPr lang="en-US"/>
          </a:br>
          <a:r>
            <a:rPr lang="en-US"/>
            <a:t>produced.</a:t>
          </a:r>
        </a:p>
      </dgm:t>
    </dgm:pt>
    <dgm:pt modelId="{1305DA49-D6DC-4B3C-9C16-BB8FBF21A33C}" type="parTrans" cxnId="{48D6BDA1-D268-46A0-B391-76399C67CBBC}">
      <dgm:prSet/>
      <dgm:spPr/>
      <dgm:t>
        <a:bodyPr/>
        <a:lstStyle/>
        <a:p>
          <a:endParaRPr lang="en-US"/>
        </a:p>
      </dgm:t>
    </dgm:pt>
    <dgm:pt modelId="{6A4A49CA-059F-4559-89F5-2BCFCE871426}" type="sibTrans" cxnId="{48D6BDA1-D268-46A0-B391-76399C67CBBC}">
      <dgm:prSet/>
      <dgm:spPr/>
      <dgm:t>
        <a:bodyPr/>
        <a:lstStyle/>
        <a:p>
          <a:endParaRPr lang="en-US"/>
        </a:p>
      </dgm:t>
    </dgm:pt>
    <dgm:pt modelId="{E864E0F4-26E5-4275-B9B9-E076460B60B3}">
      <dgm:prSet/>
      <dgm:spPr/>
      <dgm:t>
        <a:bodyPr/>
        <a:lstStyle/>
        <a:p>
          <a:r>
            <a:rPr lang="en-US"/>
            <a:t>Ensure</a:t>
          </a:r>
        </a:p>
      </dgm:t>
    </dgm:pt>
    <dgm:pt modelId="{9D56F71C-683C-49BE-AE3E-5B2D9879E05E}" type="parTrans" cxnId="{42F91C31-B588-4BF7-86D0-586635628930}">
      <dgm:prSet/>
      <dgm:spPr/>
      <dgm:t>
        <a:bodyPr/>
        <a:lstStyle/>
        <a:p>
          <a:endParaRPr lang="en-US"/>
        </a:p>
      </dgm:t>
    </dgm:pt>
    <dgm:pt modelId="{B6049052-561A-43E8-8113-F68EFECEC0DD}" type="sibTrans" cxnId="{42F91C31-B588-4BF7-86D0-586635628930}">
      <dgm:prSet/>
      <dgm:spPr/>
      <dgm:t>
        <a:bodyPr/>
        <a:lstStyle/>
        <a:p>
          <a:endParaRPr lang="en-US"/>
        </a:p>
      </dgm:t>
    </dgm:pt>
    <dgm:pt modelId="{655A42B4-6018-4D9E-A191-39619B2FEDF1}">
      <dgm:prSet/>
      <dgm:spPr/>
      <dgm:t>
        <a:bodyPr/>
        <a:lstStyle/>
        <a:p>
          <a:r>
            <a:rPr lang="en-US"/>
            <a:t>Ensure that version management procedures and tools are properly applied.</a:t>
          </a:r>
        </a:p>
      </dgm:t>
    </dgm:pt>
    <dgm:pt modelId="{AE10E52F-5B82-48A9-B89F-D2C3543EDC75}" type="parTrans" cxnId="{FFB595E8-5928-4ADE-9D95-96CDC3F35A7F}">
      <dgm:prSet/>
      <dgm:spPr/>
      <dgm:t>
        <a:bodyPr/>
        <a:lstStyle/>
        <a:p>
          <a:endParaRPr lang="en-US"/>
        </a:p>
      </dgm:t>
    </dgm:pt>
    <dgm:pt modelId="{E21FC605-908D-4122-9FF9-B85740DC11E5}" type="sibTrans" cxnId="{FFB595E8-5928-4ADE-9D95-96CDC3F35A7F}">
      <dgm:prSet/>
      <dgm:spPr/>
      <dgm:t>
        <a:bodyPr/>
        <a:lstStyle/>
        <a:p>
          <a:endParaRPr lang="en-US"/>
        </a:p>
      </dgm:t>
    </dgm:pt>
    <dgm:pt modelId="{AA0952EA-EAFD-4FAD-8083-4D64B4BBA2B3}">
      <dgm:prSet/>
      <dgm:spPr/>
      <dgm:t>
        <a:bodyPr/>
        <a:lstStyle/>
        <a:p>
          <a:r>
            <a:rPr lang="en-US"/>
            <a:t>Plan and distribute</a:t>
          </a:r>
        </a:p>
      </dgm:t>
    </dgm:pt>
    <dgm:pt modelId="{7C6A845D-AE9E-4731-A591-15B613CB60A7}" type="parTrans" cxnId="{47E4B950-19DD-46A7-89FE-194C6F8CCF05}">
      <dgm:prSet/>
      <dgm:spPr/>
      <dgm:t>
        <a:bodyPr/>
        <a:lstStyle/>
        <a:p>
          <a:endParaRPr lang="en-US"/>
        </a:p>
      </dgm:t>
    </dgm:pt>
    <dgm:pt modelId="{9A930CA5-0582-47DB-8916-64F621BC8E47}" type="sibTrans" cxnId="{47E4B950-19DD-46A7-89FE-194C6F8CCF05}">
      <dgm:prSet/>
      <dgm:spPr/>
      <dgm:t>
        <a:bodyPr/>
        <a:lstStyle/>
        <a:p>
          <a:endParaRPr lang="en-US"/>
        </a:p>
      </dgm:t>
    </dgm:pt>
    <dgm:pt modelId="{B9DC4216-3A0A-4DCE-99F6-761091C735E5}">
      <dgm:prSet/>
      <dgm:spPr/>
      <dgm:t>
        <a:bodyPr/>
        <a:lstStyle/>
        <a:p>
          <a:r>
            <a:rPr lang="en-US"/>
            <a:t>Plan and distribute  new system releases.</a:t>
          </a:r>
        </a:p>
      </dgm:t>
    </dgm:pt>
    <dgm:pt modelId="{00EBDDF4-5E85-4B5C-BD8C-3ABCD87B8745}" type="parTrans" cxnId="{9480284C-2AA0-4297-B824-41B2DBD78CF3}">
      <dgm:prSet/>
      <dgm:spPr/>
      <dgm:t>
        <a:bodyPr/>
        <a:lstStyle/>
        <a:p>
          <a:endParaRPr lang="en-US"/>
        </a:p>
      </dgm:t>
    </dgm:pt>
    <dgm:pt modelId="{94DB8D50-F711-419A-B92E-7414FA54E430}" type="sibTrans" cxnId="{9480284C-2AA0-4297-B824-41B2DBD78CF3}">
      <dgm:prSet/>
      <dgm:spPr/>
      <dgm:t>
        <a:bodyPr/>
        <a:lstStyle/>
        <a:p>
          <a:endParaRPr lang="en-US"/>
        </a:p>
      </dgm:t>
    </dgm:pt>
    <dgm:pt modelId="{6C51B119-9B92-4C14-853B-07DD00836EB8}" type="pres">
      <dgm:prSet presAssocID="{7F977CAC-7C25-4B14-981E-618EA1CB0D4D}" presName="linearFlow" presStyleCnt="0">
        <dgm:presLayoutVars>
          <dgm:dir/>
          <dgm:animLvl val="lvl"/>
          <dgm:resizeHandles val="exact"/>
        </dgm:presLayoutVars>
      </dgm:prSet>
      <dgm:spPr/>
    </dgm:pt>
    <dgm:pt modelId="{7A588583-7043-4A2F-92AB-33B37481C24D}" type="pres">
      <dgm:prSet presAssocID="{E1B16437-17E8-4F1E-B768-AEF41E10E6CF}" presName="composite" presStyleCnt="0"/>
      <dgm:spPr/>
    </dgm:pt>
    <dgm:pt modelId="{59A06F37-0160-4784-8458-EC677AC5F780}" type="pres">
      <dgm:prSet presAssocID="{E1B16437-17E8-4F1E-B768-AEF41E10E6CF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43162C6A-F355-464A-8AE6-DAB113C7F0FE}" type="pres">
      <dgm:prSet presAssocID="{E1B16437-17E8-4F1E-B768-AEF41E10E6CF}" presName="descendantText" presStyleLbl="alignAcc1" presStyleIdx="0" presStyleCnt="4">
        <dgm:presLayoutVars>
          <dgm:bulletEnabled val="1"/>
        </dgm:presLayoutVars>
      </dgm:prSet>
      <dgm:spPr/>
    </dgm:pt>
    <dgm:pt modelId="{4EA6D610-B911-4EAE-A32E-39DCBC615DB1}" type="pres">
      <dgm:prSet presAssocID="{35C56967-B1A0-4083-8673-5FB7E7A20A1D}" presName="sp" presStyleCnt="0"/>
      <dgm:spPr/>
    </dgm:pt>
    <dgm:pt modelId="{0B6331EF-AED6-40FA-B246-04436333A133}" type="pres">
      <dgm:prSet presAssocID="{0DE7DBA5-DCC9-409D-870E-1F9F577A4432}" presName="composite" presStyleCnt="0"/>
      <dgm:spPr/>
    </dgm:pt>
    <dgm:pt modelId="{56165025-280F-44A3-BDF6-DEE20E4B980B}" type="pres">
      <dgm:prSet presAssocID="{0DE7DBA5-DCC9-409D-870E-1F9F577A4432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96F0803-AC17-40DF-970C-693E59056A9C}" type="pres">
      <dgm:prSet presAssocID="{0DE7DBA5-DCC9-409D-870E-1F9F577A4432}" presName="descendantText" presStyleLbl="alignAcc1" presStyleIdx="1" presStyleCnt="4">
        <dgm:presLayoutVars>
          <dgm:bulletEnabled val="1"/>
        </dgm:presLayoutVars>
      </dgm:prSet>
      <dgm:spPr/>
    </dgm:pt>
    <dgm:pt modelId="{CD6D6E97-EF59-46CB-937A-8E406F73EC78}" type="pres">
      <dgm:prSet presAssocID="{DA989CF4-8487-450C-BFC0-1AAAF7B9F0FE}" presName="sp" presStyleCnt="0"/>
      <dgm:spPr/>
    </dgm:pt>
    <dgm:pt modelId="{EAD1CC38-7A75-48EB-9BC5-77E123C03F91}" type="pres">
      <dgm:prSet presAssocID="{E864E0F4-26E5-4275-B9B9-E076460B60B3}" presName="composite" presStyleCnt="0"/>
      <dgm:spPr/>
    </dgm:pt>
    <dgm:pt modelId="{F4FF3EBD-3006-4907-A1C1-A75BF024AEF9}" type="pres">
      <dgm:prSet presAssocID="{E864E0F4-26E5-4275-B9B9-E076460B60B3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DE60197C-DE6F-4DDC-A781-478E99760C8E}" type="pres">
      <dgm:prSet presAssocID="{E864E0F4-26E5-4275-B9B9-E076460B60B3}" presName="descendantText" presStyleLbl="alignAcc1" presStyleIdx="2" presStyleCnt="4">
        <dgm:presLayoutVars>
          <dgm:bulletEnabled val="1"/>
        </dgm:presLayoutVars>
      </dgm:prSet>
      <dgm:spPr/>
    </dgm:pt>
    <dgm:pt modelId="{663AC6C7-AF27-42E6-A01C-551E0846418D}" type="pres">
      <dgm:prSet presAssocID="{B6049052-561A-43E8-8113-F68EFECEC0DD}" presName="sp" presStyleCnt="0"/>
      <dgm:spPr/>
    </dgm:pt>
    <dgm:pt modelId="{B32F6BE9-8894-49FE-99DB-4558229E8790}" type="pres">
      <dgm:prSet presAssocID="{AA0952EA-EAFD-4FAD-8083-4D64B4BBA2B3}" presName="composite" presStyleCnt="0"/>
      <dgm:spPr/>
    </dgm:pt>
    <dgm:pt modelId="{FA03F7D4-5F21-477D-BB29-FA349D118602}" type="pres">
      <dgm:prSet presAssocID="{AA0952EA-EAFD-4FAD-8083-4D64B4BBA2B3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C2FE7150-FF11-4E92-BDE3-6213DB330044}" type="pres">
      <dgm:prSet presAssocID="{AA0952EA-EAFD-4FAD-8083-4D64B4BBA2B3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8B2C010-C18A-41A4-AB2D-AFE1A1B55F13}" type="presOf" srcId="{E864E0F4-26E5-4275-B9B9-E076460B60B3}" destId="{F4FF3EBD-3006-4907-A1C1-A75BF024AEF9}" srcOrd="0" destOrd="0" presId="urn:microsoft.com/office/officeart/2005/8/layout/chevron2"/>
    <dgm:cxn modelId="{42F91C31-B588-4BF7-86D0-586635628930}" srcId="{7F977CAC-7C25-4B14-981E-618EA1CB0D4D}" destId="{E864E0F4-26E5-4275-B9B9-E076460B60B3}" srcOrd="2" destOrd="0" parTransId="{9D56F71C-683C-49BE-AE3E-5B2D9879E05E}" sibTransId="{B6049052-561A-43E8-8113-F68EFECEC0DD}"/>
    <dgm:cxn modelId="{31D9C734-4AC4-48E2-9E13-4F24CDE32ADB}" type="presOf" srcId="{B9DC4216-3A0A-4DCE-99F6-761091C735E5}" destId="{C2FE7150-FF11-4E92-BDE3-6213DB330044}" srcOrd="0" destOrd="0" presId="urn:microsoft.com/office/officeart/2005/8/layout/chevron2"/>
    <dgm:cxn modelId="{E756D55E-0191-4F3C-98CD-D084BA44450B}" type="presOf" srcId="{E1B16437-17E8-4F1E-B768-AEF41E10E6CF}" destId="{59A06F37-0160-4784-8458-EC677AC5F780}" srcOrd="0" destOrd="0" presId="urn:microsoft.com/office/officeart/2005/8/layout/chevron2"/>
    <dgm:cxn modelId="{9480284C-2AA0-4297-B824-41B2DBD78CF3}" srcId="{AA0952EA-EAFD-4FAD-8083-4D64B4BBA2B3}" destId="{B9DC4216-3A0A-4DCE-99F6-761091C735E5}" srcOrd="0" destOrd="0" parTransId="{00EBDDF4-5E85-4B5C-BD8C-3ABCD87B8745}" sibTransId="{94DB8D50-F711-419A-B92E-7414FA54E430}"/>
    <dgm:cxn modelId="{23C52E6F-5B23-4DAD-B4B9-EA937CE1DC44}" srcId="{7F977CAC-7C25-4B14-981E-618EA1CB0D4D}" destId="{0DE7DBA5-DCC9-409D-870E-1F9F577A4432}" srcOrd="1" destOrd="0" parTransId="{16FE9054-E1BB-460F-8527-D0BB3991F871}" sibTransId="{DA989CF4-8487-450C-BFC0-1AAAF7B9F0FE}"/>
    <dgm:cxn modelId="{4987A650-93D8-4C3C-855A-FF2F34C92A78}" type="presOf" srcId="{4B3EE26D-8464-4106-ACDA-871E1D4047BD}" destId="{096F0803-AC17-40DF-970C-693E59056A9C}" srcOrd="0" destOrd="0" presId="urn:microsoft.com/office/officeart/2005/8/layout/chevron2"/>
    <dgm:cxn modelId="{47E4B950-19DD-46A7-89FE-194C6F8CCF05}" srcId="{7F977CAC-7C25-4B14-981E-618EA1CB0D4D}" destId="{AA0952EA-EAFD-4FAD-8083-4D64B4BBA2B3}" srcOrd="3" destOrd="0" parTransId="{7C6A845D-AE9E-4731-A591-15B613CB60A7}" sibTransId="{9A930CA5-0582-47DB-8916-64F621BC8E47}"/>
    <dgm:cxn modelId="{E31BB157-06C5-4026-A42D-C7910E8A5648}" type="presOf" srcId="{0DE7DBA5-DCC9-409D-870E-1F9F577A4432}" destId="{56165025-280F-44A3-BDF6-DEE20E4B980B}" srcOrd="0" destOrd="0" presId="urn:microsoft.com/office/officeart/2005/8/layout/chevron2"/>
    <dgm:cxn modelId="{14161258-F69A-4186-9916-CC49D16E482C}" type="presOf" srcId="{AA0952EA-EAFD-4FAD-8083-4D64B4BBA2B3}" destId="{FA03F7D4-5F21-477D-BB29-FA349D118602}" srcOrd="0" destOrd="0" presId="urn:microsoft.com/office/officeart/2005/8/layout/chevron2"/>
    <dgm:cxn modelId="{0BE5BC8F-01ED-4987-96BE-B7D8AB5E2B36}" srcId="{7F977CAC-7C25-4B14-981E-618EA1CB0D4D}" destId="{E1B16437-17E8-4F1E-B768-AEF41E10E6CF}" srcOrd="0" destOrd="0" parTransId="{FC50E0AF-2B9D-4C4C-98FB-3D1F8EDBEBDE}" sibTransId="{35C56967-B1A0-4083-8673-5FB7E7A20A1D}"/>
    <dgm:cxn modelId="{D7118198-3FFF-4E3E-94B6-CC78EEE74864}" srcId="{E1B16437-17E8-4F1E-B768-AEF41E10E6CF}" destId="{B4505AC2-BCE7-482A-AF88-EAFFD87D2061}" srcOrd="0" destOrd="0" parTransId="{0AAB6131-239C-4922-A763-672DA3FE4723}" sibTransId="{6BEB12A1-807D-4B5B-9271-898FA5CFAF46}"/>
    <dgm:cxn modelId="{48D6BDA1-D268-46A0-B391-76399C67CBBC}" srcId="{0DE7DBA5-DCC9-409D-870E-1F9F577A4432}" destId="{4B3EE26D-8464-4106-ACDA-871E1D4047BD}" srcOrd="0" destOrd="0" parTransId="{1305DA49-D6DC-4B3C-9C16-BB8FBF21A33C}" sibTransId="{6A4A49CA-059F-4559-89F5-2BCFCE871426}"/>
    <dgm:cxn modelId="{861B44A4-3241-44DB-8501-4F0EF621303C}" type="presOf" srcId="{7F977CAC-7C25-4B14-981E-618EA1CB0D4D}" destId="{6C51B119-9B92-4C14-853B-07DD00836EB8}" srcOrd="0" destOrd="0" presId="urn:microsoft.com/office/officeart/2005/8/layout/chevron2"/>
    <dgm:cxn modelId="{551DF5A9-E052-4D9A-AB25-259BF72E5286}" type="presOf" srcId="{B4505AC2-BCE7-482A-AF88-EAFFD87D2061}" destId="{43162C6A-F355-464A-8AE6-DAB113C7F0FE}" srcOrd="0" destOrd="0" presId="urn:microsoft.com/office/officeart/2005/8/layout/chevron2"/>
    <dgm:cxn modelId="{EE1DC1C7-33B6-4D4E-99DC-1BE7BAF9E2FF}" type="presOf" srcId="{655A42B4-6018-4D9E-A191-39619B2FEDF1}" destId="{DE60197C-DE6F-4DDC-A781-478E99760C8E}" srcOrd="0" destOrd="0" presId="urn:microsoft.com/office/officeart/2005/8/layout/chevron2"/>
    <dgm:cxn modelId="{FFB595E8-5928-4ADE-9D95-96CDC3F35A7F}" srcId="{E864E0F4-26E5-4275-B9B9-E076460B60B3}" destId="{655A42B4-6018-4D9E-A191-39619B2FEDF1}" srcOrd="0" destOrd="0" parTransId="{AE10E52F-5B82-48A9-B89F-D2C3543EDC75}" sibTransId="{E21FC605-908D-4122-9FF9-B85740DC11E5}"/>
    <dgm:cxn modelId="{83277283-9CFF-40A7-955B-7E7F9DC35C9C}" type="presParOf" srcId="{6C51B119-9B92-4C14-853B-07DD00836EB8}" destId="{7A588583-7043-4A2F-92AB-33B37481C24D}" srcOrd="0" destOrd="0" presId="urn:microsoft.com/office/officeart/2005/8/layout/chevron2"/>
    <dgm:cxn modelId="{5C3021F4-7CF3-4A14-A325-F93ED28485C5}" type="presParOf" srcId="{7A588583-7043-4A2F-92AB-33B37481C24D}" destId="{59A06F37-0160-4784-8458-EC677AC5F780}" srcOrd="0" destOrd="0" presId="urn:microsoft.com/office/officeart/2005/8/layout/chevron2"/>
    <dgm:cxn modelId="{1F9F03C8-5E18-4EDF-B5B1-E727044F7D99}" type="presParOf" srcId="{7A588583-7043-4A2F-92AB-33B37481C24D}" destId="{43162C6A-F355-464A-8AE6-DAB113C7F0FE}" srcOrd="1" destOrd="0" presId="urn:microsoft.com/office/officeart/2005/8/layout/chevron2"/>
    <dgm:cxn modelId="{4F9DB197-EC7C-43CF-B7C3-F90F6393D37F}" type="presParOf" srcId="{6C51B119-9B92-4C14-853B-07DD00836EB8}" destId="{4EA6D610-B911-4EAE-A32E-39DCBC615DB1}" srcOrd="1" destOrd="0" presId="urn:microsoft.com/office/officeart/2005/8/layout/chevron2"/>
    <dgm:cxn modelId="{C1526EB9-A830-4C16-B202-7D321D415579}" type="presParOf" srcId="{6C51B119-9B92-4C14-853B-07DD00836EB8}" destId="{0B6331EF-AED6-40FA-B246-04436333A133}" srcOrd="2" destOrd="0" presId="urn:microsoft.com/office/officeart/2005/8/layout/chevron2"/>
    <dgm:cxn modelId="{1EF92F5E-2868-4042-A3B9-4767A5A7624D}" type="presParOf" srcId="{0B6331EF-AED6-40FA-B246-04436333A133}" destId="{56165025-280F-44A3-BDF6-DEE20E4B980B}" srcOrd="0" destOrd="0" presId="urn:microsoft.com/office/officeart/2005/8/layout/chevron2"/>
    <dgm:cxn modelId="{970CF16B-1E65-4016-935F-960E9C211FF4}" type="presParOf" srcId="{0B6331EF-AED6-40FA-B246-04436333A133}" destId="{096F0803-AC17-40DF-970C-693E59056A9C}" srcOrd="1" destOrd="0" presId="urn:microsoft.com/office/officeart/2005/8/layout/chevron2"/>
    <dgm:cxn modelId="{957C65C2-18B8-477E-A984-6137E287FEC6}" type="presParOf" srcId="{6C51B119-9B92-4C14-853B-07DD00836EB8}" destId="{CD6D6E97-EF59-46CB-937A-8E406F73EC78}" srcOrd="3" destOrd="0" presId="urn:microsoft.com/office/officeart/2005/8/layout/chevron2"/>
    <dgm:cxn modelId="{C4A89EE1-BE03-4133-96A0-A06C8F225651}" type="presParOf" srcId="{6C51B119-9B92-4C14-853B-07DD00836EB8}" destId="{EAD1CC38-7A75-48EB-9BC5-77E123C03F91}" srcOrd="4" destOrd="0" presId="urn:microsoft.com/office/officeart/2005/8/layout/chevron2"/>
    <dgm:cxn modelId="{0073F37D-40DE-4988-B464-09D48D203FD6}" type="presParOf" srcId="{EAD1CC38-7A75-48EB-9BC5-77E123C03F91}" destId="{F4FF3EBD-3006-4907-A1C1-A75BF024AEF9}" srcOrd="0" destOrd="0" presId="urn:microsoft.com/office/officeart/2005/8/layout/chevron2"/>
    <dgm:cxn modelId="{BB095590-E1E7-4EE5-B2A6-0F84F37A22E5}" type="presParOf" srcId="{EAD1CC38-7A75-48EB-9BC5-77E123C03F91}" destId="{DE60197C-DE6F-4DDC-A781-478E99760C8E}" srcOrd="1" destOrd="0" presId="urn:microsoft.com/office/officeart/2005/8/layout/chevron2"/>
    <dgm:cxn modelId="{778CE9B3-1E25-4115-9A3F-C05CC243DACD}" type="presParOf" srcId="{6C51B119-9B92-4C14-853B-07DD00836EB8}" destId="{663AC6C7-AF27-42E6-A01C-551E0846418D}" srcOrd="5" destOrd="0" presId="urn:microsoft.com/office/officeart/2005/8/layout/chevron2"/>
    <dgm:cxn modelId="{3F151EBC-AE96-4A11-A343-618D8540BE1B}" type="presParOf" srcId="{6C51B119-9B92-4C14-853B-07DD00836EB8}" destId="{B32F6BE9-8894-49FE-99DB-4558229E8790}" srcOrd="6" destOrd="0" presId="urn:microsoft.com/office/officeart/2005/8/layout/chevron2"/>
    <dgm:cxn modelId="{7EE8FB9B-1109-4951-9F0F-3886FF948122}" type="presParOf" srcId="{B32F6BE9-8894-49FE-99DB-4558229E8790}" destId="{FA03F7D4-5F21-477D-BB29-FA349D118602}" srcOrd="0" destOrd="0" presId="urn:microsoft.com/office/officeart/2005/8/layout/chevron2"/>
    <dgm:cxn modelId="{95EE19D3-CA7E-48E2-9346-97640953E42A}" type="presParOf" srcId="{B32F6BE9-8894-49FE-99DB-4558229E8790}" destId="{C2FE7150-FF11-4E92-BDE3-6213DB33004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A334341-634D-4F4C-8417-3AE8432CA9B7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3B1C707-12BD-4905-8B8B-1BDF438DA4ED}">
      <dgm:prSet/>
      <dgm:spPr/>
      <dgm:t>
        <a:bodyPr/>
        <a:lstStyle/>
        <a:p>
          <a:r>
            <a:rPr lang="en-GB"/>
            <a:t>All CM information should be maintained in a </a:t>
          </a:r>
          <a:br>
            <a:rPr lang="en-GB"/>
          </a:br>
          <a:r>
            <a:rPr lang="en-GB"/>
            <a:t>configuration database.</a:t>
          </a:r>
          <a:endParaRPr lang="en-US"/>
        </a:p>
      </dgm:t>
    </dgm:pt>
    <dgm:pt modelId="{A8897F6A-4D84-450A-8C24-D9A285443E28}" type="parTrans" cxnId="{9EA1A2FF-E8DF-4245-B8E1-0273AC5500C3}">
      <dgm:prSet/>
      <dgm:spPr/>
      <dgm:t>
        <a:bodyPr/>
        <a:lstStyle/>
        <a:p>
          <a:endParaRPr lang="en-US"/>
        </a:p>
      </dgm:t>
    </dgm:pt>
    <dgm:pt modelId="{6D231BC1-87BE-4128-9C6B-C26EA27F5165}" type="sibTrans" cxnId="{9EA1A2FF-E8DF-4245-B8E1-0273AC5500C3}">
      <dgm:prSet/>
      <dgm:spPr/>
      <dgm:t>
        <a:bodyPr/>
        <a:lstStyle/>
        <a:p>
          <a:endParaRPr lang="en-US"/>
        </a:p>
      </dgm:t>
    </dgm:pt>
    <dgm:pt modelId="{C9710C7F-0991-4620-97E4-ACE007499D70}">
      <dgm:prSet/>
      <dgm:spPr/>
      <dgm:t>
        <a:bodyPr/>
        <a:lstStyle/>
        <a:p>
          <a:r>
            <a:rPr lang="en-GB"/>
            <a:t>This should allow queries about configurations to be </a:t>
          </a:r>
          <a:br>
            <a:rPr lang="en-GB"/>
          </a:br>
          <a:r>
            <a:rPr lang="en-GB"/>
            <a:t>answered:</a:t>
          </a:r>
          <a:endParaRPr lang="en-US"/>
        </a:p>
      </dgm:t>
    </dgm:pt>
    <dgm:pt modelId="{D046809D-5E4C-4916-A726-A0D1937E9EDC}" type="parTrans" cxnId="{8374D2CC-528F-451C-9E60-9B99F21A9272}">
      <dgm:prSet/>
      <dgm:spPr/>
      <dgm:t>
        <a:bodyPr/>
        <a:lstStyle/>
        <a:p>
          <a:endParaRPr lang="en-US"/>
        </a:p>
      </dgm:t>
    </dgm:pt>
    <dgm:pt modelId="{73522020-A58A-422E-86EE-03ACC5D0328C}" type="sibTrans" cxnId="{8374D2CC-528F-451C-9E60-9B99F21A9272}">
      <dgm:prSet/>
      <dgm:spPr/>
      <dgm:t>
        <a:bodyPr/>
        <a:lstStyle/>
        <a:p>
          <a:endParaRPr lang="en-US"/>
        </a:p>
      </dgm:t>
    </dgm:pt>
    <dgm:pt modelId="{37C78EEF-AFB1-4BEC-BD89-18D66B746323}">
      <dgm:prSet/>
      <dgm:spPr/>
      <dgm:t>
        <a:bodyPr/>
        <a:lstStyle/>
        <a:p>
          <a:r>
            <a:rPr lang="en-GB"/>
            <a:t>Who has a particular system version?</a:t>
          </a:r>
          <a:endParaRPr lang="en-US"/>
        </a:p>
      </dgm:t>
    </dgm:pt>
    <dgm:pt modelId="{1A033A33-8388-4F77-8380-0EBF39F56E40}" type="parTrans" cxnId="{EEC73391-4434-4CBD-BDF6-A5935CE99B6E}">
      <dgm:prSet/>
      <dgm:spPr/>
      <dgm:t>
        <a:bodyPr/>
        <a:lstStyle/>
        <a:p>
          <a:endParaRPr lang="en-US"/>
        </a:p>
      </dgm:t>
    </dgm:pt>
    <dgm:pt modelId="{2AC735D6-6B96-4E5F-B852-09F5E9713E5C}" type="sibTrans" cxnId="{EEC73391-4434-4CBD-BDF6-A5935CE99B6E}">
      <dgm:prSet/>
      <dgm:spPr/>
      <dgm:t>
        <a:bodyPr/>
        <a:lstStyle/>
        <a:p>
          <a:endParaRPr lang="en-US"/>
        </a:p>
      </dgm:t>
    </dgm:pt>
    <dgm:pt modelId="{48549492-67CC-43ED-8010-88F0DB5BEDD4}">
      <dgm:prSet/>
      <dgm:spPr/>
      <dgm:t>
        <a:bodyPr/>
        <a:lstStyle/>
        <a:p>
          <a:r>
            <a:rPr lang="en-GB"/>
            <a:t>What platform is required for a particular version?</a:t>
          </a:r>
          <a:endParaRPr lang="en-US"/>
        </a:p>
      </dgm:t>
    </dgm:pt>
    <dgm:pt modelId="{71F26BDC-29C8-43D5-9CE1-975FF9510FC0}" type="parTrans" cxnId="{07533EA0-3A02-4CD3-93AC-DADDBF18F522}">
      <dgm:prSet/>
      <dgm:spPr/>
      <dgm:t>
        <a:bodyPr/>
        <a:lstStyle/>
        <a:p>
          <a:endParaRPr lang="en-US"/>
        </a:p>
      </dgm:t>
    </dgm:pt>
    <dgm:pt modelId="{2DDDA8B4-946C-42CC-BF3E-B016AD7D0F63}" type="sibTrans" cxnId="{07533EA0-3A02-4CD3-93AC-DADDBF18F522}">
      <dgm:prSet/>
      <dgm:spPr/>
      <dgm:t>
        <a:bodyPr/>
        <a:lstStyle/>
        <a:p>
          <a:endParaRPr lang="en-US"/>
        </a:p>
      </dgm:t>
    </dgm:pt>
    <dgm:pt modelId="{D1C1DA09-5AE4-4E1B-ABF7-B46EE25D4661}">
      <dgm:prSet/>
      <dgm:spPr/>
      <dgm:t>
        <a:bodyPr/>
        <a:lstStyle/>
        <a:p>
          <a:r>
            <a:rPr lang="en-GB"/>
            <a:t>What versions are affected by a change to component X?</a:t>
          </a:r>
          <a:endParaRPr lang="en-US"/>
        </a:p>
      </dgm:t>
    </dgm:pt>
    <dgm:pt modelId="{7F8A1925-1072-4521-BC45-982096D4566D}" type="parTrans" cxnId="{C8CACA8C-2886-4354-9BB0-044DFA953620}">
      <dgm:prSet/>
      <dgm:spPr/>
      <dgm:t>
        <a:bodyPr/>
        <a:lstStyle/>
        <a:p>
          <a:endParaRPr lang="en-US"/>
        </a:p>
      </dgm:t>
    </dgm:pt>
    <dgm:pt modelId="{EDD11B48-0759-436E-AB22-A93A152D4834}" type="sibTrans" cxnId="{C8CACA8C-2886-4354-9BB0-044DFA953620}">
      <dgm:prSet/>
      <dgm:spPr/>
      <dgm:t>
        <a:bodyPr/>
        <a:lstStyle/>
        <a:p>
          <a:endParaRPr lang="en-US"/>
        </a:p>
      </dgm:t>
    </dgm:pt>
    <dgm:pt modelId="{67C17CD8-E2D3-4840-A5B6-FD856E88173D}">
      <dgm:prSet/>
      <dgm:spPr/>
      <dgm:t>
        <a:bodyPr/>
        <a:lstStyle/>
        <a:p>
          <a:r>
            <a:rPr lang="en-GB"/>
            <a:t>How many reported faults in version T?</a:t>
          </a:r>
          <a:endParaRPr lang="en-US"/>
        </a:p>
      </dgm:t>
    </dgm:pt>
    <dgm:pt modelId="{AD3CA3D2-3FE0-443B-AA84-F209C9705826}" type="parTrans" cxnId="{8394C41F-8740-4667-9F35-C1C8382E853F}">
      <dgm:prSet/>
      <dgm:spPr/>
      <dgm:t>
        <a:bodyPr/>
        <a:lstStyle/>
        <a:p>
          <a:endParaRPr lang="en-US"/>
        </a:p>
      </dgm:t>
    </dgm:pt>
    <dgm:pt modelId="{F003DF9D-3417-4F03-8959-F695BF773611}" type="sibTrans" cxnId="{8394C41F-8740-4667-9F35-C1C8382E853F}">
      <dgm:prSet/>
      <dgm:spPr/>
      <dgm:t>
        <a:bodyPr/>
        <a:lstStyle/>
        <a:p>
          <a:endParaRPr lang="en-US"/>
        </a:p>
      </dgm:t>
    </dgm:pt>
    <dgm:pt modelId="{C390A380-E154-41FF-B85A-282B98F82F3B}">
      <dgm:prSet/>
      <dgm:spPr/>
      <dgm:t>
        <a:bodyPr/>
        <a:lstStyle/>
        <a:p>
          <a:r>
            <a:rPr lang="en-GB"/>
            <a:t>The CM database should preferably be linked to the software being managed.</a:t>
          </a:r>
          <a:endParaRPr lang="en-US"/>
        </a:p>
      </dgm:t>
    </dgm:pt>
    <dgm:pt modelId="{F5597F7F-3B87-4E9F-BEF2-9838B94422C4}" type="parTrans" cxnId="{30772C58-DA8F-4972-985A-D4A01547B6D8}">
      <dgm:prSet/>
      <dgm:spPr/>
      <dgm:t>
        <a:bodyPr/>
        <a:lstStyle/>
        <a:p>
          <a:endParaRPr lang="en-US"/>
        </a:p>
      </dgm:t>
    </dgm:pt>
    <dgm:pt modelId="{B19B983E-087A-44F4-B7C1-688FCB988F19}" type="sibTrans" cxnId="{30772C58-DA8F-4972-985A-D4A01547B6D8}">
      <dgm:prSet/>
      <dgm:spPr/>
      <dgm:t>
        <a:bodyPr/>
        <a:lstStyle/>
        <a:p>
          <a:endParaRPr lang="en-US"/>
        </a:p>
      </dgm:t>
    </dgm:pt>
    <dgm:pt modelId="{9DCDBE6B-07E7-4F9E-8602-E457410616E9}" type="pres">
      <dgm:prSet presAssocID="{8A334341-634D-4F4C-8417-3AE8432CA9B7}" presName="linear" presStyleCnt="0">
        <dgm:presLayoutVars>
          <dgm:animLvl val="lvl"/>
          <dgm:resizeHandles val="exact"/>
        </dgm:presLayoutVars>
      </dgm:prSet>
      <dgm:spPr/>
    </dgm:pt>
    <dgm:pt modelId="{2794F6AB-6803-4680-B9E7-71F20A761003}" type="pres">
      <dgm:prSet presAssocID="{53B1C707-12BD-4905-8B8B-1BDF438DA4E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6999731-45C9-43FA-9CD7-909B638F4B13}" type="pres">
      <dgm:prSet presAssocID="{6D231BC1-87BE-4128-9C6B-C26EA27F5165}" presName="spacer" presStyleCnt="0"/>
      <dgm:spPr/>
    </dgm:pt>
    <dgm:pt modelId="{3AA55203-8D4A-440A-BB52-0CE0EDFE3D12}" type="pres">
      <dgm:prSet presAssocID="{C9710C7F-0991-4620-97E4-ACE007499D7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2E92F38-962B-4300-A2FB-5DACBE2129B5}" type="pres">
      <dgm:prSet presAssocID="{C9710C7F-0991-4620-97E4-ACE007499D70}" presName="childText" presStyleLbl="revTx" presStyleIdx="0" presStyleCnt="1">
        <dgm:presLayoutVars>
          <dgm:bulletEnabled val="1"/>
        </dgm:presLayoutVars>
      </dgm:prSet>
      <dgm:spPr/>
    </dgm:pt>
    <dgm:pt modelId="{3B808060-4073-4613-8C35-143411CA7F0E}" type="pres">
      <dgm:prSet presAssocID="{C390A380-E154-41FF-B85A-282B98F82F3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50C1D0C-41BF-4993-9D24-2CA43C0A9B22}" type="presOf" srcId="{53B1C707-12BD-4905-8B8B-1BDF438DA4ED}" destId="{2794F6AB-6803-4680-B9E7-71F20A761003}" srcOrd="0" destOrd="0" presId="urn:microsoft.com/office/officeart/2005/8/layout/vList2"/>
    <dgm:cxn modelId="{8394C41F-8740-4667-9F35-C1C8382E853F}" srcId="{C9710C7F-0991-4620-97E4-ACE007499D70}" destId="{67C17CD8-E2D3-4840-A5B6-FD856E88173D}" srcOrd="3" destOrd="0" parTransId="{AD3CA3D2-3FE0-443B-AA84-F209C9705826}" sibTransId="{F003DF9D-3417-4F03-8959-F695BF773611}"/>
    <dgm:cxn modelId="{1D29D524-C60E-4D6F-A30E-7CEB0B0AEEB5}" type="presOf" srcId="{8A334341-634D-4F4C-8417-3AE8432CA9B7}" destId="{9DCDBE6B-07E7-4F9E-8602-E457410616E9}" srcOrd="0" destOrd="0" presId="urn:microsoft.com/office/officeart/2005/8/layout/vList2"/>
    <dgm:cxn modelId="{840DC729-E64F-4F21-A8A1-3CAE2AC7A844}" type="presOf" srcId="{67C17CD8-E2D3-4840-A5B6-FD856E88173D}" destId="{32E92F38-962B-4300-A2FB-5DACBE2129B5}" srcOrd="0" destOrd="3" presId="urn:microsoft.com/office/officeart/2005/8/layout/vList2"/>
    <dgm:cxn modelId="{363AE25E-9F60-4CE0-B034-D67B475EDD96}" type="presOf" srcId="{48549492-67CC-43ED-8010-88F0DB5BEDD4}" destId="{32E92F38-962B-4300-A2FB-5DACBE2129B5}" srcOrd="0" destOrd="1" presId="urn:microsoft.com/office/officeart/2005/8/layout/vList2"/>
    <dgm:cxn modelId="{4C767E63-51BC-441F-A3D0-836532E8EED6}" type="presOf" srcId="{C390A380-E154-41FF-B85A-282B98F82F3B}" destId="{3B808060-4073-4613-8C35-143411CA7F0E}" srcOrd="0" destOrd="0" presId="urn:microsoft.com/office/officeart/2005/8/layout/vList2"/>
    <dgm:cxn modelId="{D2802054-46E3-4A86-AC8F-F55CF3731D5E}" type="presOf" srcId="{37C78EEF-AFB1-4BEC-BD89-18D66B746323}" destId="{32E92F38-962B-4300-A2FB-5DACBE2129B5}" srcOrd="0" destOrd="0" presId="urn:microsoft.com/office/officeart/2005/8/layout/vList2"/>
    <dgm:cxn modelId="{30772C58-DA8F-4972-985A-D4A01547B6D8}" srcId="{8A334341-634D-4F4C-8417-3AE8432CA9B7}" destId="{C390A380-E154-41FF-B85A-282B98F82F3B}" srcOrd="2" destOrd="0" parTransId="{F5597F7F-3B87-4E9F-BEF2-9838B94422C4}" sibTransId="{B19B983E-087A-44F4-B7C1-688FCB988F19}"/>
    <dgm:cxn modelId="{C8CACA8C-2886-4354-9BB0-044DFA953620}" srcId="{C9710C7F-0991-4620-97E4-ACE007499D70}" destId="{D1C1DA09-5AE4-4E1B-ABF7-B46EE25D4661}" srcOrd="2" destOrd="0" parTransId="{7F8A1925-1072-4521-BC45-982096D4566D}" sibTransId="{EDD11B48-0759-436E-AB22-A93A152D4834}"/>
    <dgm:cxn modelId="{EEC73391-4434-4CBD-BDF6-A5935CE99B6E}" srcId="{C9710C7F-0991-4620-97E4-ACE007499D70}" destId="{37C78EEF-AFB1-4BEC-BD89-18D66B746323}" srcOrd="0" destOrd="0" parTransId="{1A033A33-8388-4F77-8380-0EBF39F56E40}" sibTransId="{2AC735D6-6B96-4E5F-B852-09F5E9713E5C}"/>
    <dgm:cxn modelId="{07533EA0-3A02-4CD3-93AC-DADDBF18F522}" srcId="{C9710C7F-0991-4620-97E4-ACE007499D70}" destId="{48549492-67CC-43ED-8010-88F0DB5BEDD4}" srcOrd="1" destOrd="0" parTransId="{71F26BDC-29C8-43D5-9CE1-975FF9510FC0}" sibTransId="{2DDDA8B4-946C-42CC-BF3E-B016AD7D0F63}"/>
    <dgm:cxn modelId="{8374D2CC-528F-451C-9E60-9B99F21A9272}" srcId="{8A334341-634D-4F4C-8417-3AE8432CA9B7}" destId="{C9710C7F-0991-4620-97E4-ACE007499D70}" srcOrd="1" destOrd="0" parTransId="{D046809D-5E4C-4916-A726-A0D1937E9EDC}" sibTransId="{73522020-A58A-422E-86EE-03ACC5D0328C}"/>
    <dgm:cxn modelId="{0656D8DA-B259-404B-9D24-F587CEE28B8B}" type="presOf" srcId="{D1C1DA09-5AE4-4E1B-ABF7-B46EE25D4661}" destId="{32E92F38-962B-4300-A2FB-5DACBE2129B5}" srcOrd="0" destOrd="2" presId="urn:microsoft.com/office/officeart/2005/8/layout/vList2"/>
    <dgm:cxn modelId="{FBA3B1F2-EEF8-4BAF-B90A-E5D05D61EDFC}" type="presOf" srcId="{C9710C7F-0991-4620-97E4-ACE007499D70}" destId="{3AA55203-8D4A-440A-BB52-0CE0EDFE3D12}" srcOrd="0" destOrd="0" presId="urn:microsoft.com/office/officeart/2005/8/layout/vList2"/>
    <dgm:cxn modelId="{9EA1A2FF-E8DF-4245-B8E1-0273AC5500C3}" srcId="{8A334341-634D-4F4C-8417-3AE8432CA9B7}" destId="{53B1C707-12BD-4905-8B8B-1BDF438DA4ED}" srcOrd="0" destOrd="0" parTransId="{A8897F6A-4D84-450A-8C24-D9A285443E28}" sibTransId="{6D231BC1-87BE-4128-9C6B-C26EA27F5165}"/>
    <dgm:cxn modelId="{F30E756C-A082-4F47-B500-DF6F714E943B}" type="presParOf" srcId="{9DCDBE6B-07E7-4F9E-8602-E457410616E9}" destId="{2794F6AB-6803-4680-B9E7-71F20A761003}" srcOrd="0" destOrd="0" presId="urn:microsoft.com/office/officeart/2005/8/layout/vList2"/>
    <dgm:cxn modelId="{6AFBA496-1549-4AA3-AE99-45C97C31D308}" type="presParOf" srcId="{9DCDBE6B-07E7-4F9E-8602-E457410616E9}" destId="{06999731-45C9-43FA-9CD7-909B638F4B13}" srcOrd="1" destOrd="0" presId="urn:microsoft.com/office/officeart/2005/8/layout/vList2"/>
    <dgm:cxn modelId="{C12FFF1E-A632-423A-8D07-D3BB736193B8}" type="presParOf" srcId="{9DCDBE6B-07E7-4F9E-8602-E457410616E9}" destId="{3AA55203-8D4A-440A-BB52-0CE0EDFE3D12}" srcOrd="2" destOrd="0" presId="urn:microsoft.com/office/officeart/2005/8/layout/vList2"/>
    <dgm:cxn modelId="{809B3DA0-BDE1-4D39-9BFD-846E6AD228F7}" type="presParOf" srcId="{9DCDBE6B-07E7-4F9E-8602-E457410616E9}" destId="{32E92F38-962B-4300-A2FB-5DACBE2129B5}" srcOrd="3" destOrd="0" presId="urn:microsoft.com/office/officeart/2005/8/layout/vList2"/>
    <dgm:cxn modelId="{70726718-D17C-412E-A176-E1A22A87A397}" type="presParOf" srcId="{9DCDBE6B-07E7-4F9E-8602-E457410616E9}" destId="{3B808060-4073-4613-8C35-143411CA7F0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A19E8-994B-43B5-B2D5-C5FF22547C9C}">
      <dsp:nvSpPr>
        <dsp:cNvPr id="0" name=""/>
        <dsp:cNvSpPr/>
      </dsp:nvSpPr>
      <dsp:spPr>
        <a:xfrm>
          <a:off x="0" y="3630394"/>
          <a:ext cx="6352800" cy="238193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The repository performs or precipitates the following functions [For89]:</a:t>
          </a:r>
        </a:p>
      </dsp:txBody>
      <dsp:txXfrm>
        <a:off x="0" y="3630394"/>
        <a:ext cx="6352800" cy="1286243"/>
      </dsp:txXfrm>
    </dsp:sp>
    <dsp:sp modelId="{287ADF57-194B-449E-A59A-ED4B8BC1FC81}">
      <dsp:nvSpPr>
        <dsp:cNvPr id="0" name=""/>
        <dsp:cNvSpPr/>
      </dsp:nvSpPr>
      <dsp:spPr>
        <a:xfrm>
          <a:off x="3101" y="4868998"/>
          <a:ext cx="1057766" cy="109568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integrity</a:t>
          </a:r>
        </a:p>
      </dsp:txBody>
      <dsp:txXfrm>
        <a:off x="3101" y="4868998"/>
        <a:ext cx="1057766" cy="1095688"/>
      </dsp:txXfrm>
    </dsp:sp>
    <dsp:sp modelId="{96F7666B-5012-4394-9EB3-BF2A843682AE}">
      <dsp:nvSpPr>
        <dsp:cNvPr id="0" name=""/>
        <dsp:cNvSpPr/>
      </dsp:nvSpPr>
      <dsp:spPr>
        <a:xfrm>
          <a:off x="1060867" y="4868998"/>
          <a:ext cx="1057766" cy="1095688"/>
        </a:xfrm>
        <a:prstGeom prst="rect">
          <a:avLst/>
        </a:prstGeom>
        <a:solidFill>
          <a:schemeClr val="accent5">
            <a:tint val="40000"/>
            <a:alpha val="90000"/>
            <a:hueOff val="-1478351"/>
            <a:satOff val="-2563"/>
            <a:lumOff val="-25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Information sharing</a:t>
          </a:r>
        </a:p>
      </dsp:txBody>
      <dsp:txXfrm>
        <a:off x="1060867" y="4868998"/>
        <a:ext cx="1057766" cy="1095688"/>
      </dsp:txXfrm>
    </dsp:sp>
    <dsp:sp modelId="{C9E045D9-6086-40C7-B993-05051CB350F5}">
      <dsp:nvSpPr>
        <dsp:cNvPr id="0" name=""/>
        <dsp:cNvSpPr/>
      </dsp:nvSpPr>
      <dsp:spPr>
        <a:xfrm>
          <a:off x="2118633" y="4868998"/>
          <a:ext cx="1057766" cy="1095688"/>
        </a:xfrm>
        <a:prstGeom prst="rect">
          <a:avLst/>
        </a:prstGeom>
        <a:solidFill>
          <a:schemeClr val="accent5">
            <a:tint val="40000"/>
            <a:alpha val="90000"/>
            <a:hueOff val="-2956702"/>
            <a:satOff val="-5126"/>
            <a:lumOff val="-51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Tool integration</a:t>
          </a:r>
        </a:p>
      </dsp:txBody>
      <dsp:txXfrm>
        <a:off x="2118633" y="4868998"/>
        <a:ext cx="1057766" cy="1095688"/>
      </dsp:txXfrm>
    </dsp:sp>
    <dsp:sp modelId="{B80C96A5-B392-44D4-9992-028749B0E0EC}">
      <dsp:nvSpPr>
        <dsp:cNvPr id="0" name=""/>
        <dsp:cNvSpPr/>
      </dsp:nvSpPr>
      <dsp:spPr>
        <a:xfrm>
          <a:off x="3176400" y="4868998"/>
          <a:ext cx="1057766" cy="1095688"/>
        </a:xfrm>
        <a:prstGeom prst="rect">
          <a:avLst/>
        </a:prstGeom>
        <a:solidFill>
          <a:schemeClr val="accent5">
            <a:tint val="40000"/>
            <a:alpha val="90000"/>
            <a:hueOff val="-4435053"/>
            <a:satOff val="-7690"/>
            <a:lumOff val="-773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Data integration</a:t>
          </a:r>
        </a:p>
      </dsp:txBody>
      <dsp:txXfrm>
        <a:off x="3176400" y="4868998"/>
        <a:ext cx="1057766" cy="1095688"/>
      </dsp:txXfrm>
    </dsp:sp>
    <dsp:sp modelId="{B5F8F46C-1413-4A7B-8175-51EC65C1D246}">
      <dsp:nvSpPr>
        <dsp:cNvPr id="0" name=""/>
        <dsp:cNvSpPr/>
      </dsp:nvSpPr>
      <dsp:spPr>
        <a:xfrm>
          <a:off x="4234166" y="4868998"/>
          <a:ext cx="1057766" cy="1095688"/>
        </a:xfrm>
        <a:prstGeom prst="rect">
          <a:avLst/>
        </a:prstGeom>
        <a:solidFill>
          <a:schemeClr val="accent5">
            <a:tint val="40000"/>
            <a:alpha val="90000"/>
            <a:hueOff val="-5913404"/>
            <a:satOff val="-10253"/>
            <a:lumOff val="-103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Methodology enforcement</a:t>
          </a:r>
        </a:p>
      </dsp:txBody>
      <dsp:txXfrm>
        <a:off x="4234166" y="4868998"/>
        <a:ext cx="1057766" cy="1095688"/>
      </dsp:txXfrm>
    </dsp:sp>
    <dsp:sp modelId="{1E94641E-8384-483D-BB5D-A2B15664C42A}">
      <dsp:nvSpPr>
        <dsp:cNvPr id="0" name=""/>
        <dsp:cNvSpPr/>
      </dsp:nvSpPr>
      <dsp:spPr>
        <a:xfrm>
          <a:off x="5291932" y="4868998"/>
          <a:ext cx="1057766" cy="1095688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Document standardization</a:t>
          </a:r>
        </a:p>
      </dsp:txBody>
      <dsp:txXfrm>
        <a:off x="5291932" y="4868998"/>
        <a:ext cx="1057766" cy="1095688"/>
      </dsp:txXfrm>
    </dsp:sp>
    <dsp:sp modelId="{FFB9163D-CD26-459E-AB65-04176A2DDADC}">
      <dsp:nvSpPr>
        <dsp:cNvPr id="0" name=""/>
        <dsp:cNvSpPr/>
      </dsp:nvSpPr>
      <dsp:spPr>
        <a:xfrm rot="10800000">
          <a:off x="0" y="2712"/>
          <a:ext cx="6352800" cy="3663410"/>
        </a:xfrm>
        <a:prstGeom prst="upArrowCallou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The SCM repository is the set of mechanisms and data structures that allow a software team to manage change in an effective manner</a:t>
          </a:r>
        </a:p>
      </dsp:txBody>
      <dsp:txXfrm rot="10800000">
        <a:off x="0" y="2712"/>
        <a:ext cx="6352800" cy="238037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17C562-FB21-4C55-82DF-DF87E8F9A3C9}">
      <dsp:nvSpPr>
        <dsp:cNvPr id="0" name=""/>
        <dsp:cNvSpPr/>
      </dsp:nvSpPr>
      <dsp:spPr>
        <a:xfrm>
          <a:off x="0" y="2703"/>
          <a:ext cx="517538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1C20DF-8204-4B01-8CFB-F0F8C5F22D8D}">
      <dsp:nvSpPr>
        <dsp:cNvPr id="0" name=""/>
        <dsp:cNvSpPr/>
      </dsp:nvSpPr>
      <dsp:spPr>
        <a:xfrm>
          <a:off x="0" y="2703"/>
          <a:ext cx="5175384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May be part of an </a:t>
          </a:r>
          <a:r>
            <a:rPr lang="en-GB" sz="2300" b="1" kern="1200" dirty="0"/>
            <a:t>integrated environment </a:t>
          </a:r>
          <a:r>
            <a:rPr lang="en-GB" sz="2300" kern="1200" dirty="0"/>
            <a:t>to support software development. The CM database and the managed documents are all maintained on the same system</a:t>
          </a:r>
          <a:endParaRPr lang="en-US" sz="2300" kern="1200" dirty="0"/>
        </a:p>
      </dsp:txBody>
      <dsp:txXfrm>
        <a:off x="0" y="2703"/>
        <a:ext cx="5175384" cy="1843578"/>
      </dsp:txXfrm>
    </dsp:sp>
    <dsp:sp modelId="{247A4041-9B85-4868-99AB-4138E1A2187C}">
      <dsp:nvSpPr>
        <dsp:cNvPr id="0" name=""/>
        <dsp:cNvSpPr/>
      </dsp:nvSpPr>
      <dsp:spPr>
        <a:xfrm>
          <a:off x="0" y="1846281"/>
          <a:ext cx="5175384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F463C-FBA9-496C-A95A-EBE874D5E52D}">
      <dsp:nvSpPr>
        <dsp:cNvPr id="0" name=""/>
        <dsp:cNvSpPr/>
      </dsp:nvSpPr>
      <dsp:spPr>
        <a:xfrm>
          <a:off x="0" y="1846281"/>
          <a:ext cx="5175384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CASE tools may be integrated with this so that there is a close relationship between the CASE tools and the CM tools.</a:t>
          </a:r>
          <a:endParaRPr lang="en-US" sz="2300" kern="1200"/>
        </a:p>
      </dsp:txBody>
      <dsp:txXfrm>
        <a:off x="0" y="1846281"/>
        <a:ext cx="5175384" cy="1843578"/>
      </dsp:txXfrm>
    </dsp:sp>
    <dsp:sp modelId="{10A3A918-FA12-46FD-A216-C3ED30FAB194}">
      <dsp:nvSpPr>
        <dsp:cNvPr id="0" name=""/>
        <dsp:cNvSpPr/>
      </dsp:nvSpPr>
      <dsp:spPr>
        <a:xfrm>
          <a:off x="0" y="3689859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B47C23-094F-4312-958B-D3D15184A000}">
      <dsp:nvSpPr>
        <dsp:cNvPr id="0" name=""/>
        <dsp:cNvSpPr/>
      </dsp:nvSpPr>
      <dsp:spPr>
        <a:xfrm>
          <a:off x="0" y="3689859"/>
          <a:ext cx="5175384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More commonly, the CM database is maintained separately as this is cheaper and more flexible.</a:t>
          </a:r>
          <a:endParaRPr lang="en-US" sz="2300" kern="1200"/>
        </a:p>
      </dsp:txBody>
      <dsp:txXfrm>
        <a:off x="0" y="3689859"/>
        <a:ext cx="5175384" cy="184357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4F8D25-FD0E-4C55-8C0B-B0336C503523}">
      <dsp:nvSpPr>
        <dsp:cNvPr id="0" name=""/>
        <dsp:cNvSpPr/>
      </dsp:nvSpPr>
      <dsp:spPr>
        <a:xfrm>
          <a:off x="0" y="2492"/>
          <a:ext cx="486965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289ED8-8B8A-4E71-9370-A97752D9ED6D}">
      <dsp:nvSpPr>
        <dsp:cNvPr id="0" name=""/>
        <dsp:cNvSpPr/>
      </dsp:nvSpPr>
      <dsp:spPr>
        <a:xfrm>
          <a:off x="0" y="2492"/>
          <a:ext cx="4869656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Releases must incorporate changes forced on the system by errors discovered by users and by hardware changes.</a:t>
          </a:r>
          <a:endParaRPr lang="en-US" sz="2600" kern="1200"/>
        </a:p>
      </dsp:txBody>
      <dsp:txXfrm>
        <a:off x="0" y="2492"/>
        <a:ext cx="4869656" cy="1700138"/>
      </dsp:txXfrm>
    </dsp:sp>
    <dsp:sp modelId="{93ACA5AE-752C-476F-AEA0-DAD8F6E7046D}">
      <dsp:nvSpPr>
        <dsp:cNvPr id="0" name=""/>
        <dsp:cNvSpPr/>
      </dsp:nvSpPr>
      <dsp:spPr>
        <a:xfrm>
          <a:off x="0" y="1702630"/>
          <a:ext cx="4869656" cy="0"/>
        </a:xfrm>
        <a:prstGeom prst="lin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2072E-3FB0-4860-9F32-8F894FA591F1}">
      <dsp:nvSpPr>
        <dsp:cNvPr id="0" name=""/>
        <dsp:cNvSpPr/>
      </dsp:nvSpPr>
      <dsp:spPr>
        <a:xfrm>
          <a:off x="0" y="1702630"/>
          <a:ext cx="4869656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They must also incorporate new system functionality.</a:t>
          </a:r>
          <a:endParaRPr lang="en-US" sz="2600" kern="1200" dirty="0"/>
        </a:p>
      </dsp:txBody>
      <dsp:txXfrm>
        <a:off x="0" y="1702630"/>
        <a:ext cx="4869656" cy="1700138"/>
      </dsp:txXfrm>
    </dsp:sp>
    <dsp:sp modelId="{6891DF59-5371-45E0-BBCA-4D33126583E9}">
      <dsp:nvSpPr>
        <dsp:cNvPr id="0" name=""/>
        <dsp:cNvSpPr/>
      </dsp:nvSpPr>
      <dsp:spPr>
        <a:xfrm>
          <a:off x="0" y="3402769"/>
          <a:ext cx="4869656" cy="0"/>
        </a:xfrm>
        <a:prstGeom prst="lin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20E393-28E0-4619-9416-61B22067CFE1}">
      <dsp:nvSpPr>
        <dsp:cNvPr id="0" name=""/>
        <dsp:cNvSpPr/>
      </dsp:nvSpPr>
      <dsp:spPr>
        <a:xfrm>
          <a:off x="0" y="3402769"/>
          <a:ext cx="4869656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Release planning is concerned with when to issue a system version as a release.</a:t>
          </a:r>
          <a:endParaRPr lang="en-US" sz="2600" kern="1200" dirty="0"/>
        </a:p>
      </dsp:txBody>
      <dsp:txXfrm>
        <a:off x="0" y="3402769"/>
        <a:ext cx="4869656" cy="170013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7F3C31-1A5B-4394-9F2D-072C327430A7}">
      <dsp:nvSpPr>
        <dsp:cNvPr id="0" name=""/>
        <dsp:cNvSpPr/>
      </dsp:nvSpPr>
      <dsp:spPr>
        <a:xfrm>
          <a:off x="0" y="3497135"/>
          <a:ext cx="6029706" cy="22944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>
              <a:solidFill>
                <a:schemeClr val="tx1"/>
              </a:solidFill>
            </a:rPr>
            <a:t>Release management should not assume that all previous releases have been accepted. </a:t>
          </a:r>
          <a:br>
            <a:rPr lang="en-GB" sz="2700" kern="1200" dirty="0">
              <a:solidFill>
                <a:schemeClr val="tx1"/>
              </a:solidFill>
            </a:rPr>
          </a:br>
          <a:r>
            <a:rPr lang="en-GB" sz="2000" kern="1200" dirty="0">
              <a:solidFill>
                <a:schemeClr val="tx1"/>
              </a:solidFill>
            </a:rPr>
            <a:t>All files required for a release should be re-created when a new release is installed.</a:t>
          </a:r>
          <a:endParaRPr lang="en-US" sz="2700" kern="1200" dirty="0">
            <a:solidFill>
              <a:schemeClr val="tx1"/>
            </a:solidFill>
          </a:endParaRPr>
        </a:p>
      </dsp:txBody>
      <dsp:txXfrm>
        <a:off x="0" y="3497135"/>
        <a:ext cx="6029706" cy="2294499"/>
      </dsp:txXfrm>
    </dsp:sp>
    <dsp:sp modelId="{091D8AAA-85E5-40D8-BFC3-2B261966E470}">
      <dsp:nvSpPr>
        <dsp:cNvPr id="0" name=""/>
        <dsp:cNvSpPr/>
      </dsp:nvSpPr>
      <dsp:spPr>
        <a:xfrm rot="10800000">
          <a:off x="0" y="2612"/>
          <a:ext cx="6029706" cy="3528940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>
              <a:solidFill>
                <a:schemeClr val="tx1"/>
              </a:solidFill>
            </a:rPr>
            <a:t>Customer may </a:t>
          </a:r>
          <a:r>
            <a:rPr lang="en-GB" sz="2700" b="1" u="sng" kern="1200" dirty="0">
              <a:solidFill>
                <a:schemeClr val="tx1"/>
              </a:solidFill>
            </a:rPr>
            <a:t>not</a:t>
          </a:r>
          <a:r>
            <a:rPr lang="en-GB" sz="2700" kern="1200" dirty="0">
              <a:solidFill>
                <a:schemeClr val="tx1"/>
              </a:solidFill>
            </a:rPr>
            <a:t> want a new release of the system. </a:t>
          </a:r>
          <a:br>
            <a:rPr lang="en-GB" sz="2700" kern="1200" dirty="0">
              <a:solidFill>
                <a:schemeClr val="tx1"/>
              </a:solidFill>
            </a:rPr>
          </a:br>
          <a:r>
            <a:rPr lang="en-GB" sz="2000" kern="1200" dirty="0">
              <a:solidFill>
                <a:schemeClr val="tx1"/>
              </a:solidFill>
            </a:rPr>
            <a:t>They may be happy with their current system as the new version may provide unwanted functionality</a:t>
          </a:r>
          <a:r>
            <a:rPr lang="en-GB" sz="2700" kern="1200" dirty="0">
              <a:solidFill>
                <a:schemeClr val="tx1"/>
              </a:solidFill>
            </a:rPr>
            <a:t>. </a:t>
          </a:r>
          <a:endParaRPr lang="en-US" sz="2700" kern="1200" dirty="0">
            <a:solidFill>
              <a:schemeClr val="tx1"/>
            </a:solidFill>
          </a:endParaRPr>
        </a:p>
      </dsp:txBody>
      <dsp:txXfrm rot="10800000">
        <a:off x="0" y="2612"/>
        <a:ext cx="6029706" cy="229299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76102A-139B-427C-8B02-CBEFB2B26680}">
      <dsp:nvSpPr>
        <dsp:cNvPr id="0" name=""/>
        <dsp:cNvSpPr/>
      </dsp:nvSpPr>
      <dsp:spPr>
        <a:xfrm>
          <a:off x="0" y="0"/>
          <a:ext cx="488520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B08AEA-300D-4154-91A7-ADA27628BF8A}">
      <dsp:nvSpPr>
        <dsp:cNvPr id="0" name=""/>
        <dsp:cNvSpPr/>
      </dsp:nvSpPr>
      <dsp:spPr>
        <a:xfrm>
          <a:off x="0" y="0"/>
          <a:ext cx="4885203" cy="147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Three major models:</a:t>
          </a:r>
        </a:p>
      </dsp:txBody>
      <dsp:txXfrm>
        <a:off x="0" y="0"/>
        <a:ext cx="4885203" cy="1471356"/>
      </dsp:txXfrm>
    </dsp:sp>
    <dsp:sp modelId="{CEB839D1-3643-44DB-8004-C868006201B2}">
      <dsp:nvSpPr>
        <dsp:cNvPr id="0" name=""/>
        <dsp:cNvSpPr/>
      </dsp:nvSpPr>
      <dsp:spPr>
        <a:xfrm>
          <a:off x="0" y="1471356"/>
          <a:ext cx="488520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4D9A6-8357-4E02-9126-490BA56C89D4}">
      <dsp:nvSpPr>
        <dsp:cNvPr id="0" name=""/>
        <dsp:cNvSpPr/>
      </dsp:nvSpPr>
      <dsp:spPr>
        <a:xfrm>
          <a:off x="0" y="1471356"/>
          <a:ext cx="4885203" cy="147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Composition model:</a:t>
          </a:r>
          <a:br>
            <a:rPr lang="en-US" sz="2900" kern="1200" dirty="0"/>
          </a:br>
          <a:r>
            <a:rPr lang="en-US" sz="2900" kern="1200" dirty="0"/>
            <a:t>sets of software objects</a:t>
          </a:r>
        </a:p>
      </dsp:txBody>
      <dsp:txXfrm>
        <a:off x="0" y="1471356"/>
        <a:ext cx="4885203" cy="1471356"/>
      </dsp:txXfrm>
    </dsp:sp>
    <dsp:sp modelId="{02D51BBB-6910-4605-BC85-9C33E07D0E0D}">
      <dsp:nvSpPr>
        <dsp:cNvPr id="0" name=""/>
        <dsp:cNvSpPr/>
      </dsp:nvSpPr>
      <dsp:spPr>
        <a:xfrm>
          <a:off x="0" y="2942712"/>
          <a:ext cx="488520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3EB36-635F-4C01-9415-6AAD59FA2A67}">
      <dsp:nvSpPr>
        <dsp:cNvPr id="0" name=""/>
        <dsp:cNvSpPr/>
      </dsp:nvSpPr>
      <dsp:spPr>
        <a:xfrm>
          <a:off x="0" y="2942713"/>
          <a:ext cx="4885203" cy="147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Change set model:</a:t>
          </a:r>
          <a:br>
            <a:rPr lang="en-US" sz="2900" b="1" kern="1200" dirty="0"/>
          </a:br>
          <a:r>
            <a:rPr lang="en-US" sz="2900" kern="1200" dirty="0"/>
            <a:t>bundles of changes</a:t>
          </a:r>
        </a:p>
      </dsp:txBody>
      <dsp:txXfrm>
        <a:off x="0" y="2942713"/>
        <a:ext cx="4885203" cy="1471356"/>
      </dsp:txXfrm>
    </dsp:sp>
    <dsp:sp modelId="{123F0CB6-F5A0-438C-A35F-45851D661FC2}">
      <dsp:nvSpPr>
        <dsp:cNvPr id="0" name=""/>
        <dsp:cNvSpPr/>
      </dsp:nvSpPr>
      <dsp:spPr>
        <a:xfrm>
          <a:off x="0" y="4414069"/>
          <a:ext cx="488520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F83084-21EE-4051-BD66-984F67FC9564}">
      <dsp:nvSpPr>
        <dsp:cNvPr id="0" name=""/>
        <dsp:cNvSpPr/>
      </dsp:nvSpPr>
      <dsp:spPr>
        <a:xfrm>
          <a:off x="0" y="4414069"/>
          <a:ext cx="4885203" cy="147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Long Transaction Model: </a:t>
          </a:r>
          <a:br>
            <a:rPr lang="en-US" sz="2900" kern="1200" dirty="0"/>
          </a:br>
          <a:r>
            <a:rPr lang="en-US" sz="2900" kern="1200" dirty="0"/>
            <a:t>all changes are isolated into transactions</a:t>
          </a:r>
        </a:p>
      </dsp:txBody>
      <dsp:txXfrm>
        <a:off x="0" y="4414069"/>
        <a:ext cx="4885203" cy="147135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74BF3-B877-4985-9643-07747917872D}">
      <dsp:nvSpPr>
        <dsp:cNvPr id="0" name=""/>
        <dsp:cNvSpPr/>
      </dsp:nvSpPr>
      <dsp:spPr>
        <a:xfrm>
          <a:off x="0" y="2700"/>
          <a:ext cx="471878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1C7D27-7689-4E9A-BC8E-971B0E10ACB8}">
      <dsp:nvSpPr>
        <dsp:cNvPr id="0" name=""/>
        <dsp:cNvSpPr/>
      </dsp:nvSpPr>
      <dsp:spPr>
        <a:xfrm>
          <a:off x="0" y="2700"/>
          <a:ext cx="4718785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Configuration is a set of software objects (either atoms or other configurations) </a:t>
          </a:r>
          <a:r>
            <a:rPr lang="en-US" sz="2800" b="1" u="sng" kern="1200" dirty="0"/>
            <a:t>or version groups.</a:t>
          </a:r>
          <a:endParaRPr lang="en-US" sz="2800" b="1" kern="1200" dirty="0"/>
        </a:p>
      </dsp:txBody>
      <dsp:txXfrm>
        <a:off x="0" y="2700"/>
        <a:ext cx="4718785" cy="1841777"/>
      </dsp:txXfrm>
    </dsp:sp>
    <dsp:sp modelId="{B23AB018-52EC-4E88-8500-202D22783AC2}">
      <dsp:nvSpPr>
        <dsp:cNvPr id="0" name=""/>
        <dsp:cNvSpPr/>
      </dsp:nvSpPr>
      <dsp:spPr>
        <a:xfrm>
          <a:off x="0" y="1844478"/>
          <a:ext cx="471878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D05849-8584-4D2C-A147-4B0F23D20633}">
      <dsp:nvSpPr>
        <dsp:cNvPr id="0" name=""/>
        <dsp:cNvSpPr/>
      </dsp:nvSpPr>
      <dsp:spPr>
        <a:xfrm>
          <a:off x="0" y="1844478"/>
          <a:ext cx="4718785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When version groups appear in a configuration, </a:t>
          </a:r>
          <a:r>
            <a:rPr lang="en-US" sz="2800" b="1" u="sng" kern="1200"/>
            <a:t>then version selection is needed.</a:t>
          </a:r>
          <a:r>
            <a:rPr lang="en-US" sz="2800" kern="1200"/>
            <a:t> </a:t>
          </a:r>
        </a:p>
      </dsp:txBody>
      <dsp:txXfrm>
        <a:off x="0" y="1844478"/>
        <a:ext cx="4718785" cy="1841777"/>
      </dsp:txXfrm>
    </dsp:sp>
    <dsp:sp modelId="{859A771E-5A94-4EC0-B77E-FC4D1132E5D7}">
      <dsp:nvSpPr>
        <dsp:cNvPr id="0" name=""/>
        <dsp:cNvSpPr/>
      </dsp:nvSpPr>
      <dsp:spPr>
        <a:xfrm>
          <a:off x="0" y="3686256"/>
          <a:ext cx="471878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464EB1-D27A-463C-B5DD-73646F8785A2}">
      <dsp:nvSpPr>
        <dsp:cNvPr id="0" name=""/>
        <dsp:cNvSpPr/>
      </dsp:nvSpPr>
      <dsp:spPr>
        <a:xfrm>
          <a:off x="0" y="3686256"/>
          <a:ext cx="4718785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Best done with rules.</a:t>
          </a:r>
        </a:p>
      </dsp:txBody>
      <dsp:txXfrm>
        <a:off x="0" y="3686256"/>
        <a:ext cx="4718785" cy="184177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2C9651-BE51-47F9-96FB-3007B23D5C88}">
      <dsp:nvSpPr>
        <dsp:cNvPr id="0" name=""/>
        <dsp:cNvSpPr/>
      </dsp:nvSpPr>
      <dsp:spPr>
        <a:xfrm>
          <a:off x="0" y="213918"/>
          <a:ext cx="4885203" cy="17341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A. Configuration management on the Web</a:t>
          </a:r>
        </a:p>
      </dsp:txBody>
      <dsp:txXfrm>
        <a:off x="84655" y="298573"/>
        <a:ext cx="4715893" cy="1564849"/>
      </dsp:txXfrm>
    </dsp:sp>
    <dsp:sp modelId="{8513D8EB-037C-4D80-B2D2-AC133B090A20}">
      <dsp:nvSpPr>
        <dsp:cNvPr id="0" name=""/>
        <dsp:cNvSpPr/>
      </dsp:nvSpPr>
      <dsp:spPr>
        <a:xfrm>
          <a:off x="0" y="1948077"/>
          <a:ext cx="4885203" cy="1989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105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World-wide accessibility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Rich infrastructure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Platform independence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(Anytime, anywhere configuration mgmt.)</a:t>
          </a:r>
        </a:p>
      </dsp:txBody>
      <dsp:txXfrm>
        <a:off x="0" y="1948077"/>
        <a:ext cx="4885203" cy="1989270"/>
      </dsp:txXfrm>
    </dsp:sp>
    <dsp:sp modelId="{201EA247-6940-4E10-8AA3-30D6618CA6DB}">
      <dsp:nvSpPr>
        <dsp:cNvPr id="0" name=""/>
        <dsp:cNvSpPr/>
      </dsp:nvSpPr>
      <dsp:spPr>
        <a:xfrm>
          <a:off x="0" y="3937348"/>
          <a:ext cx="4885203" cy="173415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B. Automatic configuration, starting with a small set of software objects.</a:t>
          </a:r>
        </a:p>
      </dsp:txBody>
      <dsp:txXfrm>
        <a:off x="84655" y="4022003"/>
        <a:ext cx="4715893" cy="156484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107C93-85C9-4A21-9B90-4DDC4592193E}">
      <dsp:nvSpPr>
        <dsp:cNvPr id="0" name=""/>
        <dsp:cNvSpPr/>
      </dsp:nvSpPr>
      <dsp:spPr>
        <a:xfrm>
          <a:off x="0" y="2700"/>
          <a:ext cx="471878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C3FBA-2EEC-4C88-9D91-6193B7E5D428}">
      <dsp:nvSpPr>
        <dsp:cNvPr id="0" name=""/>
        <dsp:cNvSpPr/>
      </dsp:nvSpPr>
      <dsp:spPr>
        <a:xfrm>
          <a:off x="0" y="2700"/>
          <a:ext cx="4718785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Release creation involves collecting all files and documentation required to create a system release.</a:t>
          </a:r>
          <a:endParaRPr lang="en-US" sz="2300" kern="1200"/>
        </a:p>
      </dsp:txBody>
      <dsp:txXfrm>
        <a:off x="0" y="2700"/>
        <a:ext cx="4718785" cy="1841777"/>
      </dsp:txXfrm>
    </dsp:sp>
    <dsp:sp modelId="{7FE435BD-3C2B-42CD-8E2D-93290E5F9679}">
      <dsp:nvSpPr>
        <dsp:cNvPr id="0" name=""/>
        <dsp:cNvSpPr/>
      </dsp:nvSpPr>
      <dsp:spPr>
        <a:xfrm>
          <a:off x="0" y="1844478"/>
          <a:ext cx="471878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0FCFD-AF98-4DD8-92BC-01D2D4BFA648}">
      <dsp:nvSpPr>
        <dsp:cNvPr id="0" name=""/>
        <dsp:cNvSpPr/>
      </dsp:nvSpPr>
      <dsp:spPr>
        <a:xfrm>
          <a:off x="0" y="1844478"/>
          <a:ext cx="4718785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Configuration descriptions have to be written for different hardware and installation scripts have to be written.</a:t>
          </a:r>
          <a:endParaRPr lang="en-US" sz="2300" kern="1200"/>
        </a:p>
      </dsp:txBody>
      <dsp:txXfrm>
        <a:off x="0" y="1844478"/>
        <a:ext cx="4718785" cy="1841777"/>
      </dsp:txXfrm>
    </dsp:sp>
    <dsp:sp modelId="{E6113BC1-26F0-4ED0-BA9A-DA84EF34339C}">
      <dsp:nvSpPr>
        <dsp:cNvPr id="0" name=""/>
        <dsp:cNvSpPr/>
      </dsp:nvSpPr>
      <dsp:spPr>
        <a:xfrm>
          <a:off x="0" y="3686256"/>
          <a:ext cx="471878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A1229-AFE3-4425-A8EC-CA9F7BB641D4}">
      <dsp:nvSpPr>
        <dsp:cNvPr id="0" name=""/>
        <dsp:cNvSpPr/>
      </dsp:nvSpPr>
      <dsp:spPr>
        <a:xfrm>
          <a:off x="0" y="3686256"/>
          <a:ext cx="4718785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The specific release must be documented to record exactly what files were used to create it. This allows it to be re-created if necessary.</a:t>
          </a:r>
          <a:endParaRPr lang="en-US" sz="2300" kern="1200"/>
        </a:p>
      </dsp:txBody>
      <dsp:txXfrm>
        <a:off x="0" y="3686256"/>
        <a:ext cx="4718785" cy="184177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D3FCE-A779-4AD5-AF7C-44EF6F7425E6}">
      <dsp:nvSpPr>
        <dsp:cNvPr id="0" name=""/>
        <dsp:cNvSpPr/>
      </dsp:nvSpPr>
      <dsp:spPr>
        <a:xfrm>
          <a:off x="0" y="0"/>
          <a:ext cx="471878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2E373-9F23-4146-AAF8-975EDC774A1B}">
      <dsp:nvSpPr>
        <dsp:cNvPr id="0" name=""/>
        <dsp:cNvSpPr/>
      </dsp:nvSpPr>
      <dsp:spPr>
        <a:xfrm>
          <a:off x="0" y="0"/>
          <a:ext cx="4718785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/>
            <a:t>CM processes are standardised and involve applying pre-defined procedures.</a:t>
          </a:r>
          <a:endParaRPr lang="en-US" sz="2100" b="1" kern="1200"/>
        </a:p>
      </dsp:txBody>
      <dsp:txXfrm>
        <a:off x="0" y="0"/>
        <a:ext cx="4718785" cy="1382683"/>
      </dsp:txXfrm>
    </dsp:sp>
    <dsp:sp modelId="{1D97DAA5-D48E-4BA3-B0E6-B83F58424155}">
      <dsp:nvSpPr>
        <dsp:cNvPr id="0" name=""/>
        <dsp:cNvSpPr/>
      </dsp:nvSpPr>
      <dsp:spPr>
        <a:xfrm>
          <a:off x="0" y="1382683"/>
          <a:ext cx="471878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7C3475-4293-4F9B-A096-9F9704F71916}">
      <dsp:nvSpPr>
        <dsp:cNvPr id="0" name=""/>
        <dsp:cNvSpPr/>
      </dsp:nvSpPr>
      <dsp:spPr>
        <a:xfrm>
          <a:off x="0" y="1382683"/>
          <a:ext cx="4718785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/>
            <a:t>Large amounts of data must be managed.</a:t>
          </a:r>
          <a:endParaRPr lang="en-US" sz="2100" b="1" kern="1200"/>
        </a:p>
      </dsp:txBody>
      <dsp:txXfrm>
        <a:off x="0" y="1382683"/>
        <a:ext cx="4718785" cy="1382683"/>
      </dsp:txXfrm>
    </dsp:sp>
    <dsp:sp modelId="{D727C683-C1EF-41CE-99E1-649731F1AD91}">
      <dsp:nvSpPr>
        <dsp:cNvPr id="0" name=""/>
        <dsp:cNvSpPr/>
      </dsp:nvSpPr>
      <dsp:spPr>
        <a:xfrm>
          <a:off x="0" y="2765367"/>
          <a:ext cx="471878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F9DEFC-9F2F-4A16-A7F9-1BFAD56D82C8}">
      <dsp:nvSpPr>
        <dsp:cNvPr id="0" name=""/>
        <dsp:cNvSpPr/>
      </dsp:nvSpPr>
      <dsp:spPr>
        <a:xfrm>
          <a:off x="0" y="2765367"/>
          <a:ext cx="4718785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/>
            <a:t>CASE tool support for CM is therefore essential.</a:t>
          </a:r>
          <a:endParaRPr lang="en-US" sz="2100" b="1" kern="1200"/>
        </a:p>
      </dsp:txBody>
      <dsp:txXfrm>
        <a:off x="0" y="2765367"/>
        <a:ext cx="4718785" cy="1382683"/>
      </dsp:txXfrm>
    </dsp:sp>
    <dsp:sp modelId="{B88FB6E7-D96A-41C9-8F52-1A2850F69475}">
      <dsp:nvSpPr>
        <dsp:cNvPr id="0" name=""/>
        <dsp:cNvSpPr/>
      </dsp:nvSpPr>
      <dsp:spPr>
        <a:xfrm>
          <a:off x="0" y="4148051"/>
          <a:ext cx="471878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7DA009-EE38-4C1E-99E8-B50C7DD71B8F}">
      <dsp:nvSpPr>
        <dsp:cNvPr id="0" name=""/>
        <dsp:cNvSpPr/>
      </dsp:nvSpPr>
      <dsp:spPr>
        <a:xfrm>
          <a:off x="0" y="4148051"/>
          <a:ext cx="4718785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/>
            <a:t>Mature CASE tools to support configuration management are available ranging from stand-alone tools to integrated CM workbenches.</a:t>
          </a:r>
          <a:endParaRPr lang="en-US" sz="2100" b="1" kern="1200"/>
        </a:p>
      </dsp:txBody>
      <dsp:txXfrm>
        <a:off x="0" y="4148051"/>
        <a:ext cx="4718785" cy="1382683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A4235-66CA-4E24-B80F-FA6F4FF8E5D4}">
      <dsp:nvSpPr>
        <dsp:cNvPr id="0" name=""/>
        <dsp:cNvSpPr/>
      </dsp:nvSpPr>
      <dsp:spPr>
        <a:xfrm>
          <a:off x="0" y="544438"/>
          <a:ext cx="4885203" cy="2182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9146" tIns="458216" rIns="379146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Tools for each stage in the CM process are integrated through organisational procedures and scripts. Gives flexibility in tool selection.</a:t>
          </a:r>
        </a:p>
      </dsp:txBody>
      <dsp:txXfrm>
        <a:off x="0" y="544438"/>
        <a:ext cx="4885203" cy="2182950"/>
      </dsp:txXfrm>
    </dsp:sp>
    <dsp:sp modelId="{95A8DDB6-1FDB-4859-8666-21B522B7A0F2}">
      <dsp:nvSpPr>
        <dsp:cNvPr id="0" name=""/>
        <dsp:cNvSpPr/>
      </dsp:nvSpPr>
      <dsp:spPr>
        <a:xfrm>
          <a:off x="244260" y="219717"/>
          <a:ext cx="3419642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254" tIns="0" rIns="129254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Open workbenches</a:t>
          </a:r>
        </a:p>
      </dsp:txBody>
      <dsp:txXfrm>
        <a:off x="275963" y="251420"/>
        <a:ext cx="3356236" cy="586034"/>
      </dsp:txXfrm>
    </dsp:sp>
    <dsp:sp modelId="{D6FBB888-06CA-44A0-A0D3-E6A8E7010995}">
      <dsp:nvSpPr>
        <dsp:cNvPr id="0" name=""/>
        <dsp:cNvSpPr/>
      </dsp:nvSpPr>
      <dsp:spPr>
        <a:xfrm>
          <a:off x="0" y="3170908"/>
          <a:ext cx="4885203" cy="249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9146" tIns="458216" rIns="379146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Provide whole-process, integrated support for configuration management. More tightly integrated tools so easier to use. However, the cost is less flexibility in the tools used.</a:t>
          </a:r>
        </a:p>
      </dsp:txBody>
      <dsp:txXfrm>
        <a:off x="0" y="3170908"/>
        <a:ext cx="4885203" cy="2494800"/>
      </dsp:txXfrm>
    </dsp:sp>
    <dsp:sp modelId="{C3676FD3-3E17-451A-87E0-096C8C9CBDAA}">
      <dsp:nvSpPr>
        <dsp:cNvPr id="0" name=""/>
        <dsp:cNvSpPr/>
      </dsp:nvSpPr>
      <dsp:spPr>
        <a:xfrm>
          <a:off x="244260" y="2846188"/>
          <a:ext cx="3419642" cy="649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254" tIns="0" rIns="129254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Integrated workbenches</a:t>
          </a:r>
        </a:p>
      </dsp:txBody>
      <dsp:txXfrm>
        <a:off x="275963" y="2877891"/>
        <a:ext cx="3356236" cy="586034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C0F203-C9EF-4A96-B691-64829B88588A}">
      <dsp:nvSpPr>
        <dsp:cNvPr id="0" name=""/>
        <dsp:cNvSpPr/>
      </dsp:nvSpPr>
      <dsp:spPr>
        <a:xfrm>
          <a:off x="0" y="0"/>
          <a:ext cx="471878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99345E-F805-4837-B0BC-4455BF786CFB}">
      <dsp:nvSpPr>
        <dsp:cNvPr id="0" name=""/>
        <dsp:cNvSpPr/>
      </dsp:nvSpPr>
      <dsp:spPr>
        <a:xfrm>
          <a:off x="0" y="0"/>
          <a:ext cx="4718785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Configuration management is the management of system change to software products.</a:t>
          </a:r>
          <a:endParaRPr lang="en-US" sz="2100" kern="1200"/>
        </a:p>
      </dsp:txBody>
      <dsp:txXfrm>
        <a:off x="0" y="0"/>
        <a:ext cx="4718785" cy="1382683"/>
      </dsp:txXfrm>
    </dsp:sp>
    <dsp:sp modelId="{9C03D402-16DC-4856-895C-2E297A3D6D78}">
      <dsp:nvSpPr>
        <dsp:cNvPr id="0" name=""/>
        <dsp:cNvSpPr/>
      </dsp:nvSpPr>
      <dsp:spPr>
        <a:xfrm>
          <a:off x="0" y="1382683"/>
          <a:ext cx="471878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A7AC33-7A4A-4B25-A52B-71DB04C473E7}">
      <dsp:nvSpPr>
        <dsp:cNvPr id="0" name=""/>
        <dsp:cNvSpPr/>
      </dsp:nvSpPr>
      <dsp:spPr>
        <a:xfrm>
          <a:off x="0" y="1382683"/>
          <a:ext cx="4718785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A formal document naming scheme should be established, and documents should be managed in a database.</a:t>
          </a:r>
          <a:endParaRPr lang="en-US" sz="2100" kern="1200"/>
        </a:p>
      </dsp:txBody>
      <dsp:txXfrm>
        <a:off x="0" y="1382683"/>
        <a:ext cx="4718785" cy="1382683"/>
      </dsp:txXfrm>
    </dsp:sp>
    <dsp:sp modelId="{2B30F530-FCB5-4008-9411-896B784D9462}">
      <dsp:nvSpPr>
        <dsp:cNvPr id="0" name=""/>
        <dsp:cNvSpPr/>
      </dsp:nvSpPr>
      <dsp:spPr>
        <a:xfrm>
          <a:off x="0" y="2765367"/>
          <a:ext cx="471878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940F9A-687C-4ADF-89BF-9B0540439F95}">
      <dsp:nvSpPr>
        <dsp:cNvPr id="0" name=""/>
        <dsp:cNvSpPr/>
      </dsp:nvSpPr>
      <dsp:spPr>
        <a:xfrm>
          <a:off x="0" y="2765367"/>
          <a:ext cx="4718785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The configuration data base should record information about changes and change requests.</a:t>
          </a:r>
          <a:endParaRPr lang="en-US" sz="2100" kern="1200"/>
        </a:p>
      </dsp:txBody>
      <dsp:txXfrm>
        <a:off x="0" y="2765367"/>
        <a:ext cx="4718785" cy="1382683"/>
      </dsp:txXfrm>
    </dsp:sp>
    <dsp:sp modelId="{C975F148-882B-421C-8AE1-EED9CDA83B1A}">
      <dsp:nvSpPr>
        <dsp:cNvPr id="0" name=""/>
        <dsp:cNvSpPr/>
      </dsp:nvSpPr>
      <dsp:spPr>
        <a:xfrm>
          <a:off x="0" y="4148051"/>
          <a:ext cx="471878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164169-5B48-4216-BD81-11247651F940}">
      <dsp:nvSpPr>
        <dsp:cNvPr id="0" name=""/>
        <dsp:cNvSpPr/>
      </dsp:nvSpPr>
      <dsp:spPr>
        <a:xfrm>
          <a:off x="0" y="4148051"/>
          <a:ext cx="4718785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A consistent scheme of version identification should be established using version numbers, attributes or change sets.</a:t>
          </a:r>
          <a:endParaRPr lang="en-US" sz="2100" kern="1200"/>
        </a:p>
      </dsp:txBody>
      <dsp:txXfrm>
        <a:off x="0" y="4148051"/>
        <a:ext cx="4718785" cy="13826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6202DF-5F82-4732-A810-4EC528215BBF}">
      <dsp:nvSpPr>
        <dsp:cNvPr id="0" name=""/>
        <dsp:cNvSpPr/>
      </dsp:nvSpPr>
      <dsp:spPr>
        <a:xfrm>
          <a:off x="0" y="255690"/>
          <a:ext cx="5334000" cy="1080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3978" tIns="291592" rIns="41397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saves all of these versions to enable effective management of product releases and to permit developers to go back to previous versions</a:t>
          </a:r>
        </a:p>
      </dsp:txBody>
      <dsp:txXfrm>
        <a:off x="0" y="255690"/>
        <a:ext cx="5334000" cy="1080450"/>
      </dsp:txXfrm>
    </dsp:sp>
    <dsp:sp modelId="{D3133F07-CB1C-4620-BB80-2B83612082CA}">
      <dsp:nvSpPr>
        <dsp:cNvPr id="0" name=""/>
        <dsp:cNvSpPr/>
      </dsp:nvSpPr>
      <dsp:spPr>
        <a:xfrm>
          <a:off x="266700" y="49050"/>
          <a:ext cx="3733800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129" tIns="0" rIns="14112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Versioning. </a:t>
          </a:r>
          <a:endParaRPr lang="en-US" sz="1600" kern="1200"/>
        </a:p>
      </dsp:txBody>
      <dsp:txXfrm>
        <a:off x="286875" y="69225"/>
        <a:ext cx="3693450" cy="372930"/>
      </dsp:txXfrm>
    </dsp:sp>
    <dsp:sp modelId="{E870F910-B245-4560-9295-7D09CCDCAFA2}">
      <dsp:nvSpPr>
        <dsp:cNvPr id="0" name=""/>
        <dsp:cNvSpPr/>
      </dsp:nvSpPr>
      <dsp:spPr>
        <a:xfrm>
          <a:off x="0" y="1618380"/>
          <a:ext cx="5334000" cy="859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3978" tIns="291592" rIns="41397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The repository manages a wide variety of relationships among the data elements stored in it. </a:t>
          </a:r>
        </a:p>
      </dsp:txBody>
      <dsp:txXfrm>
        <a:off x="0" y="1618380"/>
        <a:ext cx="5334000" cy="859950"/>
      </dsp:txXfrm>
    </dsp:sp>
    <dsp:sp modelId="{544BC9F7-0CCE-4EA0-972C-B27D251DE593}">
      <dsp:nvSpPr>
        <dsp:cNvPr id="0" name=""/>
        <dsp:cNvSpPr/>
      </dsp:nvSpPr>
      <dsp:spPr>
        <a:xfrm>
          <a:off x="266700" y="1411740"/>
          <a:ext cx="3733800" cy="413280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129" tIns="0" rIns="14112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Dependency tracking and change management. </a:t>
          </a:r>
          <a:r>
            <a:rPr lang="en-US" sz="1600" kern="1200"/>
            <a:t> </a:t>
          </a:r>
        </a:p>
      </dsp:txBody>
      <dsp:txXfrm>
        <a:off x="286875" y="1431915"/>
        <a:ext cx="3693450" cy="372930"/>
      </dsp:txXfrm>
    </dsp:sp>
    <dsp:sp modelId="{39D43145-1DD6-4613-B980-F8CEB6857408}">
      <dsp:nvSpPr>
        <dsp:cNvPr id="0" name=""/>
        <dsp:cNvSpPr/>
      </dsp:nvSpPr>
      <dsp:spPr>
        <a:xfrm>
          <a:off x="0" y="2760570"/>
          <a:ext cx="5334000" cy="1080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3978" tIns="291592" rIns="41397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Provides the ability to track all the design and construction components and deliverables that result from a specific requirement specification</a:t>
          </a:r>
        </a:p>
      </dsp:txBody>
      <dsp:txXfrm>
        <a:off x="0" y="2760570"/>
        <a:ext cx="5334000" cy="1080450"/>
      </dsp:txXfrm>
    </dsp:sp>
    <dsp:sp modelId="{ADA1E6A3-CB4D-4B21-86B1-3FC86CDAD6CD}">
      <dsp:nvSpPr>
        <dsp:cNvPr id="0" name=""/>
        <dsp:cNvSpPr/>
      </dsp:nvSpPr>
      <dsp:spPr>
        <a:xfrm>
          <a:off x="266700" y="2553930"/>
          <a:ext cx="3733800" cy="41328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129" tIns="0" rIns="14112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Requirement's tracing.</a:t>
          </a:r>
          <a:r>
            <a:rPr lang="en-US" sz="1600" kern="1200" dirty="0"/>
            <a:t>  </a:t>
          </a:r>
        </a:p>
      </dsp:txBody>
      <dsp:txXfrm>
        <a:off x="286875" y="2574105"/>
        <a:ext cx="3693450" cy="372930"/>
      </dsp:txXfrm>
    </dsp:sp>
    <dsp:sp modelId="{B8D200E0-9565-4554-968A-F9B7B84B3383}">
      <dsp:nvSpPr>
        <dsp:cNvPr id="0" name=""/>
        <dsp:cNvSpPr/>
      </dsp:nvSpPr>
      <dsp:spPr>
        <a:xfrm>
          <a:off x="0" y="4123260"/>
          <a:ext cx="5334000" cy="154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3978" tIns="291592" rIns="41397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Keeps track of a series of configurations representing specific project milestones or production releases. Version management provides the needed versions, and link management keeps track of interdependencies. </a:t>
          </a:r>
        </a:p>
      </dsp:txBody>
      <dsp:txXfrm>
        <a:off x="0" y="4123260"/>
        <a:ext cx="5334000" cy="1543500"/>
      </dsp:txXfrm>
    </dsp:sp>
    <dsp:sp modelId="{456AA649-B75C-43D5-BB4F-3A5CB1D7327C}">
      <dsp:nvSpPr>
        <dsp:cNvPr id="0" name=""/>
        <dsp:cNvSpPr/>
      </dsp:nvSpPr>
      <dsp:spPr>
        <a:xfrm>
          <a:off x="266700" y="3916620"/>
          <a:ext cx="3733800" cy="413280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129" tIns="0" rIns="14112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Configuration management. </a:t>
          </a:r>
          <a:r>
            <a:rPr lang="en-US" sz="1600" kern="1200"/>
            <a:t> </a:t>
          </a:r>
        </a:p>
      </dsp:txBody>
      <dsp:txXfrm>
        <a:off x="286875" y="3936795"/>
        <a:ext cx="3693450" cy="372930"/>
      </dsp:txXfrm>
    </dsp:sp>
    <dsp:sp modelId="{84715847-4D62-413A-A08C-7FBDAE27C37B}">
      <dsp:nvSpPr>
        <dsp:cNvPr id="0" name=""/>
        <dsp:cNvSpPr/>
      </dsp:nvSpPr>
      <dsp:spPr>
        <a:xfrm>
          <a:off x="0" y="5949000"/>
          <a:ext cx="5334000" cy="859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3978" tIns="291592" rIns="41397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establishes additional information about when, why, and by whom changes are made. </a:t>
          </a:r>
        </a:p>
      </dsp:txBody>
      <dsp:txXfrm>
        <a:off x="0" y="5949000"/>
        <a:ext cx="5334000" cy="859950"/>
      </dsp:txXfrm>
    </dsp:sp>
    <dsp:sp modelId="{961C62FC-EF73-4C59-973B-08E26A5C3B2F}">
      <dsp:nvSpPr>
        <dsp:cNvPr id="0" name=""/>
        <dsp:cNvSpPr/>
      </dsp:nvSpPr>
      <dsp:spPr>
        <a:xfrm>
          <a:off x="266700" y="5742360"/>
          <a:ext cx="3733800" cy="4132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129" tIns="0" rIns="14112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Audit trails. </a:t>
          </a:r>
          <a:r>
            <a:rPr lang="en-US" sz="1600" kern="1200"/>
            <a:t> </a:t>
          </a:r>
        </a:p>
      </dsp:txBody>
      <dsp:txXfrm>
        <a:off x="286875" y="5762535"/>
        <a:ext cx="3693450" cy="37293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ED2CC1-558E-4975-BC5F-E0CFE55FCF6E}">
      <dsp:nvSpPr>
        <dsp:cNvPr id="0" name=""/>
        <dsp:cNvSpPr/>
      </dsp:nvSpPr>
      <dsp:spPr>
        <a:xfrm>
          <a:off x="0" y="0"/>
          <a:ext cx="471878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2F2275-FC83-4222-B00E-3AA7B7D99D00}">
      <dsp:nvSpPr>
        <dsp:cNvPr id="0" name=""/>
        <dsp:cNvSpPr/>
      </dsp:nvSpPr>
      <dsp:spPr>
        <a:xfrm>
          <a:off x="0" y="0"/>
          <a:ext cx="4718785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/>
            <a:t>System releases include executable code, data, configuration files and documentation.</a:t>
          </a:r>
          <a:endParaRPr lang="en-US" sz="2000" b="1" kern="1200"/>
        </a:p>
      </dsp:txBody>
      <dsp:txXfrm>
        <a:off x="0" y="0"/>
        <a:ext cx="4718785" cy="1382683"/>
      </dsp:txXfrm>
    </dsp:sp>
    <dsp:sp modelId="{1DE44094-77E7-4EDA-A200-34BEF47D4951}">
      <dsp:nvSpPr>
        <dsp:cNvPr id="0" name=""/>
        <dsp:cNvSpPr/>
      </dsp:nvSpPr>
      <dsp:spPr>
        <a:xfrm>
          <a:off x="0" y="1382683"/>
          <a:ext cx="471878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FE6CD6-F476-4CED-9EBC-25CAEFE66FCD}">
      <dsp:nvSpPr>
        <dsp:cNvPr id="0" name=""/>
        <dsp:cNvSpPr/>
      </dsp:nvSpPr>
      <dsp:spPr>
        <a:xfrm>
          <a:off x="0" y="1382683"/>
          <a:ext cx="4718785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/>
            <a:t>System building involves assembling components into a system.. </a:t>
          </a:r>
          <a:endParaRPr lang="en-US" sz="2000" b="1" kern="1200"/>
        </a:p>
      </dsp:txBody>
      <dsp:txXfrm>
        <a:off x="0" y="1382683"/>
        <a:ext cx="4718785" cy="1382683"/>
      </dsp:txXfrm>
    </dsp:sp>
    <dsp:sp modelId="{6F9E99A8-5EAD-444B-8B02-FE8182F89287}">
      <dsp:nvSpPr>
        <dsp:cNvPr id="0" name=""/>
        <dsp:cNvSpPr/>
      </dsp:nvSpPr>
      <dsp:spPr>
        <a:xfrm>
          <a:off x="0" y="2765367"/>
          <a:ext cx="471878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E56A7-C4EE-4532-8323-A19596185D9F}">
      <dsp:nvSpPr>
        <dsp:cNvPr id="0" name=""/>
        <dsp:cNvSpPr/>
      </dsp:nvSpPr>
      <dsp:spPr>
        <a:xfrm>
          <a:off x="0" y="2765367"/>
          <a:ext cx="4718785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/>
            <a:t>CASE tools are available to support all CM activities</a:t>
          </a:r>
          <a:endParaRPr lang="en-US" sz="2000" b="1" kern="1200"/>
        </a:p>
      </dsp:txBody>
      <dsp:txXfrm>
        <a:off x="0" y="2765367"/>
        <a:ext cx="4718785" cy="1382683"/>
      </dsp:txXfrm>
    </dsp:sp>
    <dsp:sp modelId="{08CF4C9A-DB46-404F-8C48-C4322CF6C7C9}">
      <dsp:nvSpPr>
        <dsp:cNvPr id="0" name=""/>
        <dsp:cNvSpPr/>
      </dsp:nvSpPr>
      <dsp:spPr>
        <a:xfrm>
          <a:off x="0" y="4148051"/>
          <a:ext cx="471878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B2883-EAD0-41A6-827E-D22C9E4CB6AB}">
      <dsp:nvSpPr>
        <dsp:cNvPr id="0" name=""/>
        <dsp:cNvSpPr/>
      </dsp:nvSpPr>
      <dsp:spPr>
        <a:xfrm>
          <a:off x="0" y="4148051"/>
          <a:ext cx="4718785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/>
            <a:t>CASE tools may be stand-alone tools or may be integrated systems which integrate support for version management, system building and change management.</a:t>
          </a:r>
          <a:endParaRPr lang="en-US" sz="2000" b="1" kern="1200"/>
        </a:p>
      </dsp:txBody>
      <dsp:txXfrm>
        <a:off x="0" y="4148051"/>
        <a:ext cx="4718785" cy="13826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3F570C-C91A-4BC9-9050-ED6EDB540065}">
      <dsp:nvSpPr>
        <dsp:cNvPr id="0" name=""/>
        <dsp:cNvSpPr/>
      </dsp:nvSpPr>
      <dsp:spPr>
        <a:xfrm>
          <a:off x="0" y="2703"/>
          <a:ext cx="517538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2433A9-C7F5-4CF5-BCEC-19CE0C28D4B8}">
      <dsp:nvSpPr>
        <dsp:cNvPr id="0" name=""/>
        <dsp:cNvSpPr/>
      </dsp:nvSpPr>
      <dsp:spPr>
        <a:xfrm>
          <a:off x="0" y="2703"/>
          <a:ext cx="5175384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How does a software team identify the discrete elements of a software configuration?</a:t>
          </a:r>
        </a:p>
      </dsp:txBody>
      <dsp:txXfrm>
        <a:off x="0" y="2703"/>
        <a:ext cx="5175384" cy="921789"/>
      </dsp:txXfrm>
    </dsp:sp>
    <dsp:sp modelId="{AC16E23A-B674-4C8B-BF94-52B996008CA7}">
      <dsp:nvSpPr>
        <dsp:cNvPr id="0" name=""/>
        <dsp:cNvSpPr/>
      </dsp:nvSpPr>
      <dsp:spPr>
        <a:xfrm>
          <a:off x="0" y="924492"/>
          <a:ext cx="5175384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E2B13B-A30A-410D-A929-B323BE81A02E}">
      <dsp:nvSpPr>
        <dsp:cNvPr id="0" name=""/>
        <dsp:cNvSpPr/>
      </dsp:nvSpPr>
      <dsp:spPr>
        <a:xfrm>
          <a:off x="0" y="924492"/>
          <a:ext cx="5175384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How does an organization manage the many existing versions of a program (and its documentation) in a manner that will enable change to be accommodated efficiently?</a:t>
          </a:r>
        </a:p>
      </dsp:txBody>
      <dsp:txXfrm>
        <a:off x="0" y="924492"/>
        <a:ext cx="5175384" cy="921789"/>
      </dsp:txXfrm>
    </dsp:sp>
    <dsp:sp modelId="{E061DFE5-A15C-40D9-81A8-FA2BCF542FAA}">
      <dsp:nvSpPr>
        <dsp:cNvPr id="0" name=""/>
        <dsp:cNvSpPr/>
      </dsp:nvSpPr>
      <dsp:spPr>
        <a:xfrm>
          <a:off x="0" y="1846281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4A51AC-17DB-4F1D-96BD-2D5BF31728AE}">
      <dsp:nvSpPr>
        <dsp:cNvPr id="0" name=""/>
        <dsp:cNvSpPr/>
      </dsp:nvSpPr>
      <dsp:spPr>
        <a:xfrm>
          <a:off x="0" y="1846281"/>
          <a:ext cx="5175384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How does an organization control changes before and after software is released to a customer?</a:t>
          </a:r>
        </a:p>
      </dsp:txBody>
      <dsp:txXfrm>
        <a:off x="0" y="1846281"/>
        <a:ext cx="5175384" cy="921789"/>
      </dsp:txXfrm>
    </dsp:sp>
    <dsp:sp modelId="{CBAF0493-D46C-4AE3-8307-693F914946C6}">
      <dsp:nvSpPr>
        <dsp:cNvPr id="0" name=""/>
        <dsp:cNvSpPr/>
      </dsp:nvSpPr>
      <dsp:spPr>
        <a:xfrm>
          <a:off x="0" y="2768070"/>
          <a:ext cx="51753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644FBF-7036-4182-97E1-97492CD0CE9F}">
      <dsp:nvSpPr>
        <dsp:cNvPr id="0" name=""/>
        <dsp:cNvSpPr/>
      </dsp:nvSpPr>
      <dsp:spPr>
        <a:xfrm>
          <a:off x="0" y="2768070"/>
          <a:ext cx="5175384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Who has responsibility for approving and ranking changes? </a:t>
          </a:r>
        </a:p>
      </dsp:txBody>
      <dsp:txXfrm>
        <a:off x="0" y="2768070"/>
        <a:ext cx="5175384" cy="921789"/>
      </dsp:txXfrm>
    </dsp:sp>
    <dsp:sp modelId="{A46DA77F-C464-4D4B-A228-F1F9C4100E6F}">
      <dsp:nvSpPr>
        <dsp:cNvPr id="0" name=""/>
        <dsp:cNvSpPr/>
      </dsp:nvSpPr>
      <dsp:spPr>
        <a:xfrm>
          <a:off x="0" y="3689859"/>
          <a:ext cx="5175384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2C77EA-415D-45CF-8830-35EA4D52366D}">
      <dsp:nvSpPr>
        <dsp:cNvPr id="0" name=""/>
        <dsp:cNvSpPr/>
      </dsp:nvSpPr>
      <dsp:spPr>
        <a:xfrm>
          <a:off x="0" y="3689859"/>
          <a:ext cx="5175384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How can we ensure that changes have been made properly?</a:t>
          </a:r>
        </a:p>
      </dsp:txBody>
      <dsp:txXfrm>
        <a:off x="0" y="3689859"/>
        <a:ext cx="5175384" cy="921789"/>
      </dsp:txXfrm>
    </dsp:sp>
    <dsp:sp modelId="{4361BF73-868E-485B-BAB6-F28C27AF22A0}">
      <dsp:nvSpPr>
        <dsp:cNvPr id="0" name=""/>
        <dsp:cNvSpPr/>
      </dsp:nvSpPr>
      <dsp:spPr>
        <a:xfrm>
          <a:off x="0" y="4611648"/>
          <a:ext cx="517538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A2F346-3576-45EA-B0B2-77C96B746336}">
      <dsp:nvSpPr>
        <dsp:cNvPr id="0" name=""/>
        <dsp:cNvSpPr/>
      </dsp:nvSpPr>
      <dsp:spPr>
        <a:xfrm>
          <a:off x="0" y="4611648"/>
          <a:ext cx="5175384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What mechanism is used to appraise others of changes that are made? </a:t>
          </a:r>
        </a:p>
      </dsp:txBody>
      <dsp:txXfrm>
        <a:off x="0" y="4611648"/>
        <a:ext cx="5175384" cy="9217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7B0A90-1447-4805-AE40-07FDF2E48E01}">
      <dsp:nvSpPr>
        <dsp:cNvPr id="0" name=""/>
        <dsp:cNvSpPr/>
      </dsp:nvSpPr>
      <dsp:spPr>
        <a:xfrm>
          <a:off x="0" y="0"/>
          <a:ext cx="471878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DBA41B-519F-45A6-9A23-784AF23F1718}">
      <dsp:nvSpPr>
        <dsp:cNvPr id="0" name=""/>
        <dsp:cNvSpPr/>
      </dsp:nvSpPr>
      <dsp:spPr>
        <a:xfrm>
          <a:off x="0" y="0"/>
          <a:ext cx="4718785" cy="69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Defines the types of documents to be managed and a document naming scheme.</a:t>
          </a:r>
          <a:endParaRPr lang="en-US" sz="1700" kern="1200"/>
        </a:p>
      </dsp:txBody>
      <dsp:txXfrm>
        <a:off x="0" y="0"/>
        <a:ext cx="4718785" cy="691341"/>
      </dsp:txXfrm>
    </dsp:sp>
    <dsp:sp modelId="{27C0ACDF-BD70-4348-8E25-304631596D40}">
      <dsp:nvSpPr>
        <dsp:cNvPr id="0" name=""/>
        <dsp:cNvSpPr/>
      </dsp:nvSpPr>
      <dsp:spPr>
        <a:xfrm>
          <a:off x="0" y="691341"/>
          <a:ext cx="471878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CAE73E-E7E5-4AF4-8626-48CC4AA7899F}">
      <dsp:nvSpPr>
        <dsp:cNvPr id="0" name=""/>
        <dsp:cNvSpPr/>
      </dsp:nvSpPr>
      <dsp:spPr>
        <a:xfrm>
          <a:off x="0" y="691341"/>
          <a:ext cx="4718785" cy="69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Defines who takes responsibility for the CM procedures and creation of baselines.</a:t>
          </a:r>
          <a:endParaRPr lang="en-US" sz="1700" kern="1200"/>
        </a:p>
      </dsp:txBody>
      <dsp:txXfrm>
        <a:off x="0" y="691341"/>
        <a:ext cx="4718785" cy="691341"/>
      </dsp:txXfrm>
    </dsp:sp>
    <dsp:sp modelId="{79B6304D-0EE4-44D8-9520-A123F96A0C49}">
      <dsp:nvSpPr>
        <dsp:cNvPr id="0" name=""/>
        <dsp:cNvSpPr/>
      </dsp:nvSpPr>
      <dsp:spPr>
        <a:xfrm>
          <a:off x="0" y="1382683"/>
          <a:ext cx="471878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F0259C-4554-4B85-93F6-19AE8EBA0AD8}">
      <dsp:nvSpPr>
        <dsp:cNvPr id="0" name=""/>
        <dsp:cNvSpPr/>
      </dsp:nvSpPr>
      <dsp:spPr>
        <a:xfrm>
          <a:off x="0" y="1382683"/>
          <a:ext cx="4718785" cy="69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Defines policies for change control and version management.</a:t>
          </a:r>
          <a:endParaRPr lang="en-US" sz="1700" kern="1200"/>
        </a:p>
      </dsp:txBody>
      <dsp:txXfrm>
        <a:off x="0" y="1382683"/>
        <a:ext cx="4718785" cy="691341"/>
      </dsp:txXfrm>
    </dsp:sp>
    <dsp:sp modelId="{830524C3-4312-4EC6-9F16-35BD2E275068}">
      <dsp:nvSpPr>
        <dsp:cNvPr id="0" name=""/>
        <dsp:cNvSpPr/>
      </dsp:nvSpPr>
      <dsp:spPr>
        <a:xfrm>
          <a:off x="0" y="2074025"/>
          <a:ext cx="471878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9B1E6-7597-43ED-A7FA-250011F6F626}">
      <dsp:nvSpPr>
        <dsp:cNvPr id="0" name=""/>
        <dsp:cNvSpPr/>
      </dsp:nvSpPr>
      <dsp:spPr>
        <a:xfrm>
          <a:off x="0" y="2074025"/>
          <a:ext cx="4718785" cy="69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Defines the CM records which must be maintained.</a:t>
          </a:r>
          <a:endParaRPr lang="en-US" sz="1700" kern="1200"/>
        </a:p>
      </dsp:txBody>
      <dsp:txXfrm>
        <a:off x="0" y="2074025"/>
        <a:ext cx="4718785" cy="691341"/>
      </dsp:txXfrm>
    </dsp:sp>
    <dsp:sp modelId="{22006B62-4EFF-4F8F-ABFD-3216BFEFC460}">
      <dsp:nvSpPr>
        <dsp:cNvPr id="0" name=""/>
        <dsp:cNvSpPr/>
      </dsp:nvSpPr>
      <dsp:spPr>
        <a:xfrm>
          <a:off x="0" y="2765367"/>
          <a:ext cx="471878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FC6FB9-8F76-44F2-BD47-B238734797C5}">
      <dsp:nvSpPr>
        <dsp:cNvPr id="0" name=""/>
        <dsp:cNvSpPr/>
      </dsp:nvSpPr>
      <dsp:spPr>
        <a:xfrm>
          <a:off x="0" y="2765367"/>
          <a:ext cx="4718785" cy="69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Describes the tools which should be used to assist the CM process and any limitations on their use.</a:t>
          </a:r>
          <a:endParaRPr lang="en-US" sz="1700" kern="1200"/>
        </a:p>
      </dsp:txBody>
      <dsp:txXfrm>
        <a:off x="0" y="2765367"/>
        <a:ext cx="4718785" cy="691341"/>
      </dsp:txXfrm>
    </dsp:sp>
    <dsp:sp modelId="{6E2B7C40-9F93-4F0A-8848-A3549095D8F1}">
      <dsp:nvSpPr>
        <dsp:cNvPr id="0" name=""/>
        <dsp:cNvSpPr/>
      </dsp:nvSpPr>
      <dsp:spPr>
        <a:xfrm>
          <a:off x="0" y="3456709"/>
          <a:ext cx="471878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E32FE3-589C-4B2F-9F06-1ABA5A6E9CCE}">
      <dsp:nvSpPr>
        <dsp:cNvPr id="0" name=""/>
        <dsp:cNvSpPr/>
      </dsp:nvSpPr>
      <dsp:spPr>
        <a:xfrm>
          <a:off x="0" y="3456709"/>
          <a:ext cx="4718785" cy="69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Defines the process of tool use.</a:t>
          </a:r>
          <a:endParaRPr lang="en-US" sz="1700" kern="1200"/>
        </a:p>
      </dsp:txBody>
      <dsp:txXfrm>
        <a:off x="0" y="3456709"/>
        <a:ext cx="4718785" cy="691341"/>
      </dsp:txXfrm>
    </dsp:sp>
    <dsp:sp modelId="{09506466-C120-4F8B-B3CD-AFD668B39B41}">
      <dsp:nvSpPr>
        <dsp:cNvPr id="0" name=""/>
        <dsp:cNvSpPr/>
      </dsp:nvSpPr>
      <dsp:spPr>
        <a:xfrm>
          <a:off x="0" y="4148051"/>
          <a:ext cx="471878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9FE15E-F90F-4B16-830F-9CC275727259}">
      <dsp:nvSpPr>
        <dsp:cNvPr id="0" name=""/>
        <dsp:cNvSpPr/>
      </dsp:nvSpPr>
      <dsp:spPr>
        <a:xfrm>
          <a:off x="0" y="4148051"/>
          <a:ext cx="4718785" cy="69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Defines the CM database used to record configuration information.</a:t>
          </a:r>
          <a:endParaRPr lang="en-US" sz="1700" kern="1200"/>
        </a:p>
      </dsp:txBody>
      <dsp:txXfrm>
        <a:off x="0" y="4148051"/>
        <a:ext cx="4718785" cy="691341"/>
      </dsp:txXfrm>
    </dsp:sp>
    <dsp:sp modelId="{9C657B67-CA08-4466-8325-A443593934E8}">
      <dsp:nvSpPr>
        <dsp:cNvPr id="0" name=""/>
        <dsp:cNvSpPr/>
      </dsp:nvSpPr>
      <dsp:spPr>
        <a:xfrm>
          <a:off x="0" y="4839393"/>
          <a:ext cx="471878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E7A2BB-7F66-415B-A975-A4B92A303D7F}">
      <dsp:nvSpPr>
        <dsp:cNvPr id="0" name=""/>
        <dsp:cNvSpPr/>
      </dsp:nvSpPr>
      <dsp:spPr>
        <a:xfrm>
          <a:off x="0" y="4839393"/>
          <a:ext cx="4718785" cy="69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May include information such as the CM of external software, process auditing, etc.</a:t>
          </a:r>
          <a:endParaRPr lang="en-US" sz="1700" kern="1200"/>
        </a:p>
      </dsp:txBody>
      <dsp:txXfrm>
        <a:off x="0" y="4839393"/>
        <a:ext cx="4718785" cy="6913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862055-1A97-4C68-A64D-2D35CC856647}">
      <dsp:nvSpPr>
        <dsp:cNvPr id="0" name=""/>
        <dsp:cNvSpPr/>
      </dsp:nvSpPr>
      <dsp:spPr>
        <a:xfrm>
          <a:off x="0" y="0"/>
          <a:ext cx="4937760" cy="14704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Large projects typically produce Thousands of documents which must be uniquely identified.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43069" y="43069"/>
        <a:ext cx="3226739" cy="1384344"/>
      </dsp:txXfrm>
    </dsp:sp>
    <dsp:sp modelId="{557B674B-7ADE-49C4-97E3-E37DAD59F89C}">
      <dsp:nvSpPr>
        <dsp:cNvPr id="0" name=""/>
        <dsp:cNvSpPr/>
      </dsp:nvSpPr>
      <dsp:spPr>
        <a:xfrm>
          <a:off x="413537" y="1737842"/>
          <a:ext cx="4937760" cy="14704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>
              <a:solidFill>
                <a:schemeClr val="tx1"/>
              </a:solidFill>
            </a:rPr>
            <a:t>Some of these documents must be maintained for the lifetime of the software.</a:t>
          </a:r>
          <a:endParaRPr lang="en-US" sz="1800" kern="1200">
            <a:solidFill>
              <a:schemeClr val="tx1"/>
            </a:solidFill>
          </a:endParaRPr>
        </a:p>
      </dsp:txBody>
      <dsp:txXfrm>
        <a:off x="456606" y="1780911"/>
        <a:ext cx="3482271" cy="1384344"/>
      </dsp:txXfrm>
    </dsp:sp>
    <dsp:sp modelId="{29474B84-B42F-46A0-A646-ACA8CDBEA7DE}">
      <dsp:nvSpPr>
        <dsp:cNvPr id="0" name=""/>
        <dsp:cNvSpPr/>
      </dsp:nvSpPr>
      <dsp:spPr>
        <a:xfrm>
          <a:off x="786239" y="3444246"/>
          <a:ext cx="4937760" cy="14704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Document naming scheme should be defined so that related documents have related names.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829308" y="3487315"/>
        <a:ext cx="3488443" cy="1384344"/>
      </dsp:txXfrm>
    </dsp:sp>
    <dsp:sp modelId="{729C0B1F-0D5A-4374-AC7C-ED23994E1C69}">
      <dsp:nvSpPr>
        <dsp:cNvPr id="0" name=""/>
        <dsp:cNvSpPr/>
      </dsp:nvSpPr>
      <dsp:spPr>
        <a:xfrm>
          <a:off x="1234439" y="5213527"/>
          <a:ext cx="4937760" cy="147048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bg1"/>
              </a:solidFill>
            </a:rPr>
            <a:t>A hierarchical scheme with multi-level names is probably the most flexible approach.</a:t>
          </a:r>
          <a:endParaRPr lang="en-US" sz="1800" kern="1200" dirty="0">
            <a:solidFill>
              <a:schemeClr val="bg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solidFill>
                <a:schemeClr val="bg1"/>
              </a:solidFill>
            </a:rPr>
            <a:t>PCL-TOOLS/EDIT/FORMS/DISPLAY/AST-INTERFACE/CODE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1277508" y="5256596"/>
        <a:ext cx="3482271" cy="1384344"/>
      </dsp:txXfrm>
    </dsp:sp>
    <dsp:sp modelId="{E75EF94A-8D0B-43EE-86C6-52650214218E}">
      <dsp:nvSpPr>
        <dsp:cNvPr id="0" name=""/>
        <dsp:cNvSpPr/>
      </dsp:nvSpPr>
      <dsp:spPr>
        <a:xfrm>
          <a:off x="3981946" y="1126255"/>
          <a:ext cx="955813" cy="95581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>
            <a:solidFill>
              <a:schemeClr val="tx1"/>
            </a:solidFill>
          </a:endParaRPr>
        </a:p>
      </dsp:txBody>
      <dsp:txXfrm>
        <a:off x="4197004" y="1126255"/>
        <a:ext cx="525697" cy="719249"/>
      </dsp:txXfrm>
    </dsp:sp>
    <dsp:sp modelId="{9FA3374D-DF29-45AD-9193-516DEFC5D3BF}">
      <dsp:nvSpPr>
        <dsp:cNvPr id="0" name=""/>
        <dsp:cNvSpPr/>
      </dsp:nvSpPr>
      <dsp:spPr>
        <a:xfrm>
          <a:off x="4395483" y="2864098"/>
          <a:ext cx="955813" cy="95581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>
            <a:solidFill>
              <a:schemeClr val="tx1"/>
            </a:solidFill>
          </a:endParaRPr>
        </a:p>
      </dsp:txBody>
      <dsp:txXfrm>
        <a:off x="4610541" y="2864098"/>
        <a:ext cx="525697" cy="719249"/>
      </dsp:txXfrm>
    </dsp:sp>
    <dsp:sp modelId="{0CEED1D7-3074-45CA-AFBF-E4793312609F}">
      <dsp:nvSpPr>
        <dsp:cNvPr id="0" name=""/>
        <dsp:cNvSpPr/>
      </dsp:nvSpPr>
      <dsp:spPr>
        <a:xfrm>
          <a:off x="4802849" y="4601940"/>
          <a:ext cx="955813" cy="95581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>
            <a:solidFill>
              <a:schemeClr val="tx1"/>
            </a:solidFill>
          </a:endParaRPr>
        </a:p>
      </dsp:txBody>
      <dsp:txXfrm>
        <a:off x="5017907" y="4601940"/>
        <a:ext cx="525697" cy="7192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6CF8B3-C62A-4FD4-B5F3-7CF3AB594E15}">
      <dsp:nvSpPr>
        <dsp:cNvPr id="0" name=""/>
        <dsp:cNvSpPr/>
      </dsp:nvSpPr>
      <dsp:spPr>
        <a:xfrm>
          <a:off x="0" y="0"/>
          <a:ext cx="471878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08EEA-8D14-4928-8FBD-355FBE1CE9BB}">
      <dsp:nvSpPr>
        <dsp:cNvPr id="0" name=""/>
        <dsp:cNvSpPr/>
      </dsp:nvSpPr>
      <dsp:spPr>
        <a:xfrm>
          <a:off x="0" y="0"/>
          <a:ext cx="4718785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CM should always be based on a set of standards which are applied within an organisation.</a:t>
          </a:r>
          <a:endParaRPr lang="en-US" sz="2100" kern="1200"/>
        </a:p>
      </dsp:txBody>
      <dsp:txXfrm>
        <a:off x="0" y="0"/>
        <a:ext cx="4718785" cy="1382683"/>
      </dsp:txXfrm>
    </dsp:sp>
    <dsp:sp modelId="{023C0EA8-2324-4517-91FD-345A150C7EF6}">
      <dsp:nvSpPr>
        <dsp:cNvPr id="0" name=""/>
        <dsp:cNvSpPr/>
      </dsp:nvSpPr>
      <dsp:spPr>
        <a:xfrm>
          <a:off x="0" y="1382683"/>
          <a:ext cx="4718785" cy="0"/>
        </a:xfrm>
        <a:prstGeom prst="line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DDFC1F-BD98-4B87-9746-EF5976BD6F0C}">
      <dsp:nvSpPr>
        <dsp:cNvPr id="0" name=""/>
        <dsp:cNvSpPr/>
      </dsp:nvSpPr>
      <dsp:spPr>
        <a:xfrm>
          <a:off x="0" y="1382683"/>
          <a:ext cx="4718785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Standards should define how items are identified, how changes are controlled and how new versions are managed.</a:t>
          </a:r>
          <a:endParaRPr lang="en-US" sz="2100" kern="1200"/>
        </a:p>
      </dsp:txBody>
      <dsp:txXfrm>
        <a:off x="0" y="1382683"/>
        <a:ext cx="4718785" cy="1382683"/>
      </dsp:txXfrm>
    </dsp:sp>
    <dsp:sp modelId="{4A5E340E-CEB8-4472-91C0-AD3EDFE8909B}">
      <dsp:nvSpPr>
        <dsp:cNvPr id="0" name=""/>
        <dsp:cNvSpPr/>
      </dsp:nvSpPr>
      <dsp:spPr>
        <a:xfrm>
          <a:off x="0" y="2765367"/>
          <a:ext cx="4718785" cy="0"/>
        </a:xfrm>
        <a:prstGeom prst="line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3CF5A-192D-4672-9C81-0ACF91F7C6AA}">
      <dsp:nvSpPr>
        <dsp:cNvPr id="0" name=""/>
        <dsp:cNvSpPr/>
      </dsp:nvSpPr>
      <dsp:spPr>
        <a:xfrm>
          <a:off x="0" y="2765367"/>
          <a:ext cx="4718785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Standards may be based on external CM standards (e.g. IEEE standard for CM).</a:t>
          </a:r>
          <a:endParaRPr lang="en-US" sz="2100" kern="1200"/>
        </a:p>
      </dsp:txBody>
      <dsp:txXfrm>
        <a:off x="0" y="2765367"/>
        <a:ext cx="4718785" cy="1382683"/>
      </dsp:txXfrm>
    </dsp:sp>
    <dsp:sp modelId="{F4590D70-9220-47E7-87F3-63DBBED00DDC}">
      <dsp:nvSpPr>
        <dsp:cNvPr id="0" name=""/>
        <dsp:cNvSpPr/>
      </dsp:nvSpPr>
      <dsp:spPr>
        <a:xfrm>
          <a:off x="0" y="4148051"/>
          <a:ext cx="4718785" cy="0"/>
        </a:xfrm>
        <a:prstGeom prst="lin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497AEB-5FDF-4212-B324-E8B7EF1E2AED}">
      <dsp:nvSpPr>
        <dsp:cNvPr id="0" name=""/>
        <dsp:cNvSpPr/>
      </dsp:nvSpPr>
      <dsp:spPr>
        <a:xfrm>
          <a:off x="0" y="4148051"/>
          <a:ext cx="4718785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Some existing standards are based on a waterfall process model - new CM standards are needed for evolutionary development.</a:t>
          </a:r>
          <a:endParaRPr lang="en-US" sz="2100" kern="1200"/>
        </a:p>
      </dsp:txBody>
      <dsp:txXfrm>
        <a:off x="0" y="4148051"/>
        <a:ext cx="4718785" cy="13826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E0BB2-881A-4C2C-A2C7-A5C4A8823C3D}">
      <dsp:nvSpPr>
        <dsp:cNvPr id="0" name=""/>
        <dsp:cNvSpPr/>
      </dsp:nvSpPr>
      <dsp:spPr>
        <a:xfrm>
          <a:off x="0" y="2700"/>
          <a:ext cx="471878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0EBED8-FB26-425A-883B-3AD6B0608CC3}">
      <dsp:nvSpPr>
        <dsp:cNvPr id="0" name=""/>
        <dsp:cNvSpPr/>
      </dsp:nvSpPr>
      <dsp:spPr>
        <a:xfrm>
          <a:off x="0" y="2700"/>
          <a:ext cx="4718785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This is a record of changes applied to a document or code component.</a:t>
          </a:r>
          <a:endParaRPr lang="en-US" sz="2400" kern="1200"/>
        </a:p>
      </dsp:txBody>
      <dsp:txXfrm>
        <a:off x="0" y="2700"/>
        <a:ext cx="4718785" cy="1841777"/>
      </dsp:txXfrm>
    </dsp:sp>
    <dsp:sp modelId="{4539C47C-0B74-4970-9E03-61D47FA2D944}">
      <dsp:nvSpPr>
        <dsp:cNvPr id="0" name=""/>
        <dsp:cNvSpPr/>
      </dsp:nvSpPr>
      <dsp:spPr>
        <a:xfrm>
          <a:off x="0" y="1844478"/>
          <a:ext cx="471878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C902AC-29BE-4942-81D6-EB9721B9C7DD}">
      <dsp:nvSpPr>
        <dsp:cNvPr id="0" name=""/>
        <dsp:cNvSpPr/>
      </dsp:nvSpPr>
      <dsp:spPr>
        <a:xfrm>
          <a:off x="0" y="1844478"/>
          <a:ext cx="4718785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It should record, in outline, the change made, the rationale for the change, who made the change and when it was implemented.</a:t>
          </a:r>
          <a:endParaRPr lang="en-US" sz="2400" kern="1200"/>
        </a:p>
      </dsp:txBody>
      <dsp:txXfrm>
        <a:off x="0" y="1844478"/>
        <a:ext cx="4718785" cy="1841777"/>
      </dsp:txXfrm>
    </dsp:sp>
    <dsp:sp modelId="{4313C35D-7694-4EC0-94AF-C9362132A5E1}">
      <dsp:nvSpPr>
        <dsp:cNvPr id="0" name=""/>
        <dsp:cNvSpPr/>
      </dsp:nvSpPr>
      <dsp:spPr>
        <a:xfrm>
          <a:off x="0" y="3686256"/>
          <a:ext cx="471878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C86E06-A397-4493-9EBF-E884EE005041}">
      <dsp:nvSpPr>
        <dsp:cNvPr id="0" name=""/>
        <dsp:cNvSpPr/>
      </dsp:nvSpPr>
      <dsp:spPr>
        <a:xfrm>
          <a:off x="0" y="3686256"/>
          <a:ext cx="4718785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It may be included as a comment in code. If a standard prologue style is used for the derivation history, tools can process this automatically.</a:t>
          </a:r>
          <a:endParaRPr lang="en-US" sz="2400" kern="1200"/>
        </a:p>
      </dsp:txBody>
      <dsp:txXfrm>
        <a:off x="0" y="3686256"/>
        <a:ext cx="4718785" cy="184177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A06F37-0160-4784-8458-EC677AC5F780}">
      <dsp:nvSpPr>
        <dsp:cNvPr id="0" name=""/>
        <dsp:cNvSpPr/>
      </dsp:nvSpPr>
      <dsp:spPr>
        <a:xfrm rot="5400000">
          <a:off x="-258152" y="260218"/>
          <a:ext cx="1721015" cy="120471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Invent</a:t>
          </a:r>
        </a:p>
      </dsp:txBody>
      <dsp:txXfrm rot="-5400000">
        <a:off x="1" y="604420"/>
        <a:ext cx="1204710" cy="516305"/>
      </dsp:txXfrm>
    </dsp:sp>
    <dsp:sp modelId="{43162C6A-F355-464A-8AE6-DAB113C7F0FE}">
      <dsp:nvSpPr>
        <dsp:cNvPr id="0" name=""/>
        <dsp:cNvSpPr/>
      </dsp:nvSpPr>
      <dsp:spPr>
        <a:xfrm rot="5400000">
          <a:off x="2430992" y="-1224215"/>
          <a:ext cx="1118660" cy="35712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Invent an identification scheme for system </a:t>
          </a:r>
          <a:br>
            <a:rPr lang="en-US" sz="2000" kern="1200"/>
          </a:br>
          <a:r>
            <a:rPr lang="en-US" sz="2000" kern="1200"/>
            <a:t>versions.</a:t>
          </a:r>
        </a:p>
      </dsp:txBody>
      <dsp:txXfrm rot="-5400000">
        <a:off x="1204710" y="56675"/>
        <a:ext cx="3516616" cy="1009444"/>
      </dsp:txXfrm>
    </dsp:sp>
    <dsp:sp modelId="{56165025-280F-44A3-BDF6-DEE20E4B980B}">
      <dsp:nvSpPr>
        <dsp:cNvPr id="0" name=""/>
        <dsp:cNvSpPr/>
      </dsp:nvSpPr>
      <dsp:spPr>
        <a:xfrm rot="5400000">
          <a:off x="-258152" y="1820373"/>
          <a:ext cx="1721015" cy="1204710"/>
        </a:xfrm>
        <a:prstGeom prst="chevron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Plan</a:t>
          </a:r>
        </a:p>
      </dsp:txBody>
      <dsp:txXfrm rot="-5400000">
        <a:off x="1" y="2164575"/>
        <a:ext cx="1204710" cy="516305"/>
      </dsp:txXfrm>
    </dsp:sp>
    <dsp:sp modelId="{096F0803-AC17-40DF-970C-693E59056A9C}">
      <dsp:nvSpPr>
        <dsp:cNvPr id="0" name=""/>
        <dsp:cNvSpPr/>
      </dsp:nvSpPr>
      <dsp:spPr>
        <a:xfrm rot="5400000">
          <a:off x="2430992" y="335939"/>
          <a:ext cx="1118660" cy="35712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Plan when a new system version is to be </a:t>
          </a:r>
          <a:br>
            <a:rPr lang="en-US" sz="2000" kern="1200"/>
          </a:br>
          <a:r>
            <a:rPr lang="en-US" sz="2000" kern="1200"/>
            <a:t>produced.</a:t>
          </a:r>
        </a:p>
      </dsp:txBody>
      <dsp:txXfrm rot="-5400000">
        <a:off x="1204710" y="1616829"/>
        <a:ext cx="3516616" cy="1009444"/>
      </dsp:txXfrm>
    </dsp:sp>
    <dsp:sp modelId="{F4FF3EBD-3006-4907-A1C1-A75BF024AEF9}">
      <dsp:nvSpPr>
        <dsp:cNvPr id="0" name=""/>
        <dsp:cNvSpPr/>
      </dsp:nvSpPr>
      <dsp:spPr>
        <a:xfrm rot="5400000">
          <a:off x="-258152" y="3380528"/>
          <a:ext cx="1721015" cy="1204710"/>
        </a:xfrm>
        <a:prstGeom prst="chevron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Ensure</a:t>
          </a:r>
        </a:p>
      </dsp:txBody>
      <dsp:txXfrm rot="-5400000">
        <a:off x="1" y="3724730"/>
        <a:ext cx="1204710" cy="516305"/>
      </dsp:txXfrm>
    </dsp:sp>
    <dsp:sp modelId="{DE60197C-DE6F-4DDC-A781-478E99760C8E}">
      <dsp:nvSpPr>
        <dsp:cNvPr id="0" name=""/>
        <dsp:cNvSpPr/>
      </dsp:nvSpPr>
      <dsp:spPr>
        <a:xfrm rot="5400000">
          <a:off x="2430992" y="1896094"/>
          <a:ext cx="1118660" cy="35712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Ensure that version management procedures and tools are properly applied.</a:t>
          </a:r>
        </a:p>
      </dsp:txBody>
      <dsp:txXfrm rot="-5400000">
        <a:off x="1204710" y="3176984"/>
        <a:ext cx="3516616" cy="1009444"/>
      </dsp:txXfrm>
    </dsp:sp>
    <dsp:sp modelId="{FA03F7D4-5F21-477D-BB29-FA349D118602}">
      <dsp:nvSpPr>
        <dsp:cNvPr id="0" name=""/>
        <dsp:cNvSpPr/>
      </dsp:nvSpPr>
      <dsp:spPr>
        <a:xfrm rot="5400000">
          <a:off x="-258152" y="4940683"/>
          <a:ext cx="1721015" cy="1204710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Plan and distribute</a:t>
          </a:r>
        </a:p>
      </dsp:txBody>
      <dsp:txXfrm rot="-5400000">
        <a:off x="1" y="5284885"/>
        <a:ext cx="1204710" cy="516305"/>
      </dsp:txXfrm>
    </dsp:sp>
    <dsp:sp modelId="{C2FE7150-FF11-4E92-BDE3-6213DB330044}">
      <dsp:nvSpPr>
        <dsp:cNvPr id="0" name=""/>
        <dsp:cNvSpPr/>
      </dsp:nvSpPr>
      <dsp:spPr>
        <a:xfrm rot="5400000">
          <a:off x="2430992" y="3456248"/>
          <a:ext cx="1118660" cy="35712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Plan and distribute  new system releases.</a:t>
          </a:r>
        </a:p>
      </dsp:txBody>
      <dsp:txXfrm rot="-5400000">
        <a:off x="1204710" y="4737138"/>
        <a:ext cx="3516616" cy="100944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94F6AB-6803-4680-B9E7-71F20A761003}">
      <dsp:nvSpPr>
        <dsp:cNvPr id="0" name=""/>
        <dsp:cNvSpPr/>
      </dsp:nvSpPr>
      <dsp:spPr>
        <a:xfrm>
          <a:off x="0" y="51371"/>
          <a:ext cx="7886700" cy="9547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All CM information should be maintained in a </a:t>
          </a:r>
          <a:br>
            <a:rPr lang="en-GB" sz="2400" kern="1200"/>
          </a:br>
          <a:r>
            <a:rPr lang="en-GB" sz="2400" kern="1200"/>
            <a:t>configuration database.</a:t>
          </a:r>
          <a:endParaRPr lang="en-US" sz="2400" kern="1200"/>
        </a:p>
      </dsp:txBody>
      <dsp:txXfrm>
        <a:off x="46606" y="97977"/>
        <a:ext cx="7793488" cy="861507"/>
      </dsp:txXfrm>
    </dsp:sp>
    <dsp:sp modelId="{3AA55203-8D4A-440A-BB52-0CE0EDFE3D12}">
      <dsp:nvSpPr>
        <dsp:cNvPr id="0" name=""/>
        <dsp:cNvSpPr/>
      </dsp:nvSpPr>
      <dsp:spPr>
        <a:xfrm>
          <a:off x="0" y="1075211"/>
          <a:ext cx="7886700" cy="9547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This should allow queries about configurations to be </a:t>
          </a:r>
          <a:br>
            <a:rPr lang="en-GB" sz="2400" kern="1200"/>
          </a:br>
          <a:r>
            <a:rPr lang="en-GB" sz="2400" kern="1200"/>
            <a:t>answered:</a:t>
          </a:r>
          <a:endParaRPr lang="en-US" sz="2400" kern="1200"/>
        </a:p>
      </dsp:txBody>
      <dsp:txXfrm>
        <a:off x="46606" y="1121817"/>
        <a:ext cx="7793488" cy="861507"/>
      </dsp:txXfrm>
    </dsp:sp>
    <dsp:sp modelId="{32E92F38-962B-4300-A2FB-5DACBE2129B5}">
      <dsp:nvSpPr>
        <dsp:cNvPr id="0" name=""/>
        <dsp:cNvSpPr/>
      </dsp:nvSpPr>
      <dsp:spPr>
        <a:xfrm>
          <a:off x="0" y="2029931"/>
          <a:ext cx="7886700" cy="131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900" kern="1200"/>
            <a:t>Who has a particular system version?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900" kern="1200"/>
            <a:t>What platform is required for a particular version?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900" kern="1200"/>
            <a:t>What versions are affected by a change to component X?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900" kern="1200"/>
            <a:t>How many reported faults in version T?</a:t>
          </a:r>
          <a:endParaRPr lang="en-US" sz="1900" kern="1200"/>
        </a:p>
      </dsp:txBody>
      <dsp:txXfrm>
        <a:off x="0" y="2029931"/>
        <a:ext cx="7886700" cy="1316520"/>
      </dsp:txXfrm>
    </dsp:sp>
    <dsp:sp modelId="{3B808060-4073-4613-8C35-143411CA7F0E}">
      <dsp:nvSpPr>
        <dsp:cNvPr id="0" name=""/>
        <dsp:cNvSpPr/>
      </dsp:nvSpPr>
      <dsp:spPr>
        <a:xfrm>
          <a:off x="0" y="3346451"/>
          <a:ext cx="7886700" cy="95471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The CM database should preferably be linked to the software being managed.</a:t>
          </a:r>
          <a:endParaRPr lang="en-US" sz="2400" kern="1200"/>
        </a:p>
      </dsp:txBody>
      <dsp:txXfrm>
        <a:off x="46606" y="3393057"/>
        <a:ext cx="7793488" cy="861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25B91A5-A7DC-4361-9100-0AE5437F051F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4D1D8-FA78-4F31-9913-967C612164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79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EB01BB-028B-406E-8E37-B97C2A923E57}" type="slidenum">
              <a:rPr lang="en-US"/>
              <a:pPr/>
              <a:t>3</a:t>
            </a:fld>
            <a:endParaRPr lang="en-US"/>
          </a:p>
        </p:txBody>
      </p:sp>
      <p:sp>
        <p:nvSpPr>
          <p:cNvPr id="16066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5803" y="4564182"/>
            <a:ext cx="5363595" cy="4043735"/>
          </a:xfrm>
          <a:ln/>
        </p:spPr>
        <p:txBody>
          <a:bodyPr lIns="94009" tIns="46179" rIns="94009" bIns="46179"/>
          <a:lstStyle/>
          <a:p>
            <a:endParaRPr lang="en-US"/>
          </a:p>
        </p:txBody>
      </p:sp>
      <p:sp>
        <p:nvSpPr>
          <p:cNvPr id="16066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30388" y="819150"/>
            <a:ext cx="3629025" cy="272256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949301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520D71-C4BC-4E3E-999B-84716059095D}" type="slidenum">
              <a:rPr lang="en-US"/>
              <a:pPr/>
              <a:t>25</a:t>
            </a:fld>
            <a:endParaRPr lang="en-US"/>
          </a:p>
        </p:txBody>
      </p:sp>
      <p:sp>
        <p:nvSpPr>
          <p:cNvPr id="16209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5803" y="4564182"/>
            <a:ext cx="5363595" cy="4043735"/>
          </a:xfrm>
          <a:ln/>
        </p:spPr>
        <p:txBody>
          <a:bodyPr lIns="94009" tIns="46179" rIns="94009" bIns="46179"/>
          <a:lstStyle/>
          <a:p>
            <a:endParaRPr lang="en-US"/>
          </a:p>
        </p:txBody>
      </p:sp>
      <p:sp>
        <p:nvSpPr>
          <p:cNvPr id="16209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30388" y="819150"/>
            <a:ext cx="3629025" cy="272256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559262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BF1086-B854-4579-83EE-CD199C49032F}" type="slidenum">
              <a:rPr lang="en-US"/>
              <a:pPr/>
              <a:t>28</a:t>
            </a:fld>
            <a:endParaRPr lang="en-US"/>
          </a:p>
        </p:txBody>
      </p:sp>
      <p:sp>
        <p:nvSpPr>
          <p:cNvPr id="16537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5803" y="4564182"/>
            <a:ext cx="5363595" cy="4043735"/>
          </a:xfrm>
          <a:ln/>
        </p:spPr>
        <p:txBody>
          <a:bodyPr lIns="94009" tIns="46179" rIns="94009" bIns="46179"/>
          <a:lstStyle/>
          <a:p>
            <a:endParaRPr lang="en-US"/>
          </a:p>
        </p:txBody>
      </p:sp>
      <p:sp>
        <p:nvSpPr>
          <p:cNvPr id="16537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30388" y="819150"/>
            <a:ext cx="3629025" cy="272256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916379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050D8-008B-40D5-A210-164549AB0BA8}" type="slidenum">
              <a:rPr lang="en-US"/>
              <a:pPr/>
              <a:t>29</a:t>
            </a:fld>
            <a:endParaRPr lang="en-US"/>
          </a:p>
        </p:txBody>
      </p:sp>
      <p:sp>
        <p:nvSpPr>
          <p:cNvPr id="16568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5803" y="4564182"/>
            <a:ext cx="5363595" cy="4043735"/>
          </a:xfrm>
          <a:ln/>
        </p:spPr>
        <p:txBody>
          <a:bodyPr lIns="94009" tIns="46179" rIns="94009" bIns="46179"/>
          <a:lstStyle/>
          <a:p>
            <a:endParaRPr lang="en-US"/>
          </a:p>
        </p:txBody>
      </p:sp>
      <p:sp>
        <p:nvSpPr>
          <p:cNvPr id="16568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30388" y="819150"/>
            <a:ext cx="3629025" cy="272256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095271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34E33B-C7C6-4E64-93BD-C410AE6996A7}" type="slidenum">
              <a:rPr lang="en-US"/>
              <a:pPr/>
              <a:t>43</a:t>
            </a:fld>
            <a:endParaRPr lang="en-US"/>
          </a:p>
        </p:txBody>
      </p:sp>
      <p:sp>
        <p:nvSpPr>
          <p:cNvPr id="1678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5803" y="4564182"/>
            <a:ext cx="5363595" cy="4043735"/>
          </a:xfrm>
          <a:ln/>
        </p:spPr>
        <p:txBody>
          <a:bodyPr lIns="94009" tIns="46179" rIns="94009" bIns="46179"/>
          <a:lstStyle/>
          <a:p>
            <a:endParaRPr lang="en-US"/>
          </a:p>
        </p:txBody>
      </p:sp>
      <p:sp>
        <p:nvSpPr>
          <p:cNvPr id="16783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30388" y="819150"/>
            <a:ext cx="3629025" cy="272256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211283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B4BE23D3-8320-4A7D-8312-639FAD4EE33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altLang="en-US"/>
              <a:t>(c) Jerzy Nawrocki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131E99C-CCB9-424B-AE1C-8927D018B1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altLang="en-US"/>
              <a:t>Configuration Manag.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51FEFAF-E69E-46D8-A15C-A39C700CA9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DA4672-597D-46D8-8CAC-88A39A46C149}" type="slidenum">
              <a:rPr lang="en-GB" altLang="en-US"/>
              <a:pPr/>
              <a:t>10</a:t>
            </a:fld>
            <a:endParaRPr lang="en-GB" altLang="en-US"/>
          </a:p>
        </p:txBody>
      </p:sp>
      <p:sp>
        <p:nvSpPr>
          <p:cNvPr id="749570" name="Rectangle 2">
            <a:extLst>
              <a:ext uri="{FF2B5EF4-FFF2-40B4-BE49-F238E27FC236}">
                <a16:creationId xmlns:a16="http://schemas.microsoft.com/office/drawing/2014/main" id="{01489262-2E8A-434D-A375-381A09FAEB1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49571" name="Rectangle 3">
            <a:extLst>
              <a:ext uri="{FF2B5EF4-FFF2-40B4-BE49-F238E27FC236}">
                <a16:creationId xmlns:a16="http://schemas.microsoft.com/office/drawing/2014/main" id="{9699911E-FF13-419D-8386-B12409B42E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5F64FC36-38BD-41A7-B8FE-98578C3B816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altLang="en-US"/>
              <a:t>(c) Jerzy Nawrocki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2475B41B-07CD-4343-AB05-F9403D4DCCC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altLang="en-US"/>
              <a:t>Configuration Manag.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78F48E0-D786-4D68-A469-61072B370A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C78AF1-BC04-49F0-A131-EF333088489F}" type="slidenum">
              <a:rPr lang="en-GB" altLang="en-US"/>
              <a:pPr/>
              <a:t>11</a:t>
            </a:fld>
            <a:endParaRPr lang="en-GB" altLang="en-US"/>
          </a:p>
        </p:txBody>
      </p:sp>
      <p:sp>
        <p:nvSpPr>
          <p:cNvPr id="753666" name="Rectangle 2">
            <a:extLst>
              <a:ext uri="{FF2B5EF4-FFF2-40B4-BE49-F238E27FC236}">
                <a16:creationId xmlns:a16="http://schemas.microsoft.com/office/drawing/2014/main" id="{39DB1E49-3BA2-4F87-B632-3589AD45229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53667" name="Rectangle 3">
            <a:extLst>
              <a:ext uri="{FF2B5EF4-FFF2-40B4-BE49-F238E27FC236}">
                <a16:creationId xmlns:a16="http://schemas.microsoft.com/office/drawing/2014/main" id="{AFB2EE5D-8D11-43E9-8700-2A6B97ACF9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0A7A96-15DB-4FEF-B7BF-AA44F68DA902}" type="slidenum">
              <a:rPr lang="en-US"/>
              <a:pPr/>
              <a:t>12</a:t>
            </a:fld>
            <a:endParaRPr lang="en-US"/>
          </a:p>
        </p:txBody>
      </p:sp>
      <p:sp>
        <p:nvSpPr>
          <p:cNvPr id="1603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5803" y="4564182"/>
            <a:ext cx="5363595" cy="4043735"/>
          </a:xfrm>
          <a:ln/>
        </p:spPr>
        <p:txBody>
          <a:bodyPr lIns="94009" tIns="46179" rIns="94009" bIns="46179"/>
          <a:lstStyle/>
          <a:p>
            <a:endParaRPr lang="en-US"/>
          </a:p>
        </p:txBody>
      </p:sp>
      <p:sp>
        <p:nvSpPr>
          <p:cNvPr id="16035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30388" y="819150"/>
            <a:ext cx="3629025" cy="272256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164411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12D64E-1901-4584-9ECD-98BA61B1B46B}" type="slidenum">
              <a:rPr lang="en-US"/>
              <a:pPr/>
              <a:t>18</a:t>
            </a:fld>
            <a:endParaRPr lang="en-US"/>
          </a:p>
        </p:txBody>
      </p:sp>
      <p:sp>
        <p:nvSpPr>
          <p:cNvPr id="1613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5803" y="4564182"/>
            <a:ext cx="5363595" cy="4043735"/>
          </a:xfrm>
          <a:ln/>
        </p:spPr>
        <p:txBody>
          <a:bodyPr lIns="94009" tIns="46179" rIns="94009" bIns="46179"/>
          <a:lstStyle/>
          <a:p>
            <a:endParaRPr lang="en-US"/>
          </a:p>
        </p:txBody>
      </p:sp>
      <p:sp>
        <p:nvSpPr>
          <p:cNvPr id="16138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30388" y="819150"/>
            <a:ext cx="3629025" cy="272256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555438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F24148-519A-4586-91F7-04D3399A6B8B}" type="slidenum">
              <a:rPr lang="en-US"/>
              <a:pPr/>
              <a:t>19</a:t>
            </a:fld>
            <a:endParaRPr lang="en-US"/>
          </a:p>
        </p:txBody>
      </p:sp>
      <p:sp>
        <p:nvSpPr>
          <p:cNvPr id="16168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5803" y="4564182"/>
            <a:ext cx="5363595" cy="4043735"/>
          </a:xfrm>
          <a:ln/>
        </p:spPr>
        <p:txBody>
          <a:bodyPr lIns="94009" tIns="46179" rIns="94009" bIns="46179"/>
          <a:lstStyle/>
          <a:p>
            <a:endParaRPr lang="en-US"/>
          </a:p>
        </p:txBody>
      </p:sp>
      <p:sp>
        <p:nvSpPr>
          <p:cNvPr id="16168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30388" y="819150"/>
            <a:ext cx="3629025" cy="272256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889367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AEC9F3-53D3-4CAE-B8DF-E877C6FB7A3E}" type="slidenum">
              <a:rPr lang="en-US"/>
              <a:pPr/>
              <a:t>21</a:t>
            </a:fld>
            <a:endParaRPr lang="en-US"/>
          </a:p>
        </p:txBody>
      </p:sp>
      <p:sp>
        <p:nvSpPr>
          <p:cNvPr id="1636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5803" y="4564182"/>
            <a:ext cx="5363595" cy="4043735"/>
          </a:xfrm>
          <a:ln/>
        </p:spPr>
        <p:txBody>
          <a:bodyPr lIns="94009" tIns="46179" rIns="94009" bIns="46179"/>
          <a:lstStyle/>
          <a:p>
            <a:endParaRPr lang="en-US"/>
          </a:p>
        </p:txBody>
      </p:sp>
      <p:sp>
        <p:nvSpPr>
          <p:cNvPr id="16363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30388" y="819150"/>
            <a:ext cx="3629025" cy="272256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536989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B21EC-D5FE-41BB-B124-982DFE38D756}" type="slidenum">
              <a:rPr lang="en-US"/>
              <a:pPr/>
              <a:t>23</a:t>
            </a:fld>
            <a:endParaRPr lang="en-US"/>
          </a:p>
        </p:txBody>
      </p:sp>
      <p:sp>
        <p:nvSpPr>
          <p:cNvPr id="1640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5803" y="4564182"/>
            <a:ext cx="5363595" cy="4043735"/>
          </a:xfrm>
          <a:ln/>
        </p:spPr>
        <p:txBody>
          <a:bodyPr lIns="94009" tIns="46179" rIns="94009" bIns="46179"/>
          <a:lstStyle/>
          <a:p>
            <a:endParaRPr lang="en-US"/>
          </a:p>
        </p:txBody>
      </p:sp>
      <p:sp>
        <p:nvSpPr>
          <p:cNvPr id="16404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30388" y="819150"/>
            <a:ext cx="3629025" cy="272256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860449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B541A2-6D00-4D73-90C4-C5C59D16BCE6}" type="slidenum">
              <a:rPr lang="en-US"/>
              <a:pPr/>
              <a:t>24</a:t>
            </a:fld>
            <a:endParaRPr lang="en-US"/>
          </a:p>
        </p:txBody>
      </p:sp>
      <p:sp>
        <p:nvSpPr>
          <p:cNvPr id="16476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5803" y="4564182"/>
            <a:ext cx="5363595" cy="4043735"/>
          </a:xfrm>
          <a:ln/>
        </p:spPr>
        <p:txBody>
          <a:bodyPr lIns="94009" tIns="46179" rIns="94009" bIns="46179"/>
          <a:lstStyle/>
          <a:p>
            <a:endParaRPr lang="en-US"/>
          </a:p>
        </p:txBody>
      </p:sp>
      <p:sp>
        <p:nvSpPr>
          <p:cNvPr id="16476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30388" y="819150"/>
            <a:ext cx="3629025" cy="272256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674267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November 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46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5CCD-9AB6-40FB-96C1-A20B203FD17E}" type="datetime1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SOEN 6431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99D3-B5CB-4FD9-8C71-8574F4BAF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0259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5CCD-9AB6-40FB-96C1-A20B203FD17E}" type="datetime1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SOEN 6431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99D3-B5CB-4FD9-8C71-8574F4BAF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55399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334000"/>
          </a:xfrm>
        </p:spPr>
        <p:txBody>
          <a:bodyPr/>
          <a:lstStyle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4F1D-0CA0-4319-8DD8-D7CE08A1B3CD}" type="datetime1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C499D3-B5CB-4FD9-8C71-8574F4BAFC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SOEN 6431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6947-FC57-4CDF-B1EF-471A3C49E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76200"/>
            <a:ext cx="77724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Online Image Placeholder 2">
            <a:extLst>
              <a:ext uri="{FF2B5EF4-FFF2-40B4-BE49-F238E27FC236}">
                <a16:creationId xmlns:a16="http://schemas.microsoft.com/office/drawing/2014/main" id="{31F05A1A-5B68-4EF3-A157-DFA73DA28E00}"/>
              </a:ext>
            </a:extLst>
          </p:cNvPr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EC61A-035A-4B6F-BF5C-67164580A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19D2B-51E6-4A60-B953-671E42052A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F4DFD-2526-4CDB-B59A-37626F4B0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5532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J. Nawrocki, Configuration Manag.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C76CC-3652-41C1-8823-BA25E3D2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D5E6D28-F3C8-4258-AFF6-E48E976DEDA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69627935"/>
      </p:ext>
    </p:extLst>
  </p:cSld>
  <p:clrMapOvr>
    <a:masterClrMapping/>
  </p:clrMapOvr>
  <p:transition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4F1D-0CA0-4319-8DD8-D7CE08A1B3CD}" type="datetime1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354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99D3-B5CB-4FD9-8C71-8574F4BAFC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-1"/>
            <a:ext cx="9144000" cy="1042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345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5CCD-9AB6-40FB-96C1-A20B203FD17E}" type="datetime1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SOEN 6431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99D3-B5CB-4FD9-8C71-8574F4BAF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3136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5CCD-9AB6-40FB-96C1-A20B203FD17E}" type="datetime1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SOEN 6431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99D3-B5CB-4FD9-8C71-8574F4BAF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16901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5CCD-9AB6-40FB-96C1-A20B203FD17E}" type="datetime1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SOEN 6431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99D3-B5CB-4FD9-8C71-8574F4BAF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0771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3B3B88-9C14-4885-80F6-D9C6B9B984F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2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5CCD-9AB6-40FB-96C1-A20B203FD17E}" type="datetime1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SOEN 6431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99D3-B5CB-4FD9-8C71-8574F4BAF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39678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5CCD-9AB6-40FB-96C1-A20B203FD17E}" type="datetime1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SOEN 6431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99D3-B5CB-4FD9-8C71-8574F4BAF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1136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5CCD-9AB6-40FB-96C1-A20B203FD17E}" type="datetime1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99D3-B5CB-4FD9-8C71-8574F4BAF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2507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05CCD-9AB6-40FB-96C1-A20B203FD17E}" type="datetime1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SOEN 6431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499D3-B5CB-4FD9-8C71-8574F4BAFC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0" y="9525"/>
            <a:ext cx="9144000" cy="1028700"/>
          </a:xfrm>
          <a:prstGeom prst="rect">
            <a:avLst/>
          </a:prstGeom>
          <a:solidFill>
            <a:schemeClr val="tx1">
              <a:alpha val="5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2" r:id="rId1"/>
    <p:sldLayoutId id="2147484373" r:id="rId2"/>
    <p:sldLayoutId id="2147484374" r:id="rId3"/>
    <p:sldLayoutId id="2147484375" r:id="rId4"/>
    <p:sldLayoutId id="2147484376" r:id="rId5"/>
    <p:sldLayoutId id="2147484377" r:id="rId6"/>
    <p:sldLayoutId id="2147484378" r:id="rId7"/>
    <p:sldLayoutId id="2147484379" r:id="rId8"/>
    <p:sldLayoutId id="2147484380" r:id="rId9"/>
    <p:sldLayoutId id="2147484381" r:id="rId10"/>
    <p:sldLayoutId id="2147484382" r:id="rId11"/>
    <p:sldLayoutId id="2147483662" r:id="rId12"/>
    <p:sldLayoutId id="2147484383" r:id="rId13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GwLHvY7Ohg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59971" y="1783959"/>
            <a:ext cx="3483937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3800">
                <a:solidFill>
                  <a:schemeClr val="bg1"/>
                </a:solidFill>
              </a:rPr>
              <a:t>SOEN 6431 </a:t>
            </a:r>
            <a:br>
              <a:rPr lang="en-US" sz="3800">
                <a:solidFill>
                  <a:schemeClr val="bg1"/>
                </a:solidFill>
              </a:rPr>
            </a:br>
            <a:r>
              <a:rPr lang="en-US" sz="3800">
                <a:solidFill>
                  <a:schemeClr val="bg1"/>
                </a:solidFill>
              </a:rPr>
              <a:t>SOFTWARE MAINTENANCE AND EVOLUTION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59970" y="4750893"/>
            <a:ext cx="3483937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1700">
                <a:solidFill>
                  <a:schemeClr val="bg1"/>
                </a:solidFill>
              </a:rPr>
              <a:t>Dr. Juergen Rilling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18115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36" y="1875892"/>
            <a:ext cx="3571664" cy="20447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81600" y="5257800"/>
            <a:ext cx="3962400" cy="8463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</a:rPr>
              <a:t>Week 7</a:t>
            </a:r>
          </a:p>
          <a:p>
            <a:pPr>
              <a:spcAft>
                <a:spcPts val="600"/>
              </a:spcAft>
            </a:pPr>
            <a:r>
              <a:rPr lang="en-CA" sz="2000" b="1" dirty="0">
                <a:solidFill>
                  <a:schemeClr val="bg1"/>
                </a:solidFill>
              </a:rPr>
              <a:t>Configuration Management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228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6" name="Picture 135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48546" name="Rectangle 2">
            <a:extLst>
              <a:ext uri="{FF2B5EF4-FFF2-40B4-BE49-F238E27FC236}">
                <a16:creationId xmlns:a16="http://schemas.microsoft.com/office/drawing/2014/main" id="{8F93F61A-C1B9-446F-9454-9F119BAA006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80059" y="2053641"/>
            <a:ext cx="275187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altLang="en-US" sz="41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748547" name="Rectangle 3">
            <a:extLst>
              <a:ext uri="{FF2B5EF4-FFF2-40B4-BE49-F238E27FC236}">
                <a16:creationId xmlns:a16="http://schemas.microsoft.com/office/drawing/2014/main" id="{551C4447-F371-47EB-A8EC-A7A6D6E9948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191000" y="519226"/>
            <a:ext cx="4356493" cy="31383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/>
            <a:r>
              <a:rPr lang="en-US" altLang="en-US" b="1" dirty="0">
                <a:solidFill>
                  <a:srgbClr val="000000"/>
                </a:solidFill>
                <a:effectLst/>
              </a:rPr>
              <a:t>A </a:t>
            </a:r>
            <a:r>
              <a:rPr lang="en-US" altLang="en-US" b="1" i="1" dirty="0">
                <a:solidFill>
                  <a:srgbClr val="000000"/>
                </a:solidFill>
                <a:effectLst/>
              </a:rPr>
              <a:t>specification</a:t>
            </a:r>
            <a:r>
              <a:rPr lang="en-US" altLang="en-US" b="1" dirty="0">
                <a:solidFill>
                  <a:srgbClr val="000000"/>
                </a:solidFill>
                <a:effectLst/>
              </a:rPr>
              <a:t> or </a:t>
            </a:r>
            <a:r>
              <a:rPr lang="en-US" altLang="en-US" b="1" i="1" dirty="0">
                <a:solidFill>
                  <a:srgbClr val="000000"/>
                </a:solidFill>
                <a:effectLst/>
              </a:rPr>
              <a:t>product</a:t>
            </a:r>
            <a:r>
              <a:rPr lang="en-US" altLang="en-US" b="1" dirty="0">
                <a:solidFill>
                  <a:srgbClr val="000000"/>
                </a:solidFill>
                <a:effectLst/>
              </a:rPr>
              <a:t> that has been </a:t>
            </a:r>
            <a:r>
              <a:rPr lang="en-US" altLang="en-US" b="1" i="1" dirty="0">
                <a:solidFill>
                  <a:srgbClr val="000000"/>
                </a:solidFill>
                <a:effectLst/>
              </a:rPr>
              <a:t>formally reviewed</a:t>
            </a:r>
            <a:r>
              <a:rPr lang="en-US" altLang="en-US" b="1" dirty="0">
                <a:solidFill>
                  <a:srgbClr val="000000"/>
                </a:solidFill>
                <a:effectLst/>
              </a:rPr>
              <a:t> and </a:t>
            </a:r>
            <a:r>
              <a:rPr lang="en-US" altLang="en-US" b="1" i="1" dirty="0">
                <a:solidFill>
                  <a:srgbClr val="000000"/>
                </a:solidFill>
                <a:effectLst/>
              </a:rPr>
              <a:t>agreed upon</a:t>
            </a:r>
            <a:r>
              <a:rPr lang="en-US" altLang="en-US" b="1" dirty="0">
                <a:solidFill>
                  <a:srgbClr val="000000"/>
                </a:solidFill>
                <a:effectLst/>
              </a:rPr>
              <a:t>,</a:t>
            </a:r>
          </a:p>
          <a:p>
            <a:pPr indent="-228600" defTabSz="914400"/>
            <a:r>
              <a:rPr lang="en-US" altLang="en-US" b="1" dirty="0">
                <a:solidFill>
                  <a:srgbClr val="000000"/>
                </a:solidFill>
                <a:effectLst/>
              </a:rPr>
              <a:t>   that thereafter serves as the </a:t>
            </a:r>
            <a:r>
              <a:rPr lang="en-US" altLang="en-US" b="1" i="1" dirty="0">
                <a:solidFill>
                  <a:srgbClr val="000000"/>
                </a:solidFill>
                <a:effectLst/>
              </a:rPr>
              <a:t>basis for further development</a:t>
            </a:r>
            <a:r>
              <a:rPr lang="en-US" altLang="en-US" b="1" dirty="0">
                <a:solidFill>
                  <a:srgbClr val="000000"/>
                </a:solidFill>
                <a:effectLst/>
              </a:rPr>
              <a:t>, and </a:t>
            </a:r>
          </a:p>
          <a:p>
            <a:pPr indent="-228600" defTabSz="914400"/>
            <a:r>
              <a:rPr lang="en-US" altLang="en-US" b="1" dirty="0">
                <a:solidFill>
                  <a:srgbClr val="000000"/>
                </a:solidFill>
                <a:effectLst/>
              </a:rPr>
              <a:t>   that can be changed only through </a:t>
            </a:r>
            <a:r>
              <a:rPr lang="en-US" altLang="en-US" b="1" i="1" dirty="0">
                <a:solidFill>
                  <a:srgbClr val="000000"/>
                </a:solidFill>
                <a:effectLst/>
              </a:rPr>
              <a:t>formal change control</a:t>
            </a:r>
            <a:r>
              <a:rPr lang="en-US" altLang="en-US" b="1" dirty="0">
                <a:solidFill>
                  <a:srgbClr val="000000"/>
                </a:solidFill>
                <a:effectLst/>
              </a:rPr>
              <a:t> procedures.</a:t>
            </a:r>
          </a:p>
        </p:txBody>
      </p:sp>
      <p:sp>
        <p:nvSpPr>
          <p:cNvPr id="748607" name="Text Box 63">
            <a:extLst>
              <a:ext uri="{FF2B5EF4-FFF2-40B4-BE49-F238E27FC236}">
                <a16:creationId xmlns:a16="http://schemas.microsoft.com/office/drawing/2014/main" id="{844AC927-B73F-4C03-A854-8C1FA971B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3013" y="147713"/>
            <a:ext cx="2526952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9CCFF"/>
                    </a:gs>
                    <a:gs pos="50000">
                      <a:schemeClr val="tx1"/>
                    </a:gs>
                    <a:gs pos="100000">
                      <a:srgbClr val="99CC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0" lang="en-GB" altLang="en-US" b="1" dirty="0">
                <a:solidFill>
                  <a:schemeClr val="hlink"/>
                </a:solidFill>
              </a:rPr>
              <a:t>Baseline [IEEE 610-1990]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24D935-56D1-4DE9-B403-BBEA85635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8602" y="3432202"/>
            <a:ext cx="2751871" cy="29796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54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75" y="-4763"/>
            <a:ext cx="2500311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2643" name="Rectangle 3">
            <a:extLst>
              <a:ext uri="{FF2B5EF4-FFF2-40B4-BE49-F238E27FC236}">
                <a16:creationId xmlns:a16="http://schemas.microsoft.com/office/drawing/2014/main" id="{4664F987-D467-4667-A964-C2FB0EF508B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71525" y="190501"/>
            <a:ext cx="2164556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altLang="en-US" sz="310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752691" name="Text Box 51">
            <a:extLst>
              <a:ext uri="{FF2B5EF4-FFF2-40B4-BE49-F238E27FC236}">
                <a16:creationId xmlns:a16="http://schemas.microsoft.com/office/drawing/2014/main" id="{D007E19C-4315-4F66-9F90-60269F564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5899" y="1916502"/>
            <a:ext cx="3148917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9CCFF"/>
                    </a:gs>
                    <a:gs pos="50000">
                      <a:schemeClr val="tx1"/>
                    </a:gs>
                    <a:gs pos="100000">
                      <a:srgbClr val="99CC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0" lang="en-GB" altLang="en-US" sz="3600" dirty="0">
                <a:solidFill>
                  <a:schemeClr val="hlink"/>
                </a:solidFill>
              </a:rPr>
              <a:t>Baseline or SCI?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40338A-A85C-4E40-86C7-2A3445611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200400"/>
            <a:ext cx="7467600" cy="377320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570" name="Rectangle 7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256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631825"/>
            <a:ext cx="7886700" cy="6635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/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Configuration management</a:t>
            </a:r>
          </a:p>
        </p:txBody>
      </p:sp>
      <p:sp>
        <p:nvSpPr>
          <p:cNvPr id="1602571" name="Rectangle 2"/>
          <p:cNvSpPr>
            <a:spLocks noGrp="1" noChangeArrowheads="1"/>
          </p:cNvSpPr>
          <p:nvPr>
            <p:ph idx="4294967295"/>
          </p:nvPr>
        </p:nvSpPr>
        <p:spPr bwMode="auto">
          <a:xfrm>
            <a:off x="628650" y="1600200"/>
            <a:ext cx="7886700" cy="4724400"/>
          </a:xfr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indent="-228600" defTabSz="914400"/>
            <a:r>
              <a:rPr lang="en-US" sz="2000" dirty="0"/>
              <a:t>New versions of software systems are created as they change:</a:t>
            </a:r>
          </a:p>
          <a:p>
            <a:pPr lvl="1" indent="-228600" defTabSz="914400"/>
            <a:r>
              <a:rPr lang="en-US" sz="2000" dirty="0"/>
              <a:t>For different machines/OS;</a:t>
            </a:r>
          </a:p>
          <a:p>
            <a:pPr lvl="1" indent="-228600" defTabSz="914400"/>
            <a:r>
              <a:rPr lang="en-US" sz="2000" dirty="0"/>
              <a:t>Offering different functionality;</a:t>
            </a:r>
          </a:p>
          <a:p>
            <a:pPr lvl="1" indent="-228600" defTabSz="914400"/>
            <a:r>
              <a:rPr lang="en-US" sz="2000" dirty="0"/>
              <a:t>Tailored for particular user requirements.</a:t>
            </a:r>
          </a:p>
          <a:p>
            <a:pPr indent="-228600" defTabSz="914400"/>
            <a:r>
              <a:rPr lang="en-US" sz="2000" dirty="0"/>
              <a:t>Configuration management is concerned with managing evolving software systems:</a:t>
            </a:r>
          </a:p>
          <a:p>
            <a:pPr lvl="1" indent="-228600" defTabSz="914400"/>
            <a:r>
              <a:rPr lang="en-US" sz="2000" dirty="0"/>
              <a:t>System change is a team activity;</a:t>
            </a:r>
          </a:p>
          <a:p>
            <a:pPr lvl="1" indent="-228600" defTabSz="914400"/>
            <a:r>
              <a:rPr lang="en-US" sz="2000" dirty="0"/>
              <a:t>CM aims to control the costs and effort involved in making changes to a system.</a:t>
            </a:r>
          </a:p>
          <a:p>
            <a:pPr indent="-228600" defTabSz="914400"/>
            <a:r>
              <a:rPr lang="en-US" sz="2000" dirty="0"/>
              <a:t>Involves the development and application of procedures and standards to manage an evolving software product.</a:t>
            </a:r>
          </a:p>
          <a:p>
            <a:pPr indent="-228600" defTabSz="914400"/>
            <a:r>
              <a:rPr lang="en-US" sz="2000" dirty="0"/>
              <a:t>CM may be seen as part of a more general quality management process.</a:t>
            </a:r>
          </a:p>
          <a:p>
            <a:pPr indent="-228600" defTabSz="914400"/>
            <a:r>
              <a:rPr lang="en-US" sz="2000" dirty="0"/>
              <a:t>When released to CM, software systems are sometimes called baselines as they are a starting point for further development.</a:t>
            </a:r>
          </a:p>
          <a:p>
            <a:pPr lvl="1" indent="-228600" defTabSz="914400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077585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CD08AB9-B6C7-48A6-BE45-990D3E9E19E6}" type="slidenum">
              <a:rPr lang="en-US" sz="1200"/>
              <a:pPr>
                <a:spcAft>
                  <a:spcPts val="600"/>
                </a:spcAft>
              </a:pPr>
              <a:t>12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8193781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Rectangle 2">
            <a:extLst>
              <a:ext uri="{FF2B5EF4-FFF2-40B4-BE49-F238E27FC236}">
                <a16:creationId xmlns:a16="http://schemas.microsoft.com/office/drawing/2014/main" id="{032AAF39-F41B-43DA-99E6-B8E9441C615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01265" y="685800"/>
            <a:ext cx="2085203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alt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SCM Repository</a:t>
            </a:r>
          </a:p>
        </p:txBody>
      </p:sp>
      <p:graphicFrame>
        <p:nvGraphicFramePr>
          <p:cNvPr id="10" name="Rectangle 3">
            <a:extLst>
              <a:ext uri="{FF2B5EF4-FFF2-40B4-BE49-F238E27FC236}">
                <a16:creationId xmlns:a16="http://schemas.microsoft.com/office/drawing/2014/main" id="{6904351B-E728-4220-9E8A-F15C8EB30F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6385113"/>
              </p:ext>
            </p:extLst>
          </p:nvPr>
        </p:nvGraphicFramePr>
        <p:xfrm>
          <a:off x="2791200" y="-2"/>
          <a:ext cx="6352800" cy="6015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2261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D6B7E70-065C-4816-9BC4-08448000D20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alt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Repository Content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7FEEEA88-5607-4164-882C-3B2AC6F09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" y="1423382"/>
            <a:ext cx="8749391" cy="542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2365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5E7F83A-C487-4633-ADF9-3B95665E1FD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82601" y="643467"/>
            <a:ext cx="3603048" cy="55710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alt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Repository Features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87577" y="3359"/>
            <a:ext cx="1409491" cy="1407490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65267" y="1343485"/>
            <a:ext cx="485578" cy="3641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526406" y="6114337"/>
            <a:ext cx="645368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2583" y="5721108"/>
            <a:ext cx="1696473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Rectangle 3">
            <a:extLst>
              <a:ext uri="{FF2B5EF4-FFF2-40B4-BE49-F238E27FC236}">
                <a16:creationId xmlns:a16="http://schemas.microsoft.com/office/drawing/2014/main" id="{CA1908A4-8C54-4B2D-8D34-78F7043CBD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4668578"/>
              </p:ext>
            </p:extLst>
          </p:nvPr>
        </p:nvGraphicFramePr>
        <p:xfrm>
          <a:off x="3810000" y="0"/>
          <a:ext cx="533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2971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B969A83-D5F2-4026-92CC-08842FCD037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76250" y="640823"/>
            <a:ext cx="2563994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alt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SCM Process</a:t>
            </a:r>
          </a:p>
        </p:txBody>
      </p:sp>
      <p:sp>
        <p:nvSpPr>
          <p:cNvPr id="3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  <a:gd name="connsiteX0" fmla="*/ 0 w 5410200"/>
              <a:gd name="connsiteY0" fmla="*/ 0 h 13716"/>
              <a:gd name="connsiteX1" fmla="*/ 622173 w 5410200"/>
              <a:gd name="connsiteY1" fmla="*/ 0 h 13716"/>
              <a:gd name="connsiteX2" fmla="*/ 1136142 w 5410200"/>
              <a:gd name="connsiteY2" fmla="*/ 0 h 13716"/>
              <a:gd name="connsiteX3" fmla="*/ 1920621 w 5410200"/>
              <a:gd name="connsiteY3" fmla="*/ 0 h 13716"/>
              <a:gd name="connsiteX4" fmla="*/ 2542794 w 5410200"/>
              <a:gd name="connsiteY4" fmla="*/ 0 h 13716"/>
              <a:gd name="connsiteX5" fmla="*/ 3164967 w 5410200"/>
              <a:gd name="connsiteY5" fmla="*/ 0 h 13716"/>
              <a:gd name="connsiteX6" fmla="*/ 3949446 w 5410200"/>
              <a:gd name="connsiteY6" fmla="*/ 0 h 13716"/>
              <a:gd name="connsiteX7" fmla="*/ 4517517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165854 w 5410200"/>
              <a:gd name="connsiteY11" fmla="*/ 13716 h 13716"/>
              <a:gd name="connsiteX12" fmla="*/ 3543681 w 5410200"/>
              <a:gd name="connsiteY12" fmla="*/ 13716 h 13716"/>
              <a:gd name="connsiteX13" fmla="*/ 2759202 w 5410200"/>
              <a:gd name="connsiteY13" fmla="*/ 13716 h 13716"/>
              <a:gd name="connsiteX14" fmla="*/ 1974723 w 5410200"/>
              <a:gd name="connsiteY14" fmla="*/ 13716 h 13716"/>
              <a:gd name="connsiteX15" fmla="*/ 1406652 w 5410200"/>
              <a:gd name="connsiteY15" fmla="*/ 13716 h 13716"/>
              <a:gd name="connsiteX16" fmla="*/ 730377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76940" y="8795"/>
                  <a:pt x="295530" y="-3818"/>
                  <a:pt x="568071" y="0"/>
                </a:cubicBezTo>
                <a:cubicBezTo>
                  <a:pt x="821049" y="-7814"/>
                  <a:pt x="977778" y="-9274"/>
                  <a:pt x="1298448" y="0"/>
                </a:cubicBezTo>
                <a:cubicBezTo>
                  <a:pt x="1590381" y="13044"/>
                  <a:pt x="1630605" y="-28"/>
                  <a:pt x="1920621" y="0"/>
                </a:cubicBezTo>
                <a:cubicBezTo>
                  <a:pt x="2206035" y="10386"/>
                  <a:pt x="2357755" y="-28028"/>
                  <a:pt x="2488692" y="0"/>
                </a:cubicBezTo>
                <a:cubicBezTo>
                  <a:pt x="2633521" y="25625"/>
                  <a:pt x="3022777" y="-45440"/>
                  <a:pt x="3219069" y="0"/>
                </a:cubicBezTo>
                <a:cubicBezTo>
                  <a:pt x="3460337" y="63290"/>
                  <a:pt x="3645640" y="26494"/>
                  <a:pt x="3895344" y="0"/>
                </a:cubicBezTo>
                <a:cubicBezTo>
                  <a:pt x="4126339" y="-535"/>
                  <a:pt x="4382665" y="-55222"/>
                  <a:pt x="4571619" y="0"/>
                </a:cubicBezTo>
                <a:cubicBezTo>
                  <a:pt x="4776405" y="-816"/>
                  <a:pt x="5201098" y="-43036"/>
                  <a:pt x="5410200" y="0"/>
                </a:cubicBezTo>
                <a:cubicBezTo>
                  <a:pt x="5409052" y="2649"/>
                  <a:pt x="5410186" y="9063"/>
                  <a:pt x="5410200" y="13716"/>
                </a:cubicBezTo>
                <a:cubicBezTo>
                  <a:pt x="5133704" y="5182"/>
                  <a:pt x="5123444" y="31477"/>
                  <a:pt x="4842129" y="13716"/>
                </a:cubicBezTo>
                <a:cubicBezTo>
                  <a:pt x="4568650" y="-219"/>
                  <a:pt x="4447390" y="8221"/>
                  <a:pt x="4328160" y="13716"/>
                </a:cubicBezTo>
                <a:cubicBezTo>
                  <a:pt x="4227436" y="28078"/>
                  <a:pt x="3754725" y="-2253"/>
                  <a:pt x="3597783" y="13716"/>
                </a:cubicBezTo>
                <a:cubicBezTo>
                  <a:pt x="3459353" y="10223"/>
                  <a:pt x="3317740" y="47315"/>
                  <a:pt x="3029712" y="13716"/>
                </a:cubicBezTo>
                <a:cubicBezTo>
                  <a:pt x="2766446" y="5245"/>
                  <a:pt x="2645518" y="35922"/>
                  <a:pt x="2299335" y="13716"/>
                </a:cubicBezTo>
                <a:cubicBezTo>
                  <a:pt x="1977844" y="23735"/>
                  <a:pt x="1781583" y="-1801"/>
                  <a:pt x="1514856" y="13716"/>
                </a:cubicBezTo>
                <a:cubicBezTo>
                  <a:pt x="1212648" y="18781"/>
                  <a:pt x="1087880" y="-4407"/>
                  <a:pt x="892683" y="13716"/>
                </a:cubicBezTo>
                <a:cubicBezTo>
                  <a:pt x="745769" y="11772"/>
                  <a:pt x="183254" y="-32062"/>
                  <a:pt x="0" y="13716"/>
                </a:cubicBezTo>
                <a:cubicBezTo>
                  <a:pt x="-907" y="9799"/>
                  <a:pt x="-75" y="7151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69468" y="-22806"/>
                  <a:pt x="392563" y="4840"/>
                  <a:pt x="622173" y="0"/>
                </a:cubicBezTo>
                <a:cubicBezTo>
                  <a:pt x="884216" y="-2196"/>
                  <a:pt x="1034637" y="7784"/>
                  <a:pt x="1136142" y="0"/>
                </a:cubicBezTo>
                <a:cubicBezTo>
                  <a:pt x="1204956" y="5920"/>
                  <a:pt x="1559779" y="-61408"/>
                  <a:pt x="1920621" y="0"/>
                </a:cubicBezTo>
                <a:cubicBezTo>
                  <a:pt x="2280250" y="-18581"/>
                  <a:pt x="2372470" y="4128"/>
                  <a:pt x="2542794" y="0"/>
                </a:cubicBezTo>
                <a:cubicBezTo>
                  <a:pt x="2688150" y="-17189"/>
                  <a:pt x="2885478" y="-51412"/>
                  <a:pt x="3164967" y="0"/>
                </a:cubicBezTo>
                <a:cubicBezTo>
                  <a:pt x="3470933" y="16143"/>
                  <a:pt x="3588003" y="-4313"/>
                  <a:pt x="3949446" y="0"/>
                </a:cubicBezTo>
                <a:cubicBezTo>
                  <a:pt x="4331172" y="1470"/>
                  <a:pt x="4289286" y="5331"/>
                  <a:pt x="4517517" y="0"/>
                </a:cubicBezTo>
                <a:cubicBezTo>
                  <a:pt x="4736577" y="41911"/>
                  <a:pt x="5141868" y="443"/>
                  <a:pt x="5410200" y="0"/>
                </a:cubicBezTo>
                <a:cubicBezTo>
                  <a:pt x="5410845" y="2936"/>
                  <a:pt x="5409877" y="9829"/>
                  <a:pt x="5410200" y="13716"/>
                </a:cubicBezTo>
                <a:cubicBezTo>
                  <a:pt x="5130880" y="48304"/>
                  <a:pt x="5008082" y="-27188"/>
                  <a:pt x="4842129" y="13716"/>
                </a:cubicBezTo>
                <a:cubicBezTo>
                  <a:pt x="4629232" y="38478"/>
                  <a:pt x="4430159" y="43872"/>
                  <a:pt x="4165854" y="13716"/>
                </a:cubicBezTo>
                <a:cubicBezTo>
                  <a:pt x="3880517" y="17026"/>
                  <a:pt x="3820863" y="-12209"/>
                  <a:pt x="3543681" y="13716"/>
                </a:cubicBezTo>
                <a:cubicBezTo>
                  <a:pt x="3267577" y="39687"/>
                  <a:pt x="3047131" y="-8774"/>
                  <a:pt x="2759202" y="13716"/>
                </a:cubicBezTo>
                <a:cubicBezTo>
                  <a:pt x="2418778" y="17929"/>
                  <a:pt x="2206820" y="-35095"/>
                  <a:pt x="1974723" y="13716"/>
                </a:cubicBezTo>
                <a:cubicBezTo>
                  <a:pt x="1740429" y="35710"/>
                  <a:pt x="1599301" y="34493"/>
                  <a:pt x="1406652" y="13716"/>
                </a:cubicBezTo>
                <a:cubicBezTo>
                  <a:pt x="1196601" y="3966"/>
                  <a:pt x="938578" y="38717"/>
                  <a:pt x="730377" y="13716"/>
                </a:cubicBezTo>
                <a:cubicBezTo>
                  <a:pt x="524173" y="26651"/>
                  <a:pt x="336004" y="-17469"/>
                  <a:pt x="0" y="13716"/>
                </a:cubicBezTo>
                <a:cubicBezTo>
                  <a:pt x="-377" y="9245"/>
                  <a:pt x="1157" y="3819"/>
                  <a:pt x="0" y="0"/>
                </a:cubicBezTo>
                <a:close/>
              </a:path>
              <a:path w="5410200" h="13716" fill="none" stroke="0" extrusionOk="0">
                <a:moveTo>
                  <a:pt x="0" y="0"/>
                </a:moveTo>
                <a:cubicBezTo>
                  <a:pt x="148438" y="-27720"/>
                  <a:pt x="315263" y="-14841"/>
                  <a:pt x="568071" y="0"/>
                </a:cubicBezTo>
                <a:cubicBezTo>
                  <a:pt x="840209" y="21288"/>
                  <a:pt x="982180" y="-6281"/>
                  <a:pt x="1298448" y="0"/>
                </a:cubicBezTo>
                <a:cubicBezTo>
                  <a:pt x="1577021" y="13763"/>
                  <a:pt x="1630910" y="1060"/>
                  <a:pt x="1920621" y="0"/>
                </a:cubicBezTo>
                <a:cubicBezTo>
                  <a:pt x="2200928" y="-1340"/>
                  <a:pt x="2382869" y="-10369"/>
                  <a:pt x="2488692" y="0"/>
                </a:cubicBezTo>
                <a:cubicBezTo>
                  <a:pt x="2620356" y="20061"/>
                  <a:pt x="3042766" y="-74691"/>
                  <a:pt x="3219069" y="0"/>
                </a:cubicBezTo>
                <a:cubicBezTo>
                  <a:pt x="3395755" y="31704"/>
                  <a:pt x="3646717" y="33546"/>
                  <a:pt x="3895344" y="0"/>
                </a:cubicBezTo>
                <a:cubicBezTo>
                  <a:pt x="4131847" y="-43416"/>
                  <a:pt x="4371681" y="11418"/>
                  <a:pt x="4571619" y="0"/>
                </a:cubicBezTo>
                <a:cubicBezTo>
                  <a:pt x="4799447" y="47677"/>
                  <a:pt x="5212547" y="1562"/>
                  <a:pt x="5410200" y="0"/>
                </a:cubicBezTo>
                <a:cubicBezTo>
                  <a:pt x="5408905" y="2744"/>
                  <a:pt x="5410401" y="9950"/>
                  <a:pt x="5410200" y="13716"/>
                </a:cubicBezTo>
                <a:cubicBezTo>
                  <a:pt x="5139576" y="2947"/>
                  <a:pt x="5122299" y="33775"/>
                  <a:pt x="4842129" y="13716"/>
                </a:cubicBezTo>
                <a:cubicBezTo>
                  <a:pt x="4566356" y="6655"/>
                  <a:pt x="4456854" y="15426"/>
                  <a:pt x="4328160" y="13716"/>
                </a:cubicBezTo>
                <a:cubicBezTo>
                  <a:pt x="4234703" y="-822"/>
                  <a:pt x="3768176" y="-16062"/>
                  <a:pt x="3597783" y="13716"/>
                </a:cubicBezTo>
                <a:cubicBezTo>
                  <a:pt x="3430303" y="10148"/>
                  <a:pt x="3287506" y="20215"/>
                  <a:pt x="3029712" y="13716"/>
                </a:cubicBezTo>
                <a:cubicBezTo>
                  <a:pt x="2742636" y="-2421"/>
                  <a:pt x="2637847" y="18109"/>
                  <a:pt x="2299335" y="13716"/>
                </a:cubicBezTo>
                <a:cubicBezTo>
                  <a:pt x="1959433" y="-7861"/>
                  <a:pt x="1779456" y="37101"/>
                  <a:pt x="1514856" y="13716"/>
                </a:cubicBezTo>
                <a:cubicBezTo>
                  <a:pt x="1212431" y="31797"/>
                  <a:pt x="1086601" y="7282"/>
                  <a:pt x="892683" y="13716"/>
                </a:cubicBezTo>
                <a:cubicBezTo>
                  <a:pt x="721500" y="45800"/>
                  <a:pt x="194249" y="-29802"/>
                  <a:pt x="0" y="13716"/>
                </a:cubicBezTo>
                <a:cubicBezTo>
                  <a:pt x="-508" y="9800"/>
                  <a:pt x="-280" y="682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410200"/>
                      <a:gd name="connsiteY0" fmla="*/ 0 h 13716"/>
                      <a:gd name="connsiteX1" fmla="*/ 568071 w 5410200"/>
                      <a:gd name="connsiteY1" fmla="*/ 0 h 13716"/>
                      <a:gd name="connsiteX2" fmla="*/ 1298448 w 5410200"/>
                      <a:gd name="connsiteY2" fmla="*/ 0 h 13716"/>
                      <a:gd name="connsiteX3" fmla="*/ 1920621 w 5410200"/>
                      <a:gd name="connsiteY3" fmla="*/ 0 h 13716"/>
                      <a:gd name="connsiteX4" fmla="*/ 2488692 w 5410200"/>
                      <a:gd name="connsiteY4" fmla="*/ 0 h 13716"/>
                      <a:gd name="connsiteX5" fmla="*/ 3219069 w 5410200"/>
                      <a:gd name="connsiteY5" fmla="*/ 0 h 13716"/>
                      <a:gd name="connsiteX6" fmla="*/ 3895344 w 5410200"/>
                      <a:gd name="connsiteY6" fmla="*/ 0 h 13716"/>
                      <a:gd name="connsiteX7" fmla="*/ 4571619 w 5410200"/>
                      <a:gd name="connsiteY7" fmla="*/ 0 h 13716"/>
                      <a:gd name="connsiteX8" fmla="*/ 5410200 w 5410200"/>
                      <a:gd name="connsiteY8" fmla="*/ 0 h 13716"/>
                      <a:gd name="connsiteX9" fmla="*/ 5410200 w 5410200"/>
                      <a:gd name="connsiteY9" fmla="*/ 13716 h 13716"/>
                      <a:gd name="connsiteX10" fmla="*/ 4842129 w 5410200"/>
                      <a:gd name="connsiteY10" fmla="*/ 13716 h 13716"/>
                      <a:gd name="connsiteX11" fmla="*/ 4328160 w 5410200"/>
                      <a:gd name="connsiteY11" fmla="*/ 13716 h 13716"/>
                      <a:gd name="connsiteX12" fmla="*/ 3597783 w 5410200"/>
                      <a:gd name="connsiteY12" fmla="*/ 13716 h 13716"/>
                      <a:gd name="connsiteX13" fmla="*/ 3029712 w 5410200"/>
                      <a:gd name="connsiteY13" fmla="*/ 13716 h 13716"/>
                      <a:gd name="connsiteX14" fmla="*/ 2299335 w 5410200"/>
                      <a:gd name="connsiteY14" fmla="*/ 13716 h 13716"/>
                      <a:gd name="connsiteX15" fmla="*/ 1514856 w 5410200"/>
                      <a:gd name="connsiteY15" fmla="*/ 13716 h 13716"/>
                      <a:gd name="connsiteX16" fmla="*/ 892683 w 5410200"/>
                      <a:gd name="connsiteY16" fmla="*/ 13716 h 13716"/>
                      <a:gd name="connsiteX17" fmla="*/ 0 w 5410200"/>
                      <a:gd name="connsiteY17" fmla="*/ 13716 h 13716"/>
                      <a:gd name="connsiteX18" fmla="*/ 0 w 5410200"/>
                      <a:gd name="connsiteY18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5410200" h="13716" fill="none" extrusionOk="0">
                        <a:moveTo>
                          <a:pt x="0" y="0"/>
                        </a:moveTo>
                        <a:cubicBezTo>
                          <a:pt x="163050" y="-18707"/>
                          <a:pt x="319321" y="-16364"/>
                          <a:pt x="568071" y="0"/>
                        </a:cubicBezTo>
                        <a:cubicBezTo>
                          <a:pt x="816821" y="16364"/>
                          <a:pt x="1013224" y="-7268"/>
                          <a:pt x="1298448" y="0"/>
                        </a:cubicBezTo>
                        <a:cubicBezTo>
                          <a:pt x="1583672" y="7268"/>
                          <a:pt x="1631711" y="-3367"/>
                          <a:pt x="1920621" y="0"/>
                        </a:cubicBezTo>
                        <a:cubicBezTo>
                          <a:pt x="2209531" y="3367"/>
                          <a:pt x="2364420" y="-19184"/>
                          <a:pt x="2488692" y="0"/>
                        </a:cubicBezTo>
                        <a:cubicBezTo>
                          <a:pt x="2612964" y="19184"/>
                          <a:pt x="3023298" y="-34627"/>
                          <a:pt x="3219069" y="0"/>
                        </a:cubicBezTo>
                        <a:cubicBezTo>
                          <a:pt x="3414840" y="34627"/>
                          <a:pt x="3656810" y="24043"/>
                          <a:pt x="3895344" y="0"/>
                        </a:cubicBezTo>
                        <a:cubicBezTo>
                          <a:pt x="4133879" y="-24043"/>
                          <a:pt x="4393984" y="-19577"/>
                          <a:pt x="4571619" y="0"/>
                        </a:cubicBezTo>
                        <a:cubicBezTo>
                          <a:pt x="4749255" y="19577"/>
                          <a:pt x="5179928" y="-6281"/>
                          <a:pt x="5410200" y="0"/>
                        </a:cubicBezTo>
                        <a:cubicBezTo>
                          <a:pt x="5409587" y="2854"/>
                          <a:pt x="5409791" y="9451"/>
                          <a:pt x="5410200" y="13716"/>
                        </a:cubicBezTo>
                        <a:cubicBezTo>
                          <a:pt x="5139060" y="2179"/>
                          <a:pt x="5121593" y="26463"/>
                          <a:pt x="4842129" y="13716"/>
                        </a:cubicBezTo>
                        <a:cubicBezTo>
                          <a:pt x="4562665" y="969"/>
                          <a:pt x="4448273" y="4915"/>
                          <a:pt x="4328160" y="13716"/>
                        </a:cubicBezTo>
                        <a:cubicBezTo>
                          <a:pt x="4208047" y="22517"/>
                          <a:pt x="3760936" y="17995"/>
                          <a:pt x="3597783" y="13716"/>
                        </a:cubicBezTo>
                        <a:cubicBezTo>
                          <a:pt x="3434630" y="9437"/>
                          <a:pt x="3299718" y="28641"/>
                          <a:pt x="3029712" y="13716"/>
                        </a:cubicBezTo>
                        <a:cubicBezTo>
                          <a:pt x="2759706" y="-1209"/>
                          <a:pt x="2640159" y="22822"/>
                          <a:pt x="2299335" y="13716"/>
                        </a:cubicBezTo>
                        <a:cubicBezTo>
                          <a:pt x="1958511" y="4610"/>
                          <a:pt x="1801186" y="24413"/>
                          <a:pt x="1514856" y="13716"/>
                        </a:cubicBezTo>
                        <a:cubicBezTo>
                          <a:pt x="1228526" y="3019"/>
                          <a:pt x="1063509" y="-9877"/>
                          <a:pt x="892683" y="13716"/>
                        </a:cubicBezTo>
                        <a:cubicBezTo>
                          <a:pt x="721857" y="37309"/>
                          <a:pt x="186945" y="-25469"/>
                          <a:pt x="0" y="13716"/>
                        </a:cubicBezTo>
                        <a:cubicBezTo>
                          <a:pt x="-342" y="9537"/>
                          <a:pt x="-97" y="6817"/>
                          <a:pt x="0" y="0"/>
                        </a:cubicBezTo>
                        <a:close/>
                      </a:path>
                      <a:path w="5410200" h="13716" stroke="0" extrusionOk="0">
                        <a:moveTo>
                          <a:pt x="0" y="0"/>
                        </a:moveTo>
                        <a:cubicBezTo>
                          <a:pt x="285096" y="-4925"/>
                          <a:pt x="376456" y="22268"/>
                          <a:pt x="622173" y="0"/>
                        </a:cubicBezTo>
                        <a:cubicBezTo>
                          <a:pt x="867890" y="-22268"/>
                          <a:pt x="1031392" y="7228"/>
                          <a:pt x="1136142" y="0"/>
                        </a:cubicBezTo>
                        <a:cubicBezTo>
                          <a:pt x="1240892" y="-7228"/>
                          <a:pt x="1561853" y="9877"/>
                          <a:pt x="1920621" y="0"/>
                        </a:cubicBezTo>
                        <a:cubicBezTo>
                          <a:pt x="2279389" y="-9877"/>
                          <a:pt x="2367255" y="19546"/>
                          <a:pt x="2542794" y="0"/>
                        </a:cubicBezTo>
                        <a:cubicBezTo>
                          <a:pt x="2718333" y="-19546"/>
                          <a:pt x="2866732" y="-22226"/>
                          <a:pt x="3164967" y="0"/>
                        </a:cubicBezTo>
                        <a:cubicBezTo>
                          <a:pt x="3463202" y="22226"/>
                          <a:pt x="3568055" y="-2765"/>
                          <a:pt x="3949446" y="0"/>
                        </a:cubicBezTo>
                        <a:cubicBezTo>
                          <a:pt x="4330837" y="2765"/>
                          <a:pt x="4287895" y="10557"/>
                          <a:pt x="4517517" y="0"/>
                        </a:cubicBezTo>
                        <a:cubicBezTo>
                          <a:pt x="4747139" y="-10557"/>
                          <a:pt x="5149588" y="8716"/>
                          <a:pt x="5410200" y="0"/>
                        </a:cubicBezTo>
                        <a:cubicBezTo>
                          <a:pt x="5410660" y="2787"/>
                          <a:pt x="5410166" y="9748"/>
                          <a:pt x="5410200" y="13716"/>
                        </a:cubicBezTo>
                        <a:cubicBezTo>
                          <a:pt x="5163327" y="36922"/>
                          <a:pt x="5008749" y="6121"/>
                          <a:pt x="4842129" y="13716"/>
                        </a:cubicBezTo>
                        <a:cubicBezTo>
                          <a:pt x="4675509" y="21311"/>
                          <a:pt x="4433401" y="-5187"/>
                          <a:pt x="4165854" y="13716"/>
                        </a:cubicBezTo>
                        <a:cubicBezTo>
                          <a:pt x="3898308" y="32619"/>
                          <a:pt x="3809032" y="-13282"/>
                          <a:pt x="3543681" y="13716"/>
                        </a:cubicBezTo>
                        <a:cubicBezTo>
                          <a:pt x="3278330" y="40714"/>
                          <a:pt x="3073876" y="-20489"/>
                          <a:pt x="2759202" y="13716"/>
                        </a:cubicBezTo>
                        <a:cubicBezTo>
                          <a:pt x="2444528" y="47921"/>
                          <a:pt x="2204144" y="-1200"/>
                          <a:pt x="1974723" y="13716"/>
                        </a:cubicBezTo>
                        <a:cubicBezTo>
                          <a:pt x="1745302" y="28632"/>
                          <a:pt x="1602335" y="26918"/>
                          <a:pt x="1406652" y="13716"/>
                        </a:cubicBezTo>
                        <a:cubicBezTo>
                          <a:pt x="1210969" y="514"/>
                          <a:pt x="923948" y="-1411"/>
                          <a:pt x="730377" y="13716"/>
                        </a:cubicBezTo>
                        <a:cubicBezTo>
                          <a:pt x="536806" y="28843"/>
                          <a:pt x="336496" y="-4713"/>
                          <a:pt x="0" y="13716"/>
                        </a:cubicBezTo>
                        <a:cubicBezTo>
                          <a:pt x="-535" y="9547"/>
                          <a:pt x="488" y="451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Rectangle 3">
            <a:extLst>
              <a:ext uri="{FF2B5EF4-FFF2-40B4-BE49-F238E27FC236}">
                <a16:creationId xmlns:a16="http://schemas.microsoft.com/office/drawing/2014/main" id="{79AAA87E-7EC9-4824-B7A2-76F424B4A1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072932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5191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B18B710-9BDD-4839-BB32-C7421220608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05677" y="914400"/>
            <a:ext cx="27432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alt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SCM Process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>
            <a:extLst>
              <a:ext uri="{FF2B5EF4-FFF2-40B4-BE49-F238E27FC236}">
                <a16:creationId xmlns:a16="http://schemas.microsoft.com/office/drawing/2014/main" id="{4108B3E5-372D-4C1F-BC39-AFB8A9AAA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7600" y="914400"/>
            <a:ext cx="5486400" cy="525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A9FB4E3-6B02-49AB-8CEB-86487B7B0101}"/>
              </a:ext>
            </a:extLst>
          </p:cNvPr>
          <p:cNvSpPr txBox="1">
            <a:spLocks/>
          </p:cNvSpPr>
          <p:nvPr/>
        </p:nvSpPr>
        <p:spPr>
          <a:xfrm>
            <a:off x="7543800" y="6248400"/>
            <a:ext cx="12954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fld id="{348104BB-75BE-4337-8F4E-68FE90B89EB2}" type="slidenum">
              <a:rPr lang="en-US" altLang="en-US" smtClean="0"/>
              <a:pPr>
                <a:spcAft>
                  <a:spcPts val="600"/>
                </a:spcAft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2082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12807" name="Rectangle 1612806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2808" name="Freeform: Shape 1612807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384350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1280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643467"/>
            <a:ext cx="2213403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CM plan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3EF6BCF-AF1C-465C-8906-49D5C9D40FBD}" type="slidenum">
              <a:rPr lang="en-US" sz="12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sz="1200">
              <a:solidFill>
                <a:srgbClr val="898989"/>
              </a:solidFill>
            </a:endParaRPr>
          </a:p>
        </p:txBody>
      </p:sp>
      <p:graphicFrame>
        <p:nvGraphicFramePr>
          <p:cNvPr id="1612805" name="Rectangle 2">
            <a:extLst>
              <a:ext uri="{FF2B5EF4-FFF2-40B4-BE49-F238E27FC236}">
                <a16:creationId xmlns:a16="http://schemas.microsoft.com/office/drawing/2014/main" id="{F7381E50-2E92-4780-B15B-207428C5DFDF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94248130"/>
              </p:ext>
            </p:extLst>
          </p:nvPr>
        </p:nvGraphicFramePr>
        <p:xfrm>
          <a:off x="3905730" y="643466"/>
          <a:ext cx="4718785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856192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1587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01265" y="685800"/>
            <a:ext cx="2085203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Configuration item identification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99176" y="6309360"/>
            <a:ext cx="81617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3320847-B591-496F-92F9-C4E6EB26C90E}" type="slidenum">
              <a:rPr lang="en-US" sz="10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615877" name="Rectangle 2">
            <a:extLst>
              <a:ext uri="{FF2B5EF4-FFF2-40B4-BE49-F238E27FC236}">
                <a16:creationId xmlns:a16="http://schemas.microsoft.com/office/drawing/2014/main" id="{A3E8469A-C391-4F32-B30D-1F0C333A1C4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579137216"/>
              </p:ext>
            </p:extLst>
          </p:nvPr>
        </p:nvGraphicFramePr>
        <p:xfrm>
          <a:off x="2971800" y="0"/>
          <a:ext cx="6172200" cy="6684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168764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11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6FD0BAD-A364-4B81-885F-63CFF941676F}"/>
              </a:ext>
            </a:extLst>
          </p:cNvPr>
          <p:cNvSpPr txBox="1">
            <a:spLocks noChangeArrowheads="1"/>
          </p:cNvSpPr>
          <p:nvPr/>
        </p:nvSpPr>
        <p:spPr>
          <a:xfrm>
            <a:off x="488480" y="640081"/>
            <a:ext cx="2532887" cy="3681976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alt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Are These Changes?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244BC4-2EB6-47BA-9482-3C8855BCF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065" y="1371600"/>
            <a:ext cx="5479299" cy="350675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DAA7A-DFB1-4358-B0D0-95F409E197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8849" y="6356350"/>
            <a:ext cx="1684986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A2B4F1D-0CA0-4319-8DD8-D7CE08A1B3CD}" type="datetime1">
              <a:rPr lang="en-US" sz="1200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11/8/2023</a:t>
            </a:fld>
            <a:endParaRPr lang="en-US" sz="1200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F18CE-D075-4974-A685-6F1AC66B6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6590" y="6356350"/>
            <a:ext cx="4190417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COMP 354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1D168-8067-4C0E-9F26-D20AB547C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4857" y="6356350"/>
            <a:ext cx="469082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3C499D3-B5CB-4FD9-8C71-8574F4BAFCC3}" type="slidenum">
              <a:rPr lang="en-US" sz="12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054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07690" name="Rectangle 1607689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7692" name="Freeform: Shape 1607691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384350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07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643467"/>
            <a:ext cx="2213403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CM standards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839749-0E8A-475D-B53B-15230567D3E1}" type="slidenum">
              <a:rPr lang="en-US" sz="12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 sz="1200">
              <a:solidFill>
                <a:srgbClr val="898989"/>
              </a:solidFill>
            </a:endParaRPr>
          </a:p>
        </p:txBody>
      </p:sp>
      <p:graphicFrame>
        <p:nvGraphicFramePr>
          <p:cNvPr id="1607685" name="Rectangle 3">
            <a:extLst>
              <a:ext uri="{FF2B5EF4-FFF2-40B4-BE49-F238E27FC236}">
                <a16:creationId xmlns:a16="http://schemas.microsoft.com/office/drawing/2014/main" id="{71EAE431-C24C-45D0-9793-ECAA3E68B1DC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524906217"/>
              </p:ext>
            </p:extLst>
          </p:nvPr>
        </p:nvGraphicFramePr>
        <p:xfrm>
          <a:off x="3905730" y="643466"/>
          <a:ext cx="4718785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79173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35338" name="Rectangle 1635337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5340" name="Freeform: Shape 1635339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384350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3533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643467"/>
            <a:ext cx="2213403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Derivation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CF01B92-4AC6-4936-B479-BB921CAA67AD}" type="slidenum">
              <a:rPr lang="en-US" sz="12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 sz="1200">
              <a:solidFill>
                <a:srgbClr val="898989"/>
              </a:solidFill>
            </a:endParaRPr>
          </a:p>
        </p:txBody>
      </p:sp>
      <p:graphicFrame>
        <p:nvGraphicFramePr>
          <p:cNvPr id="1635333" name="Rectangle 2">
            <a:extLst>
              <a:ext uri="{FF2B5EF4-FFF2-40B4-BE49-F238E27FC236}">
                <a16:creationId xmlns:a16="http://schemas.microsoft.com/office/drawing/2014/main" id="{6C841FBA-0DBF-4F08-9295-3630A9FBB43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60712198"/>
              </p:ext>
            </p:extLst>
          </p:nvPr>
        </p:nvGraphicFramePr>
        <p:xfrm>
          <a:off x="3905730" y="643466"/>
          <a:ext cx="4718785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2006390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58ABE97D-F1BD-4F2F-B377-FE835A10680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365125"/>
            <a:ext cx="416886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alt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Two Types of Versions:</a:t>
            </a: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AEF779BE-5D6C-410D-85F8-1B6F2EB8B6F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28650" y="1825625"/>
            <a:ext cx="4168866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/>
            <a:r>
              <a:rPr lang="en-US" altLang="en-US" b="1"/>
              <a:t>Revision:</a:t>
            </a:r>
            <a:r>
              <a:rPr lang="en-US" altLang="en-US"/>
              <a:t> A software object that was created by modifying an existing one.</a:t>
            </a:r>
          </a:p>
          <a:p>
            <a:pPr indent="-228600" defTabSz="914400"/>
            <a:r>
              <a:rPr lang="en-US" altLang="en-US" b="1"/>
              <a:t>Variant:</a:t>
            </a:r>
            <a:r>
              <a:rPr lang="en-US" altLang="en-US"/>
              <a:t> Two software objects that have an important property in common (e.g., the functional specification, interface), but differ in others (e.g. user interface, platform, algorithms, data structures, user groups).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2624479"/>
            <a:ext cx="609320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Block Arc 79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85863" y="1516981"/>
            <a:ext cx="2387600" cy="17907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0"/>
            <a:ext cx="1736438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9347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54162" y="4112081"/>
            <a:ext cx="889838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579" name="Slide Number Placeholder 4">
            <a:extLst>
              <a:ext uri="{FF2B5EF4-FFF2-40B4-BE49-F238E27FC236}">
                <a16:creationId xmlns:a16="http://schemas.microsoft.com/office/drawing/2014/main" id="{CBFFD889-EC97-42A1-8444-E64C9A3F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35078" y="6356350"/>
            <a:ext cx="1180272" cy="365125"/>
          </a:xfr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400">
                <a:solidFill>
                  <a:schemeClr val="tx1"/>
                </a:solidFill>
                <a:latin typeface="Symbol" panose="05050102010706020507" pitchFamily="18" charset="2"/>
              </a:defRPr>
            </a:lvl1pPr>
            <a:lvl2pPr marL="742950" indent="-285750" algn="r">
              <a:defRPr sz="2400">
                <a:solidFill>
                  <a:schemeClr val="tx1"/>
                </a:solidFill>
                <a:latin typeface="Symbol" panose="05050102010706020507" pitchFamily="18" charset="2"/>
              </a:defRPr>
            </a:lvl2pPr>
            <a:lvl3pPr marL="1143000" indent="-228600" algn="r">
              <a:defRPr sz="2400">
                <a:solidFill>
                  <a:schemeClr val="tx1"/>
                </a:solidFill>
                <a:latin typeface="Symbol" panose="05050102010706020507" pitchFamily="18" charset="2"/>
              </a:defRPr>
            </a:lvl3pPr>
            <a:lvl4pPr marL="1600200" indent="-228600" algn="r">
              <a:defRPr sz="2400">
                <a:solidFill>
                  <a:schemeClr val="tx1"/>
                </a:solidFill>
                <a:latin typeface="Symbol" panose="05050102010706020507" pitchFamily="18" charset="2"/>
              </a:defRPr>
            </a:lvl4pPr>
            <a:lvl5pPr marL="2057400" indent="-228600" algn="r">
              <a:defRPr sz="2400">
                <a:solidFill>
                  <a:schemeClr val="tx1"/>
                </a:solidFill>
                <a:latin typeface="Symbol" panose="05050102010706020507" pitchFamily="18" charset="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anose="05050102010706020507" pitchFamily="18" charset="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anose="05050102010706020507" pitchFamily="18" charset="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anose="05050102010706020507" pitchFamily="18" charset="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anose="05050102010706020507" pitchFamily="18" charset="2"/>
              </a:defRPr>
            </a:lvl9pPr>
          </a:lstStyle>
          <a:p>
            <a:pPr>
              <a:spcAft>
                <a:spcPts val="600"/>
              </a:spcAft>
            </a:pPr>
            <a:fld id="{93BF3FFE-42D1-438D-8478-BB9027383B72}" type="slidenum">
              <a:rPr lang="en-US" alt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>
                <a:spcAft>
                  <a:spcPts val="600"/>
                </a:spcAft>
              </a:pPr>
              <a:t>22</a:t>
            </a:fld>
            <a:r>
              <a:rPr lang="en-US" alt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t> </a:t>
            </a:r>
          </a:p>
        </p:txBody>
      </p:sp>
      <p:sp>
        <p:nvSpPr>
          <p:cNvPr id="88" name="Arc 87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4565205" y="4145122"/>
            <a:ext cx="3062574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4962670"/>
            <a:ext cx="1982514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39436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9438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39440" name="Group 1639439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530289" cy="6858000"/>
            <a:chOff x="651279" y="598259"/>
            <a:chExt cx="10889442" cy="5680742"/>
          </a:xfrm>
        </p:grpSpPr>
        <p:sp>
          <p:nvSpPr>
            <p:cNvPr id="1639441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9442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39444" name="Group 1639443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1639445" name="Freeform: Shape 1639444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39446" name="Freeform: Shape 1639445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39447" name="Freeform: Shape 1639446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39448" name="Freeform: Shape 1639447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39449" name="Freeform: Shape 1639448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39450" name="Freeform: Shape 1639449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39451" name="Freeform: Shape 1639450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163942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89788" y="841248"/>
            <a:ext cx="2636433" cy="53400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Version and release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61654" y="6217920"/>
            <a:ext cx="480060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9EB19ED1-56EA-40A1-844C-8680869D1E4A}" type="slidenum">
              <a:rPr lang="en-US" sz="1400">
                <a:solidFill>
                  <a:schemeClr val="tx2"/>
                </a:solidFill>
              </a:rPr>
              <a:pPr algn="ctr">
                <a:spcAft>
                  <a:spcPts val="600"/>
                </a:spcAft>
              </a:pPr>
              <a:t>23</a:t>
            </a:fld>
            <a:endParaRPr lang="en-US" sz="1400">
              <a:solidFill>
                <a:schemeClr val="tx2"/>
              </a:solidFill>
            </a:endParaRPr>
          </a:p>
        </p:txBody>
      </p:sp>
      <p:graphicFrame>
        <p:nvGraphicFramePr>
          <p:cNvPr id="1639431" name="Rectangle 2">
            <a:extLst>
              <a:ext uri="{FF2B5EF4-FFF2-40B4-BE49-F238E27FC236}">
                <a16:creationId xmlns:a16="http://schemas.microsoft.com/office/drawing/2014/main" id="{8B9EC4FB-DFC3-4CB4-8B31-D99702330A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532381"/>
              </p:ext>
            </p:extLst>
          </p:nvPr>
        </p:nvGraphicFramePr>
        <p:xfrm>
          <a:off x="3739414" y="231006"/>
          <a:ext cx="4775935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1439161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65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Version derivation structure</a:t>
            </a:r>
          </a:p>
        </p:txBody>
      </p:sp>
      <p:pic>
        <p:nvPicPr>
          <p:cNvPr id="1646596" name="Picture 4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82600" y="2119727"/>
            <a:ext cx="8178799" cy="3505199"/>
          </a:xfrm>
          <a:prstGeom prst="rect">
            <a:avLst/>
          </a:prstGeom>
          <a:noFill/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83B9CE-D20A-4A47-9A12-51CBAA81DEB0}" type="slidenum">
              <a:rPr lang="en-US" sz="1200"/>
              <a:pPr>
                <a:spcAft>
                  <a:spcPts val="600"/>
                </a:spcAft>
              </a:pPr>
              <a:t>24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1581423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19978" name="Rectangle 1619977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997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557188"/>
            <a:ext cx="7886700" cy="113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The configuration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9EFBC0B-900A-4567-916B-00572A617ED8}" type="slidenum">
              <a:rPr lang="en-US" sz="1200"/>
              <a:pPr>
                <a:spcAft>
                  <a:spcPts val="600"/>
                </a:spcAft>
              </a:pPr>
              <a:t>25</a:t>
            </a:fld>
            <a:endParaRPr lang="en-US" sz="1200"/>
          </a:p>
        </p:txBody>
      </p:sp>
      <p:graphicFrame>
        <p:nvGraphicFramePr>
          <p:cNvPr id="1619973" name="Rectangle 2">
            <a:extLst>
              <a:ext uri="{FF2B5EF4-FFF2-40B4-BE49-F238E27FC236}">
                <a16:creationId xmlns:a16="http://schemas.microsoft.com/office/drawing/2014/main" id="{367C080C-1AA0-4363-B19E-C9C5928779B1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704271969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4234317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22026" name="Rectangle 1622025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20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76250" y="640823"/>
            <a:ext cx="2563994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CM database implementation</a:t>
            </a:r>
          </a:p>
        </p:txBody>
      </p:sp>
      <p:sp>
        <p:nvSpPr>
          <p:cNvPr id="162202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  <a:gd name="connsiteX0" fmla="*/ 0 w 5410200"/>
              <a:gd name="connsiteY0" fmla="*/ 0 h 13716"/>
              <a:gd name="connsiteX1" fmla="*/ 622173 w 5410200"/>
              <a:gd name="connsiteY1" fmla="*/ 0 h 13716"/>
              <a:gd name="connsiteX2" fmla="*/ 1136142 w 5410200"/>
              <a:gd name="connsiteY2" fmla="*/ 0 h 13716"/>
              <a:gd name="connsiteX3" fmla="*/ 1920621 w 5410200"/>
              <a:gd name="connsiteY3" fmla="*/ 0 h 13716"/>
              <a:gd name="connsiteX4" fmla="*/ 2542794 w 5410200"/>
              <a:gd name="connsiteY4" fmla="*/ 0 h 13716"/>
              <a:gd name="connsiteX5" fmla="*/ 3164967 w 5410200"/>
              <a:gd name="connsiteY5" fmla="*/ 0 h 13716"/>
              <a:gd name="connsiteX6" fmla="*/ 3949446 w 5410200"/>
              <a:gd name="connsiteY6" fmla="*/ 0 h 13716"/>
              <a:gd name="connsiteX7" fmla="*/ 4517517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165854 w 5410200"/>
              <a:gd name="connsiteY11" fmla="*/ 13716 h 13716"/>
              <a:gd name="connsiteX12" fmla="*/ 3543681 w 5410200"/>
              <a:gd name="connsiteY12" fmla="*/ 13716 h 13716"/>
              <a:gd name="connsiteX13" fmla="*/ 2759202 w 5410200"/>
              <a:gd name="connsiteY13" fmla="*/ 13716 h 13716"/>
              <a:gd name="connsiteX14" fmla="*/ 1974723 w 5410200"/>
              <a:gd name="connsiteY14" fmla="*/ 13716 h 13716"/>
              <a:gd name="connsiteX15" fmla="*/ 1406652 w 5410200"/>
              <a:gd name="connsiteY15" fmla="*/ 13716 h 13716"/>
              <a:gd name="connsiteX16" fmla="*/ 730377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76940" y="8795"/>
                  <a:pt x="295530" y="-3818"/>
                  <a:pt x="568071" y="0"/>
                </a:cubicBezTo>
                <a:cubicBezTo>
                  <a:pt x="821049" y="-7814"/>
                  <a:pt x="977778" y="-9274"/>
                  <a:pt x="1298448" y="0"/>
                </a:cubicBezTo>
                <a:cubicBezTo>
                  <a:pt x="1590381" y="13044"/>
                  <a:pt x="1630605" y="-28"/>
                  <a:pt x="1920621" y="0"/>
                </a:cubicBezTo>
                <a:cubicBezTo>
                  <a:pt x="2206035" y="10386"/>
                  <a:pt x="2357755" y="-28028"/>
                  <a:pt x="2488692" y="0"/>
                </a:cubicBezTo>
                <a:cubicBezTo>
                  <a:pt x="2633521" y="25625"/>
                  <a:pt x="3022777" y="-45440"/>
                  <a:pt x="3219069" y="0"/>
                </a:cubicBezTo>
                <a:cubicBezTo>
                  <a:pt x="3460337" y="63290"/>
                  <a:pt x="3645640" y="26494"/>
                  <a:pt x="3895344" y="0"/>
                </a:cubicBezTo>
                <a:cubicBezTo>
                  <a:pt x="4126339" y="-535"/>
                  <a:pt x="4382665" y="-55222"/>
                  <a:pt x="4571619" y="0"/>
                </a:cubicBezTo>
                <a:cubicBezTo>
                  <a:pt x="4776405" y="-816"/>
                  <a:pt x="5201098" y="-43036"/>
                  <a:pt x="5410200" y="0"/>
                </a:cubicBezTo>
                <a:cubicBezTo>
                  <a:pt x="5409052" y="2649"/>
                  <a:pt x="5410186" y="9063"/>
                  <a:pt x="5410200" y="13716"/>
                </a:cubicBezTo>
                <a:cubicBezTo>
                  <a:pt x="5133704" y="5182"/>
                  <a:pt x="5123444" y="31477"/>
                  <a:pt x="4842129" y="13716"/>
                </a:cubicBezTo>
                <a:cubicBezTo>
                  <a:pt x="4568650" y="-219"/>
                  <a:pt x="4447390" y="8221"/>
                  <a:pt x="4328160" y="13716"/>
                </a:cubicBezTo>
                <a:cubicBezTo>
                  <a:pt x="4227436" y="28078"/>
                  <a:pt x="3754725" y="-2253"/>
                  <a:pt x="3597783" y="13716"/>
                </a:cubicBezTo>
                <a:cubicBezTo>
                  <a:pt x="3459353" y="10223"/>
                  <a:pt x="3317740" y="47315"/>
                  <a:pt x="3029712" y="13716"/>
                </a:cubicBezTo>
                <a:cubicBezTo>
                  <a:pt x="2766446" y="5245"/>
                  <a:pt x="2645518" y="35922"/>
                  <a:pt x="2299335" y="13716"/>
                </a:cubicBezTo>
                <a:cubicBezTo>
                  <a:pt x="1977844" y="23735"/>
                  <a:pt x="1781583" y="-1801"/>
                  <a:pt x="1514856" y="13716"/>
                </a:cubicBezTo>
                <a:cubicBezTo>
                  <a:pt x="1212648" y="18781"/>
                  <a:pt x="1087880" y="-4407"/>
                  <a:pt x="892683" y="13716"/>
                </a:cubicBezTo>
                <a:cubicBezTo>
                  <a:pt x="745769" y="11772"/>
                  <a:pt x="183254" y="-32062"/>
                  <a:pt x="0" y="13716"/>
                </a:cubicBezTo>
                <a:cubicBezTo>
                  <a:pt x="-907" y="9799"/>
                  <a:pt x="-75" y="7151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69468" y="-22806"/>
                  <a:pt x="392563" y="4840"/>
                  <a:pt x="622173" y="0"/>
                </a:cubicBezTo>
                <a:cubicBezTo>
                  <a:pt x="884216" y="-2196"/>
                  <a:pt x="1034637" y="7784"/>
                  <a:pt x="1136142" y="0"/>
                </a:cubicBezTo>
                <a:cubicBezTo>
                  <a:pt x="1204956" y="5920"/>
                  <a:pt x="1559779" y="-61408"/>
                  <a:pt x="1920621" y="0"/>
                </a:cubicBezTo>
                <a:cubicBezTo>
                  <a:pt x="2280250" y="-18581"/>
                  <a:pt x="2372470" y="4128"/>
                  <a:pt x="2542794" y="0"/>
                </a:cubicBezTo>
                <a:cubicBezTo>
                  <a:pt x="2688150" y="-17189"/>
                  <a:pt x="2885478" y="-51412"/>
                  <a:pt x="3164967" y="0"/>
                </a:cubicBezTo>
                <a:cubicBezTo>
                  <a:pt x="3470933" y="16143"/>
                  <a:pt x="3588003" y="-4313"/>
                  <a:pt x="3949446" y="0"/>
                </a:cubicBezTo>
                <a:cubicBezTo>
                  <a:pt x="4331172" y="1470"/>
                  <a:pt x="4289286" y="5331"/>
                  <a:pt x="4517517" y="0"/>
                </a:cubicBezTo>
                <a:cubicBezTo>
                  <a:pt x="4736577" y="41911"/>
                  <a:pt x="5141868" y="443"/>
                  <a:pt x="5410200" y="0"/>
                </a:cubicBezTo>
                <a:cubicBezTo>
                  <a:pt x="5410845" y="2936"/>
                  <a:pt x="5409877" y="9829"/>
                  <a:pt x="5410200" y="13716"/>
                </a:cubicBezTo>
                <a:cubicBezTo>
                  <a:pt x="5130880" y="48304"/>
                  <a:pt x="5008082" y="-27188"/>
                  <a:pt x="4842129" y="13716"/>
                </a:cubicBezTo>
                <a:cubicBezTo>
                  <a:pt x="4629232" y="38478"/>
                  <a:pt x="4430159" y="43872"/>
                  <a:pt x="4165854" y="13716"/>
                </a:cubicBezTo>
                <a:cubicBezTo>
                  <a:pt x="3880517" y="17026"/>
                  <a:pt x="3820863" y="-12209"/>
                  <a:pt x="3543681" y="13716"/>
                </a:cubicBezTo>
                <a:cubicBezTo>
                  <a:pt x="3267577" y="39687"/>
                  <a:pt x="3047131" y="-8774"/>
                  <a:pt x="2759202" y="13716"/>
                </a:cubicBezTo>
                <a:cubicBezTo>
                  <a:pt x="2418778" y="17929"/>
                  <a:pt x="2206820" y="-35095"/>
                  <a:pt x="1974723" y="13716"/>
                </a:cubicBezTo>
                <a:cubicBezTo>
                  <a:pt x="1740429" y="35710"/>
                  <a:pt x="1599301" y="34493"/>
                  <a:pt x="1406652" y="13716"/>
                </a:cubicBezTo>
                <a:cubicBezTo>
                  <a:pt x="1196601" y="3966"/>
                  <a:pt x="938578" y="38717"/>
                  <a:pt x="730377" y="13716"/>
                </a:cubicBezTo>
                <a:cubicBezTo>
                  <a:pt x="524173" y="26651"/>
                  <a:pt x="336004" y="-17469"/>
                  <a:pt x="0" y="13716"/>
                </a:cubicBezTo>
                <a:cubicBezTo>
                  <a:pt x="-377" y="9245"/>
                  <a:pt x="1157" y="3819"/>
                  <a:pt x="0" y="0"/>
                </a:cubicBezTo>
                <a:close/>
              </a:path>
              <a:path w="5410200" h="13716" fill="none" stroke="0" extrusionOk="0">
                <a:moveTo>
                  <a:pt x="0" y="0"/>
                </a:moveTo>
                <a:cubicBezTo>
                  <a:pt x="148438" y="-27720"/>
                  <a:pt x="315263" y="-14841"/>
                  <a:pt x="568071" y="0"/>
                </a:cubicBezTo>
                <a:cubicBezTo>
                  <a:pt x="840209" y="21288"/>
                  <a:pt x="982180" y="-6281"/>
                  <a:pt x="1298448" y="0"/>
                </a:cubicBezTo>
                <a:cubicBezTo>
                  <a:pt x="1577021" y="13763"/>
                  <a:pt x="1630910" y="1060"/>
                  <a:pt x="1920621" y="0"/>
                </a:cubicBezTo>
                <a:cubicBezTo>
                  <a:pt x="2200928" y="-1340"/>
                  <a:pt x="2382869" y="-10369"/>
                  <a:pt x="2488692" y="0"/>
                </a:cubicBezTo>
                <a:cubicBezTo>
                  <a:pt x="2620356" y="20061"/>
                  <a:pt x="3042766" y="-74691"/>
                  <a:pt x="3219069" y="0"/>
                </a:cubicBezTo>
                <a:cubicBezTo>
                  <a:pt x="3395755" y="31704"/>
                  <a:pt x="3646717" y="33546"/>
                  <a:pt x="3895344" y="0"/>
                </a:cubicBezTo>
                <a:cubicBezTo>
                  <a:pt x="4131847" y="-43416"/>
                  <a:pt x="4371681" y="11418"/>
                  <a:pt x="4571619" y="0"/>
                </a:cubicBezTo>
                <a:cubicBezTo>
                  <a:pt x="4799447" y="47677"/>
                  <a:pt x="5212547" y="1562"/>
                  <a:pt x="5410200" y="0"/>
                </a:cubicBezTo>
                <a:cubicBezTo>
                  <a:pt x="5408905" y="2744"/>
                  <a:pt x="5410401" y="9950"/>
                  <a:pt x="5410200" y="13716"/>
                </a:cubicBezTo>
                <a:cubicBezTo>
                  <a:pt x="5139576" y="2947"/>
                  <a:pt x="5122299" y="33775"/>
                  <a:pt x="4842129" y="13716"/>
                </a:cubicBezTo>
                <a:cubicBezTo>
                  <a:pt x="4566356" y="6655"/>
                  <a:pt x="4456854" y="15426"/>
                  <a:pt x="4328160" y="13716"/>
                </a:cubicBezTo>
                <a:cubicBezTo>
                  <a:pt x="4234703" y="-822"/>
                  <a:pt x="3768176" y="-16062"/>
                  <a:pt x="3597783" y="13716"/>
                </a:cubicBezTo>
                <a:cubicBezTo>
                  <a:pt x="3430303" y="10148"/>
                  <a:pt x="3287506" y="20215"/>
                  <a:pt x="3029712" y="13716"/>
                </a:cubicBezTo>
                <a:cubicBezTo>
                  <a:pt x="2742636" y="-2421"/>
                  <a:pt x="2637847" y="18109"/>
                  <a:pt x="2299335" y="13716"/>
                </a:cubicBezTo>
                <a:cubicBezTo>
                  <a:pt x="1959433" y="-7861"/>
                  <a:pt x="1779456" y="37101"/>
                  <a:pt x="1514856" y="13716"/>
                </a:cubicBezTo>
                <a:cubicBezTo>
                  <a:pt x="1212431" y="31797"/>
                  <a:pt x="1086601" y="7282"/>
                  <a:pt x="892683" y="13716"/>
                </a:cubicBezTo>
                <a:cubicBezTo>
                  <a:pt x="721500" y="45800"/>
                  <a:pt x="194249" y="-29802"/>
                  <a:pt x="0" y="13716"/>
                </a:cubicBezTo>
                <a:cubicBezTo>
                  <a:pt x="-508" y="9800"/>
                  <a:pt x="-280" y="682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410200"/>
                      <a:gd name="connsiteY0" fmla="*/ 0 h 13716"/>
                      <a:gd name="connsiteX1" fmla="*/ 568071 w 5410200"/>
                      <a:gd name="connsiteY1" fmla="*/ 0 h 13716"/>
                      <a:gd name="connsiteX2" fmla="*/ 1298448 w 5410200"/>
                      <a:gd name="connsiteY2" fmla="*/ 0 h 13716"/>
                      <a:gd name="connsiteX3" fmla="*/ 1920621 w 5410200"/>
                      <a:gd name="connsiteY3" fmla="*/ 0 h 13716"/>
                      <a:gd name="connsiteX4" fmla="*/ 2488692 w 5410200"/>
                      <a:gd name="connsiteY4" fmla="*/ 0 h 13716"/>
                      <a:gd name="connsiteX5" fmla="*/ 3219069 w 5410200"/>
                      <a:gd name="connsiteY5" fmla="*/ 0 h 13716"/>
                      <a:gd name="connsiteX6" fmla="*/ 3895344 w 5410200"/>
                      <a:gd name="connsiteY6" fmla="*/ 0 h 13716"/>
                      <a:gd name="connsiteX7" fmla="*/ 4571619 w 5410200"/>
                      <a:gd name="connsiteY7" fmla="*/ 0 h 13716"/>
                      <a:gd name="connsiteX8" fmla="*/ 5410200 w 5410200"/>
                      <a:gd name="connsiteY8" fmla="*/ 0 h 13716"/>
                      <a:gd name="connsiteX9" fmla="*/ 5410200 w 5410200"/>
                      <a:gd name="connsiteY9" fmla="*/ 13716 h 13716"/>
                      <a:gd name="connsiteX10" fmla="*/ 4842129 w 5410200"/>
                      <a:gd name="connsiteY10" fmla="*/ 13716 h 13716"/>
                      <a:gd name="connsiteX11" fmla="*/ 4328160 w 5410200"/>
                      <a:gd name="connsiteY11" fmla="*/ 13716 h 13716"/>
                      <a:gd name="connsiteX12" fmla="*/ 3597783 w 5410200"/>
                      <a:gd name="connsiteY12" fmla="*/ 13716 h 13716"/>
                      <a:gd name="connsiteX13" fmla="*/ 3029712 w 5410200"/>
                      <a:gd name="connsiteY13" fmla="*/ 13716 h 13716"/>
                      <a:gd name="connsiteX14" fmla="*/ 2299335 w 5410200"/>
                      <a:gd name="connsiteY14" fmla="*/ 13716 h 13716"/>
                      <a:gd name="connsiteX15" fmla="*/ 1514856 w 5410200"/>
                      <a:gd name="connsiteY15" fmla="*/ 13716 h 13716"/>
                      <a:gd name="connsiteX16" fmla="*/ 892683 w 5410200"/>
                      <a:gd name="connsiteY16" fmla="*/ 13716 h 13716"/>
                      <a:gd name="connsiteX17" fmla="*/ 0 w 5410200"/>
                      <a:gd name="connsiteY17" fmla="*/ 13716 h 13716"/>
                      <a:gd name="connsiteX18" fmla="*/ 0 w 5410200"/>
                      <a:gd name="connsiteY18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5410200" h="13716" fill="none" extrusionOk="0">
                        <a:moveTo>
                          <a:pt x="0" y="0"/>
                        </a:moveTo>
                        <a:cubicBezTo>
                          <a:pt x="163050" y="-18707"/>
                          <a:pt x="319321" y="-16364"/>
                          <a:pt x="568071" y="0"/>
                        </a:cubicBezTo>
                        <a:cubicBezTo>
                          <a:pt x="816821" y="16364"/>
                          <a:pt x="1013224" y="-7268"/>
                          <a:pt x="1298448" y="0"/>
                        </a:cubicBezTo>
                        <a:cubicBezTo>
                          <a:pt x="1583672" y="7268"/>
                          <a:pt x="1631711" y="-3367"/>
                          <a:pt x="1920621" y="0"/>
                        </a:cubicBezTo>
                        <a:cubicBezTo>
                          <a:pt x="2209531" y="3367"/>
                          <a:pt x="2364420" y="-19184"/>
                          <a:pt x="2488692" y="0"/>
                        </a:cubicBezTo>
                        <a:cubicBezTo>
                          <a:pt x="2612964" y="19184"/>
                          <a:pt x="3023298" y="-34627"/>
                          <a:pt x="3219069" y="0"/>
                        </a:cubicBezTo>
                        <a:cubicBezTo>
                          <a:pt x="3414840" y="34627"/>
                          <a:pt x="3656810" y="24043"/>
                          <a:pt x="3895344" y="0"/>
                        </a:cubicBezTo>
                        <a:cubicBezTo>
                          <a:pt x="4133879" y="-24043"/>
                          <a:pt x="4393984" y="-19577"/>
                          <a:pt x="4571619" y="0"/>
                        </a:cubicBezTo>
                        <a:cubicBezTo>
                          <a:pt x="4749255" y="19577"/>
                          <a:pt x="5179928" y="-6281"/>
                          <a:pt x="5410200" y="0"/>
                        </a:cubicBezTo>
                        <a:cubicBezTo>
                          <a:pt x="5409587" y="2854"/>
                          <a:pt x="5409791" y="9451"/>
                          <a:pt x="5410200" y="13716"/>
                        </a:cubicBezTo>
                        <a:cubicBezTo>
                          <a:pt x="5139060" y="2179"/>
                          <a:pt x="5121593" y="26463"/>
                          <a:pt x="4842129" y="13716"/>
                        </a:cubicBezTo>
                        <a:cubicBezTo>
                          <a:pt x="4562665" y="969"/>
                          <a:pt x="4448273" y="4915"/>
                          <a:pt x="4328160" y="13716"/>
                        </a:cubicBezTo>
                        <a:cubicBezTo>
                          <a:pt x="4208047" y="22517"/>
                          <a:pt x="3760936" y="17995"/>
                          <a:pt x="3597783" y="13716"/>
                        </a:cubicBezTo>
                        <a:cubicBezTo>
                          <a:pt x="3434630" y="9437"/>
                          <a:pt x="3299718" y="28641"/>
                          <a:pt x="3029712" y="13716"/>
                        </a:cubicBezTo>
                        <a:cubicBezTo>
                          <a:pt x="2759706" y="-1209"/>
                          <a:pt x="2640159" y="22822"/>
                          <a:pt x="2299335" y="13716"/>
                        </a:cubicBezTo>
                        <a:cubicBezTo>
                          <a:pt x="1958511" y="4610"/>
                          <a:pt x="1801186" y="24413"/>
                          <a:pt x="1514856" y="13716"/>
                        </a:cubicBezTo>
                        <a:cubicBezTo>
                          <a:pt x="1228526" y="3019"/>
                          <a:pt x="1063509" y="-9877"/>
                          <a:pt x="892683" y="13716"/>
                        </a:cubicBezTo>
                        <a:cubicBezTo>
                          <a:pt x="721857" y="37309"/>
                          <a:pt x="186945" y="-25469"/>
                          <a:pt x="0" y="13716"/>
                        </a:cubicBezTo>
                        <a:cubicBezTo>
                          <a:pt x="-342" y="9537"/>
                          <a:pt x="-97" y="6817"/>
                          <a:pt x="0" y="0"/>
                        </a:cubicBezTo>
                        <a:close/>
                      </a:path>
                      <a:path w="5410200" h="13716" stroke="0" extrusionOk="0">
                        <a:moveTo>
                          <a:pt x="0" y="0"/>
                        </a:moveTo>
                        <a:cubicBezTo>
                          <a:pt x="285096" y="-4925"/>
                          <a:pt x="376456" y="22268"/>
                          <a:pt x="622173" y="0"/>
                        </a:cubicBezTo>
                        <a:cubicBezTo>
                          <a:pt x="867890" y="-22268"/>
                          <a:pt x="1031392" y="7228"/>
                          <a:pt x="1136142" y="0"/>
                        </a:cubicBezTo>
                        <a:cubicBezTo>
                          <a:pt x="1240892" y="-7228"/>
                          <a:pt x="1561853" y="9877"/>
                          <a:pt x="1920621" y="0"/>
                        </a:cubicBezTo>
                        <a:cubicBezTo>
                          <a:pt x="2279389" y="-9877"/>
                          <a:pt x="2367255" y="19546"/>
                          <a:pt x="2542794" y="0"/>
                        </a:cubicBezTo>
                        <a:cubicBezTo>
                          <a:pt x="2718333" y="-19546"/>
                          <a:pt x="2866732" y="-22226"/>
                          <a:pt x="3164967" y="0"/>
                        </a:cubicBezTo>
                        <a:cubicBezTo>
                          <a:pt x="3463202" y="22226"/>
                          <a:pt x="3568055" y="-2765"/>
                          <a:pt x="3949446" y="0"/>
                        </a:cubicBezTo>
                        <a:cubicBezTo>
                          <a:pt x="4330837" y="2765"/>
                          <a:pt x="4287895" y="10557"/>
                          <a:pt x="4517517" y="0"/>
                        </a:cubicBezTo>
                        <a:cubicBezTo>
                          <a:pt x="4747139" y="-10557"/>
                          <a:pt x="5149588" y="8716"/>
                          <a:pt x="5410200" y="0"/>
                        </a:cubicBezTo>
                        <a:cubicBezTo>
                          <a:pt x="5410660" y="2787"/>
                          <a:pt x="5410166" y="9748"/>
                          <a:pt x="5410200" y="13716"/>
                        </a:cubicBezTo>
                        <a:cubicBezTo>
                          <a:pt x="5163327" y="36922"/>
                          <a:pt x="5008749" y="6121"/>
                          <a:pt x="4842129" y="13716"/>
                        </a:cubicBezTo>
                        <a:cubicBezTo>
                          <a:pt x="4675509" y="21311"/>
                          <a:pt x="4433401" y="-5187"/>
                          <a:pt x="4165854" y="13716"/>
                        </a:cubicBezTo>
                        <a:cubicBezTo>
                          <a:pt x="3898308" y="32619"/>
                          <a:pt x="3809032" y="-13282"/>
                          <a:pt x="3543681" y="13716"/>
                        </a:cubicBezTo>
                        <a:cubicBezTo>
                          <a:pt x="3278330" y="40714"/>
                          <a:pt x="3073876" y="-20489"/>
                          <a:pt x="2759202" y="13716"/>
                        </a:cubicBezTo>
                        <a:cubicBezTo>
                          <a:pt x="2444528" y="47921"/>
                          <a:pt x="2204144" y="-1200"/>
                          <a:pt x="1974723" y="13716"/>
                        </a:cubicBezTo>
                        <a:cubicBezTo>
                          <a:pt x="1745302" y="28632"/>
                          <a:pt x="1602335" y="26918"/>
                          <a:pt x="1406652" y="13716"/>
                        </a:cubicBezTo>
                        <a:cubicBezTo>
                          <a:pt x="1210969" y="514"/>
                          <a:pt x="923948" y="-1411"/>
                          <a:pt x="730377" y="13716"/>
                        </a:cubicBezTo>
                        <a:cubicBezTo>
                          <a:pt x="536806" y="28843"/>
                          <a:pt x="336496" y="-4713"/>
                          <a:pt x="0" y="13716"/>
                        </a:cubicBezTo>
                        <a:cubicBezTo>
                          <a:pt x="-535" y="9547"/>
                          <a:pt x="488" y="451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3A15796-3CEA-492B-A8E0-8ED0E89E987F}" type="slidenum">
              <a:rPr lang="en-US" sz="1200"/>
              <a:pPr>
                <a:spcAft>
                  <a:spcPts val="600"/>
                </a:spcAft>
              </a:pPr>
              <a:t>26</a:t>
            </a:fld>
            <a:endParaRPr lang="en-US" sz="1200"/>
          </a:p>
        </p:txBody>
      </p:sp>
      <p:graphicFrame>
        <p:nvGraphicFramePr>
          <p:cNvPr id="1622021" name="Rectangle 3">
            <a:extLst>
              <a:ext uri="{FF2B5EF4-FFF2-40B4-BE49-F238E27FC236}">
                <a16:creationId xmlns:a16="http://schemas.microsoft.com/office/drawing/2014/main" id="{3F9691A7-4EC0-410B-A21A-063DAA3A81F5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453639816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079337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7">
            <a:extLst>
              <a:ext uri="{FF2B5EF4-FFF2-40B4-BE49-F238E27FC236}">
                <a16:creationId xmlns:a16="http://schemas.microsoft.com/office/drawing/2014/main" id="{4CB2B1C7-38D1-4B17-92CE-54987D569E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999" b="-1"/>
          <a:stretch/>
        </p:blipFill>
        <p:spPr>
          <a:xfrm>
            <a:off x="32037" y="30736"/>
            <a:ext cx="9143980" cy="685799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C2B78-FFAD-4397-A537-25076FFA36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A2B4F1D-0CA0-4319-8DD8-D7CE08A1B3CD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11/8/2023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C6E33-1D79-48B8-ACE1-1E3612D1D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COMP 354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94741-155D-406F-86B4-4147EC541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C499D3-B5CB-4FD9-8C71-8574F4BAFCC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1A341E-D741-41F8-AB5B-5B86F23659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8839200" cy="701675"/>
          </a:xfrm>
        </p:spPr>
        <p:txBody>
          <a:bodyPr>
            <a:normAutofit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Release management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9317A-FE05-4276-99C2-7C560C7EA82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257800" y="1219201"/>
            <a:ext cx="2133600" cy="838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40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endParaRPr lang="en-CA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204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745" name="Freeform: Shape 73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5273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01265" y="685800"/>
            <a:ext cx="2085203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Release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99176" y="6309360"/>
            <a:ext cx="81617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A62EA1B-1D0C-45C2-8B78-EF7E3170A8F4}" type="slidenum">
              <a:rPr lang="en-US" sz="10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28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652746" name="Rectangle 2">
            <a:extLst>
              <a:ext uri="{FF2B5EF4-FFF2-40B4-BE49-F238E27FC236}">
                <a16:creationId xmlns:a16="http://schemas.microsoft.com/office/drawing/2014/main" id="{D6717407-A594-4B35-8AF7-49488736413D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308145449"/>
              </p:ext>
            </p:extLst>
          </p:nvPr>
        </p:nvGraphicFramePr>
        <p:xfrm>
          <a:off x="3757612" y="685800"/>
          <a:ext cx="48696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8349681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581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91490" y="429030"/>
            <a:ext cx="2125980" cy="54575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Release problems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1490" y="6112341"/>
            <a:ext cx="81267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527048" y="5040414"/>
            <a:ext cx="54864" cy="21259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9511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E6AD22D-07D0-41E9-8C70-217C84691145}" type="slidenum"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29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655813" name="Rectangle 2">
            <a:extLst>
              <a:ext uri="{FF2B5EF4-FFF2-40B4-BE49-F238E27FC236}">
                <a16:creationId xmlns:a16="http://schemas.microsoft.com/office/drawing/2014/main" id="{4DC9D116-9282-406A-A6B2-563BE9D2F5C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251349262"/>
              </p:ext>
            </p:extLst>
          </p:nvPr>
        </p:nvGraphicFramePr>
        <p:xfrm>
          <a:off x="2590800" y="94488"/>
          <a:ext cx="6029706" cy="5794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8843942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56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 families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472E48D0-BCEB-4DAB-9DBC-821A74F3F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82600" y="2340558"/>
            <a:ext cx="8178799" cy="3063536"/>
          </a:xfrm>
          <a:prstGeom prst="rect">
            <a:avLst/>
          </a:prstGeom>
          <a:noFill/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4BAF565-F66D-4A93-8579-BBC07A06B6BE}" type="slidenum">
              <a:rPr lang="en-US" sz="1200"/>
              <a:pPr>
                <a:spcAft>
                  <a:spcPts val="600"/>
                </a:spcAft>
              </a:pPr>
              <a:t>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90294041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88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 release strategy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AA19E5-4B22-446C-B853-9D8569999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98" y="1432767"/>
            <a:ext cx="8408193" cy="5331090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CD0A04C-1103-46B7-AA2D-AC0A7691ADD8}" type="slidenum">
              <a:rPr lang="en-US" sz="1200"/>
              <a:pPr>
                <a:spcAft>
                  <a:spcPts val="600"/>
                </a:spcAft>
              </a:pPr>
              <a:t>30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48274190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ECC79AB0-432B-4840-B120-9C7A9EF4A2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47271" y="1012004"/>
            <a:ext cx="2562119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alt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Creating Configurations</a:t>
            </a:r>
          </a:p>
        </p:txBody>
      </p:sp>
      <p:sp>
        <p:nvSpPr>
          <p:cNvPr id="37891" name="Slide Number Placeholder 4">
            <a:extLst>
              <a:ext uri="{FF2B5EF4-FFF2-40B4-BE49-F238E27FC236}">
                <a16:creationId xmlns:a16="http://schemas.microsoft.com/office/drawing/2014/main" id="{9CA68DD0-E8CC-42B9-B21E-C9E078EB9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44665" y="6356350"/>
            <a:ext cx="470685" cy="365125"/>
          </a:xfr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400">
                <a:solidFill>
                  <a:schemeClr val="tx1"/>
                </a:solidFill>
                <a:latin typeface="Symbol" panose="05050102010706020507" pitchFamily="18" charset="2"/>
              </a:defRPr>
            </a:lvl1pPr>
            <a:lvl2pPr marL="742950" indent="-285750" algn="r">
              <a:defRPr sz="2400">
                <a:solidFill>
                  <a:schemeClr val="tx1"/>
                </a:solidFill>
                <a:latin typeface="Symbol" panose="05050102010706020507" pitchFamily="18" charset="2"/>
              </a:defRPr>
            </a:lvl2pPr>
            <a:lvl3pPr marL="1143000" indent="-228600" algn="r">
              <a:defRPr sz="2400">
                <a:solidFill>
                  <a:schemeClr val="tx1"/>
                </a:solidFill>
                <a:latin typeface="Symbol" panose="05050102010706020507" pitchFamily="18" charset="2"/>
              </a:defRPr>
            </a:lvl3pPr>
            <a:lvl4pPr marL="1600200" indent="-228600" algn="r">
              <a:defRPr sz="2400">
                <a:solidFill>
                  <a:schemeClr val="tx1"/>
                </a:solidFill>
                <a:latin typeface="Symbol" panose="05050102010706020507" pitchFamily="18" charset="2"/>
              </a:defRPr>
            </a:lvl4pPr>
            <a:lvl5pPr marL="2057400" indent="-228600" algn="r">
              <a:defRPr sz="2400">
                <a:solidFill>
                  <a:schemeClr val="tx1"/>
                </a:solidFill>
                <a:latin typeface="Symbol" panose="05050102010706020507" pitchFamily="18" charset="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anose="05050102010706020507" pitchFamily="18" charset="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anose="05050102010706020507" pitchFamily="18" charset="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anose="05050102010706020507" pitchFamily="18" charset="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anose="05050102010706020507" pitchFamily="18" charset="2"/>
              </a:defRPr>
            </a:lvl9pPr>
          </a:lstStyle>
          <a:p>
            <a:pPr>
              <a:spcAft>
                <a:spcPts val="600"/>
              </a:spcAft>
            </a:pPr>
            <a:fld id="{F4F9460A-104F-458F-B6AF-A8BB3F6E360A}" type="slidenum">
              <a:rPr lang="en-US" altLang="en-US" sz="1000">
                <a:solidFill>
                  <a:prstClr val="black">
                    <a:tint val="75000"/>
                  </a:prstClr>
                </a:solidFill>
                <a:latin typeface="+mn-lt"/>
              </a:rPr>
              <a:pPr>
                <a:spcAft>
                  <a:spcPts val="600"/>
                </a:spcAft>
              </a:pPr>
              <a:t>31</a:t>
            </a:fld>
            <a:r>
              <a:rPr lang="en-US" altLang="en-US" sz="1000">
                <a:solidFill>
                  <a:prstClr val="black">
                    <a:tint val="75000"/>
                  </a:prstClr>
                </a:solidFill>
                <a:latin typeface="+mn-lt"/>
              </a:rPr>
              <a:t> </a:t>
            </a:r>
          </a:p>
        </p:txBody>
      </p:sp>
      <p:graphicFrame>
        <p:nvGraphicFramePr>
          <p:cNvPr id="37895" name="Rectangle 3">
            <a:extLst>
              <a:ext uri="{FF2B5EF4-FFF2-40B4-BE49-F238E27FC236}">
                <a16:creationId xmlns:a16="http://schemas.microsoft.com/office/drawing/2014/main" id="{6AA331DE-BBE9-4293-B1E8-1141189598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6749062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924" name="Rectangle 38923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26" name="Freeform: Shape 38925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384350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598653F1-7605-4CEB-BA50-D5B0434CA4B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643467"/>
            <a:ext cx="2213403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alt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Creating Configurations:</a:t>
            </a:r>
            <a:br>
              <a:rPr lang="en-US" alt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Composition Model (Parts List)</a:t>
            </a:r>
          </a:p>
        </p:txBody>
      </p:sp>
      <p:sp>
        <p:nvSpPr>
          <p:cNvPr id="38915" name="Slide Number Placeholder 4">
            <a:extLst>
              <a:ext uri="{FF2B5EF4-FFF2-40B4-BE49-F238E27FC236}">
                <a16:creationId xmlns:a16="http://schemas.microsoft.com/office/drawing/2014/main" id="{0E8AA3B3-2E35-44CD-9BEB-378689E4B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400">
                <a:solidFill>
                  <a:schemeClr val="tx1"/>
                </a:solidFill>
                <a:latin typeface="Symbol" panose="05050102010706020507" pitchFamily="18" charset="2"/>
              </a:defRPr>
            </a:lvl1pPr>
            <a:lvl2pPr marL="742950" indent="-285750" algn="r">
              <a:defRPr sz="2400">
                <a:solidFill>
                  <a:schemeClr val="tx1"/>
                </a:solidFill>
                <a:latin typeface="Symbol" panose="05050102010706020507" pitchFamily="18" charset="2"/>
              </a:defRPr>
            </a:lvl2pPr>
            <a:lvl3pPr marL="1143000" indent="-228600" algn="r">
              <a:defRPr sz="2400">
                <a:solidFill>
                  <a:schemeClr val="tx1"/>
                </a:solidFill>
                <a:latin typeface="Symbol" panose="05050102010706020507" pitchFamily="18" charset="2"/>
              </a:defRPr>
            </a:lvl3pPr>
            <a:lvl4pPr marL="1600200" indent="-228600" algn="r">
              <a:defRPr sz="2400">
                <a:solidFill>
                  <a:schemeClr val="tx1"/>
                </a:solidFill>
                <a:latin typeface="Symbol" panose="05050102010706020507" pitchFamily="18" charset="2"/>
              </a:defRPr>
            </a:lvl4pPr>
            <a:lvl5pPr marL="2057400" indent="-228600" algn="r">
              <a:defRPr sz="2400">
                <a:solidFill>
                  <a:schemeClr val="tx1"/>
                </a:solidFill>
                <a:latin typeface="Symbol" panose="05050102010706020507" pitchFamily="18" charset="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anose="05050102010706020507" pitchFamily="18" charset="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anose="05050102010706020507" pitchFamily="18" charset="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anose="05050102010706020507" pitchFamily="18" charset="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anose="05050102010706020507" pitchFamily="18" charset="2"/>
              </a:defRPr>
            </a:lvl9pPr>
          </a:lstStyle>
          <a:p>
            <a:pPr>
              <a:spcAft>
                <a:spcPts val="600"/>
              </a:spcAft>
            </a:pPr>
            <a:fld id="{26603983-A08C-4298-833A-9A3D23829038}" type="slidenum">
              <a:rPr lang="en-US" altLang="en-US" sz="1200">
                <a:solidFill>
                  <a:srgbClr val="898989"/>
                </a:solidFill>
                <a:latin typeface="+mn-lt"/>
              </a:rPr>
              <a:pPr>
                <a:spcAft>
                  <a:spcPts val="600"/>
                </a:spcAft>
              </a:pPr>
              <a:t>32</a:t>
            </a:fld>
            <a:r>
              <a:rPr lang="en-US" altLang="en-US" sz="1200">
                <a:solidFill>
                  <a:srgbClr val="898989"/>
                </a:solidFill>
                <a:latin typeface="+mn-lt"/>
              </a:rPr>
              <a:t> </a:t>
            </a:r>
          </a:p>
        </p:txBody>
      </p:sp>
      <p:graphicFrame>
        <p:nvGraphicFramePr>
          <p:cNvPr id="38919" name="Rectangle 3">
            <a:extLst>
              <a:ext uri="{FF2B5EF4-FFF2-40B4-BE49-F238E27FC236}">
                <a16:creationId xmlns:a16="http://schemas.microsoft.com/office/drawing/2014/main" id="{52ECC0E3-F5B1-4044-B6D5-9072327BE3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8418917"/>
              </p:ext>
            </p:extLst>
          </p:nvPr>
        </p:nvGraphicFramePr>
        <p:xfrm>
          <a:off x="3905730" y="643466"/>
          <a:ext cx="4718785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40" name="Rectangle 1026">
            <a:extLst>
              <a:ext uri="{FF2B5EF4-FFF2-40B4-BE49-F238E27FC236}">
                <a16:creationId xmlns:a16="http://schemas.microsoft.com/office/drawing/2014/main" id="{308877CB-E831-41B2-8B3F-24AC9C5874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alt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Version Selection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5DDD3A-3BA4-4EB0-90C0-65865C5B5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52" y="1675227"/>
            <a:ext cx="8408193" cy="4960836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Slide Number Placeholder 4">
            <a:extLst>
              <a:ext uri="{FF2B5EF4-FFF2-40B4-BE49-F238E27FC236}">
                <a16:creationId xmlns:a16="http://schemas.microsoft.com/office/drawing/2014/main" id="{9AE4DEB5-9539-426A-B88D-DCE0A3E4A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r">
              <a:defRPr sz="2400">
                <a:solidFill>
                  <a:schemeClr val="tx1"/>
                </a:solidFill>
                <a:latin typeface="Symbol" panose="05050102010706020507" pitchFamily="18" charset="2"/>
              </a:defRPr>
            </a:lvl1pPr>
            <a:lvl2pPr marL="742950" indent="-285750" algn="r">
              <a:defRPr sz="2400">
                <a:solidFill>
                  <a:schemeClr val="tx1"/>
                </a:solidFill>
                <a:latin typeface="Symbol" panose="05050102010706020507" pitchFamily="18" charset="2"/>
              </a:defRPr>
            </a:lvl2pPr>
            <a:lvl3pPr marL="1143000" indent="-228600" algn="r">
              <a:defRPr sz="2400">
                <a:solidFill>
                  <a:schemeClr val="tx1"/>
                </a:solidFill>
                <a:latin typeface="Symbol" panose="05050102010706020507" pitchFamily="18" charset="2"/>
              </a:defRPr>
            </a:lvl3pPr>
            <a:lvl4pPr marL="1600200" indent="-228600" algn="r">
              <a:defRPr sz="2400">
                <a:solidFill>
                  <a:schemeClr val="tx1"/>
                </a:solidFill>
                <a:latin typeface="Symbol" panose="05050102010706020507" pitchFamily="18" charset="2"/>
              </a:defRPr>
            </a:lvl4pPr>
            <a:lvl5pPr marL="2057400" indent="-228600" algn="r">
              <a:defRPr sz="2400">
                <a:solidFill>
                  <a:schemeClr val="tx1"/>
                </a:solidFill>
                <a:latin typeface="Symbol" panose="05050102010706020507" pitchFamily="18" charset="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anose="05050102010706020507" pitchFamily="18" charset="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anose="05050102010706020507" pitchFamily="18" charset="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anose="05050102010706020507" pitchFamily="18" charset="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anose="05050102010706020507" pitchFamily="18" charset="2"/>
              </a:defRPr>
            </a:lvl9pPr>
          </a:lstStyle>
          <a:p>
            <a:fld id="{A9CCEAF1-B1C3-4BEB-A995-7F85E408B4D3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34</a:t>
            </a:fld>
            <a:r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028BB634-475B-4105-8194-15565EF831B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57300" y="11113"/>
            <a:ext cx="7886700" cy="1325562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dirty="0"/>
              <a:t>Version selection by rules</a:t>
            </a:r>
            <a:br>
              <a:rPr lang="en-US" altLang="en-US" dirty="0"/>
            </a:br>
            <a:r>
              <a:rPr lang="en-US" altLang="en-US" dirty="0"/>
              <a:t>just a few examples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8EEBD342-4C0D-47D8-AC02-4E8E24DEC69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57300" y="1801813"/>
            <a:ext cx="7886700" cy="4351337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b="1" dirty="0"/>
              <a:t>1. Baseline:</a:t>
            </a:r>
            <a:r>
              <a:rPr lang="en-US" altLang="en-US" dirty="0"/>
              <a:t> no versions, no selection needed                       </a:t>
            </a:r>
          </a:p>
          <a:p>
            <a:pPr>
              <a:buFont typeface="Monotype Sorts" pitchFamily="2" charset="2"/>
              <a:buNone/>
            </a:pPr>
            <a:r>
              <a:rPr lang="en-US" altLang="en-US" b="1" dirty="0"/>
              <a:t>2. Developer:</a:t>
            </a:r>
            <a:r>
              <a:rPr lang="en-US" altLang="en-US" dirty="0"/>
              <a:t> 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dirty="0"/>
              <a:t>select all version checked out by me (e.g. “B”), 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dirty="0"/>
              <a:t>+ the newest revision on main branch for others.</a:t>
            </a:r>
          </a:p>
          <a:p>
            <a:pPr>
              <a:buFont typeface="Monotype Sorts" pitchFamily="2" charset="2"/>
              <a:buNone/>
            </a:pPr>
            <a:r>
              <a:rPr lang="en-US" altLang="en-US" b="1" dirty="0"/>
              <a:t>3. Cautious Developer: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dirty="0"/>
              <a:t>select last baseline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dirty="0"/>
              <a:t>+ all version checked out by me  (e.g. B)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dirty="0"/>
              <a:t>+ all versions checked in by me. (e.g., C’ has been previously checked in by me)</a:t>
            </a:r>
          </a:p>
          <a:p>
            <a:pPr lvl="1">
              <a:buFont typeface="Monotype Sorts" pitchFamily="2" charset="2"/>
              <a:buNone/>
            </a:pPr>
            <a:endParaRPr lang="en-US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5CEBB-BF7D-4963-B997-776A2BC21EF2}"/>
              </a:ext>
            </a:extLst>
          </p:cNvPr>
          <p:cNvSpPr txBox="1"/>
          <p:nvPr/>
        </p:nvSpPr>
        <p:spPr>
          <a:xfrm>
            <a:off x="6825831" y="369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A43E65-4F08-4C2B-A287-40A45AE5AE9D}"/>
              </a:ext>
            </a:extLst>
          </p:cNvPr>
          <p:cNvSpPr txBox="1"/>
          <p:nvPr/>
        </p:nvSpPr>
        <p:spPr>
          <a:xfrm>
            <a:off x="6813799" y="41475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0A6627-3DDB-4B51-AD92-D31E7A18B38A}"/>
              </a:ext>
            </a:extLst>
          </p:cNvPr>
          <p:cNvSpPr txBox="1"/>
          <p:nvPr/>
        </p:nvSpPr>
        <p:spPr>
          <a:xfrm>
            <a:off x="6825831" y="78054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A’’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197CFD-80A3-4EAB-A71C-4F80AFD38ED9}"/>
              </a:ext>
            </a:extLst>
          </p:cNvPr>
          <p:cNvSpPr txBox="1"/>
          <p:nvPr/>
        </p:nvSpPr>
        <p:spPr>
          <a:xfrm>
            <a:off x="7478526" y="369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2E42EB-FC83-4F20-BD6D-EE32D710C023}"/>
              </a:ext>
            </a:extLst>
          </p:cNvPr>
          <p:cNvSpPr txBox="1"/>
          <p:nvPr/>
        </p:nvSpPr>
        <p:spPr>
          <a:xfrm>
            <a:off x="8184660" y="3693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4C8247-2567-48AC-BE09-C0A349008EF8}"/>
              </a:ext>
            </a:extLst>
          </p:cNvPr>
          <p:cNvSpPr txBox="1"/>
          <p:nvPr/>
        </p:nvSpPr>
        <p:spPr>
          <a:xfrm>
            <a:off x="8172628" y="414755"/>
            <a:ext cx="375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FB91BC-3622-4AA5-B2A3-7A3F8FB38417}"/>
              </a:ext>
            </a:extLst>
          </p:cNvPr>
          <p:cNvSpPr txBox="1"/>
          <p:nvPr/>
        </p:nvSpPr>
        <p:spPr>
          <a:xfrm>
            <a:off x="6490852" y="1747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6FF8C7-9F69-4B21-85ED-A636E7E5F722}"/>
              </a:ext>
            </a:extLst>
          </p:cNvPr>
          <p:cNvSpPr txBox="1"/>
          <p:nvPr/>
        </p:nvSpPr>
        <p:spPr>
          <a:xfrm>
            <a:off x="7143547" y="1747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B38EA-35E7-45C9-8DB0-0F364E12FFDF}"/>
              </a:ext>
            </a:extLst>
          </p:cNvPr>
          <p:cNvSpPr txBox="1"/>
          <p:nvPr/>
        </p:nvSpPr>
        <p:spPr>
          <a:xfrm>
            <a:off x="7849681" y="1747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81AD59-294A-4E9E-864B-A8A5D56E46C7}"/>
              </a:ext>
            </a:extLst>
          </p:cNvPr>
          <p:cNvSpPr txBox="1"/>
          <p:nvPr/>
        </p:nvSpPr>
        <p:spPr>
          <a:xfrm>
            <a:off x="6501448" y="2660476"/>
            <a:ext cx="482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A’’’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A5EC47-BEBE-4CE8-9371-E340C4B158D1}"/>
              </a:ext>
            </a:extLst>
          </p:cNvPr>
          <p:cNvSpPr txBox="1"/>
          <p:nvPr/>
        </p:nvSpPr>
        <p:spPr>
          <a:xfrm>
            <a:off x="7292453" y="2609886"/>
            <a:ext cx="18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3A3157-25D7-47B0-BD4E-7DC1D3ACA804}"/>
              </a:ext>
            </a:extLst>
          </p:cNvPr>
          <p:cNvSpPr txBox="1"/>
          <p:nvPr/>
        </p:nvSpPr>
        <p:spPr>
          <a:xfrm>
            <a:off x="8100907" y="2574013"/>
            <a:ext cx="433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C’’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DE52DE-A476-4C86-B310-4C62752D85C3}"/>
              </a:ext>
            </a:extLst>
          </p:cNvPr>
          <p:cNvSpPr txBox="1"/>
          <p:nvPr/>
        </p:nvSpPr>
        <p:spPr>
          <a:xfrm>
            <a:off x="6842986" y="1080468"/>
            <a:ext cx="482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A’’’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D0E14F-8D45-4C89-9DC0-7215E964111D}"/>
              </a:ext>
            </a:extLst>
          </p:cNvPr>
          <p:cNvSpPr txBox="1"/>
          <p:nvPr/>
        </p:nvSpPr>
        <p:spPr>
          <a:xfrm>
            <a:off x="8184660" y="758066"/>
            <a:ext cx="433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C’’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8EA8ED-B4D0-4FDF-8CE0-584A6D89225F}"/>
              </a:ext>
            </a:extLst>
          </p:cNvPr>
          <p:cNvSpPr txBox="1"/>
          <p:nvPr/>
        </p:nvSpPr>
        <p:spPr>
          <a:xfrm>
            <a:off x="6513480" y="3602834"/>
            <a:ext cx="482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A’’’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C9BF5D-4A91-4B88-8EBB-6AF59EB4E9ED}"/>
              </a:ext>
            </a:extLst>
          </p:cNvPr>
          <p:cNvSpPr txBox="1"/>
          <p:nvPr/>
        </p:nvSpPr>
        <p:spPr>
          <a:xfrm>
            <a:off x="7358545" y="3602834"/>
            <a:ext cx="18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08886D-5254-4D91-8036-AAC4FCA76153}"/>
              </a:ext>
            </a:extLst>
          </p:cNvPr>
          <p:cNvSpPr txBox="1"/>
          <p:nvPr/>
        </p:nvSpPr>
        <p:spPr>
          <a:xfrm>
            <a:off x="8166999" y="3566961"/>
            <a:ext cx="375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C’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Slide Number Placeholder 4">
            <a:extLst>
              <a:ext uri="{FF2B5EF4-FFF2-40B4-BE49-F238E27FC236}">
                <a16:creationId xmlns:a16="http://schemas.microsoft.com/office/drawing/2014/main" id="{BB921EDB-DAB9-4069-B83D-979B26B35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r">
              <a:defRPr sz="2400">
                <a:solidFill>
                  <a:schemeClr val="tx1"/>
                </a:solidFill>
                <a:latin typeface="Symbol" panose="05050102010706020507" pitchFamily="18" charset="2"/>
              </a:defRPr>
            </a:lvl1pPr>
            <a:lvl2pPr marL="742950" indent="-285750" algn="r">
              <a:defRPr sz="2400">
                <a:solidFill>
                  <a:schemeClr val="tx1"/>
                </a:solidFill>
                <a:latin typeface="Symbol" panose="05050102010706020507" pitchFamily="18" charset="2"/>
              </a:defRPr>
            </a:lvl2pPr>
            <a:lvl3pPr marL="1143000" indent="-228600" algn="r">
              <a:defRPr sz="2400">
                <a:solidFill>
                  <a:schemeClr val="tx1"/>
                </a:solidFill>
                <a:latin typeface="Symbol" panose="05050102010706020507" pitchFamily="18" charset="2"/>
              </a:defRPr>
            </a:lvl3pPr>
            <a:lvl4pPr marL="1600200" indent="-228600" algn="r">
              <a:defRPr sz="2400">
                <a:solidFill>
                  <a:schemeClr val="tx1"/>
                </a:solidFill>
                <a:latin typeface="Symbol" panose="05050102010706020507" pitchFamily="18" charset="2"/>
              </a:defRPr>
            </a:lvl4pPr>
            <a:lvl5pPr marL="2057400" indent="-228600" algn="r">
              <a:defRPr sz="2400">
                <a:solidFill>
                  <a:schemeClr val="tx1"/>
                </a:solidFill>
                <a:latin typeface="Symbol" panose="05050102010706020507" pitchFamily="18" charset="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anose="05050102010706020507" pitchFamily="18" charset="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anose="05050102010706020507" pitchFamily="18" charset="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anose="05050102010706020507" pitchFamily="18" charset="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anose="05050102010706020507" pitchFamily="18" charset="2"/>
              </a:defRPr>
            </a:lvl9pPr>
          </a:lstStyle>
          <a:p>
            <a:fld id="{3001B995-EAE9-4663-97A2-55C98F1BA67A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35</a:t>
            </a:fld>
            <a:r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BCED83F0-2485-443A-AF13-0AA49DE2566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57300" y="0"/>
            <a:ext cx="7886700" cy="1325563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dirty="0"/>
              <a:t>Version selection by rules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C3D514BE-D170-4317-BF9A-E20735222DE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128713"/>
            <a:ext cx="7886700" cy="4351337"/>
          </a:xfrm>
        </p:spPr>
        <p:txBody>
          <a:bodyPr>
            <a:normAutofit lnSpcReduction="10000"/>
          </a:bodyPr>
          <a:lstStyle/>
          <a:p>
            <a:pPr>
              <a:buFont typeface="Monotype Sorts" pitchFamily="2" charset="2"/>
              <a:buNone/>
            </a:pPr>
            <a:r>
              <a:rPr lang="en-US" altLang="en-US" b="1" dirty="0"/>
              <a:t>4. Maintainer: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dirty="0"/>
              <a:t>select latest </a:t>
            </a:r>
            <a:r>
              <a:rPr lang="en-US" altLang="en-US" b="1" dirty="0"/>
              <a:t>released</a:t>
            </a:r>
            <a:r>
              <a:rPr lang="en-US" altLang="en-US" dirty="0"/>
              <a:t> baseline  (e.g.;                      ) 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dirty="0"/>
              <a:t>+ all versions checked out by me (e.g. B)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dirty="0"/>
              <a:t>+ newest versions on corrective branches (C’’’)</a:t>
            </a:r>
          </a:p>
          <a:p>
            <a:pPr>
              <a:buFont typeface="Monotype Sorts" pitchFamily="2" charset="2"/>
              <a:buNone/>
            </a:pPr>
            <a:r>
              <a:rPr lang="en-US" altLang="en-US" b="1" dirty="0"/>
              <a:t>5. Cautious Maintainer: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dirty="0"/>
              <a:t>select latest released baseline  (e.g.;                      ) 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dirty="0"/>
              <a:t>+ all versions checked out by me (e.g., B)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dirty="0"/>
              <a:t>+ all versions checked in by me (e.g., A’’’’)</a:t>
            </a:r>
          </a:p>
          <a:p>
            <a:pPr>
              <a:buFont typeface="Monotype Sorts" pitchFamily="2" charset="2"/>
              <a:buNone/>
            </a:pPr>
            <a:r>
              <a:rPr lang="en-US" altLang="en-US" b="1" dirty="0"/>
              <a:t>6. Reconfiguration: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dirty="0"/>
              <a:t>select according to 1 through 5                          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dirty="0"/>
              <a:t>+ variants by attribute (e.g. platform=Unix)  </a:t>
            </a:r>
          </a:p>
          <a:p>
            <a:pPr>
              <a:buFont typeface="Monotype Sorts" pitchFamily="2" charset="2"/>
              <a:buNone/>
            </a:pPr>
            <a:r>
              <a:rPr lang="en-US" altLang="en-US" b="1" dirty="0"/>
              <a:t>7. Time machine:</a:t>
            </a:r>
            <a:endParaRPr lang="en-US" altLang="en-US" dirty="0"/>
          </a:p>
          <a:p>
            <a:pPr lvl="1">
              <a:buFont typeface="Monotype Sorts" pitchFamily="2" charset="2"/>
              <a:buNone/>
            </a:pPr>
            <a:r>
              <a:rPr lang="en-US" altLang="en-US" dirty="0"/>
              <a:t>select according to 1 through 6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dirty="0"/>
              <a:t>+ ignore everything after a cutoff date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14789C-CAAF-4A84-97CF-90FDE6F05E18}"/>
              </a:ext>
            </a:extLst>
          </p:cNvPr>
          <p:cNvSpPr txBox="1"/>
          <p:nvPr/>
        </p:nvSpPr>
        <p:spPr>
          <a:xfrm>
            <a:off x="6490610" y="1247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524530-8D2A-4C04-B68D-6E601B0BA9A7}"/>
              </a:ext>
            </a:extLst>
          </p:cNvPr>
          <p:cNvSpPr txBox="1"/>
          <p:nvPr/>
        </p:nvSpPr>
        <p:spPr>
          <a:xfrm>
            <a:off x="6478578" y="39030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BAE52E-3F1F-42E3-B864-4315E6EB1A24}"/>
              </a:ext>
            </a:extLst>
          </p:cNvPr>
          <p:cNvSpPr txBox="1"/>
          <p:nvPr/>
        </p:nvSpPr>
        <p:spPr>
          <a:xfrm>
            <a:off x="6490610" y="75609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A’’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95F618-2F76-44EA-9036-1AFE98A5B1E6}"/>
              </a:ext>
            </a:extLst>
          </p:cNvPr>
          <p:cNvSpPr txBox="1"/>
          <p:nvPr/>
        </p:nvSpPr>
        <p:spPr>
          <a:xfrm>
            <a:off x="7143305" y="1247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574FF7-CB0D-418D-93DD-E40181F661D4}"/>
              </a:ext>
            </a:extLst>
          </p:cNvPr>
          <p:cNvSpPr txBox="1"/>
          <p:nvPr/>
        </p:nvSpPr>
        <p:spPr>
          <a:xfrm>
            <a:off x="7849439" y="124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C74853-1C16-4242-8E98-EFFE76A00E55}"/>
              </a:ext>
            </a:extLst>
          </p:cNvPr>
          <p:cNvSpPr txBox="1"/>
          <p:nvPr/>
        </p:nvSpPr>
        <p:spPr>
          <a:xfrm>
            <a:off x="7837407" y="390303"/>
            <a:ext cx="375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C’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5CCFBF-C7BF-4FCA-ADE5-F3B26B6AC63F}"/>
              </a:ext>
            </a:extLst>
          </p:cNvPr>
          <p:cNvSpPr txBox="1"/>
          <p:nvPr/>
        </p:nvSpPr>
        <p:spPr>
          <a:xfrm>
            <a:off x="6507765" y="1056016"/>
            <a:ext cx="482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A’’’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CE7E77-34A3-44CB-9393-7DB8B7B8C400}"/>
              </a:ext>
            </a:extLst>
          </p:cNvPr>
          <p:cNvSpPr txBox="1"/>
          <p:nvPr/>
        </p:nvSpPr>
        <p:spPr>
          <a:xfrm>
            <a:off x="7849439" y="733614"/>
            <a:ext cx="433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C’’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330E81-4319-475F-B96B-DA12976F9037}"/>
              </a:ext>
            </a:extLst>
          </p:cNvPr>
          <p:cNvSpPr txBox="1"/>
          <p:nvPr/>
        </p:nvSpPr>
        <p:spPr>
          <a:xfrm>
            <a:off x="3934481" y="259662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A’’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52E2F-F943-45B9-99C6-6B88B0AE4366}"/>
              </a:ext>
            </a:extLst>
          </p:cNvPr>
          <p:cNvSpPr txBox="1"/>
          <p:nvPr/>
        </p:nvSpPr>
        <p:spPr>
          <a:xfrm>
            <a:off x="4330471" y="25908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F3D1BC-8572-46A3-AB0E-BBAB4F015FE1}"/>
              </a:ext>
            </a:extLst>
          </p:cNvPr>
          <p:cNvSpPr txBox="1"/>
          <p:nvPr/>
        </p:nvSpPr>
        <p:spPr>
          <a:xfrm>
            <a:off x="4724400" y="2590800"/>
            <a:ext cx="375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C’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E4F2A7-CE0D-4ECA-A616-9AC6AA21DA5A}"/>
              </a:ext>
            </a:extLst>
          </p:cNvPr>
          <p:cNvSpPr txBox="1"/>
          <p:nvPr/>
        </p:nvSpPr>
        <p:spPr>
          <a:xfrm>
            <a:off x="7863671" y="124878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C’’’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EB5DDC-C83D-4A77-B752-19502CF4E880}"/>
              </a:ext>
            </a:extLst>
          </p:cNvPr>
          <p:cNvSpPr txBox="1"/>
          <p:nvPr/>
        </p:nvSpPr>
        <p:spPr>
          <a:xfrm>
            <a:off x="6507765" y="1389924"/>
            <a:ext cx="53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A’’’’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08EAF4-711C-4403-B7C7-223C7FB87539}"/>
              </a:ext>
            </a:extLst>
          </p:cNvPr>
          <p:cNvSpPr txBox="1"/>
          <p:nvPr/>
        </p:nvSpPr>
        <p:spPr>
          <a:xfrm>
            <a:off x="5481586" y="1389219"/>
            <a:ext cx="91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A’’’’ </a:t>
            </a:r>
            <a:r>
              <a:rPr lang="en-CA" baseline="30000" dirty="0"/>
              <a:t>Linux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3EC580-6871-46BE-B3C5-BC1D0E403A88}"/>
              </a:ext>
            </a:extLst>
          </p:cNvPr>
          <p:cNvSpPr txBox="1"/>
          <p:nvPr/>
        </p:nvSpPr>
        <p:spPr>
          <a:xfrm>
            <a:off x="8324595" y="753718"/>
            <a:ext cx="813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C’’ </a:t>
            </a:r>
            <a:r>
              <a:rPr lang="en-CA" baseline="30000" dirty="0"/>
              <a:t>Linux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E1AD68-4CD1-4E21-84D0-86C3BCFA0EEA}"/>
              </a:ext>
            </a:extLst>
          </p:cNvPr>
          <p:cNvSpPr txBox="1"/>
          <p:nvPr/>
        </p:nvSpPr>
        <p:spPr>
          <a:xfrm>
            <a:off x="3885174" y="142730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A’’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D26179-68CE-4798-96D2-C2891C49E520}"/>
              </a:ext>
            </a:extLst>
          </p:cNvPr>
          <p:cNvSpPr txBox="1"/>
          <p:nvPr/>
        </p:nvSpPr>
        <p:spPr>
          <a:xfrm>
            <a:off x="4281164" y="142148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0363A4-9843-4D44-B05A-234A885DE926}"/>
              </a:ext>
            </a:extLst>
          </p:cNvPr>
          <p:cNvSpPr txBox="1"/>
          <p:nvPr/>
        </p:nvSpPr>
        <p:spPr>
          <a:xfrm>
            <a:off x="4675093" y="1421485"/>
            <a:ext cx="375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C’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EAF451-A20A-447F-8899-EDD6D0CD4519}"/>
              </a:ext>
            </a:extLst>
          </p:cNvPr>
          <p:cNvSpPr txBox="1"/>
          <p:nvPr/>
        </p:nvSpPr>
        <p:spPr>
          <a:xfrm>
            <a:off x="3726316" y="37066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1683A4-5D92-41D5-B7F7-FD010653E21A}"/>
              </a:ext>
            </a:extLst>
          </p:cNvPr>
          <p:cNvSpPr txBox="1"/>
          <p:nvPr/>
        </p:nvSpPr>
        <p:spPr>
          <a:xfrm>
            <a:off x="4379011" y="370667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0C21FC-D978-4785-BF07-FC3855567DE9}"/>
              </a:ext>
            </a:extLst>
          </p:cNvPr>
          <p:cNvSpPr txBox="1"/>
          <p:nvPr/>
        </p:nvSpPr>
        <p:spPr>
          <a:xfrm>
            <a:off x="5085145" y="370667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BE51AF-2562-4734-8ED8-9BE0569176F1}"/>
              </a:ext>
            </a:extLst>
          </p:cNvPr>
          <p:cNvSpPr txBox="1"/>
          <p:nvPr/>
        </p:nvSpPr>
        <p:spPr>
          <a:xfrm>
            <a:off x="5512147" y="370667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A’’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E29372-0CA3-4139-AD18-072503C68FC7}"/>
              </a:ext>
            </a:extLst>
          </p:cNvPr>
          <p:cNvSpPr txBox="1"/>
          <p:nvPr/>
        </p:nvSpPr>
        <p:spPr>
          <a:xfrm>
            <a:off x="5943435" y="3691586"/>
            <a:ext cx="375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C’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83C6F1-405D-4595-92FE-B954F1D1C001}"/>
              </a:ext>
            </a:extLst>
          </p:cNvPr>
          <p:cNvSpPr txBox="1"/>
          <p:nvPr/>
        </p:nvSpPr>
        <p:spPr>
          <a:xfrm>
            <a:off x="6365535" y="3706677"/>
            <a:ext cx="482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A’’’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3EDA46-7241-454B-9612-51D08A5BA0C6}"/>
              </a:ext>
            </a:extLst>
          </p:cNvPr>
          <p:cNvSpPr txBox="1"/>
          <p:nvPr/>
        </p:nvSpPr>
        <p:spPr>
          <a:xfrm>
            <a:off x="6967606" y="3691586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C’’’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AB2794-4C45-42EB-8417-18A7C06FB36B}"/>
              </a:ext>
            </a:extLst>
          </p:cNvPr>
          <p:cNvSpPr txBox="1"/>
          <p:nvPr/>
        </p:nvSpPr>
        <p:spPr>
          <a:xfrm>
            <a:off x="4724400" y="4039008"/>
            <a:ext cx="91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A’’’’ </a:t>
            </a:r>
            <a:r>
              <a:rPr lang="en-CA" baseline="30000" dirty="0"/>
              <a:t>Linux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0FFF3E-427D-4724-B45F-78BE480619C5}"/>
              </a:ext>
            </a:extLst>
          </p:cNvPr>
          <p:cNvSpPr txBox="1"/>
          <p:nvPr/>
        </p:nvSpPr>
        <p:spPr>
          <a:xfrm>
            <a:off x="5794860" y="4031938"/>
            <a:ext cx="813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C’’ </a:t>
            </a:r>
            <a:r>
              <a:rPr lang="en-CA" baseline="30000" dirty="0"/>
              <a:t>Linux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72B3EE4-C9D9-441E-A70D-710D5190AAD2}"/>
              </a:ext>
            </a:extLst>
          </p:cNvPr>
          <p:cNvSpPr/>
          <p:nvPr/>
        </p:nvSpPr>
        <p:spPr>
          <a:xfrm>
            <a:off x="5622017" y="1035454"/>
            <a:ext cx="3497179" cy="866273"/>
          </a:xfrm>
          <a:custGeom>
            <a:avLst/>
            <a:gdLst>
              <a:gd name="connsiteX0" fmla="*/ 0 w 3497179"/>
              <a:gd name="connsiteY0" fmla="*/ 818147 h 866273"/>
              <a:gd name="connsiteX1" fmla="*/ 489284 w 3497179"/>
              <a:gd name="connsiteY1" fmla="*/ 834189 h 866273"/>
              <a:gd name="connsiteX2" fmla="*/ 513347 w 3497179"/>
              <a:gd name="connsiteY2" fmla="*/ 842210 h 866273"/>
              <a:gd name="connsiteX3" fmla="*/ 561473 w 3497179"/>
              <a:gd name="connsiteY3" fmla="*/ 850231 h 866273"/>
              <a:gd name="connsiteX4" fmla="*/ 713873 w 3497179"/>
              <a:gd name="connsiteY4" fmla="*/ 858252 h 866273"/>
              <a:gd name="connsiteX5" fmla="*/ 834189 w 3497179"/>
              <a:gd name="connsiteY5" fmla="*/ 866273 h 866273"/>
              <a:gd name="connsiteX6" fmla="*/ 1074821 w 3497179"/>
              <a:gd name="connsiteY6" fmla="*/ 850231 h 866273"/>
              <a:gd name="connsiteX7" fmla="*/ 1114926 w 3497179"/>
              <a:gd name="connsiteY7" fmla="*/ 842210 h 866273"/>
              <a:gd name="connsiteX8" fmla="*/ 1163052 w 3497179"/>
              <a:gd name="connsiteY8" fmla="*/ 834189 h 866273"/>
              <a:gd name="connsiteX9" fmla="*/ 1251284 w 3497179"/>
              <a:gd name="connsiteY9" fmla="*/ 810126 h 866273"/>
              <a:gd name="connsiteX10" fmla="*/ 1275347 w 3497179"/>
              <a:gd name="connsiteY10" fmla="*/ 802105 h 866273"/>
              <a:gd name="connsiteX11" fmla="*/ 1323473 w 3497179"/>
              <a:gd name="connsiteY11" fmla="*/ 770021 h 866273"/>
              <a:gd name="connsiteX12" fmla="*/ 1339516 w 3497179"/>
              <a:gd name="connsiteY12" fmla="*/ 753979 h 866273"/>
              <a:gd name="connsiteX13" fmla="*/ 1403684 w 3497179"/>
              <a:gd name="connsiteY13" fmla="*/ 705852 h 866273"/>
              <a:gd name="connsiteX14" fmla="*/ 1419726 w 3497179"/>
              <a:gd name="connsiteY14" fmla="*/ 681789 h 866273"/>
              <a:gd name="connsiteX15" fmla="*/ 1459831 w 3497179"/>
              <a:gd name="connsiteY15" fmla="*/ 625642 h 866273"/>
              <a:gd name="connsiteX16" fmla="*/ 1483894 w 3497179"/>
              <a:gd name="connsiteY16" fmla="*/ 577516 h 866273"/>
              <a:gd name="connsiteX17" fmla="*/ 1499937 w 3497179"/>
              <a:gd name="connsiteY17" fmla="*/ 465221 h 866273"/>
              <a:gd name="connsiteX18" fmla="*/ 1507958 w 3497179"/>
              <a:gd name="connsiteY18" fmla="*/ 441158 h 866273"/>
              <a:gd name="connsiteX19" fmla="*/ 1532021 w 3497179"/>
              <a:gd name="connsiteY19" fmla="*/ 352926 h 866273"/>
              <a:gd name="connsiteX20" fmla="*/ 1540042 w 3497179"/>
              <a:gd name="connsiteY20" fmla="*/ 328863 h 866273"/>
              <a:gd name="connsiteX21" fmla="*/ 1548063 w 3497179"/>
              <a:gd name="connsiteY21" fmla="*/ 304800 h 866273"/>
              <a:gd name="connsiteX22" fmla="*/ 1564105 w 3497179"/>
              <a:gd name="connsiteY22" fmla="*/ 280737 h 866273"/>
              <a:gd name="connsiteX23" fmla="*/ 1612231 w 3497179"/>
              <a:gd name="connsiteY23" fmla="*/ 232610 h 866273"/>
              <a:gd name="connsiteX24" fmla="*/ 1652337 w 3497179"/>
              <a:gd name="connsiteY24" fmla="*/ 192505 h 866273"/>
              <a:gd name="connsiteX25" fmla="*/ 1676400 w 3497179"/>
              <a:gd name="connsiteY25" fmla="*/ 144379 h 866273"/>
              <a:gd name="connsiteX26" fmla="*/ 1700463 w 3497179"/>
              <a:gd name="connsiteY26" fmla="*/ 136358 h 866273"/>
              <a:gd name="connsiteX27" fmla="*/ 1724526 w 3497179"/>
              <a:gd name="connsiteY27" fmla="*/ 120316 h 866273"/>
              <a:gd name="connsiteX28" fmla="*/ 1788694 w 3497179"/>
              <a:gd name="connsiteY28" fmla="*/ 72189 h 866273"/>
              <a:gd name="connsiteX29" fmla="*/ 2294021 w 3497179"/>
              <a:gd name="connsiteY29" fmla="*/ 56147 h 866273"/>
              <a:gd name="connsiteX30" fmla="*/ 2398294 w 3497179"/>
              <a:gd name="connsiteY30" fmla="*/ 48126 h 866273"/>
              <a:gd name="connsiteX31" fmla="*/ 2831431 w 3497179"/>
              <a:gd name="connsiteY31" fmla="*/ 32084 h 866273"/>
              <a:gd name="connsiteX32" fmla="*/ 2911642 w 3497179"/>
              <a:gd name="connsiteY32" fmla="*/ 16042 h 866273"/>
              <a:gd name="connsiteX33" fmla="*/ 3136231 w 3497179"/>
              <a:gd name="connsiteY33" fmla="*/ 0 h 866273"/>
              <a:gd name="connsiteX34" fmla="*/ 3336758 w 3497179"/>
              <a:gd name="connsiteY34" fmla="*/ 16042 h 866273"/>
              <a:gd name="connsiteX35" fmla="*/ 3400926 w 3497179"/>
              <a:gd name="connsiteY35" fmla="*/ 24063 h 866273"/>
              <a:gd name="connsiteX36" fmla="*/ 3497179 w 3497179"/>
              <a:gd name="connsiteY36" fmla="*/ 24063 h 866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97179" h="866273">
                <a:moveTo>
                  <a:pt x="0" y="818147"/>
                </a:moveTo>
                <a:cubicBezTo>
                  <a:pt x="287845" y="840289"/>
                  <a:pt x="-135260" y="809697"/>
                  <a:pt x="489284" y="834189"/>
                </a:cubicBezTo>
                <a:cubicBezTo>
                  <a:pt x="497732" y="834520"/>
                  <a:pt x="505093" y="840376"/>
                  <a:pt x="513347" y="842210"/>
                </a:cubicBezTo>
                <a:cubicBezTo>
                  <a:pt x="529223" y="845738"/>
                  <a:pt x="545262" y="848934"/>
                  <a:pt x="561473" y="850231"/>
                </a:cubicBezTo>
                <a:cubicBezTo>
                  <a:pt x="612181" y="854288"/>
                  <a:pt x="663090" y="855265"/>
                  <a:pt x="713873" y="858252"/>
                </a:cubicBezTo>
                <a:lnTo>
                  <a:pt x="834189" y="866273"/>
                </a:lnTo>
                <a:cubicBezTo>
                  <a:pt x="915055" y="862230"/>
                  <a:pt x="994730" y="860910"/>
                  <a:pt x="1074821" y="850231"/>
                </a:cubicBezTo>
                <a:cubicBezTo>
                  <a:pt x="1088334" y="848429"/>
                  <a:pt x="1101513" y="844649"/>
                  <a:pt x="1114926" y="842210"/>
                </a:cubicBezTo>
                <a:cubicBezTo>
                  <a:pt x="1130927" y="839301"/>
                  <a:pt x="1147051" y="837098"/>
                  <a:pt x="1163052" y="834189"/>
                </a:cubicBezTo>
                <a:cubicBezTo>
                  <a:pt x="1212938" y="825119"/>
                  <a:pt x="1198660" y="827667"/>
                  <a:pt x="1251284" y="810126"/>
                </a:cubicBezTo>
                <a:cubicBezTo>
                  <a:pt x="1259305" y="807452"/>
                  <a:pt x="1268312" y="806795"/>
                  <a:pt x="1275347" y="802105"/>
                </a:cubicBezTo>
                <a:cubicBezTo>
                  <a:pt x="1291389" y="791410"/>
                  <a:pt x="1309839" y="783654"/>
                  <a:pt x="1323473" y="770021"/>
                </a:cubicBezTo>
                <a:cubicBezTo>
                  <a:pt x="1328821" y="764674"/>
                  <a:pt x="1333466" y="758516"/>
                  <a:pt x="1339516" y="753979"/>
                </a:cubicBezTo>
                <a:cubicBezTo>
                  <a:pt x="1365183" y="734729"/>
                  <a:pt x="1385287" y="728849"/>
                  <a:pt x="1403684" y="705852"/>
                </a:cubicBezTo>
                <a:cubicBezTo>
                  <a:pt x="1409706" y="698324"/>
                  <a:pt x="1414123" y="689633"/>
                  <a:pt x="1419726" y="681789"/>
                </a:cubicBezTo>
                <a:cubicBezTo>
                  <a:pt x="1425781" y="673311"/>
                  <a:pt x="1453530" y="638244"/>
                  <a:pt x="1459831" y="625642"/>
                </a:cubicBezTo>
                <a:cubicBezTo>
                  <a:pt x="1493039" y="559225"/>
                  <a:pt x="1437920" y="646477"/>
                  <a:pt x="1483894" y="577516"/>
                </a:cubicBezTo>
                <a:cubicBezTo>
                  <a:pt x="1503670" y="498419"/>
                  <a:pt x="1478056" y="607449"/>
                  <a:pt x="1499937" y="465221"/>
                </a:cubicBezTo>
                <a:cubicBezTo>
                  <a:pt x="1501223" y="456864"/>
                  <a:pt x="1505907" y="449360"/>
                  <a:pt x="1507958" y="441158"/>
                </a:cubicBezTo>
                <a:cubicBezTo>
                  <a:pt x="1530632" y="350459"/>
                  <a:pt x="1497606" y="456171"/>
                  <a:pt x="1532021" y="352926"/>
                </a:cubicBezTo>
                <a:lnTo>
                  <a:pt x="1540042" y="328863"/>
                </a:lnTo>
                <a:cubicBezTo>
                  <a:pt x="1542716" y="320842"/>
                  <a:pt x="1543373" y="311835"/>
                  <a:pt x="1548063" y="304800"/>
                </a:cubicBezTo>
                <a:cubicBezTo>
                  <a:pt x="1553410" y="296779"/>
                  <a:pt x="1557701" y="287942"/>
                  <a:pt x="1564105" y="280737"/>
                </a:cubicBezTo>
                <a:cubicBezTo>
                  <a:pt x="1579177" y="263780"/>
                  <a:pt x="1599646" y="251487"/>
                  <a:pt x="1612231" y="232610"/>
                </a:cubicBezTo>
                <a:cubicBezTo>
                  <a:pt x="1633620" y="200526"/>
                  <a:pt x="1620252" y="213894"/>
                  <a:pt x="1652337" y="192505"/>
                </a:cubicBezTo>
                <a:cubicBezTo>
                  <a:pt x="1657621" y="176653"/>
                  <a:pt x="1662265" y="155687"/>
                  <a:pt x="1676400" y="144379"/>
                </a:cubicBezTo>
                <a:cubicBezTo>
                  <a:pt x="1683002" y="139097"/>
                  <a:pt x="1692901" y="140139"/>
                  <a:pt x="1700463" y="136358"/>
                </a:cubicBezTo>
                <a:cubicBezTo>
                  <a:pt x="1709085" y="132047"/>
                  <a:pt x="1716998" y="126338"/>
                  <a:pt x="1724526" y="120316"/>
                </a:cubicBezTo>
                <a:cubicBezTo>
                  <a:pt x="1746722" y="102559"/>
                  <a:pt x="1753342" y="78081"/>
                  <a:pt x="1788694" y="72189"/>
                </a:cubicBezTo>
                <a:cubicBezTo>
                  <a:pt x="1987171" y="39110"/>
                  <a:pt x="1820560" y="64453"/>
                  <a:pt x="2294021" y="56147"/>
                </a:cubicBezTo>
                <a:lnTo>
                  <a:pt x="2398294" y="48126"/>
                </a:lnTo>
                <a:cubicBezTo>
                  <a:pt x="2542008" y="39914"/>
                  <a:pt x="2687826" y="36572"/>
                  <a:pt x="2831431" y="32084"/>
                </a:cubicBezTo>
                <a:cubicBezTo>
                  <a:pt x="2858168" y="26737"/>
                  <a:pt x="2884487" y="18511"/>
                  <a:pt x="2911642" y="16042"/>
                </a:cubicBezTo>
                <a:cubicBezTo>
                  <a:pt x="3045217" y="3899"/>
                  <a:pt x="2970392" y="9755"/>
                  <a:pt x="3136231" y="0"/>
                </a:cubicBezTo>
                <a:cubicBezTo>
                  <a:pt x="3210268" y="5288"/>
                  <a:pt x="3264441" y="8430"/>
                  <a:pt x="3336758" y="16042"/>
                </a:cubicBezTo>
                <a:cubicBezTo>
                  <a:pt x="3358195" y="18299"/>
                  <a:pt x="3379397" y="22987"/>
                  <a:pt x="3400926" y="24063"/>
                </a:cubicBezTo>
                <a:cubicBezTo>
                  <a:pt x="3432970" y="25665"/>
                  <a:pt x="3465095" y="24063"/>
                  <a:pt x="3497179" y="24063"/>
                </a:cubicBezTo>
              </a:path>
            </a:pathLst>
          </a:custGeom>
          <a:noFill/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0C959AF-1807-44AF-A607-6EC8A9A6431F}"/>
              </a:ext>
            </a:extLst>
          </p:cNvPr>
          <p:cNvCxnSpPr/>
          <p:nvPr/>
        </p:nvCxnSpPr>
        <p:spPr>
          <a:xfrm>
            <a:off x="4572000" y="5105400"/>
            <a:ext cx="1793535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7A004AF-C5C7-49A7-8FB9-7848C2F85FB0}"/>
              </a:ext>
            </a:extLst>
          </p:cNvPr>
          <p:cNvSpPr txBox="1"/>
          <p:nvPr/>
        </p:nvSpPr>
        <p:spPr>
          <a:xfrm>
            <a:off x="3935321" y="528498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8DEE66-2A7A-4F0F-BB6E-99A1514E2B8D}"/>
              </a:ext>
            </a:extLst>
          </p:cNvPr>
          <p:cNvSpPr txBox="1"/>
          <p:nvPr/>
        </p:nvSpPr>
        <p:spPr>
          <a:xfrm>
            <a:off x="4588016" y="528498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F29FCC6-9AA8-46AA-855A-A9F8F75E4CB3}"/>
              </a:ext>
            </a:extLst>
          </p:cNvPr>
          <p:cNvSpPr txBox="1"/>
          <p:nvPr/>
        </p:nvSpPr>
        <p:spPr>
          <a:xfrm>
            <a:off x="5294150" y="528498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2B8997-A654-485C-B2AF-DA40CDA64528}"/>
              </a:ext>
            </a:extLst>
          </p:cNvPr>
          <p:cNvSpPr txBox="1"/>
          <p:nvPr/>
        </p:nvSpPr>
        <p:spPr>
          <a:xfrm>
            <a:off x="5721152" y="528498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A’’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8886E1-3D51-410A-83EE-13777B0C6CD8}"/>
              </a:ext>
            </a:extLst>
          </p:cNvPr>
          <p:cNvSpPr txBox="1"/>
          <p:nvPr/>
        </p:nvSpPr>
        <p:spPr>
          <a:xfrm>
            <a:off x="6152440" y="5269896"/>
            <a:ext cx="375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C’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544A0C-FBE0-427F-8A89-3DD48C7E940D}"/>
              </a:ext>
            </a:extLst>
          </p:cNvPr>
          <p:cNvSpPr txBox="1"/>
          <p:nvPr/>
        </p:nvSpPr>
        <p:spPr>
          <a:xfrm>
            <a:off x="6574540" y="5284987"/>
            <a:ext cx="482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A’’’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C0C3867-5F62-4E6E-B41A-4F20857117D8}"/>
              </a:ext>
            </a:extLst>
          </p:cNvPr>
          <p:cNvSpPr txBox="1"/>
          <p:nvPr/>
        </p:nvSpPr>
        <p:spPr>
          <a:xfrm>
            <a:off x="4933405" y="5617318"/>
            <a:ext cx="91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A’’’’ </a:t>
            </a:r>
            <a:r>
              <a:rPr lang="en-CA" baseline="30000" dirty="0"/>
              <a:t>Linux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3DBF2A-CB84-4D5E-A7DB-F7D2D187DC47}"/>
              </a:ext>
            </a:extLst>
          </p:cNvPr>
          <p:cNvSpPr txBox="1"/>
          <p:nvPr/>
        </p:nvSpPr>
        <p:spPr>
          <a:xfrm>
            <a:off x="6003865" y="5610248"/>
            <a:ext cx="813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C’’ </a:t>
            </a:r>
            <a:r>
              <a:rPr lang="en-CA" baseline="30000" dirty="0"/>
              <a:t>Linux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>
            <a:extLst>
              <a:ext uri="{FF2B5EF4-FFF2-40B4-BE49-F238E27FC236}">
                <a16:creationId xmlns:a16="http://schemas.microsoft.com/office/drawing/2014/main" id="{C394F800-B8AF-4742-9D3B-5A649C22404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20075" y="978102"/>
            <a:ext cx="7941325" cy="10626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alt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b. Change Set Model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718" y="2265037"/>
            <a:ext cx="7593759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B98856E8-1898-45DC-B2B2-0C9754AB5D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312"/>
          <a:stretch/>
        </p:blipFill>
        <p:spPr>
          <a:xfrm>
            <a:off x="-304800" y="2588627"/>
            <a:ext cx="5486400" cy="3629293"/>
          </a:xfrm>
          <a:prstGeom prst="rect">
            <a:avLst/>
          </a:prstGeom>
        </p:spPr>
      </p:pic>
      <p:sp>
        <p:nvSpPr>
          <p:cNvPr id="46085" name="Rectangle 3">
            <a:extLst>
              <a:ext uri="{FF2B5EF4-FFF2-40B4-BE49-F238E27FC236}">
                <a16:creationId xmlns:a16="http://schemas.microsoft.com/office/drawing/2014/main" id="{40CA539B-9A5C-428E-9B88-1A6C411140C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432373" y="2607701"/>
            <a:ext cx="4711627" cy="321574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/>
            <a:r>
              <a:rPr lang="en-US" altLang="en-US" dirty="0"/>
              <a:t>A change set is a </a:t>
            </a:r>
            <a:r>
              <a:rPr lang="en-US" altLang="en-US" b="1" dirty="0"/>
              <a:t>set of deltas </a:t>
            </a:r>
            <a:r>
              <a:rPr lang="en-US" altLang="en-US" dirty="0"/>
              <a:t>relative to a baseline.</a:t>
            </a:r>
          </a:p>
          <a:p>
            <a:pPr indent="-228600" defTabSz="914400"/>
            <a:r>
              <a:rPr lang="en-US" altLang="en-US" dirty="0"/>
              <a:t>A new configuration is selected by specifying a baseline and </a:t>
            </a:r>
            <a:r>
              <a:rPr lang="en-US" altLang="en-US" b="1" dirty="0"/>
              <a:t>a change set to be applied.</a:t>
            </a:r>
          </a:p>
          <a:p>
            <a:pPr indent="-228600" defTabSz="914400"/>
            <a:r>
              <a:rPr lang="en-US" altLang="en-US" dirty="0"/>
              <a:t>Arbitrary combination of changes is not normally possible, because of </a:t>
            </a:r>
            <a:r>
              <a:rPr lang="en-US" altLang="en-US" b="1" dirty="0"/>
              <a:t>change interaction.</a:t>
            </a:r>
          </a:p>
        </p:txBody>
      </p:sp>
      <p:sp>
        <p:nvSpPr>
          <p:cNvPr id="46083" name="Slide Number Placeholder 4">
            <a:extLst>
              <a:ext uri="{FF2B5EF4-FFF2-40B4-BE49-F238E27FC236}">
                <a16:creationId xmlns:a16="http://schemas.microsoft.com/office/drawing/2014/main" id="{A77290D6-405D-4D44-B800-A8861609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48177" y="6217920"/>
            <a:ext cx="685800" cy="365125"/>
          </a:xfr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400">
                <a:solidFill>
                  <a:schemeClr val="tx1"/>
                </a:solidFill>
                <a:latin typeface="Symbol" panose="05050102010706020507" pitchFamily="18" charset="2"/>
              </a:defRPr>
            </a:lvl1pPr>
            <a:lvl2pPr marL="742950" indent="-285750" algn="r">
              <a:defRPr sz="2400">
                <a:solidFill>
                  <a:schemeClr val="tx1"/>
                </a:solidFill>
                <a:latin typeface="Symbol" panose="05050102010706020507" pitchFamily="18" charset="2"/>
              </a:defRPr>
            </a:lvl2pPr>
            <a:lvl3pPr marL="1143000" indent="-228600" algn="r">
              <a:defRPr sz="2400">
                <a:solidFill>
                  <a:schemeClr val="tx1"/>
                </a:solidFill>
                <a:latin typeface="Symbol" panose="05050102010706020507" pitchFamily="18" charset="2"/>
              </a:defRPr>
            </a:lvl3pPr>
            <a:lvl4pPr marL="1600200" indent="-228600" algn="r">
              <a:defRPr sz="2400">
                <a:solidFill>
                  <a:schemeClr val="tx1"/>
                </a:solidFill>
                <a:latin typeface="Symbol" panose="05050102010706020507" pitchFamily="18" charset="2"/>
              </a:defRPr>
            </a:lvl4pPr>
            <a:lvl5pPr marL="2057400" indent="-228600" algn="r">
              <a:defRPr sz="2400">
                <a:solidFill>
                  <a:schemeClr val="tx1"/>
                </a:solidFill>
                <a:latin typeface="Symbol" panose="05050102010706020507" pitchFamily="18" charset="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anose="05050102010706020507" pitchFamily="18" charset="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anose="05050102010706020507" pitchFamily="18" charset="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anose="05050102010706020507" pitchFamily="18" charset="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anose="05050102010706020507" pitchFamily="18" charset="2"/>
              </a:defRPr>
            </a:lvl9pPr>
          </a:lstStyle>
          <a:p>
            <a:pPr>
              <a:spcAft>
                <a:spcPts val="600"/>
              </a:spcAft>
            </a:pPr>
            <a:fld id="{2CB481DE-8C6E-4560-8486-F320378B30B4}" type="slidenum">
              <a:rPr lang="en-US" altLang="en-US" sz="100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</a:rPr>
              <a:pPr>
                <a:spcAft>
                  <a:spcPts val="600"/>
                </a:spcAft>
              </a:pPr>
              <a:t>36</a:t>
            </a:fld>
            <a:r>
              <a:rPr lang="en-US" altLang="en-US" sz="100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>
            <a:extLst>
              <a:ext uri="{FF2B5EF4-FFF2-40B4-BE49-F238E27FC236}">
                <a16:creationId xmlns:a16="http://schemas.microsoft.com/office/drawing/2014/main" id="{7CF9672F-EFFC-4CFD-A3B8-0B58725B56F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57300" y="-76200"/>
            <a:ext cx="7886700" cy="1325563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dirty="0"/>
              <a:t>c. Long Transaction Model</a:t>
            </a: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6133C3AF-A911-469B-88A3-F83DAE09674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066800"/>
            <a:ext cx="8763000" cy="4351338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Each change happens in a long-running transaction, starting with a configuration.</a:t>
            </a:r>
          </a:p>
          <a:p>
            <a:r>
              <a:rPr lang="en-US" altLang="en-US" sz="1800" dirty="0"/>
              <a:t>Sub transactions are started for explorative work.</a:t>
            </a:r>
          </a:p>
          <a:p>
            <a:r>
              <a:rPr lang="en-US" altLang="en-US" sz="1800" dirty="0"/>
              <a:t>Versions are not visible except </a:t>
            </a:r>
            <a:r>
              <a:rPr lang="en-US" altLang="en-US" sz="1600" dirty="0"/>
              <a:t>when</a:t>
            </a:r>
            <a:r>
              <a:rPr lang="en-US" altLang="en-US" sz="1800" dirty="0"/>
              <a:t> committing transactions.</a:t>
            </a:r>
          </a:p>
          <a:p>
            <a:r>
              <a:rPr lang="en-US" altLang="en-US" sz="1800" dirty="0"/>
              <a:t>Transactions generate workspaces that are completely isolated.</a:t>
            </a:r>
            <a:endParaRPr lang="en-US" alt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9AC91F-2515-4C9B-B2FB-8566225E9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812" y="2770970"/>
            <a:ext cx="3809999" cy="2242300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F903AF60-C5EF-47CB-9786-B7F64DFA87D9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392363"/>
            <a:ext cx="5181600" cy="2652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600" dirty="0"/>
              <a:t>Concurrency control schemes coordinate concurrent transactions.</a:t>
            </a:r>
          </a:p>
          <a:p>
            <a:pPr lvl="1"/>
            <a:r>
              <a:rPr lang="en-US" altLang="en-US" sz="1600" dirty="0"/>
              <a:t>Locking</a:t>
            </a:r>
          </a:p>
          <a:p>
            <a:pPr lvl="1"/>
            <a:r>
              <a:rPr lang="en-US" altLang="en-US" sz="1600" dirty="0"/>
              <a:t>Optimistic concurrency control</a:t>
            </a:r>
          </a:p>
          <a:p>
            <a:r>
              <a:rPr lang="en-US" altLang="en-US" sz="1600" dirty="0"/>
              <a:t>Long transactions represent workspaces and development paths.</a:t>
            </a:r>
          </a:p>
          <a:p>
            <a:r>
              <a:rPr lang="en-US" altLang="en-US" sz="1600" dirty="0"/>
              <a:t>Disadvantage: Concurrency control limits change propagation in the repository.</a:t>
            </a:r>
          </a:p>
          <a:p>
            <a:pPr lvl="1"/>
            <a:endParaRPr lang="en-US" alt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1EEFA8-A541-4C71-A456-E4887913E855}"/>
              </a:ext>
            </a:extLst>
          </p:cNvPr>
          <p:cNvSpPr/>
          <p:nvPr/>
        </p:nvSpPr>
        <p:spPr>
          <a:xfrm>
            <a:off x="72189" y="4975146"/>
            <a:ext cx="8763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The long transactions model takes a broader approach by assuming that a system is built up out of logical changes. Its focus is on </a:t>
            </a:r>
            <a:r>
              <a:rPr lang="en-CA" b="1" u="sng" dirty="0"/>
              <a:t>the coordination and integration of these changes</a:t>
            </a:r>
            <a:r>
              <a:rPr lang="en-CA" dirty="0"/>
              <a:t>. Basically, it uses versions of configurations and versions of files. A configuration is created based on a change request which is stored separately. Files in this configuration can be synchronized using the check-out/check-in model</a:t>
            </a:r>
            <a:r>
              <a:rPr lang="en-CA" b="1" u="sng" dirty="0"/>
              <a:t>. When the change is completed, the complete configuration is stored back into the repository and integrated with other changes</a:t>
            </a:r>
            <a:r>
              <a:rPr lang="en-CA" dirty="0"/>
              <a:t>.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630445FC-F8B6-4077-A552-0B9772D6B6A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47271" y="1012004"/>
            <a:ext cx="2562119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alt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Recent improvements</a:t>
            </a:r>
          </a:p>
        </p:txBody>
      </p:sp>
      <p:sp>
        <p:nvSpPr>
          <p:cNvPr id="51203" name="Slide Number Placeholder 4">
            <a:extLst>
              <a:ext uri="{FF2B5EF4-FFF2-40B4-BE49-F238E27FC236}">
                <a16:creationId xmlns:a16="http://schemas.microsoft.com/office/drawing/2014/main" id="{0C72E887-5325-4A72-98E6-6A579245B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44665" y="6356350"/>
            <a:ext cx="470685" cy="365125"/>
          </a:xfr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400">
                <a:solidFill>
                  <a:schemeClr val="tx1"/>
                </a:solidFill>
                <a:latin typeface="Symbol" panose="05050102010706020507" pitchFamily="18" charset="2"/>
              </a:defRPr>
            </a:lvl1pPr>
            <a:lvl2pPr marL="742950" indent="-285750" algn="r">
              <a:defRPr sz="2400">
                <a:solidFill>
                  <a:schemeClr val="tx1"/>
                </a:solidFill>
                <a:latin typeface="Symbol" panose="05050102010706020507" pitchFamily="18" charset="2"/>
              </a:defRPr>
            </a:lvl2pPr>
            <a:lvl3pPr marL="1143000" indent="-228600" algn="r">
              <a:defRPr sz="2400">
                <a:solidFill>
                  <a:schemeClr val="tx1"/>
                </a:solidFill>
                <a:latin typeface="Symbol" panose="05050102010706020507" pitchFamily="18" charset="2"/>
              </a:defRPr>
            </a:lvl3pPr>
            <a:lvl4pPr marL="1600200" indent="-228600" algn="r">
              <a:defRPr sz="2400">
                <a:solidFill>
                  <a:schemeClr val="tx1"/>
                </a:solidFill>
                <a:latin typeface="Symbol" panose="05050102010706020507" pitchFamily="18" charset="2"/>
              </a:defRPr>
            </a:lvl4pPr>
            <a:lvl5pPr marL="2057400" indent="-228600" algn="r">
              <a:defRPr sz="2400">
                <a:solidFill>
                  <a:schemeClr val="tx1"/>
                </a:solidFill>
                <a:latin typeface="Symbol" panose="05050102010706020507" pitchFamily="18" charset="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anose="05050102010706020507" pitchFamily="18" charset="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anose="05050102010706020507" pitchFamily="18" charset="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anose="05050102010706020507" pitchFamily="18" charset="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anose="05050102010706020507" pitchFamily="18" charset="2"/>
              </a:defRPr>
            </a:lvl9pPr>
          </a:lstStyle>
          <a:p>
            <a:pPr>
              <a:spcAft>
                <a:spcPts val="600"/>
              </a:spcAft>
            </a:pPr>
            <a:fld id="{0C3B1352-97DE-42F1-9DD4-031D56CABD14}" type="slidenum">
              <a:rPr lang="en-US" altLang="en-US" sz="1000">
                <a:solidFill>
                  <a:prstClr val="black">
                    <a:tint val="75000"/>
                  </a:prstClr>
                </a:solidFill>
                <a:latin typeface="+mn-lt"/>
              </a:rPr>
              <a:pPr>
                <a:spcAft>
                  <a:spcPts val="600"/>
                </a:spcAft>
              </a:pPr>
              <a:t>38</a:t>
            </a:fld>
            <a:r>
              <a:rPr lang="en-US" altLang="en-US" sz="1000">
                <a:solidFill>
                  <a:prstClr val="black">
                    <a:tint val="75000"/>
                  </a:prstClr>
                </a:solidFill>
                <a:latin typeface="+mn-lt"/>
              </a:rPr>
              <a:t> </a:t>
            </a:r>
          </a:p>
        </p:txBody>
      </p:sp>
      <p:graphicFrame>
        <p:nvGraphicFramePr>
          <p:cNvPr id="51207" name="Rectangle 3">
            <a:extLst>
              <a:ext uri="{FF2B5EF4-FFF2-40B4-BE49-F238E27FC236}">
                <a16:creationId xmlns:a16="http://schemas.microsoft.com/office/drawing/2014/main" id="{DF7B9475-59AD-476B-A848-5EBE515EC4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5730407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59914" name="Rectangle 1659913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9916" name="Freeform: Shape 1659915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384350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599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643467"/>
            <a:ext cx="2213403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Release creation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35F31CB-66B0-436F-B1EF-C3EA9CBD2175}" type="slidenum">
              <a:rPr lang="en-US" sz="12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39</a:t>
            </a:fld>
            <a:endParaRPr lang="en-US" sz="1200">
              <a:solidFill>
                <a:srgbClr val="898989"/>
              </a:solidFill>
            </a:endParaRPr>
          </a:p>
        </p:txBody>
      </p:sp>
      <p:graphicFrame>
        <p:nvGraphicFramePr>
          <p:cNvPr id="1659909" name="Rectangle 3">
            <a:extLst>
              <a:ext uri="{FF2B5EF4-FFF2-40B4-BE49-F238E27FC236}">
                <a16:creationId xmlns:a16="http://schemas.microsoft.com/office/drawing/2014/main" id="{B654EF03-97F9-4CC2-A943-C08C947FBBD4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54922877"/>
              </p:ext>
            </p:extLst>
          </p:nvPr>
        </p:nvGraphicFramePr>
        <p:xfrm>
          <a:off x="3905730" y="643466"/>
          <a:ext cx="4718785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074878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Freeform: Shape 72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1754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34896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6914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278320" y="1161288"/>
            <a:ext cx="2578608" cy="11247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Configuration Management Space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50317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ectangle 1027"/>
          <p:cNvSpPr txBox="1">
            <a:spLocks noChangeArrowheads="1"/>
          </p:cNvSpPr>
          <p:nvPr/>
        </p:nvSpPr>
        <p:spPr bwMode="gray">
          <a:xfrm>
            <a:off x="278319" y="2637536"/>
            <a:ext cx="3395905" cy="3287776"/>
          </a:xfrm>
          <a:prstGeom prst="rect">
            <a:avLst/>
          </a:prstGeom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51435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50000"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build anywhere, anytime, with correct components</a:t>
            </a:r>
          </a:p>
          <a:p>
            <a:pPr marL="51435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50000"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several builds running in parallel</a:t>
            </a:r>
          </a:p>
          <a:p>
            <a:pPr marL="51435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50000"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each build can run itself in parallel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C9596D-9339-4A81-9E82-2EC5F765D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225" y="1763951"/>
            <a:ext cx="5191455" cy="343933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69480" y="6356350"/>
            <a:ext cx="159334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DFE14F6-BF1E-42BE-B1B4-7AF5BD4ECE61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57299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35A4E5C-F938-4843-8541-A3FBA780E2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69" r="37896"/>
          <a:stretch/>
        </p:blipFill>
        <p:spPr>
          <a:xfrm>
            <a:off x="20" y="10"/>
            <a:ext cx="3477914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477935" y="0"/>
            <a:ext cx="566606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156F8-3C96-423D-AAA2-929920CC234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57996" y="640082"/>
            <a:ext cx="4705943" cy="33516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6000">
                <a:solidFill>
                  <a:schemeClr val="bg1"/>
                </a:solidFill>
              </a:rPr>
              <a:t>CM Tool support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C5CD3-79E6-4061-A13E-36EAF169A7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9A2B4F1D-0CA0-4319-8DD8-D7CE08A1B3CD}" type="datetime1">
              <a:rPr lang="en-US" sz="120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11/8/2023</a:t>
            </a:fld>
            <a:endParaRPr lang="en-US" sz="12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363FA-0120-4FA4-874C-27BE42C82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F3C499D3-B5CB-4FD9-8C71-8574F4BAFCC3}" type="slidenum">
              <a:rPr lang="en-US" sz="1200">
                <a:solidFill>
                  <a:schemeClr val="bg1">
                    <a:lumMod val="85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40</a:t>
            </a:fld>
            <a:endParaRPr lang="en-US" sz="1200">
              <a:solidFill>
                <a:schemeClr val="bg1">
                  <a:lumMod val="85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324157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68106" name="Rectangle 1668105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8108" name="Freeform: Shape 1668107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384350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68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643467"/>
            <a:ext cx="2213403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CASE tools for configuration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992301F-EE16-4E28-8645-42C5DE5CD6E3}" type="slidenum">
              <a:rPr lang="en-US" sz="12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41</a:t>
            </a:fld>
            <a:endParaRPr lang="en-US" sz="1200">
              <a:solidFill>
                <a:srgbClr val="898989"/>
              </a:solidFill>
            </a:endParaRPr>
          </a:p>
        </p:txBody>
      </p:sp>
      <p:graphicFrame>
        <p:nvGraphicFramePr>
          <p:cNvPr id="1668101" name="Rectangle 3">
            <a:extLst>
              <a:ext uri="{FF2B5EF4-FFF2-40B4-BE49-F238E27FC236}">
                <a16:creationId xmlns:a16="http://schemas.microsoft.com/office/drawing/2014/main" id="{6772A853-607C-4806-BBB4-281249371CDD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495228365"/>
              </p:ext>
            </p:extLst>
          </p:nvPr>
        </p:nvGraphicFramePr>
        <p:xfrm>
          <a:off x="3905730" y="643466"/>
          <a:ext cx="4718785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5642526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69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47271" y="1012004"/>
            <a:ext cx="2562119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CM workbenches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44665" y="6356350"/>
            <a:ext cx="47068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92E9CB5-E906-4822-8B02-DD59247B9A8C}" type="slidenum">
              <a:rPr lang="en-US" sz="10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42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669125" name="Rectangle 3">
            <a:extLst>
              <a:ext uri="{FF2B5EF4-FFF2-40B4-BE49-F238E27FC236}">
                <a16:creationId xmlns:a16="http://schemas.microsoft.com/office/drawing/2014/main" id="{4F3449BD-979C-4F17-80C7-21991EC02364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133967182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9959612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77322" name="Rectangle 1677321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7324" name="Freeform: Shape 1677323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384350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7731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643467"/>
            <a:ext cx="2213403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EEDD2AA-D15B-424B-83A3-023F0A18CFB5}" type="slidenum">
              <a:rPr lang="en-US" sz="12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43</a:t>
            </a:fld>
            <a:endParaRPr lang="en-US" sz="1200">
              <a:solidFill>
                <a:srgbClr val="898989"/>
              </a:solidFill>
            </a:endParaRPr>
          </a:p>
        </p:txBody>
      </p:sp>
      <p:graphicFrame>
        <p:nvGraphicFramePr>
          <p:cNvPr id="1677317" name="Rectangle 2">
            <a:extLst>
              <a:ext uri="{FF2B5EF4-FFF2-40B4-BE49-F238E27FC236}">
                <a16:creationId xmlns:a16="http://schemas.microsoft.com/office/drawing/2014/main" id="{FDD9335C-C25E-4AD6-BD12-A64354E4E10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550382758"/>
              </p:ext>
            </p:extLst>
          </p:nvPr>
        </p:nvGraphicFramePr>
        <p:xfrm>
          <a:off x="3905730" y="643466"/>
          <a:ext cx="4718785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7013832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79370" name="Rectangle 1679369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9372" name="Freeform: Shape 1679371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384350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79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643467"/>
            <a:ext cx="2213403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C72B565-B682-4BA7-8F43-09DC5646A1A5}" type="slidenum">
              <a:rPr lang="en-US" sz="12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44</a:t>
            </a:fld>
            <a:endParaRPr lang="en-US" sz="1200">
              <a:solidFill>
                <a:srgbClr val="898989"/>
              </a:solidFill>
            </a:endParaRPr>
          </a:p>
        </p:txBody>
      </p:sp>
      <p:graphicFrame>
        <p:nvGraphicFramePr>
          <p:cNvPr id="1679365" name="Rectangle 3">
            <a:extLst>
              <a:ext uri="{FF2B5EF4-FFF2-40B4-BE49-F238E27FC236}">
                <a16:creationId xmlns:a16="http://schemas.microsoft.com/office/drawing/2014/main" id="{9A89039C-23B8-4D1E-AD3D-7566B1734AA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12443332"/>
              </p:ext>
            </p:extLst>
          </p:nvPr>
        </p:nvGraphicFramePr>
        <p:xfrm>
          <a:off x="3905730" y="643466"/>
          <a:ext cx="4718785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158786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0835" name="Rectangle 3">
            <a:extLst>
              <a:ext uri="{FF2B5EF4-FFF2-40B4-BE49-F238E27FC236}">
                <a16:creationId xmlns:a16="http://schemas.microsoft.com/office/drawing/2014/main" id="{F7CD5AE5-DF7F-42D1-937B-6559AF433B4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05677" y="914400"/>
            <a:ext cx="27432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 Configuration Management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7115050A-3753-4BCD-BB9C-463EB3F6C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66" y="1313309"/>
            <a:ext cx="4915159" cy="4239324"/>
          </a:xfrm>
          <a:prstGeom prst="rect">
            <a:avLst/>
          </a:prstGeom>
        </p:spPr>
      </p:pic>
      <p:sp>
        <p:nvSpPr>
          <p:cNvPr id="38" name="Rectangle 11">
            <a:extLst>
              <a:ext uri="{FF2B5EF4-FFF2-40B4-BE49-F238E27FC236}">
                <a16:creationId xmlns:a16="http://schemas.microsoft.com/office/drawing/2014/main" id="{A9459F5B-E15C-498F-AD32-24384D95EF11}"/>
              </a:ext>
            </a:extLst>
          </p:cNvPr>
          <p:cNvSpPr txBox="1">
            <a:spLocks noChangeArrowheads="1"/>
          </p:cNvSpPr>
          <p:nvPr/>
        </p:nvSpPr>
        <p:spPr>
          <a:xfrm>
            <a:off x="4876800" y="209112"/>
            <a:ext cx="3276600" cy="10668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GB" altLang="en-US" sz="2800" b="1" dirty="0">
                <a:solidFill>
                  <a:srgbClr val="0000CC"/>
                </a:solidFill>
              </a:rPr>
              <a:t>A way of dealing with </a:t>
            </a:r>
            <a:r>
              <a:rPr lang="en-GB" altLang="en-US" sz="2800" b="1" i="1" dirty="0">
                <a:solidFill>
                  <a:srgbClr val="000066"/>
                </a:solidFill>
              </a:rPr>
              <a:t>changes</a:t>
            </a:r>
            <a:endParaRPr lang="en-GB" altLang="en-US" sz="28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1858" name="Rectangle 2">
            <a:extLst>
              <a:ext uri="{FF2B5EF4-FFF2-40B4-BE49-F238E27FC236}">
                <a16:creationId xmlns:a16="http://schemas.microsoft.com/office/drawing/2014/main" id="{40B6E532-F710-4966-AFC5-6C78D978A39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963877"/>
            <a:ext cx="2620771" cy="18555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/>
            <a:r>
              <a:rPr lang="en-US" altLang="en-US" sz="3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1859" name="Rectangle 3">
            <a:extLst>
              <a:ext uri="{FF2B5EF4-FFF2-40B4-BE49-F238E27FC236}">
                <a16:creationId xmlns:a16="http://schemas.microsoft.com/office/drawing/2014/main" id="{DDFE6A49-6ECF-4726-99D8-C03DA7E54FB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732023" y="963877"/>
            <a:ext cx="4783327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/>
            <a:r>
              <a:rPr lang="en-US" altLang="en-US" b="1" i="1" dirty="0">
                <a:effectLst/>
              </a:rPr>
              <a:t>Configuration item</a:t>
            </a:r>
            <a:r>
              <a:rPr lang="en-US" altLang="en-US" b="1" dirty="0">
                <a:effectLst/>
              </a:rPr>
              <a:t> = “An aggregation of </a:t>
            </a:r>
            <a:r>
              <a:rPr lang="en-US" altLang="en-US" b="1" i="1" dirty="0">
                <a:effectLst/>
              </a:rPr>
              <a:t>hardware</a:t>
            </a:r>
            <a:r>
              <a:rPr lang="en-US" altLang="en-US" b="1" dirty="0">
                <a:effectLst/>
              </a:rPr>
              <a:t>, </a:t>
            </a:r>
            <a:r>
              <a:rPr lang="en-US" altLang="en-US" b="1" i="1" dirty="0">
                <a:effectLst/>
              </a:rPr>
              <a:t>software</a:t>
            </a:r>
            <a:r>
              <a:rPr lang="en-US" altLang="en-US" b="1" dirty="0">
                <a:effectLst/>
              </a:rPr>
              <a:t>, or both that is designated for configuration management and treated as </a:t>
            </a:r>
            <a:r>
              <a:rPr lang="en-US" altLang="en-US" b="1" i="1" dirty="0">
                <a:effectLst/>
              </a:rPr>
              <a:t>a single entity</a:t>
            </a:r>
            <a:r>
              <a:rPr lang="en-US" altLang="en-US" b="1" dirty="0">
                <a:effectLst/>
              </a:rPr>
              <a:t> in the configuration management process.” [</a:t>
            </a:r>
            <a:r>
              <a:rPr lang="en-US" altLang="en-US" b="1" i="1" dirty="0">
                <a:effectLst/>
              </a:rPr>
              <a:t>CMM , IEEE Std 610</a:t>
            </a:r>
            <a:r>
              <a:rPr lang="en-US" altLang="en-US" b="1" dirty="0">
                <a:effectLst/>
              </a:rPr>
              <a:t>]</a:t>
            </a:r>
          </a:p>
        </p:txBody>
      </p:sp>
      <p:sp>
        <p:nvSpPr>
          <p:cNvPr id="761862" name="Text Box 6">
            <a:extLst>
              <a:ext uri="{FF2B5EF4-FFF2-40B4-BE49-F238E27FC236}">
                <a16:creationId xmlns:a16="http://schemas.microsoft.com/office/drawing/2014/main" id="{3BC65F00-05F4-4E21-BB80-C7E581C66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744450"/>
            <a:ext cx="4630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9CCFF"/>
                    </a:gs>
                    <a:gs pos="50000">
                      <a:schemeClr val="tx1"/>
                    </a:gs>
                    <a:gs pos="100000">
                      <a:srgbClr val="99CC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0" lang="en-GB" altLang="en-US" dirty="0">
                <a:solidFill>
                  <a:schemeClr val="hlink"/>
                </a:solidFill>
              </a:rPr>
              <a:t>Configuration item [</a:t>
            </a:r>
            <a:r>
              <a:rPr kumimoji="0" lang="en-GB" altLang="en-US" i="1" dirty="0">
                <a:solidFill>
                  <a:srgbClr val="000066"/>
                </a:solidFill>
              </a:rPr>
              <a:t>CMM </a:t>
            </a:r>
            <a:r>
              <a:rPr kumimoji="0" lang="en-GB" altLang="en-US" dirty="0">
                <a:solidFill>
                  <a:schemeClr val="hlink"/>
                </a:solidFill>
              </a:rPr>
              <a:t>]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B7826D-60D9-423D-A43F-213BF83BF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75" y="2416707"/>
            <a:ext cx="2773920" cy="41212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85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" y="465745"/>
            <a:ext cx="8343900" cy="5639435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2882" name="Rectangle 2">
            <a:extLst>
              <a:ext uri="{FF2B5EF4-FFF2-40B4-BE49-F238E27FC236}">
                <a16:creationId xmlns:a16="http://schemas.microsoft.com/office/drawing/2014/main" id="{AF913038-C2F8-48B4-9E5D-27E20280236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894027"/>
            <a:ext cx="2620771" cy="2420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/>
            <a:r>
              <a:rPr lang="en-US" altLang="en-US" sz="37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2883" name="Rectangle 3">
            <a:extLst>
              <a:ext uri="{FF2B5EF4-FFF2-40B4-BE49-F238E27FC236}">
                <a16:creationId xmlns:a16="http://schemas.microsoft.com/office/drawing/2014/main" id="{C5C9C993-5BF2-4067-B3FB-1A7436A32C4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732024" y="894027"/>
            <a:ext cx="4783326" cy="47828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/>
            <a:r>
              <a:rPr lang="en-US" altLang="en-US" b="1" dirty="0">
                <a:solidFill>
                  <a:schemeClr val="bg1"/>
                </a:solidFill>
                <a:effectLst/>
              </a:rPr>
              <a:t>SCI = “</a:t>
            </a:r>
            <a:r>
              <a:rPr lang="en-US" altLang="en-US" b="1" i="1" dirty="0">
                <a:solidFill>
                  <a:schemeClr val="bg1"/>
                </a:solidFill>
                <a:effectLst/>
              </a:rPr>
              <a:t>Information</a:t>
            </a:r>
            <a:r>
              <a:rPr lang="en-US" altLang="en-US" b="1" dirty="0">
                <a:solidFill>
                  <a:schemeClr val="bg1"/>
                </a:solidFill>
                <a:effectLst/>
              </a:rPr>
              <a:t> that is created as part of the software engineering process.” [</a:t>
            </a:r>
            <a:r>
              <a:rPr lang="en-US" altLang="en-US" b="1" i="1" dirty="0" err="1">
                <a:solidFill>
                  <a:schemeClr val="bg1"/>
                </a:solidFill>
                <a:effectLst/>
              </a:rPr>
              <a:t>R.Pressman</a:t>
            </a:r>
            <a:r>
              <a:rPr lang="en-US" altLang="en-US" b="1" dirty="0">
                <a:solidFill>
                  <a:schemeClr val="bg1"/>
                </a:solidFill>
                <a:effectLst/>
              </a:rPr>
              <a:t>]</a:t>
            </a:r>
          </a:p>
          <a:p>
            <a:pPr indent="-228600" defTabSz="914400"/>
            <a:r>
              <a:rPr lang="en-US" altLang="en-US" b="1" dirty="0">
                <a:solidFill>
                  <a:schemeClr val="bg1"/>
                </a:solidFill>
                <a:effectLst/>
              </a:rPr>
              <a:t>Types of SCIs:</a:t>
            </a:r>
          </a:p>
          <a:p>
            <a:pPr indent="-228600" defTabSz="914400"/>
            <a:endParaRPr lang="en-US" altLang="en-US" b="1" dirty="0">
              <a:solidFill>
                <a:schemeClr val="bg1"/>
              </a:solidFill>
              <a:effectLst/>
            </a:endParaRPr>
          </a:p>
          <a:p>
            <a:pPr indent="-228600" defTabSz="914400"/>
            <a:r>
              <a:rPr lang="en-US" altLang="en-US" b="1" i="1" dirty="0">
                <a:solidFill>
                  <a:schemeClr val="bg1"/>
                </a:solidFill>
                <a:effectLst/>
              </a:rPr>
              <a:t>computer programs</a:t>
            </a:r>
            <a:r>
              <a:rPr lang="en-US" altLang="en-US" b="1" dirty="0">
                <a:solidFill>
                  <a:schemeClr val="bg1"/>
                </a:solidFill>
                <a:effectLst/>
              </a:rPr>
              <a:t> (source code or exec)</a:t>
            </a:r>
          </a:p>
          <a:p>
            <a:pPr indent="-228600" defTabSz="914400"/>
            <a:endParaRPr lang="en-US" altLang="en-US" b="1" i="1" dirty="0">
              <a:solidFill>
                <a:schemeClr val="bg1"/>
              </a:solidFill>
              <a:effectLst/>
            </a:endParaRPr>
          </a:p>
          <a:p>
            <a:pPr indent="-228600" defTabSz="914400"/>
            <a:r>
              <a:rPr lang="en-US" altLang="en-US" b="1" i="1" dirty="0">
                <a:solidFill>
                  <a:schemeClr val="bg1"/>
                </a:solidFill>
                <a:effectLst/>
              </a:rPr>
              <a:t>documents</a:t>
            </a:r>
            <a:r>
              <a:rPr lang="en-US" altLang="en-US" b="1" dirty="0">
                <a:solidFill>
                  <a:schemeClr val="bg1"/>
                </a:solidFill>
                <a:effectLst/>
              </a:rPr>
              <a:t> (also manuals)</a:t>
            </a:r>
          </a:p>
          <a:p>
            <a:pPr indent="-228600" defTabSz="914400"/>
            <a:endParaRPr lang="en-US" altLang="en-US" b="1" i="1" dirty="0">
              <a:solidFill>
                <a:schemeClr val="bg1"/>
              </a:solidFill>
              <a:effectLst/>
            </a:endParaRPr>
          </a:p>
          <a:p>
            <a:pPr indent="-228600" defTabSz="914400"/>
            <a:r>
              <a:rPr lang="en-US" altLang="en-US" b="1" i="1" dirty="0">
                <a:solidFill>
                  <a:schemeClr val="bg1"/>
                </a:solidFill>
                <a:effectLst/>
              </a:rPr>
              <a:t>data</a:t>
            </a:r>
            <a:r>
              <a:rPr lang="en-US" altLang="en-US" b="1" dirty="0">
                <a:solidFill>
                  <a:schemeClr val="bg1"/>
                </a:solidFill>
                <a:effectLst/>
              </a:rPr>
              <a:t> (e.g. test cases)</a:t>
            </a: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3FD62ADA-F4B2-4B23-82F6-1129775B1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2803" y="859449"/>
            <a:ext cx="5162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9CCFF"/>
                    </a:gs>
                    <a:gs pos="50000">
                      <a:schemeClr val="tx1"/>
                    </a:gs>
                    <a:gs pos="100000">
                      <a:srgbClr val="99CC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altLang="en-US" sz="2800" b="1" dirty="0">
                <a:solidFill>
                  <a:srgbClr val="330099"/>
                </a:solidFill>
                <a:latin typeface="Arial" panose="020B0604020202020204" pitchFamily="34" charset="0"/>
              </a:rPr>
              <a:t>Soft. Configuration Item (SCI)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8E73FC-00A0-41A5-9993-D7A0B9090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096" y="3001420"/>
            <a:ext cx="1854317" cy="251001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288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3906" name="Rectangle 2">
            <a:extLst>
              <a:ext uri="{FF2B5EF4-FFF2-40B4-BE49-F238E27FC236}">
                <a16:creationId xmlns:a16="http://schemas.microsoft.com/office/drawing/2014/main" id="{D9DB346E-4FB9-4B17-95BB-3FFDECCF29D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963877"/>
            <a:ext cx="2620771" cy="25413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/>
            <a:r>
              <a:rPr lang="en-US" altLang="en-US" sz="37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3907" name="Rectangle 3">
            <a:extLst>
              <a:ext uri="{FF2B5EF4-FFF2-40B4-BE49-F238E27FC236}">
                <a16:creationId xmlns:a16="http://schemas.microsoft.com/office/drawing/2014/main" id="{75A70CB7-F5DF-44A8-BA14-79E88DC2CA6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732023" y="963877"/>
            <a:ext cx="4783327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/>
            <a:r>
              <a:rPr lang="en-US" altLang="en-US" b="1" i="1">
                <a:effectLst/>
              </a:rPr>
              <a:t>Name</a:t>
            </a:r>
            <a:r>
              <a:rPr lang="en-US" altLang="en-US" b="1">
                <a:effectLst/>
              </a:rPr>
              <a:t> (character string)</a:t>
            </a:r>
          </a:p>
          <a:p>
            <a:pPr indent="-228600" defTabSz="914400"/>
            <a:r>
              <a:rPr lang="en-US" altLang="en-US" b="1" i="1">
                <a:effectLst/>
              </a:rPr>
              <a:t>Description</a:t>
            </a:r>
            <a:r>
              <a:rPr lang="en-US" altLang="en-US" b="1">
                <a:effectLst/>
              </a:rPr>
              <a:t> (SCI type, project identifier, version information, change information)</a:t>
            </a:r>
          </a:p>
          <a:p>
            <a:pPr indent="-228600" defTabSz="914400"/>
            <a:r>
              <a:rPr lang="en-US" altLang="en-US" b="1" i="1">
                <a:effectLst/>
              </a:rPr>
              <a:t>Resources</a:t>
            </a:r>
            <a:r>
              <a:rPr lang="en-US" altLang="en-US" b="1">
                <a:effectLst/>
              </a:rPr>
              <a:t> required by the SCI (e.g. global variables required to compile the module)</a:t>
            </a:r>
          </a:p>
          <a:p>
            <a:pPr indent="-228600" defTabSz="914400"/>
            <a:r>
              <a:rPr lang="en-US" altLang="en-US" b="1" i="1">
                <a:effectLst/>
              </a:rPr>
              <a:t>Realisation</a:t>
            </a:r>
            <a:r>
              <a:rPr lang="en-US" altLang="en-US" b="1">
                <a:effectLst/>
              </a:rPr>
              <a:t> (e.g. a link to a text file)</a:t>
            </a:r>
          </a:p>
        </p:txBody>
      </p:sp>
      <p:sp>
        <p:nvSpPr>
          <p:cNvPr id="763910" name="Text Box 6">
            <a:extLst>
              <a:ext uri="{FF2B5EF4-FFF2-40B4-BE49-F238E27FC236}">
                <a16:creationId xmlns:a16="http://schemas.microsoft.com/office/drawing/2014/main" id="{71223E51-55C5-4D06-A60A-EAB59F782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9411" y="1219200"/>
            <a:ext cx="3429378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9CCFF"/>
                    </a:gs>
                    <a:gs pos="50000">
                      <a:schemeClr val="tx1"/>
                    </a:gs>
                    <a:gs pos="100000">
                      <a:srgbClr val="99CC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0" lang="en-GB" altLang="en-US" sz="3600" b="1" dirty="0">
                <a:solidFill>
                  <a:schemeClr val="hlink"/>
                </a:solidFill>
              </a:rPr>
              <a:t>SCI identification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DD3EC6-297B-4FB7-B7E9-F8B15DE13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69" y="2895600"/>
            <a:ext cx="3010122" cy="3642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90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64930" name="Rectangle 2">
            <a:extLst>
              <a:ext uri="{FF2B5EF4-FFF2-40B4-BE49-F238E27FC236}">
                <a16:creationId xmlns:a16="http://schemas.microsoft.com/office/drawing/2014/main" id="{5E2B2D11-6627-4CA3-B401-A4F32783B1C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80059" y="2053641"/>
            <a:ext cx="275187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alt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764931" name="Rectangle 3">
            <a:extLst>
              <a:ext uri="{FF2B5EF4-FFF2-40B4-BE49-F238E27FC236}">
                <a16:creationId xmlns:a16="http://schemas.microsoft.com/office/drawing/2014/main" id="{2BB8DE81-6AC1-4326-ABE8-7C0A9D3DE25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67930" y="801866"/>
            <a:ext cx="3979563" cy="17127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/>
            <a:r>
              <a:rPr lang="en-US" altLang="en-US" b="1" dirty="0">
                <a:solidFill>
                  <a:srgbClr val="000000"/>
                </a:solidFill>
                <a:effectLst/>
              </a:rPr>
              <a:t>Basic</a:t>
            </a:r>
          </a:p>
          <a:p>
            <a:pPr indent="-228600" defTabSz="914400"/>
            <a:r>
              <a:rPr lang="en-US" altLang="en-US" b="1" dirty="0">
                <a:solidFill>
                  <a:srgbClr val="000000"/>
                </a:solidFill>
                <a:effectLst/>
              </a:rPr>
              <a:t>Aggregate (composed of basic or aggregate SCIs)</a:t>
            </a:r>
          </a:p>
        </p:txBody>
      </p:sp>
      <p:sp>
        <p:nvSpPr>
          <p:cNvPr id="764934" name="Text Box 6">
            <a:extLst>
              <a:ext uri="{FF2B5EF4-FFF2-40B4-BE49-F238E27FC236}">
                <a16:creationId xmlns:a16="http://schemas.microsoft.com/office/drawing/2014/main" id="{2CE5E588-5DF4-49B7-8E77-379A23273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76988"/>
            <a:ext cx="2623335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9CCFF"/>
                    </a:gs>
                    <a:gs pos="50000">
                      <a:schemeClr val="tx1"/>
                    </a:gs>
                    <a:gs pos="100000">
                      <a:srgbClr val="99CC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0" lang="en-GB" altLang="en-US" sz="3600" b="1" dirty="0"/>
              <a:t>SCI can be ...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F4693F-9632-4AE6-B3C1-83232842B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636" y="2514600"/>
            <a:ext cx="4304149" cy="4060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4931" grpId="0" build="p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HGXZUEEMWR1uj8GOvbV0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2336</Words>
  <Application>Microsoft Office PowerPoint</Application>
  <PresentationFormat>On-screen Show (4:3)</PresentationFormat>
  <Paragraphs>326</Paragraphs>
  <Slides>44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Monotype Sorts</vt:lpstr>
      <vt:lpstr>Office Theme</vt:lpstr>
      <vt:lpstr>SOEN 6431  SOFTWARE MAINTENANCE AND EVOLUTION</vt:lpstr>
      <vt:lpstr>PowerPoint Presentation</vt:lpstr>
      <vt:lpstr>System families</vt:lpstr>
      <vt:lpstr>Configuration Management Space</vt:lpstr>
      <vt:lpstr>Introduction Configuration Management</vt:lpstr>
      <vt:lpstr>Introduction</vt:lpstr>
      <vt:lpstr>Introduction</vt:lpstr>
      <vt:lpstr>Introduction</vt:lpstr>
      <vt:lpstr>Introduction</vt:lpstr>
      <vt:lpstr>Introduction</vt:lpstr>
      <vt:lpstr>Introduction</vt:lpstr>
      <vt:lpstr>Configuration management</vt:lpstr>
      <vt:lpstr>SCM Repository</vt:lpstr>
      <vt:lpstr>Repository Content</vt:lpstr>
      <vt:lpstr>Repository Features</vt:lpstr>
      <vt:lpstr>The SCM Process</vt:lpstr>
      <vt:lpstr>The SCM Process</vt:lpstr>
      <vt:lpstr>The CM plan</vt:lpstr>
      <vt:lpstr>Configuration item identification</vt:lpstr>
      <vt:lpstr>CM standards</vt:lpstr>
      <vt:lpstr>Derivation history</vt:lpstr>
      <vt:lpstr>Two Types of Versions:</vt:lpstr>
      <vt:lpstr>Version and release management</vt:lpstr>
      <vt:lpstr>Version derivation structure</vt:lpstr>
      <vt:lpstr> The configuration database</vt:lpstr>
      <vt:lpstr>CM database implementation</vt:lpstr>
      <vt:lpstr>Release management </vt:lpstr>
      <vt:lpstr>Release management</vt:lpstr>
      <vt:lpstr>Release problems</vt:lpstr>
      <vt:lpstr>System release strategy</vt:lpstr>
      <vt:lpstr>Creating Configurations</vt:lpstr>
      <vt:lpstr>Creating Configurations: Composition Model (Parts List)</vt:lpstr>
      <vt:lpstr>Version Selection</vt:lpstr>
      <vt:lpstr>Version selection by rules just a few examples</vt:lpstr>
      <vt:lpstr>Version selection by rules</vt:lpstr>
      <vt:lpstr>b. Change Set Model</vt:lpstr>
      <vt:lpstr>c. Long Transaction Model</vt:lpstr>
      <vt:lpstr>Recent improvements</vt:lpstr>
      <vt:lpstr>Release creation</vt:lpstr>
      <vt:lpstr>CM Tool support</vt:lpstr>
      <vt:lpstr>CASE tools for configuration management</vt:lpstr>
      <vt:lpstr>CM workbenches</vt:lpstr>
      <vt:lpstr>Key points</vt:lpstr>
      <vt:lpstr>Key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SOEN 6431  SOFTWARE MAINTENANCE AND EVOLUTION</dc:title>
  <dc:creator>Juergen Rilling</dc:creator>
  <cp:lastModifiedBy>Juergen Rilling</cp:lastModifiedBy>
  <cp:revision>1</cp:revision>
  <dcterms:created xsi:type="dcterms:W3CDTF">2020-01-21T18:10:58Z</dcterms:created>
  <dcterms:modified xsi:type="dcterms:W3CDTF">2023-11-08T15:24:45Z</dcterms:modified>
</cp:coreProperties>
</file>