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359" r:id="rId1"/>
  </p:sldMasterIdLst>
  <p:notesMasterIdLst>
    <p:notesMasterId r:id="rId35"/>
  </p:notesMasterIdLst>
  <p:sldIdLst>
    <p:sldId id="407" r:id="rId2"/>
    <p:sldId id="373" r:id="rId3"/>
    <p:sldId id="374" r:id="rId4"/>
    <p:sldId id="375" r:id="rId5"/>
    <p:sldId id="376" r:id="rId6"/>
    <p:sldId id="377" r:id="rId7"/>
    <p:sldId id="380" r:id="rId8"/>
    <p:sldId id="381" r:id="rId9"/>
    <p:sldId id="382" r:id="rId10"/>
    <p:sldId id="383" r:id="rId11"/>
    <p:sldId id="384" r:id="rId12"/>
    <p:sldId id="385" r:id="rId13"/>
    <p:sldId id="386" r:id="rId14"/>
    <p:sldId id="387" r:id="rId15"/>
    <p:sldId id="389" r:id="rId16"/>
    <p:sldId id="390" r:id="rId17"/>
    <p:sldId id="391" r:id="rId18"/>
    <p:sldId id="392" r:id="rId19"/>
    <p:sldId id="388" r:id="rId20"/>
    <p:sldId id="393" r:id="rId21"/>
    <p:sldId id="394" r:id="rId22"/>
    <p:sldId id="395" r:id="rId23"/>
    <p:sldId id="396" r:id="rId24"/>
    <p:sldId id="397" r:id="rId25"/>
    <p:sldId id="398" r:id="rId26"/>
    <p:sldId id="399" r:id="rId27"/>
    <p:sldId id="400" r:id="rId28"/>
    <p:sldId id="401" r:id="rId29"/>
    <p:sldId id="402" r:id="rId30"/>
    <p:sldId id="403" r:id="rId31"/>
    <p:sldId id="404" r:id="rId32"/>
    <p:sldId id="405" r:id="rId33"/>
    <p:sldId id="406" r:id="rId3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ummary Section" id="{66E0899A-BD69-40F7-AD76-9CEFF2BF70D0}">
          <p14:sldIdLst/>
        </p14:section>
        <p14:section name="Mining Software Repositories" id="{4542CEA0-DA35-4945-9E69-4E3388375318}">
          <p14:sldIdLst>
            <p14:sldId id="407"/>
            <p14:sldId id="373"/>
          </p14:sldIdLst>
        </p14:section>
        <p14:section name="Mining Software Engineering Data" id="{846E7519-0A43-4F48-BD4D-6343CF5A8485}">
          <p14:sldIdLst>
            <p14:sldId id="374"/>
          </p14:sldIdLst>
        </p14:section>
        <p14:section name="Mining SE Data" id="{70AA7940-1D25-4E7B-BD76-BDBABB6B301E}">
          <p14:sldIdLst>
            <p14:sldId id="375"/>
          </p14:sldIdLst>
        </p14:section>
        <p14:section name="Mining SE Data" id="{3D481E06-0D57-487D-8CA2-B27513222299}">
          <p14:sldIdLst>
            <p14:sldId id="376"/>
            <p14:sldId id="377"/>
          </p14:sldIdLst>
        </p14:section>
        <p14:section name="Overview of Mining SE Data" id="{15647923-ED26-4893-9903-8264D65362E8}">
          <p14:sldIdLst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9"/>
            <p14:sldId id="390"/>
            <p14:sldId id="391"/>
            <p14:sldId id="392"/>
            <p14:sldId id="388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ergen Rilling" initials=" 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02A89C-5FA8-4EE3-8B73-1056B8205347}" v="54" dt="2023-01-24T16:01:50.2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4660"/>
  </p:normalViewPr>
  <p:slideViewPr>
    <p:cSldViewPr>
      <p:cViewPr varScale="1">
        <p:scale>
          <a:sx n="105" d="100"/>
          <a:sy n="105" d="100"/>
        </p:scale>
        <p:origin x="183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ergen Rilling" userId="f32c10c5-cad9-4a66-a33f-b1c4a4ed073e" providerId="ADAL" clId="{9CEFF79E-D6B1-432B-8081-374C3BBAAF11}"/>
    <pc:docChg chg="delSld modSld sldOrd modSection">
      <pc:chgData name="Juergen Rilling" userId="f32c10c5-cad9-4a66-a33f-b1c4a4ed073e" providerId="ADAL" clId="{9CEFF79E-D6B1-432B-8081-374C3BBAAF11}" dt="2022-09-28T14:50:59.145" v="4"/>
      <pc:docMkLst>
        <pc:docMk/>
      </pc:docMkLst>
      <pc:sldChg chg="del">
        <pc:chgData name="Juergen Rilling" userId="f32c10c5-cad9-4a66-a33f-b1c4a4ed073e" providerId="ADAL" clId="{9CEFF79E-D6B1-432B-8081-374C3BBAAF11}" dt="2022-09-28T14:49:39.765" v="0" actId="47"/>
        <pc:sldMkLst>
          <pc:docMk/>
          <pc:sldMk cId="3258672985" sldId="379"/>
        </pc:sldMkLst>
      </pc:sldChg>
      <pc:sldChg chg="ord">
        <pc:chgData name="Juergen Rilling" userId="f32c10c5-cad9-4a66-a33f-b1c4a4ed073e" providerId="ADAL" clId="{9CEFF79E-D6B1-432B-8081-374C3BBAAF11}" dt="2022-09-28T14:50:59.145" v="4"/>
        <pc:sldMkLst>
          <pc:docMk/>
          <pc:sldMk cId="3438241049" sldId="388"/>
        </pc:sldMkLst>
      </pc:sldChg>
    </pc:docChg>
  </pc:docChgLst>
  <pc:docChgLst>
    <pc:chgData name="Juergen Rilling" userId="8eb2312cd75cf2b3" providerId="LiveId" clId="{9D102161-F2D1-4629-B2FA-3BF5EA6B614A}"/>
    <pc:docChg chg="undo custSel mod addSld delSld modSld modMainMaster addSection modSection">
      <pc:chgData name="Juergen Rilling" userId="8eb2312cd75cf2b3" providerId="LiveId" clId="{9D102161-F2D1-4629-B2FA-3BF5EA6B614A}" dt="2020-01-27T15:14:28.420" v="291" actId="26606"/>
      <pc:docMkLst>
        <pc:docMk/>
      </pc:docMkLst>
      <pc:sldChg chg="del">
        <pc:chgData name="Juergen Rilling" userId="8eb2312cd75cf2b3" providerId="LiveId" clId="{9D102161-F2D1-4629-B2FA-3BF5EA6B614A}" dt="2020-01-27T14:02:35.592" v="0" actId="47"/>
        <pc:sldMkLst>
          <pc:docMk/>
          <pc:sldMk cId="2492285774" sldId="257"/>
        </pc:sldMkLst>
      </pc:sldChg>
      <pc:sldChg chg="del">
        <pc:chgData name="Juergen Rilling" userId="8eb2312cd75cf2b3" providerId="LiveId" clId="{9D102161-F2D1-4629-B2FA-3BF5EA6B614A}" dt="2020-01-27T14:02:35.592" v="0" actId="47"/>
        <pc:sldMkLst>
          <pc:docMk/>
          <pc:sldMk cId="4060805735" sldId="258"/>
        </pc:sldMkLst>
      </pc:sldChg>
      <pc:sldChg chg="del">
        <pc:chgData name="Juergen Rilling" userId="8eb2312cd75cf2b3" providerId="LiveId" clId="{9D102161-F2D1-4629-B2FA-3BF5EA6B614A}" dt="2020-01-27T14:02:35.592" v="0" actId="47"/>
        <pc:sldMkLst>
          <pc:docMk/>
          <pc:sldMk cId="3337202978" sldId="259"/>
        </pc:sldMkLst>
      </pc:sldChg>
      <pc:sldChg chg="del">
        <pc:chgData name="Juergen Rilling" userId="8eb2312cd75cf2b3" providerId="LiveId" clId="{9D102161-F2D1-4629-B2FA-3BF5EA6B614A}" dt="2020-01-27T14:02:35.592" v="0" actId="47"/>
        <pc:sldMkLst>
          <pc:docMk/>
          <pc:sldMk cId="1012522186" sldId="260"/>
        </pc:sldMkLst>
      </pc:sldChg>
      <pc:sldChg chg="del">
        <pc:chgData name="Juergen Rilling" userId="8eb2312cd75cf2b3" providerId="LiveId" clId="{9D102161-F2D1-4629-B2FA-3BF5EA6B614A}" dt="2020-01-27T14:02:35.592" v="0" actId="47"/>
        <pc:sldMkLst>
          <pc:docMk/>
          <pc:sldMk cId="4214998980" sldId="262"/>
        </pc:sldMkLst>
      </pc:sldChg>
      <pc:sldChg chg="del">
        <pc:chgData name="Juergen Rilling" userId="8eb2312cd75cf2b3" providerId="LiveId" clId="{9D102161-F2D1-4629-B2FA-3BF5EA6B614A}" dt="2020-01-27T14:02:35.592" v="0" actId="47"/>
        <pc:sldMkLst>
          <pc:docMk/>
          <pc:sldMk cId="733480896" sldId="263"/>
        </pc:sldMkLst>
      </pc:sldChg>
      <pc:sldChg chg="del">
        <pc:chgData name="Juergen Rilling" userId="8eb2312cd75cf2b3" providerId="LiveId" clId="{9D102161-F2D1-4629-B2FA-3BF5EA6B614A}" dt="2020-01-27T14:02:35.592" v="0" actId="47"/>
        <pc:sldMkLst>
          <pc:docMk/>
          <pc:sldMk cId="2193154370" sldId="295"/>
        </pc:sldMkLst>
      </pc:sldChg>
      <pc:sldChg chg="del">
        <pc:chgData name="Juergen Rilling" userId="8eb2312cd75cf2b3" providerId="LiveId" clId="{9D102161-F2D1-4629-B2FA-3BF5EA6B614A}" dt="2020-01-27T14:02:35.592" v="0" actId="47"/>
        <pc:sldMkLst>
          <pc:docMk/>
          <pc:sldMk cId="4188107170" sldId="296"/>
        </pc:sldMkLst>
      </pc:sldChg>
      <pc:sldChg chg="del">
        <pc:chgData name="Juergen Rilling" userId="8eb2312cd75cf2b3" providerId="LiveId" clId="{9D102161-F2D1-4629-B2FA-3BF5EA6B614A}" dt="2020-01-27T14:02:35.592" v="0" actId="47"/>
        <pc:sldMkLst>
          <pc:docMk/>
          <pc:sldMk cId="4225729979" sldId="297"/>
        </pc:sldMkLst>
      </pc:sldChg>
      <pc:sldChg chg="del">
        <pc:chgData name="Juergen Rilling" userId="8eb2312cd75cf2b3" providerId="LiveId" clId="{9D102161-F2D1-4629-B2FA-3BF5EA6B614A}" dt="2020-01-27T14:02:35.592" v="0" actId="47"/>
        <pc:sldMkLst>
          <pc:docMk/>
          <pc:sldMk cId="140528022" sldId="298"/>
        </pc:sldMkLst>
      </pc:sldChg>
      <pc:sldChg chg="del">
        <pc:chgData name="Juergen Rilling" userId="8eb2312cd75cf2b3" providerId="LiveId" clId="{9D102161-F2D1-4629-B2FA-3BF5EA6B614A}" dt="2020-01-27T14:02:35.592" v="0" actId="47"/>
        <pc:sldMkLst>
          <pc:docMk/>
          <pc:sldMk cId="359669364" sldId="299"/>
        </pc:sldMkLst>
      </pc:sldChg>
      <pc:sldChg chg="del">
        <pc:chgData name="Juergen Rilling" userId="8eb2312cd75cf2b3" providerId="LiveId" clId="{9D102161-F2D1-4629-B2FA-3BF5EA6B614A}" dt="2020-01-27T14:02:35.592" v="0" actId="47"/>
        <pc:sldMkLst>
          <pc:docMk/>
          <pc:sldMk cId="3879435345" sldId="300"/>
        </pc:sldMkLst>
      </pc:sldChg>
      <pc:sldChg chg="del">
        <pc:chgData name="Juergen Rilling" userId="8eb2312cd75cf2b3" providerId="LiveId" clId="{9D102161-F2D1-4629-B2FA-3BF5EA6B614A}" dt="2020-01-27T14:02:35.592" v="0" actId="47"/>
        <pc:sldMkLst>
          <pc:docMk/>
          <pc:sldMk cId="3127733654" sldId="301"/>
        </pc:sldMkLst>
      </pc:sldChg>
      <pc:sldChg chg="del">
        <pc:chgData name="Juergen Rilling" userId="8eb2312cd75cf2b3" providerId="LiveId" clId="{9D102161-F2D1-4629-B2FA-3BF5EA6B614A}" dt="2020-01-27T14:02:35.592" v="0" actId="47"/>
        <pc:sldMkLst>
          <pc:docMk/>
          <pc:sldMk cId="1049769207" sldId="302"/>
        </pc:sldMkLst>
      </pc:sldChg>
      <pc:sldChg chg="del">
        <pc:chgData name="Juergen Rilling" userId="8eb2312cd75cf2b3" providerId="LiveId" clId="{9D102161-F2D1-4629-B2FA-3BF5EA6B614A}" dt="2020-01-27T14:02:35.592" v="0" actId="47"/>
        <pc:sldMkLst>
          <pc:docMk/>
          <pc:sldMk cId="785143661" sldId="303"/>
        </pc:sldMkLst>
      </pc:sldChg>
      <pc:sldChg chg="del">
        <pc:chgData name="Juergen Rilling" userId="8eb2312cd75cf2b3" providerId="LiveId" clId="{9D102161-F2D1-4629-B2FA-3BF5EA6B614A}" dt="2020-01-27T14:02:35.592" v="0" actId="47"/>
        <pc:sldMkLst>
          <pc:docMk/>
          <pc:sldMk cId="2771656249" sldId="304"/>
        </pc:sldMkLst>
      </pc:sldChg>
      <pc:sldChg chg="del">
        <pc:chgData name="Juergen Rilling" userId="8eb2312cd75cf2b3" providerId="LiveId" clId="{9D102161-F2D1-4629-B2FA-3BF5EA6B614A}" dt="2020-01-27T14:02:35.592" v="0" actId="47"/>
        <pc:sldMkLst>
          <pc:docMk/>
          <pc:sldMk cId="3600438721" sldId="305"/>
        </pc:sldMkLst>
      </pc:sldChg>
      <pc:sldChg chg="del">
        <pc:chgData name="Juergen Rilling" userId="8eb2312cd75cf2b3" providerId="LiveId" clId="{9D102161-F2D1-4629-B2FA-3BF5EA6B614A}" dt="2020-01-27T14:02:35.592" v="0" actId="47"/>
        <pc:sldMkLst>
          <pc:docMk/>
          <pc:sldMk cId="3767331765" sldId="306"/>
        </pc:sldMkLst>
      </pc:sldChg>
      <pc:sldChg chg="del">
        <pc:chgData name="Juergen Rilling" userId="8eb2312cd75cf2b3" providerId="LiveId" clId="{9D102161-F2D1-4629-B2FA-3BF5EA6B614A}" dt="2020-01-27T14:02:35.592" v="0" actId="47"/>
        <pc:sldMkLst>
          <pc:docMk/>
          <pc:sldMk cId="1788987948" sldId="307"/>
        </pc:sldMkLst>
      </pc:sldChg>
      <pc:sldChg chg="del">
        <pc:chgData name="Juergen Rilling" userId="8eb2312cd75cf2b3" providerId="LiveId" clId="{9D102161-F2D1-4629-B2FA-3BF5EA6B614A}" dt="2020-01-27T14:02:35.592" v="0" actId="47"/>
        <pc:sldMkLst>
          <pc:docMk/>
          <pc:sldMk cId="3793052214" sldId="308"/>
        </pc:sldMkLst>
      </pc:sldChg>
      <pc:sldChg chg="del">
        <pc:chgData name="Juergen Rilling" userId="8eb2312cd75cf2b3" providerId="LiveId" clId="{9D102161-F2D1-4629-B2FA-3BF5EA6B614A}" dt="2020-01-27T14:02:35.592" v="0" actId="47"/>
        <pc:sldMkLst>
          <pc:docMk/>
          <pc:sldMk cId="1932636481" sldId="309"/>
        </pc:sldMkLst>
      </pc:sldChg>
      <pc:sldChg chg="del">
        <pc:chgData name="Juergen Rilling" userId="8eb2312cd75cf2b3" providerId="LiveId" clId="{9D102161-F2D1-4629-B2FA-3BF5EA6B614A}" dt="2020-01-27T14:02:35.592" v="0" actId="47"/>
        <pc:sldMkLst>
          <pc:docMk/>
          <pc:sldMk cId="2177054571" sldId="310"/>
        </pc:sldMkLst>
      </pc:sldChg>
      <pc:sldChg chg="del">
        <pc:chgData name="Juergen Rilling" userId="8eb2312cd75cf2b3" providerId="LiveId" clId="{9D102161-F2D1-4629-B2FA-3BF5EA6B614A}" dt="2020-01-27T14:02:35.592" v="0" actId="47"/>
        <pc:sldMkLst>
          <pc:docMk/>
          <pc:sldMk cId="3926615892" sldId="311"/>
        </pc:sldMkLst>
      </pc:sldChg>
      <pc:sldChg chg="del">
        <pc:chgData name="Juergen Rilling" userId="8eb2312cd75cf2b3" providerId="LiveId" clId="{9D102161-F2D1-4629-B2FA-3BF5EA6B614A}" dt="2020-01-27T14:02:35.592" v="0" actId="47"/>
        <pc:sldMkLst>
          <pc:docMk/>
          <pc:sldMk cId="2022824550" sldId="312"/>
        </pc:sldMkLst>
      </pc:sldChg>
      <pc:sldChg chg="del">
        <pc:chgData name="Juergen Rilling" userId="8eb2312cd75cf2b3" providerId="LiveId" clId="{9D102161-F2D1-4629-B2FA-3BF5EA6B614A}" dt="2020-01-27T14:02:35.592" v="0" actId="47"/>
        <pc:sldMkLst>
          <pc:docMk/>
          <pc:sldMk cId="3872424470" sldId="313"/>
        </pc:sldMkLst>
      </pc:sldChg>
      <pc:sldChg chg="del">
        <pc:chgData name="Juergen Rilling" userId="8eb2312cd75cf2b3" providerId="LiveId" clId="{9D102161-F2D1-4629-B2FA-3BF5EA6B614A}" dt="2020-01-27T14:02:35.592" v="0" actId="47"/>
        <pc:sldMkLst>
          <pc:docMk/>
          <pc:sldMk cId="708184678" sldId="314"/>
        </pc:sldMkLst>
      </pc:sldChg>
      <pc:sldChg chg="del">
        <pc:chgData name="Juergen Rilling" userId="8eb2312cd75cf2b3" providerId="LiveId" clId="{9D102161-F2D1-4629-B2FA-3BF5EA6B614A}" dt="2020-01-27T14:02:35.592" v="0" actId="47"/>
        <pc:sldMkLst>
          <pc:docMk/>
          <pc:sldMk cId="1919579414" sldId="315"/>
        </pc:sldMkLst>
      </pc:sldChg>
      <pc:sldChg chg="del">
        <pc:chgData name="Juergen Rilling" userId="8eb2312cd75cf2b3" providerId="LiveId" clId="{9D102161-F2D1-4629-B2FA-3BF5EA6B614A}" dt="2020-01-27T14:02:35.592" v="0" actId="47"/>
        <pc:sldMkLst>
          <pc:docMk/>
          <pc:sldMk cId="3866313174" sldId="316"/>
        </pc:sldMkLst>
      </pc:sldChg>
      <pc:sldChg chg="del">
        <pc:chgData name="Juergen Rilling" userId="8eb2312cd75cf2b3" providerId="LiveId" clId="{9D102161-F2D1-4629-B2FA-3BF5EA6B614A}" dt="2020-01-27T14:02:35.592" v="0" actId="47"/>
        <pc:sldMkLst>
          <pc:docMk/>
          <pc:sldMk cId="3491466432" sldId="317"/>
        </pc:sldMkLst>
      </pc:sldChg>
      <pc:sldChg chg="del">
        <pc:chgData name="Juergen Rilling" userId="8eb2312cd75cf2b3" providerId="LiveId" clId="{9D102161-F2D1-4629-B2FA-3BF5EA6B614A}" dt="2020-01-27T14:02:35.592" v="0" actId="47"/>
        <pc:sldMkLst>
          <pc:docMk/>
          <pc:sldMk cId="718275999" sldId="318"/>
        </pc:sldMkLst>
      </pc:sldChg>
      <pc:sldChg chg="del">
        <pc:chgData name="Juergen Rilling" userId="8eb2312cd75cf2b3" providerId="LiveId" clId="{9D102161-F2D1-4629-B2FA-3BF5EA6B614A}" dt="2020-01-27T14:02:35.592" v="0" actId="47"/>
        <pc:sldMkLst>
          <pc:docMk/>
          <pc:sldMk cId="646571827" sldId="319"/>
        </pc:sldMkLst>
      </pc:sldChg>
      <pc:sldChg chg="del">
        <pc:chgData name="Juergen Rilling" userId="8eb2312cd75cf2b3" providerId="LiveId" clId="{9D102161-F2D1-4629-B2FA-3BF5EA6B614A}" dt="2020-01-27T14:02:35.592" v="0" actId="47"/>
        <pc:sldMkLst>
          <pc:docMk/>
          <pc:sldMk cId="2847030416" sldId="321"/>
        </pc:sldMkLst>
      </pc:sldChg>
      <pc:sldChg chg="del">
        <pc:chgData name="Juergen Rilling" userId="8eb2312cd75cf2b3" providerId="LiveId" clId="{9D102161-F2D1-4629-B2FA-3BF5EA6B614A}" dt="2020-01-27T14:02:35.592" v="0" actId="47"/>
        <pc:sldMkLst>
          <pc:docMk/>
          <pc:sldMk cId="144526956" sldId="322"/>
        </pc:sldMkLst>
      </pc:sldChg>
      <pc:sldChg chg="del">
        <pc:chgData name="Juergen Rilling" userId="8eb2312cd75cf2b3" providerId="LiveId" clId="{9D102161-F2D1-4629-B2FA-3BF5EA6B614A}" dt="2020-01-27T14:02:35.592" v="0" actId="47"/>
        <pc:sldMkLst>
          <pc:docMk/>
          <pc:sldMk cId="1881937819" sldId="323"/>
        </pc:sldMkLst>
      </pc:sldChg>
      <pc:sldChg chg="del">
        <pc:chgData name="Juergen Rilling" userId="8eb2312cd75cf2b3" providerId="LiveId" clId="{9D102161-F2D1-4629-B2FA-3BF5EA6B614A}" dt="2020-01-27T14:02:35.592" v="0" actId="47"/>
        <pc:sldMkLst>
          <pc:docMk/>
          <pc:sldMk cId="46871713" sldId="324"/>
        </pc:sldMkLst>
      </pc:sldChg>
      <pc:sldChg chg="del">
        <pc:chgData name="Juergen Rilling" userId="8eb2312cd75cf2b3" providerId="LiveId" clId="{9D102161-F2D1-4629-B2FA-3BF5EA6B614A}" dt="2020-01-27T14:02:35.592" v="0" actId="47"/>
        <pc:sldMkLst>
          <pc:docMk/>
          <pc:sldMk cId="2902940413" sldId="325"/>
        </pc:sldMkLst>
      </pc:sldChg>
      <pc:sldChg chg="del">
        <pc:chgData name="Juergen Rilling" userId="8eb2312cd75cf2b3" providerId="LiveId" clId="{9D102161-F2D1-4629-B2FA-3BF5EA6B614A}" dt="2020-01-27T14:02:35.592" v="0" actId="47"/>
        <pc:sldMkLst>
          <pc:docMk/>
          <pc:sldMk cId="416791737" sldId="326"/>
        </pc:sldMkLst>
      </pc:sldChg>
      <pc:sldChg chg="del">
        <pc:chgData name="Juergen Rilling" userId="8eb2312cd75cf2b3" providerId="LiveId" clId="{9D102161-F2D1-4629-B2FA-3BF5EA6B614A}" dt="2020-01-27T14:02:35.592" v="0" actId="47"/>
        <pc:sldMkLst>
          <pc:docMk/>
          <pc:sldMk cId="898607614" sldId="327"/>
        </pc:sldMkLst>
      </pc:sldChg>
      <pc:sldChg chg="del">
        <pc:chgData name="Juergen Rilling" userId="8eb2312cd75cf2b3" providerId="LiveId" clId="{9D102161-F2D1-4629-B2FA-3BF5EA6B614A}" dt="2020-01-27T14:02:35.592" v="0" actId="47"/>
        <pc:sldMkLst>
          <pc:docMk/>
          <pc:sldMk cId="1589559759" sldId="328"/>
        </pc:sldMkLst>
      </pc:sldChg>
      <pc:sldChg chg="del">
        <pc:chgData name="Juergen Rilling" userId="8eb2312cd75cf2b3" providerId="LiveId" clId="{9D102161-F2D1-4629-B2FA-3BF5EA6B614A}" dt="2020-01-27T14:02:35.592" v="0" actId="47"/>
        <pc:sldMkLst>
          <pc:docMk/>
          <pc:sldMk cId="4121496113" sldId="329"/>
        </pc:sldMkLst>
      </pc:sldChg>
      <pc:sldChg chg="del">
        <pc:chgData name="Juergen Rilling" userId="8eb2312cd75cf2b3" providerId="LiveId" clId="{9D102161-F2D1-4629-B2FA-3BF5EA6B614A}" dt="2020-01-27T14:02:35.592" v="0" actId="47"/>
        <pc:sldMkLst>
          <pc:docMk/>
          <pc:sldMk cId="1121770242" sldId="330"/>
        </pc:sldMkLst>
      </pc:sldChg>
      <pc:sldChg chg="del">
        <pc:chgData name="Juergen Rilling" userId="8eb2312cd75cf2b3" providerId="LiveId" clId="{9D102161-F2D1-4629-B2FA-3BF5EA6B614A}" dt="2020-01-27T14:02:35.592" v="0" actId="47"/>
        <pc:sldMkLst>
          <pc:docMk/>
          <pc:sldMk cId="2766617934" sldId="331"/>
        </pc:sldMkLst>
      </pc:sldChg>
      <pc:sldChg chg="del">
        <pc:chgData name="Juergen Rilling" userId="8eb2312cd75cf2b3" providerId="LiveId" clId="{9D102161-F2D1-4629-B2FA-3BF5EA6B614A}" dt="2020-01-27T14:02:35.592" v="0" actId="47"/>
        <pc:sldMkLst>
          <pc:docMk/>
          <pc:sldMk cId="558561929" sldId="332"/>
        </pc:sldMkLst>
      </pc:sldChg>
      <pc:sldChg chg="del">
        <pc:chgData name="Juergen Rilling" userId="8eb2312cd75cf2b3" providerId="LiveId" clId="{9D102161-F2D1-4629-B2FA-3BF5EA6B614A}" dt="2020-01-27T14:02:35.592" v="0" actId="47"/>
        <pc:sldMkLst>
          <pc:docMk/>
          <pc:sldMk cId="3652571631" sldId="333"/>
        </pc:sldMkLst>
      </pc:sldChg>
      <pc:sldChg chg="del">
        <pc:chgData name="Juergen Rilling" userId="8eb2312cd75cf2b3" providerId="LiveId" clId="{9D102161-F2D1-4629-B2FA-3BF5EA6B614A}" dt="2020-01-27T14:02:35.592" v="0" actId="47"/>
        <pc:sldMkLst>
          <pc:docMk/>
          <pc:sldMk cId="491687642" sldId="334"/>
        </pc:sldMkLst>
      </pc:sldChg>
      <pc:sldChg chg="del">
        <pc:chgData name="Juergen Rilling" userId="8eb2312cd75cf2b3" providerId="LiveId" clId="{9D102161-F2D1-4629-B2FA-3BF5EA6B614A}" dt="2020-01-27T14:02:35.592" v="0" actId="47"/>
        <pc:sldMkLst>
          <pc:docMk/>
          <pc:sldMk cId="2406806961" sldId="335"/>
        </pc:sldMkLst>
      </pc:sldChg>
      <pc:sldChg chg="del">
        <pc:chgData name="Juergen Rilling" userId="8eb2312cd75cf2b3" providerId="LiveId" clId="{9D102161-F2D1-4629-B2FA-3BF5EA6B614A}" dt="2020-01-27T14:02:35.592" v="0" actId="47"/>
        <pc:sldMkLst>
          <pc:docMk/>
          <pc:sldMk cId="1842343176" sldId="336"/>
        </pc:sldMkLst>
      </pc:sldChg>
      <pc:sldChg chg="del">
        <pc:chgData name="Juergen Rilling" userId="8eb2312cd75cf2b3" providerId="LiveId" clId="{9D102161-F2D1-4629-B2FA-3BF5EA6B614A}" dt="2020-01-27T14:02:35.592" v="0" actId="47"/>
        <pc:sldMkLst>
          <pc:docMk/>
          <pc:sldMk cId="800793376" sldId="337"/>
        </pc:sldMkLst>
      </pc:sldChg>
      <pc:sldChg chg="del">
        <pc:chgData name="Juergen Rilling" userId="8eb2312cd75cf2b3" providerId="LiveId" clId="{9D102161-F2D1-4629-B2FA-3BF5EA6B614A}" dt="2020-01-27T14:02:35.592" v="0" actId="47"/>
        <pc:sldMkLst>
          <pc:docMk/>
          <pc:sldMk cId="1570376166" sldId="338"/>
        </pc:sldMkLst>
      </pc:sldChg>
      <pc:sldChg chg="del">
        <pc:chgData name="Juergen Rilling" userId="8eb2312cd75cf2b3" providerId="LiveId" clId="{9D102161-F2D1-4629-B2FA-3BF5EA6B614A}" dt="2020-01-27T14:02:35.592" v="0" actId="47"/>
        <pc:sldMkLst>
          <pc:docMk/>
          <pc:sldMk cId="455292599" sldId="339"/>
        </pc:sldMkLst>
      </pc:sldChg>
      <pc:sldChg chg="del">
        <pc:chgData name="Juergen Rilling" userId="8eb2312cd75cf2b3" providerId="LiveId" clId="{9D102161-F2D1-4629-B2FA-3BF5EA6B614A}" dt="2020-01-27T14:02:35.592" v="0" actId="47"/>
        <pc:sldMkLst>
          <pc:docMk/>
          <pc:sldMk cId="2352993679" sldId="340"/>
        </pc:sldMkLst>
      </pc:sldChg>
      <pc:sldChg chg="del">
        <pc:chgData name="Juergen Rilling" userId="8eb2312cd75cf2b3" providerId="LiveId" clId="{9D102161-F2D1-4629-B2FA-3BF5EA6B614A}" dt="2020-01-27T14:02:35.592" v="0" actId="47"/>
        <pc:sldMkLst>
          <pc:docMk/>
          <pc:sldMk cId="3817478582" sldId="341"/>
        </pc:sldMkLst>
      </pc:sldChg>
      <pc:sldChg chg="del">
        <pc:chgData name="Juergen Rilling" userId="8eb2312cd75cf2b3" providerId="LiveId" clId="{9D102161-F2D1-4629-B2FA-3BF5EA6B614A}" dt="2020-01-27T14:02:35.592" v="0" actId="47"/>
        <pc:sldMkLst>
          <pc:docMk/>
          <pc:sldMk cId="4229881617" sldId="342"/>
        </pc:sldMkLst>
      </pc:sldChg>
      <pc:sldChg chg="del">
        <pc:chgData name="Juergen Rilling" userId="8eb2312cd75cf2b3" providerId="LiveId" clId="{9D102161-F2D1-4629-B2FA-3BF5EA6B614A}" dt="2020-01-27T14:02:35.592" v="0" actId="47"/>
        <pc:sldMkLst>
          <pc:docMk/>
          <pc:sldMk cId="630782430" sldId="343"/>
        </pc:sldMkLst>
      </pc:sldChg>
      <pc:sldChg chg="del">
        <pc:chgData name="Juergen Rilling" userId="8eb2312cd75cf2b3" providerId="LiveId" clId="{9D102161-F2D1-4629-B2FA-3BF5EA6B614A}" dt="2020-01-27T14:02:35.592" v="0" actId="47"/>
        <pc:sldMkLst>
          <pc:docMk/>
          <pc:sldMk cId="3625078703" sldId="344"/>
        </pc:sldMkLst>
      </pc:sldChg>
      <pc:sldChg chg="del">
        <pc:chgData name="Juergen Rilling" userId="8eb2312cd75cf2b3" providerId="LiveId" clId="{9D102161-F2D1-4629-B2FA-3BF5EA6B614A}" dt="2020-01-27T14:02:35.592" v="0" actId="47"/>
        <pc:sldMkLst>
          <pc:docMk/>
          <pc:sldMk cId="1106078001" sldId="345"/>
        </pc:sldMkLst>
      </pc:sldChg>
      <pc:sldChg chg="del">
        <pc:chgData name="Juergen Rilling" userId="8eb2312cd75cf2b3" providerId="LiveId" clId="{9D102161-F2D1-4629-B2FA-3BF5EA6B614A}" dt="2020-01-27T14:02:35.592" v="0" actId="47"/>
        <pc:sldMkLst>
          <pc:docMk/>
          <pc:sldMk cId="514453619" sldId="346"/>
        </pc:sldMkLst>
      </pc:sldChg>
      <pc:sldChg chg="del">
        <pc:chgData name="Juergen Rilling" userId="8eb2312cd75cf2b3" providerId="LiveId" clId="{9D102161-F2D1-4629-B2FA-3BF5EA6B614A}" dt="2020-01-27T14:02:35.592" v="0" actId="47"/>
        <pc:sldMkLst>
          <pc:docMk/>
          <pc:sldMk cId="1184783354" sldId="347"/>
        </pc:sldMkLst>
      </pc:sldChg>
      <pc:sldChg chg="del">
        <pc:chgData name="Juergen Rilling" userId="8eb2312cd75cf2b3" providerId="LiveId" clId="{9D102161-F2D1-4629-B2FA-3BF5EA6B614A}" dt="2020-01-27T14:02:35.592" v="0" actId="47"/>
        <pc:sldMkLst>
          <pc:docMk/>
          <pc:sldMk cId="2610697661" sldId="348"/>
        </pc:sldMkLst>
      </pc:sldChg>
      <pc:sldChg chg="del">
        <pc:chgData name="Juergen Rilling" userId="8eb2312cd75cf2b3" providerId="LiveId" clId="{9D102161-F2D1-4629-B2FA-3BF5EA6B614A}" dt="2020-01-27T14:02:35.592" v="0" actId="47"/>
        <pc:sldMkLst>
          <pc:docMk/>
          <pc:sldMk cId="4011648362" sldId="349"/>
        </pc:sldMkLst>
      </pc:sldChg>
      <pc:sldChg chg="del">
        <pc:chgData name="Juergen Rilling" userId="8eb2312cd75cf2b3" providerId="LiveId" clId="{9D102161-F2D1-4629-B2FA-3BF5EA6B614A}" dt="2020-01-27T14:02:35.592" v="0" actId="47"/>
        <pc:sldMkLst>
          <pc:docMk/>
          <pc:sldMk cId="2088430598" sldId="350"/>
        </pc:sldMkLst>
      </pc:sldChg>
      <pc:sldChg chg="del">
        <pc:chgData name="Juergen Rilling" userId="8eb2312cd75cf2b3" providerId="LiveId" clId="{9D102161-F2D1-4629-B2FA-3BF5EA6B614A}" dt="2020-01-27T14:02:35.592" v="0" actId="47"/>
        <pc:sldMkLst>
          <pc:docMk/>
          <pc:sldMk cId="156372483" sldId="351"/>
        </pc:sldMkLst>
      </pc:sldChg>
      <pc:sldChg chg="del">
        <pc:chgData name="Juergen Rilling" userId="8eb2312cd75cf2b3" providerId="LiveId" clId="{9D102161-F2D1-4629-B2FA-3BF5EA6B614A}" dt="2020-01-27T14:02:35.592" v="0" actId="47"/>
        <pc:sldMkLst>
          <pc:docMk/>
          <pc:sldMk cId="2410185363" sldId="352"/>
        </pc:sldMkLst>
      </pc:sldChg>
      <pc:sldChg chg="del">
        <pc:chgData name="Juergen Rilling" userId="8eb2312cd75cf2b3" providerId="LiveId" clId="{9D102161-F2D1-4629-B2FA-3BF5EA6B614A}" dt="2020-01-27T14:02:35.592" v="0" actId="47"/>
        <pc:sldMkLst>
          <pc:docMk/>
          <pc:sldMk cId="1783496819" sldId="353"/>
        </pc:sldMkLst>
      </pc:sldChg>
      <pc:sldChg chg="del">
        <pc:chgData name="Juergen Rilling" userId="8eb2312cd75cf2b3" providerId="LiveId" clId="{9D102161-F2D1-4629-B2FA-3BF5EA6B614A}" dt="2020-01-27T14:02:35.592" v="0" actId="47"/>
        <pc:sldMkLst>
          <pc:docMk/>
          <pc:sldMk cId="803968619" sldId="354"/>
        </pc:sldMkLst>
      </pc:sldChg>
      <pc:sldChg chg="del">
        <pc:chgData name="Juergen Rilling" userId="8eb2312cd75cf2b3" providerId="LiveId" clId="{9D102161-F2D1-4629-B2FA-3BF5EA6B614A}" dt="2020-01-27T14:02:35.592" v="0" actId="47"/>
        <pc:sldMkLst>
          <pc:docMk/>
          <pc:sldMk cId="1388439426" sldId="355"/>
        </pc:sldMkLst>
      </pc:sldChg>
      <pc:sldChg chg="del">
        <pc:chgData name="Juergen Rilling" userId="8eb2312cd75cf2b3" providerId="LiveId" clId="{9D102161-F2D1-4629-B2FA-3BF5EA6B614A}" dt="2020-01-27T14:02:35.592" v="0" actId="47"/>
        <pc:sldMkLst>
          <pc:docMk/>
          <pc:sldMk cId="137367559" sldId="356"/>
        </pc:sldMkLst>
      </pc:sldChg>
      <pc:sldChg chg="del">
        <pc:chgData name="Juergen Rilling" userId="8eb2312cd75cf2b3" providerId="LiveId" clId="{9D102161-F2D1-4629-B2FA-3BF5EA6B614A}" dt="2020-01-27T14:02:35.592" v="0" actId="47"/>
        <pc:sldMkLst>
          <pc:docMk/>
          <pc:sldMk cId="2482741907" sldId="357"/>
        </pc:sldMkLst>
      </pc:sldChg>
      <pc:sldChg chg="del">
        <pc:chgData name="Juergen Rilling" userId="8eb2312cd75cf2b3" providerId="LiveId" clId="{9D102161-F2D1-4629-B2FA-3BF5EA6B614A}" dt="2020-01-27T14:02:35.592" v="0" actId="47"/>
        <pc:sldMkLst>
          <pc:docMk/>
          <pc:sldMk cId="4120748781" sldId="358"/>
        </pc:sldMkLst>
      </pc:sldChg>
      <pc:sldChg chg="del">
        <pc:chgData name="Juergen Rilling" userId="8eb2312cd75cf2b3" providerId="LiveId" clId="{9D102161-F2D1-4629-B2FA-3BF5EA6B614A}" dt="2020-01-27T14:02:35.592" v="0" actId="47"/>
        <pc:sldMkLst>
          <pc:docMk/>
          <pc:sldMk cId="3030194983" sldId="359"/>
        </pc:sldMkLst>
      </pc:sldChg>
      <pc:sldChg chg="del">
        <pc:chgData name="Juergen Rilling" userId="8eb2312cd75cf2b3" providerId="LiveId" clId="{9D102161-F2D1-4629-B2FA-3BF5EA6B614A}" dt="2020-01-27T14:02:35.592" v="0" actId="47"/>
        <pc:sldMkLst>
          <pc:docMk/>
          <pc:sldMk cId="36813527" sldId="360"/>
        </pc:sldMkLst>
      </pc:sldChg>
      <pc:sldChg chg="del">
        <pc:chgData name="Juergen Rilling" userId="8eb2312cd75cf2b3" providerId="LiveId" clId="{9D102161-F2D1-4629-B2FA-3BF5EA6B614A}" dt="2020-01-27T14:02:35.592" v="0" actId="47"/>
        <pc:sldMkLst>
          <pc:docMk/>
          <pc:sldMk cId="2770524376" sldId="361"/>
        </pc:sldMkLst>
      </pc:sldChg>
      <pc:sldChg chg="del">
        <pc:chgData name="Juergen Rilling" userId="8eb2312cd75cf2b3" providerId="LiveId" clId="{9D102161-F2D1-4629-B2FA-3BF5EA6B614A}" dt="2020-01-27T14:02:35.592" v="0" actId="47"/>
        <pc:sldMkLst>
          <pc:docMk/>
          <pc:sldMk cId="3560281864" sldId="362"/>
        </pc:sldMkLst>
      </pc:sldChg>
      <pc:sldChg chg="del">
        <pc:chgData name="Juergen Rilling" userId="8eb2312cd75cf2b3" providerId="LiveId" clId="{9D102161-F2D1-4629-B2FA-3BF5EA6B614A}" dt="2020-01-27T14:02:35.592" v="0" actId="47"/>
        <pc:sldMkLst>
          <pc:docMk/>
          <pc:sldMk cId="1725642526" sldId="363"/>
        </pc:sldMkLst>
      </pc:sldChg>
      <pc:sldChg chg="del">
        <pc:chgData name="Juergen Rilling" userId="8eb2312cd75cf2b3" providerId="LiveId" clId="{9D102161-F2D1-4629-B2FA-3BF5EA6B614A}" dt="2020-01-27T14:02:35.592" v="0" actId="47"/>
        <pc:sldMkLst>
          <pc:docMk/>
          <pc:sldMk cId="3409959612" sldId="364"/>
        </pc:sldMkLst>
      </pc:sldChg>
      <pc:sldChg chg="del">
        <pc:chgData name="Juergen Rilling" userId="8eb2312cd75cf2b3" providerId="LiveId" clId="{9D102161-F2D1-4629-B2FA-3BF5EA6B614A}" dt="2020-01-27T14:02:35.592" v="0" actId="47"/>
        <pc:sldMkLst>
          <pc:docMk/>
          <pc:sldMk cId="1582656028" sldId="365"/>
        </pc:sldMkLst>
      </pc:sldChg>
      <pc:sldChg chg="del">
        <pc:chgData name="Juergen Rilling" userId="8eb2312cd75cf2b3" providerId="LiveId" clId="{9D102161-F2D1-4629-B2FA-3BF5EA6B614A}" dt="2020-01-27T14:02:35.592" v="0" actId="47"/>
        <pc:sldMkLst>
          <pc:docMk/>
          <pc:sldMk cId="1105641310" sldId="366"/>
        </pc:sldMkLst>
      </pc:sldChg>
      <pc:sldChg chg="del">
        <pc:chgData name="Juergen Rilling" userId="8eb2312cd75cf2b3" providerId="LiveId" clId="{9D102161-F2D1-4629-B2FA-3BF5EA6B614A}" dt="2020-01-27T14:02:35.592" v="0" actId="47"/>
        <pc:sldMkLst>
          <pc:docMk/>
          <pc:sldMk cId="2433568778" sldId="367"/>
        </pc:sldMkLst>
      </pc:sldChg>
      <pc:sldChg chg="del">
        <pc:chgData name="Juergen Rilling" userId="8eb2312cd75cf2b3" providerId="LiveId" clId="{9D102161-F2D1-4629-B2FA-3BF5EA6B614A}" dt="2020-01-27T14:02:35.592" v="0" actId="47"/>
        <pc:sldMkLst>
          <pc:docMk/>
          <pc:sldMk cId="2995575724" sldId="368"/>
        </pc:sldMkLst>
      </pc:sldChg>
      <pc:sldChg chg="del">
        <pc:chgData name="Juergen Rilling" userId="8eb2312cd75cf2b3" providerId="LiveId" clId="{9D102161-F2D1-4629-B2FA-3BF5EA6B614A}" dt="2020-01-27T14:02:35.592" v="0" actId="47"/>
        <pc:sldMkLst>
          <pc:docMk/>
          <pc:sldMk cId="267282552" sldId="369"/>
        </pc:sldMkLst>
      </pc:sldChg>
      <pc:sldChg chg="del">
        <pc:chgData name="Juergen Rilling" userId="8eb2312cd75cf2b3" providerId="LiveId" clId="{9D102161-F2D1-4629-B2FA-3BF5EA6B614A}" dt="2020-01-27T14:02:35.592" v="0" actId="47"/>
        <pc:sldMkLst>
          <pc:docMk/>
          <pc:sldMk cId="667013832" sldId="370"/>
        </pc:sldMkLst>
      </pc:sldChg>
      <pc:sldChg chg="del">
        <pc:chgData name="Juergen Rilling" userId="8eb2312cd75cf2b3" providerId="LiveId" clId="{9D102161-F2D1-4629-B2FA-3BF5EA6B614A}" dt="2020-01-27T14:02:41.830" v="1" actId="47"/>
        <pc:sldMkLst>
          <pc:docMk/>
          <pc:sldMk cId="3521587869" sldId="371"/>
        </pc:sldMkLst>
      </pc:sldChg>
      <pc:sldChg chg="del">
        <pc:chgData name="Juergen Rilling" userId="8eb2312cd75cf2b3" providerId="LiveId" clId="{9D102161-F2D1-4629-B2FA-3BF5EA6B614A}" dt="2020-01-27T14:02:42.812" v="2" actId="47"/>
        <pc:sldMkLst>
          <pc:docMk/>
          <pc:sldMk cId="2977582996" sldId="372"/>
        </pc:sldMkLst>
      </pc:sldChg>
      <pc:sldChg chg="addSp delSp modSp mod setBg delDesignElem">
        <pc:chgData name="Juergen Rilling" userId="8eb2312cd75cf2b3" providerId="LiveId" clId="{9D102161-F2D1-4629-B2FA-3BF5EA6B614A}" dt="2020-01-27T14:03:58.558" v="41"/>
        <pc:sldMkLst>
          <pc:docMk/>
          <pc:sldMk cId="2122582669" sldId="373"/>
        </pc:sldMkLst>
        <pc:spChg chg="mod">
          <ac:chgData name="Juergen Rilling" userId="8eb2312cd75cf2b3" providerId="LiveId" clId="{9D102161-F2D1-4629-B2FA-3BF5EA6B614A}" dt="2020-01-27T14:03:11.017" v="35" actId="26606"/>
          <ac:spMkLst>
            <pc:docMk/>
            <pc:sldMk cId="2122582669" sldId="373"/>
            <ac:spMk id="3" creationId="{00000000-0000-0000-0000-000000000000}"/>
          </ac:spMkLst>
        </pc:spChg>
        <pc:spChg chg="mod">
          <ac:chgData name="Juergen Rilling" userId="8eb2312cd75cf2b3" providerId="LiveId" clId="{9D102161-F2D1-4629-B2FA-3BF5EA6B614A}" dt="2020-01-27T14:03:11.017" v="35" actId="26606"/>
          <ac:spMkLst>
            <pc:docMk/>
            <pc:sldMk cId="2122582669" sldId="373"/>
            <ac:spMk id="4" creationId="{00000000-0000-0000-0000-000000000000}"/>
          </ac:spMkLst>
        </pc:spChg>
        <pc:spChg chg="mod">
          <ac:chgData name="Juergen Rilling" userId="8eb2312cd75cf2b3" providerId="LiveId" clId="{9D102161-F2D1-4629-B2FA-3BF5EA6B614A}" dt="2020-01-27T14:03:11.017" v="35" actId="26606"/>
          <ac:spMkLst>
            <pc:docMk/>
            <pc:sldMk cId="2122582669" sldId="373"/>
            <ac:spMk id="5" creationId="{00000000-0000-0000-0000-000000000000}"/>
          </ac:spMkLst>
        </pc:spChg>
        <pc:spChg chg="mod">
          <ac:chgData name="Juergen Rilling" userId="8eb2312cd75cf2b3" providerId="LiveId" clId="{9D102161-F2D1-4629-B2FA-3BF5EA6B614A}" dt="2020-01-27T14:03:11.017" v="35" actId="26606"/>
          <ac:spMkLst>
            <pc:docMk/>
            <pc:sldMk cId="2122582669" sldId="373"/>
            <ac:spMk id="6" creationId="{00000000-0000-0000-0000-000000000000}"/>
          </ac:spMkLst>
        </pc:spChg>
        <pc:spChg chg="add del">
          <ac:chgData name="Juergen Rilling" userId="8eb2312cd75cf2b3" providerId="LiveId" clId="{9D102161-F2D1-4629-B2FA-3BF5EA6B614A}" dt="2020-01-27T14:03:08.090" v="32" actId="26606"/>
          <ac:spMkLst>
            <pc:docMk/>
            <pc:sldMk cId="2122582669" sldId="373"/>
            <ac:spMk id="12" creationId="{362E11DD-B54B-4751-9C17-39DAF9EF46E7}"/>
          </ac:spMkLst>
        </pc:spChg>
        <pc:spChg chg="add del">
          <ac:chgData name="Juergen Rilling" userId="8eb2312cd75cf2b3" providerId="LiveId" clId="{9D102161-F2D1-4629-B2FA-3BF5EA6B614A}" dt="2020-01-27T14:03:10.963" v="34" actId="26606"/>
          <ac:spMkLst>
            <pc:docMk/>
            <pc:sldMk cId="2122582669" sldId="373"/>
            <ac:spMk id="18" creationId="{3964958D-AF5D-4863-B5FB-83F6B8CB12A0}"/>
          </ac:spMkLst>
        </pc:spChg>
        <pc:spChg chg="add del">
          <ac:chgData name="Juergen Rilling" userId="8eb2312cd75cf2b3" providerId="LiveId" clId="{9D102161-F2D1-4629-B2FA-3BF5EA6B614A}" dt="2020-01-27T14:03:58.558" v="41"/>
          <ac:spMkLst>
            <pc:docMk/>
            <pc:sldMk cId="2122582669" sldId="373"/>
            <ac:spMk id="24" creationId="{89C8D586-1ECD-4981-BED2-97336112C0AD}"/>
          </ac:spMkLst>
        </pc:spChg>
        <pc:grpChg chg="add del">
          <ac:chgData name="Juergen Rilling" userId="8eb2312cd75cf2b3" providerId="LiveId" clId="{9D102161-F2D1-4629-B2FA-3BF5EA6B614A}" dt="2020-01-27T14:03:08.090" v="32" actId="26606"/>
          <ac:grpSpMkLst>
            <pc:docMk/>
            <pc:sldMk cId="2122582669" sldId="373"/>
            <ac:grpSpMk id="14" creationId="{B55DE4E1-F219-45A4-96D9-9A86D0E4DBD2}"/>
          </ac:grpSpMkLst>
        </pc:grpChg>
        <pc:grpChg chg="add del">
          <ac:chgData name="Juergen Rilling" userId="8eb2312cd75cf2b3" providerId="LiveId" clId="{9D102161-F2D1-4629-B2FA-3BF5EA6B614A}" dt="2020-01-27T14:03:10.963" v="34" actId="26606"/>
          <ac:grpSpMkLst>
            <pc:docMk/>
            <pc:sldMk cId="2122582669" sldId="373"/>
            <ac:grpSpMk id="20" creationId="{11002ACD-3B0C-4885-8754-8A00E926FE4B}"/>
          </ac:grpSpMkLst>
        </pc:grpChg>
        <pc:grpChg chg="add del">
          <ac:chgData name="Juergen Rilling" userId="8eb2312cd75cf2b3" providerId="LiveId" clId="{9D102161-F2D1-4629-B2FA-3BF5EA6B614A}" dt="2020-01-27T14:03:58.558" v="41"/>
          <ac:grpSpMkLst>
            <pc:docMk/>
            <pc:sldMk cId="2122582669" sldId="373"/>
            <ac:grpSpMk id="26" creationId="{AF001A23-2767-4A31-BD30-56112DE9527E}"/>
          </ac:grpSpMkLst>
        </pc:grpChg>
        <pc:picChg chg="add del">
          <ac:chgData name="Juergen Rilling" userId="8eb2312cd75cf2b3" providerId="LiveId" clId="{9D102161-F2D1-4629-B2FA-3BF5EA6B614A}" dt="2020-01-27T14:03:08.090" v="32" actId="26606"/>
          <ac:picMkLst>
            <pc:docMk/>
            <pc:sldMk cId="2122582669" sldId="373"/>
            <ac:picMk id="8" creationId="{D259DD92-B3D5-46C4-A309-225A0B740EC8}"/>
          </ac:picMkLst>
        </pc:picChg>
        <pc:picChg chg="add del">
          <ac:chgData name="Juergen Rilling" userId="8eb2312cd75cf2b3" providerId="LiveId" clId="{9D102161-F2D1-4629-B2FA-3BF5EA6B614A}" dt="2020-01-27T14:03:10.963" v="34" actId="26606"/>
          <ac:picMkLst>
            <pc:docMk/>
            <pc:sldMk cId="2122582669" sldId="373"/>
            <ac:picMk id="19" creationId="{7598AB83-6AA6-46EB-A7A5-570E168A6620}"/>
          </ac:picMkLst>
        </pc:picChg>
        <pc:picChg chg="add">
          <ac:chgData name="Juergen Rilling" userId="8eb2312cd75cf2b3" providerId="LiveId" clId="{9D102161-F2D1-4629-B2FA-3BF5EA6B614A}" dt="2020-01-27T14:03:11.017" v="35" actId="26606"/>
          <ac:picMkLst>
            <pc:docMk/>
            <pc:sldMk cId="2122582669" sldId="373"/>
            <ac:picMk id="25" creationId="{9B781186-DB8E-4AD9-AAA9-3C31CCDC2D70}"/>
          </ac:picMkLst>
        </pc:picChg>
      </pc:sldChg>
      <pc:sldChg chg="addSp delSp modSp mod setBg delAnim delDesignElem">
        <pc:chgData name="Juergen Rilling" userId="8eb2312cd75cf2b3" providerId="LiveId" clId="{9D102161-F2D1-4629-B2FA-3BF5EA6B614A}" dt="2020-01-27T14:04:20.477" v="48" actId="1076"/>
        <pc:sldMkLst>
          <pc:docMk/>
          <pc:sldMk cId="584507503" sldId="375"/>
        </pc:sldMkLst>
        <pc:spChg chg="add del">
          <ac:chgData name="Juergen Rilling" userId="8eb2312cd75cf2b3" providerId="LiveId" clId="{9D102161-F2D1-4629-B2FA-3BF5EA6B614A}" dt="2020-01-27T14:03:58.558" v="41"/>
          <ac:spMkLst>
            <pc:docMk/>
            <pc:sldMk cId="584507503" sldId="375"/>
            <ac:spMk id="75" creationId="{3964958D-AF5D-4863-B5FB-83F6B8CB12A0}"/>
          </ac:spMkLst>
        </pc:spChg>
        <pc:spChg chg="mod">
          <ac:chgData name="Juergen Rilling" userId="8eb2312cd75cf2b3" providerId="LiveId" clId="{9D102161-F2D1-4629-B2FA-3BF5EA6B614A}" dt="2020-01-27T14:03:50.836" v="38" actId="26606"/>
          <ac:spMkLst>
            <pc:docMk/>
            <pc:sldMk cId="584507503" sldId="375"/>
            <ac:spMk id="15362" creationId="{00000000-0000-0000-0000-000000000000}"/>
          </ac:spMkLst>
        </pc:spChg>
        <pc:spChg chg="mod">
          <ac:chgData name="Juergen Rilling" userId="8eb2312cd75cf2b3" providerId="LiveId" clId="{9D102161-F2D1-4629-B2FA-3BF5EA6B614A}" dt="2020-01-27T14:03:50.836" v="38" actId="26606"/>
          <ac:spMkLst>
            <pc:docMk/>
            <pc:sldMk cId="584507503" sldId="375"/>
            <ac:spMk id="15363" creationId="{00000000-0000-0000-0000-000000000000}"/>
          </ac:spMkLst>
        </pc:spChg>
        <pc:spChg chg="mod">
          <ac:chgData name="Juergen Rilling" userId="8eb2312cd75cf2b3" providerId="LiveId" clId="{9D102161-F2D1-4629-B2FA-3BF5EA6B614A}" dt="2020-01-27T14:03:50.836" v="38" actId="26606"/>
          <ac:spMkLst>
            <pc:docMk/>
            <pc:sldMk cId="584507503" sldId="375"/>
            <ac:spMk id="15364" creationId="{00000000-0000-0000-0000-000000000000}"/>
          </ac:spMkLst>
        </pc:spChg>
        <pc:spChg chg="mod">
          <ac:chgData name="Juergen Rilling" userId="8eb2312cd75cf2b3" providerId="LiveId" clId="{9D102161-F2D1-4629-B2FA-3BF5EA6B614A}" dt="2020-01-27T14:03:50.836" v="38" actId="26606"/>
          <ac:spMkLst>
            <pc:docMk/>
            <pc:sldMk cId="584507503" sldId="375"/>
            <ac:spMk id="15365" creationId="{00000000-0000-0000-0000-000000000000}"/>
          </ac:spMkLst>
        </pc:spChg>
        <pc:spChg chg="del">
          <ac:chgData name="Juergen Rilling" userId="8eb2312cd75cf2b3" providerId="LiveId" clId="{9D102161-F2D1-4629-B2FA-3BF5EA6B614A}" dt="2020-01-27T14:03:41.389" v="37" actId="21"/>
          <ac:spMkLst>
            <pc:docMk/>
            <pc:sldMk cId="584507503" sldId="375"/>
            <ac:spMk id="15368" creationId="{00000000-0000-0000-0000-000000000000}"/>
          </ac:spMkLst>
        </pc:spChg>
        <pc:spChg chg="del">
          <ac:chgData name="Juergen Rilling" userId="8eb2312cd75cf2b3" providerId="LiveId" clId="{9D102161-F2D1-4629-B2FA-3BF5EA6B614A}" dt="2020-01-27T14:03:41.389" v="37" actId="21"/>
          <ac:spMkLst>
            <pc:docMk/>
            <pc:sldMk cId="584507503" sldId="375"/>
            <ac:spMk id="15369" creationId="{00000000-0000-0000-0000-000000000000}"/>
          </ac:spMkLst>
        </pc:spChg>
        <pc:spChg chg="del">
          <ac:chgData name="Juergen Rilling" userId="8eb2312cd75cf2b3" providerId="LiveId" clId="{9D102161-F2D1-4629-B2FA-3BF5EA6B614A}" dt="2020-01-27T14:03:41.389" v="37" actId="21"/>
          <ac:spMkLst>
            <pc:docMk/>
            <pc:sldMk cId="584507503" sldId="375"/>
            <ac:spMk id="15371" creationId="{00000000-0000-0000-0000-000000000000}"/>
          </ac:spMkLst>
        </pc:spChg>
        <pc:spChg chg="del">
          <ac:chgData name="Juergen Rilling" userId="8eb2312cd75cf2b3" providerId="LiveId" clId="{9D102161-F2D1-4629-B2FA-3BF5EA6B614A}" dt="2020-01-27T14:03:41.389" v="37" actId="21"/>
          <ac:spMkLst>
            <pc:docMk/>
            <pc:sldMk cId="584507503" sldId="375"/>
            <ac:spMk id="15372" creationId="{00000000-0000-0000-0000-000000000000}"/>
          </ac:spMkLst>
        </pc:spChg>
        <pc:spChg chg="del">
          <ac:chgData name="Juergen Rilling" userId="8eb2312cd75cf2b3" providerId="LiveId" clId="{9D102161-F2D1-4629-B2FA-3BF5EA6B614A}" dt="2020-01-27T14:03:41.389" v="37" actId="21"/>
          <ac:spMkLst>
            <pc:docMk/>
            <pc:sldMk cId="584507503" sldId="375"/>
            <ac:spMk id="15373" creationId="{00000000-0000-0000-0000-000000000000}"/>
          </ac:spMkLst>
        </pc:spChg>
        <pc:spChg chg="del">
          <ac:chgData name="Juergen Rilling" userId="8eb2312cd75cf2b3" providerId="LiveId" clId="{9D102161-F2D1-4629-B2FA-3BF5EA6B614A}" dt="2020-01-27T14:03:41.389" v="37" actId="21"/>
          <ac:spMkLst>
            <pc:docMk/>
            <pc:sldMk cId="584507503" sldId="375"/>
            <ac:spMk id="519180" creationId="{00000000-0000-0000-0000-000000000000}"/>
          </ac:spMkLst>
        </pc:spChg>
        <pc:spChg chg="del">
          <ac:chgData name="Juergen Rilling" userId="8eb2312cd75cf2b3" providerId="LiveId" clId="{9D102161-F2D1-4629-B2FA-3BF5EA6B614A}" dt="2020-01-27T14:03:41.389" v="37" actId="21"/>
          <ac:spMkLst>
            <pc:docMk/>
            <pc:sldMk cId="584507503" sldId="375"/>
            <ac:spMk id="519182" creationId="{00000000-0000-0000-0000-000000000000}"/>
          </ac:spMkLst>
        </pc:spChg>
        <pc:spChg chg="del">
          <ac:chgData name="Juergen Rilling" userId="8eb2312cd75cf2b3" providerId="LiveId" clId="{9D102161-F2D1-4629-B2FA-3BF5EA6B614A}" dt="2020-01-27T14:03:41.389" v="37" actId="21"/>
          <ac:spMkLst>
            <pc:docMk/>
            <pc:sldMk cId="584507503" sldId="375"/>
            <ac:spMk id="519187" creationId="{00000000-0000-0000-0000-000000000000}"/>
          </ac:spMkLst>
        </pc:spChg>
        <pc:grpChg chg="add del">
          <ac:chgData name="Juergen Rilling" userId="8eb2312cd75cf2b3" providerId="LiveId" clId="{9D102161-F2D1-4629-B2FA-3BF5EA6B614A}" dt="2020-01-27T14:03:58.558" v="41"/>
          <ac:grpSpMkLst>
            <pc:docMk/>
            <pc:sldMk cId="584507503" sldId="375"/>
            <ac:grpSpMk id="77" creationId="{11002ACD-3B0C-4885-8754-8A00E926FE4B}"/>
          </ac:grpSpMkLst>
        </pc:grpChg>
        <pc:picChg chg="add mod">
          <ac:chgData name="Juergen Rilling" userId="8eb2312cd75cf2b3" providerId="LiveId" clId="{9D102161-F2D1-4629-B2FA-3BF5EA6B614A}" dt="2020-01-27T14:04:20.477" v="48" actId="1076"/>
          <ac:picMkLst>
            <pc:docMk/>
            <pc:sldMk cId="584507503" sldId="375"/>
            <ac:picMk id="2" creationId="{EEEB75D0-3E2C-4F4E-B125-43022A41AFE3}"/>
          </ac:picMkLst>
        </pc:picChg>
        <pc:picChg chg="del">
          <ac:chgData name="Juergen Rilling" userId="8eb2312cd75cf2b3" providerId="LiveId" clId="{9D102161-F2D1-4629-B2FA-3BF5EA6B614A}" dt="2020-01-27T14:03:41.389" v="37" actId="21"/>
          <ac:picMkLst>
            <pc:docMk/>
            <pc:sldMk cId="584507503" sldId="375"/>
            <ac:picMk id="15367" creationId="{00000000-0000-0000-0000-000000000000}"/>
          </ac:picMkLst>
        </pc:picChg>
        <pc:picChg chg="add">
          <ac:chgData name="Juergen Rilling" userId="8eb2312cd75cf2b3" providerId="LiveId" clId="{9D102161-F2D1-4629-B2FA-3BF5EA6B614A}" dt="2020-01-27T14:03:50.836" v="38" actId="26606"/>
          <ac:picMkLst>
            <pc:docMk/>
            <pc:sldMk cId="584507503" sldId="375"/>
            <ac:picMk id="15370" creationId="{570A7241-5711-4A08-8826-5B6E45B0BA6E}"/>
          </ac:picMkLst>
        </pc:picChg>
      </pc:sldChg>
      <pc:sldChg chg="addSp delSp modSp mod setBg">
        <pc:chgData name="Juergen Rilling" userId="8eb2312cd75cf2b3" providerId="LiveId" clId="{9D102161-F2D1-4629-B2FA-3BF5EA6B614A}" dt="2020-01-27T14:04:41.451" v="53" actId="113"/>
        <pc:sldMkLst>
          <pc:docMk/>
          <pc:sldMk cId="3875245430" sldId="376"/>
        </pc:sldMkLst>
        <pc:spChg chg="add del">
          <ac:chgData name="Juergen Rilling" userId="8eb2312cd75cf2b3" providerId="LiveId" clId="{9D102161-F2D1-4629-B2FA-3BF5EA6B614A}" dt="2020-01-27T14:04:33.531" v="50" actId="26606"/>
          <ac:spMkLst>
            <pc:docMk/>
            <pc:sldMk cId="3875245430" sldId="376"/>
            <ac:spMk id="75" creationId="{59A309A7-1751-4ABE-A3C1-EEC40366AD89}"/>
          </ac:spMkLst>
        </pc:spChg>
        <pc:spChg chg="add del">
          <ac:chgData name="Juergen Rilling" userId="8eb2312cd75cf2b3" providerId="LiveId" clId="{9D102161-F2D1-4629-B2FA-3BF5EA6B614A}" dt="2020-01-27T14:04:33.531" v="50" actId="26606"/>
          <ac:spMkLst>
            <pc:docMk/>
            <pc:sldMk cId="3875245430" sldId="376"/>
            <ac:spMk id="77" creationId="{967D8EB6-EAE1-4F9C-B398-83321E287204}"/>
          </ac:spMkLst>
        </pc:spChg>
        <pc:spChg chg="mod">
          <ac:chgData name="Juergen Rilling" userId="8eb2312cd75cf2b3" providerId="LiveId" clId="{9D102161-F2D1-4629-B2FA-3BF5EA6B614A}" dt="2020-01-27T14:04:33.557" v="51" actId="26606"/>
          <ac:spMkLst>
            <pc:docMk/>
            <pc:sldMk cId="3875245430" sldId="376"/>
            <ac:spMk id="16386" creationId="{00000000-0000-0000-0000-000000000000}"/>
          </ac:spMkLst>
        </pc:spChg>
        <pc:spChg chg="mod ord">
          <ac:chgData name="Juergen Rilling" userId="8eb2312cd75cf2b3" providerId="LiveId" clId="{9D102161-F2D1-4629-B2FA-3BF5EA6B614A}" dt="2020-01-27T14:04:33.557" v="51" actId="26606"/>
          <ac:spMkLst>
            <pc:docMk/>
            <pc:sldMk cId="3875245430" sldId="376"/>
            <ac:spMk id="16387" creationId="{00000000-0000-0000-0000-000000000000}"/>
          </ac:spMkLst>
        </pc:spChg>
        <pc:spChg chg="mod">
          <ac:chgData name="Juergen Rilling" userId="8eb2312cd75cf2b3" providerId="LiveId" clId="{9D102161-F2D1-4629-B2FA-3BF5EA6B614A}" dt="2020-01-27T14:04:41.451" v="53" actId="113"/>
          <ac:spMkLst>
            <pc:docMk/>
            <pc:sldMk cId="3875245430" sldId="376"/>
            <ac:spMk id="16388" creationId="{00000000-0000-0000-0000-000000000000}"/>
          </ac:spMkLst>
        </pc:spChg>
        <pc:spChg chg="mod">
          <ac:chgData name="Juergen Rilling" userId="8eb2312cd75cf2b3" providerId="LiveId" clId="{9D102161-F2D1-4629-B2FA-3BF5EA6B614A}" dt="2020-01-27T14:04:33.557" v="51" actId="26606"/>
          <ac:spMkLst>
            <pc:docMk/>
            <pc:sldMk cId="3875245430" sldId="376"/>
            <ac:spMk id="16389" creationId="{00000000-0000-0000-0000-000000000000}"/>
          </ac:spMkLst>
        </pc:spChg>
        <pc:spChg chg="add">
          <ac:chgData name="Juergen Rilling" userId="8eb2312cd75cf2b3" providerId="LiveId" clId="{9D102161-F2D1-4629-B2FA-3BF5EA6B614A}" dt="2020-01-27T14:04:33.557" v="51" actId="26606"/>
          <ac:spMkLst>
            <pc:docMk/>
            <pc:sldMk cId="3875245430" sldId="376"/>
            <ac:spMk id="16392" creationId="{B6C29DB0-17E9-42FF-986E-0B7F493F4D24}"/>
          </ac:spMkLst>
        </pc:spChg>
        <pc:spChg chg="add">
          <ac:chgData name="Juergen Rilling" userId="8eb2312cd75cf2b3" providerId="LiveId" clId="{9D102161-F2D1-4629-B2FA-3BF5EA6B614A}" dt="2020-01-27T14:04:33.557" v="51" actId="26606"/>
          <ac:spMkLst>
            <pc:docMk/>
            <pc:sldMk cId="3875245430" sldId="376"/>
            <ac:spMk id="16393" creationId="{115AD956-A5B6-4760-B8B2-11E2DF6B0212}"/>
          </ac:spMkLst>
        </pc:spChg>
        <pc:picChg chg="mod ord">
          <ac:chgData name="Juergen Rilling" userId="8eb2312cd75cf2b3" providerId="LiveId" clId="{9D102161-F2D1-4629-B2FA-3BF5EA6B614A}" dt="2020-01-27T14:04:33.557" v="51" actId="26606"/>
          <ac:picMkLst>
            <pc:docMk/>
            <pc:sldMk cId="3875245430" sldId="376"/>
            <ac:picMk id="16390" creationId="{00000000-0000-0000-0000-000000000000}"/>
          </ac:picMkLst>
        </pc:picChg>
      </pc:sldChg>
      <pc:sldChg chg="addSp delSp modSp mod setBg">
        <pc:chgData name="Juergen Rilling" userId="8eb2312cd75cf2b3" providerId="LiveId" clId="{9D102161-F2D1-4629-B2FA-3BF5EA6B614A}" dt="2020-01-27T14:05:15.301" v="58" actId="26606"/>
        <pc:sldMkLst>
          <pc:docMk/>
          <pc:sldMk cId="2028395195" sldId="377"/>
        </pc:sldMkLst>
        <pc:spChg chg="del">
          <ac:chgData name="Juergen Rilling" userId="8eb2312cd75cf2b3" providerId="LiveId" clId="{9D102161-F2D1-4629-B2FA-3BF5EA6B614A}" dt="2020-01-27T14:04:54.265" v="54" actId="21"/>
          <ac:spMkLst>
            <pc:docMk/>
            <pc:sldMk cId="2028395195" sldId="377"/>
            <ac:spMk id="2" creationId="{00000000-0000-0000-0000-000000000000}"/>
          </ac:spMkLst>
        </pc:spChg>
        <pc:spChg chg="add">
          <ac:chgData name="Juergen Rilling" userId="8eb2312cd75cf2b3" providerId="LiveId" clId="{9D102161-F2D1-4629-B2FA-3BF5EA6B614A}" dt="2020-01-27T14:05:15.301" v="58" actId="26606"/>
          <ac:spMkLst>
            <pc:docMk/>
            <pc:sldMk cId="2028395195" sldId="377"/>
            <ac:spMk id="76" creationId="{A4AC5506-6312-4701-8D3C-40187889A947}"/>
          </ac:spMkLst>
        </pc:spChg>
        <pc:spChg chg="mod">
          <ac:chgData name="Juergen Rilling" userId="8eb2312cd75cf2b3" providerId="LiveId" clId="{9D102161-F2D1-4629-B2FA-3BF5EA6B614A}" dt="2020-01-27T14:05:15.301" v="58" actId="26606"/>
          <ac:spMkLst>
            <pc:docMk/>
            <pc:sldMk cId="2028395195" sldId="377"/>
            <ac:spMk id="17410" creationId="{00000000-0000-0000-0000-000000000000}"/>
          </ac:spMkLst>
        </pc:spChg>
        <pc:spChg chg="mod">
          <ac:chgData name="Juergen Rilling" userId="8eb2312cd75cf2b3" providerId="LiveId" clId="{9D102161-F2D1-4629-B2FA-3BF5EA6B614A}" dt="2020-01-27T14:05:15.301" v="58" actId="26606"/>
          <ac:spMkLst>
            <pc:docMk/>
            <pc:sldMk cId="2028395195" sldId="377"/>
            <ac:spMk id="17411" creationId="{00000000-0000-0000-0000-000000000000}"/>
          </ac:spMkLst>
        </pc:spChg>
        <pc:spChg chg="del">
          <ac:chgData name="Juergen Rilling" userId="8eb2312cd75cf2b3" providerId="LiveId" clId="{9D102161-F2D1-4629-B2FA-3BF5EA6B614A}" dt="2020-01-27T14:04:54.265" v="54" actId="21"/>
          <ac:spMkLst>
            <pc:docMk/>
            <pc:sldMk cId="2028395195" sldId="377"/>
            <ac:spMk id="17412" creationId="{00000000-0000-0000-0000-000000000000}"/>
          </ac:spMkLst>
        </pc:spChg>
        <pc:spChg chg="del">
          <ac:chgData name="Juergen Rilling" userId="8eb2312cd75cf2b3" providerId="LiveId" clId="{9D102161-F2D1-4629-B2FA-3BF5EA6B614A}" dt="2020-01-27T14:04:54.265" v="54" actId="21"/>
          <ac:spMkLst>
            <pc:docMk/>
            <pc:sldMk cId="2028395195" sldId="377"/>
            <ac:spMk id="17413" creationId="{00000000-0000-0000-0000-000000000000}"/>
          </ac:spMkLst>
        </pc:spChg>
        <pc:spChg chg="del">
          <ac:chgData name="Juergen Rilling" userId="8eb2312cd75cf2b3" providerId="LiveId" clId="{9D102161-F2D1-4629-B2FA-3BF5EA6B614A}" dt="2020-01-27T14:04:54.265" v="54" actId="21"/>
          <ac:spMkLst>
            <pc:docMk/>
            <pc:sldMk cId="2028395195" sldId="377"/>
            <ac:spMk id="17414" creationId="{00000000-0000-0000-0000-000000000000}"/>
          </ac:spMkLst>
        </pc:spChg>
        <pc:spChg chg="mod">
          <ac:chgData name="Juergen Rilling" userId="8eb2312cd75cf2b3" providerId="LiveId" clId="{9D102161-F2D1-4629-B2FA-3BF5EA6B614A}" dt="2020-01-27T14:05:15.301" v="58" actId="26606"/>
          <ac:spMkLst>
            <pc:docMk/>
            <pc:sldMk cId="2028395195" sldId="377"/>
            <ac:spMk id="17415" creationId="{00000000-0000-0000-0000-000000000000}"/>
          </ac:spMkLst>
        </pc:spChg>
        <pc:spChg chg="del">
          <ac:chgData name="Juergen Rilling" userId="8eb2312cd75cf2b3" providerId="LiveId" clId="{9D102161-F2D1-4629-B2FA-3BF5EA6B614A}" dt="2020-01-27T14:04:54.265" v="54" actId="21"/>
          <ac:spMkLst>
            <pc:docMk/>
            <pc:sldMk cId="2028395195" sldId="377"/>
            <ac:spMk id="17416" creationId="{00000000-0000-0000-0000-000000000000}"/>
          </ac:spMkLst>
        </pc:spChg>
        <pc:spChg chg="del">
          <ac:chgData name="Juergen Rilling" userId="8eb2312cd75cf2b3" providerId="LiveId" clId="{9D102161-F2D1-4629-B2FA-3BF5EA6B614A}" dt="2020-01-27T14:04:54.265" v="54" actId="21"/>
          <ac:spMkLst>
            <pc:docMk/>
            <pc:sldMk cId="2028395195" sldId="377"/>
            <ac:spMk id="17417" creationId="{00000000-0000-0000-0000-000000000000}"/>
          </ac:spMkLst>
        </pc:spChg>
        <pc:spChg chg="del">
          <ac:chgData name="Juergen Rilling" userId="8eb2312cd75cf2b3" providerId="LiveId" clId="{9D102161-F2D1-4629-B2FA-3BF5EA6B614A}" dt="2020-01-27T14:04:54.265" v="54" actId="21"/>
          <ac:spMkLst>
            <pc:docMk/>
            <pc:sldMk cId="2028395195" sldId="377"/>
            <ac:spMk id="17418" creationId="{00000000-0000-0000-0000-000000000000}"/>
          </ac:spMkLst>
        </pc:spChg>
        <pc:spChg chg="del">
          <ac:chgData name="Juergen Rilling" userId="8eb2312cd75cf2b3" providerId="LiveId" clId="{9D102161-F2D1-4629-B2FA-3BF5EA6B614A}" dt="2020-01-27T14:04:54.265" v="54" actId="21"/>
          <ac:spMkLst>
            <pc:docMk/>
            <pc:sldMk cId="2028395195" sldId="377"/>
            <ac:spMk id="17419" creationId="{00000000-0000-0000-0000-000000000000}"/>
          </ac:spMkLst>
        </pc:spChg>
        <pc:spChg chg="del">
          <ac:chgData name="Juergen Rilling" userId="8eb2312cd75cf2b3" providerId="LiveId" clId="{9D102161-F2D1-4629-B2FA-3BF5EA6B614A}" dt="2020-01-27T14:04:54.265" v="54" actId="21"/>
          <ac:spMkLst>
            <pc:docMk/>
            <pc:sldMk cId="2028395195" sldId="377"/>
            <ac:spMk id="17420" creationId="{00000000-0000-0000-0000-000000000000}"/>
          </ac:spMkLst>
        </pc:spChg>
        <pc:spChg chg="del">
          <ac:chgData name="Juergen Rilling" userId="8eb2312cd75cf2b3" providerId="LiveId" clId="{9D102161-F2D1-4629-B2FA-3BF5EA6B614A}" dt="2020-01-27T14:04:54.265" v="54" actId="21"/>
          <ac:spMkLst>
            <pc:docMk/>
            <pc:sldMk cId="2028395195" sldId="377"/>
            <ac:spMk id="17421" creationId="{00000000-0000-0000-0000-000000000000}"/>
          </ac:spMkLst>
        </pc:spChg>
        <pc:spChg chg="del">
          <ac:chgData name="Juergen Rilling" userId="8eb2312cd75cf2b3" providerId="LiveId" clId="{9D102161-F2D1-4629-B2FA-3BF5EA6B614A}" dt="2020-01-27T14:04:54.265" v="54" actId="21"/>
          <ac:spMkLst>
            <pc:docMk/>
            <pc:sldMk cId="2028395195" sldId="377"/>
            <ac:spMk id="17422" creationId="{00000000-0000-0000-0000-000000000000}"/>
          </ac:spMkLst>
        </pc:spChg>
        <pc:spChg chg="del">
          <ac:chgData name="Juergen Rilling" userId="8eb2312cd75cf2b3" providerId="LiveId" clId="{9D102161-F2D1-4629-B2FA-3BF5EA6B614A}" dt="2020-01-27T14:04:54.265" v="54" actId="21"/>
          <ac:spMkLst>
            <pc:docMk/>
            <pc:sldMk cId="2028395195" sldId="377"/>
            <ac:spMk id="17423" creationId="{00000000-0000-0000-0000-000000000000}"/>
          </ac:spMkLst>
        </pc:spChg>
        <pc:spChg chg="del">
          <ac:chgData name="Juergen Rilling" userId="8eb2312cd75cf2b3" providerId="LiveId" clId="{9D102161-F2D1-4629-B2FA-3BF5EA6B614A}" dt="2020-01-27T14:04:54.265" v="54" actId="21"/>
          <ac:spMkLst>
            <pc:docMk/>
            <pc:sldMk cId="2028395195" sldId="377"/>
            <ac:spMk id="17424" creationId="{00000000-0000-0000-0000-000000000000}"/>
          </ac:spMkLst>
        </pc:spChg>
        <pc:spChg chg="del">
          <ac:chgData name="Juergen Rilling" userId="8eb2312cd75cf2b3" providerId="LiveId" clId="{9D102161-F2D1-4629-B2FA-3BF5EA6B614A}" dt="2020-01-27T14:04:54.265" v="54" actId="21"/>
          <ac:spMkLst>
            <pc:docMk/>
            <pc:sldMk cId="2028395195" sldId="377"/>
            <ac:spMk id="17425" creationId="{00000000-0000-0000-0000-000000000000}"/>
          </ac:spMkLst>
        </pc:spChg>
        <pc:spChg chg="del">
          <ac:chgData name="Juergen Rilling" userId="8eb2312cd75cf2b3" providerId="LiveId" clId="{9D102161-F2D1-4629-B2FA-3BF5EA6B614A}" dt="2020-01-27T14:04:54.265" v="54" actId="21"/>
          <ac:spMkLst>
            <pc:docMk/>
            <pc:sldMk cId="2028395195" sldId="377"/>
            <ac:spMk id="17426" creationId="{00000000-0000-0000-0000-000000000000}"/>
          </ac:spMkLst>
        </pc:spChg>
        <pc:spChg chg="del">
          <ac:chgData name="Juergen Rilling" userId="8eb2312cd75cf2b3" providerId="LiveId" clId="{9D102161-F2D1-4629-B2FA-3BF5EA6B614A}" dt="2020-01-27T14:04:54.265" v="54" actId="21"/>
          <ac:spMkLst>
            <pc:docMk/>
            <pc:sldMk cId="2028395195" sldId="377"/>
            <ac:spMk id="17427" creationId="{00000000-0000-0000-0000-000000000000}"/>
          </ac:spMkLst>
        </pc:spChg>
        <pc:spChg chg="del">
          <ac:chgData name="Juergen Rilling" userId="8eb2312cd75cf2b3" providerId="LiveId" clId="{9D102161-F2D1-4629-B2FA-3BF5EA6B614A}" dt="2020-01-27T14:04:54.265" v="54" actId="21"/>
          <ac:spMkLst>
            <pc:docMk/>
            <pc:sldMk cId="2028395195" sldId="377"/>
            <ac:spMk id="17428" creationId="{00000000-0000-0000-0000-000000000000}"/>
          </ac:spMkLst>
        </pc:spChg>
        <pc:spChg chg="del">
          <ac:chgData name="Juergen Rilling" userId="8eb2312cd75cf2b3" providerId="LiveId" clId="{9D102161-F2D1-4629-B2FA-3BF5EA6B614A}" dt="2020-01-27T14:04:54.265" v="54" actId="21"/>
          <ac:spMkLst>
            <pc:docMk/>
            <pc:sldMk cId="2028395195" sldId="377"/>
            <ac:spMk id="17429" creationId="{00000000-0000-0000-0000-000000000000}"/>
          </ac:spMkLst>
        </pc:spChg>
        <pc:spChg chg="del">
          <ac:chgData name="Juergen Rilling" userId="8eb2312cd75cf2b3" providerId="LiveId" clId="{9D102161-F2D1-4629-B2FA-3BF5EA6B614A}" dt="2020-01-27T14:04:54.265" v="54" actId="21"/>
          <ac:spMkLst>
            <pc:docMk/>
            <pc:sldMk cId="2028395195" sldId="377"/>
            <ac:spMk id="17430" creationId="{00000000-0000-0000-0000-000000000000}"/>
          </ac:spMkLst>
        </pc:spChg>
        <pc:spChg chg="del">
          <ac:chgData name="Juergen Rilling" userId="8eb2312cd75cf2b3" providerId="LiveId" clId="{9D102161-F2D1-4629-B2FA-3BF5EA6B614A}" dt="2020-01-27T14:04:54.265" v="54" actId="21"/>
          <ac:spMkLst>
            <pc:docMk/>
            <pc:sldMk cId="2028395195" sldId="377"/>
            <ac:spMk id="17431" creationId="{00000000-0000-0000-0000-000000000000}"/>
          </ac:spMkLst>
        </pc:spChg>
        <pc:spChg chg="del">
          <ac:chgData name="Juergen Rilling" userId="8eb2312cd75cf2b3" providerId="LiveId" clId="{9D102161-F2D1-4629-B2FA-3BF5EA6B614A}" dt="2020-01-27T14:04:54.265" v="54" actId="21"/>
          <ac:spMkLst>
            <pc:docMk/>
            <pc:sldMk cId="2028395195" sldId="377"/>
            <ac:spMk id="17432" creationId="{00000000-0000-0000-0000-000000000000}"/>
          </ac:spMkLst>
        </pc:spChg>
        <pc:spChg chg="del">
          <ac:chgData name="Juergen Rilling" userId="8eb2312cd75cf2b3" providerId="LiveId" clId="{9D102161-F2D1-4629-B2FA-3BF5EA6B614A}" dt="2020-01-27T14:04:54.265" v="54" actId="21"/>
          <ac:spMkLst>
            <pc:docMk/>
            <pc:sldMk cId="2028395195" sldId="377"/>
            <ac:spMk id="17433" creationId="{00000000-0000-0000-0000-000000000000}"/>
          </ac:spMkLst>
        </pc:spChg>
        <pc:spChg chg="del">
          <ac:chgData name="Juergen Rilling" userId="8eb2312cd75cf2b3" providerId="LiveId" clId="{9D102161-F2D1-4629-B2FA-3BF5EA6B614A}" dt="2020-01-27T14:04:54.265" v="54" actId="21"/>
          <ac:spMkLst>
            <pc:docMk/>
            <pc:sldMk cId="2028395195" sldId="377"/>
            <ac:spMk id="17434" creationId="{00000000-0000-0000-0000-000000000000}"/>
          </ac:spMkLst>
        </pc:spChg>
        <pc:spChg chg="del">
          <ac:chgData name="Juergen Rilling" userId="8eb2312cd75cf2b3" providerId="LiveId" clId="{9D102161-F2D1-4629-B2FA-3BF5EA6B614A}" dt="2020-01-27T14:04:54.265" v="54" actId="21"/>
          <ac:spMkLst>
            <pc:docMk/>
            <pc:sldMk cId="2028395195" sldId="377"/>
            <ac:spMk id="17435" creationId="{00000000-0000-0000-0000-000000000000}"/>
          </ac:spMkLst>
        </pc:spChg>
        <pc:spChg chg="del">
          <ac:chgData name="Juergen Rilling" userId="8eb2312cd75cf2b3" providerId="LiveId" clId="{9D102161-F2D1-4629-B2FA-3BF5EA6B614A}" dt="2020-01-27T14:04:54.265" v="54" actId="21"/>
          <ac:spMkLst>
            <pc:docMk/>
            <pc:sldMk cId="2028395195" sldId="377"/>
            <ac:spMk id="17436" creationId="{00000000-0000-0000-0000-000000000000}"/>
          </ac:spMkLst>
        </pc:spChg>
        <pc:picChg chg="add mod ord">
          <ac:chgData name="Juergen Rilling" userId="8eb2312cd75cf2b3" providerId="LiveId" clId="{9D102161-F2D1-4629-B2FA-3BF5EA6B614A}" dt="2020-01-27T14:05:15.301" v="58" actId="26606"/>
          <ac:picMkLst>
            <pc:docMk/>
            <pc:sldMk cId="2028395195" sldId="377"/>
            <ac:picMk id="3" creationId="{5E7246A1-BA94-456A-833B-0A4B29A77973}"/>
          </ac:picMkLst>
        </pc:picChg>
      </pc:sldChg>
      <pc:sldChg chg="addSp delSp modSp mod setBg">
        <pc:chgData name="Juergen Rilling" userId="8eb2312cd75cf2b3" providerId="LiveId" clId="{9D102161-F2D1-4629-B2FA-3BF5EA6B614A}" dt="2020-01-27T14:05:57.269" v="68" actId="14100"/>
        <pc:sldMkLst>
          <pc:docMk/>
          <pc:sldMk cId="3117796815" sldId="378"/>
        </pc:sldMkLst>
        <pc:spChg chg="del">
          <ac:chgData name="Juergen Rilling" userId="8eb2312cd75cf2b3" providerId="LiveId" clId="{9D102161-F2D1-4629-B2FA-3BF5EA6B614A}" dt="2020-01-27T14:05:25.809" v="59" actId="21"/>
          <ac:spMkLst>
            <pc:docMk/>
            <pc:sldMk cId="3117796815" sldId="378"/>
            <ac:spMk id="2" creationId="{00000000-0000-0000-0000-000000000000}"/>
          </ac:spMkLst>
        </pc:spChg>
        <pc:spChg chg="add del">
          <ac:chgData name="Juergen Rilling" userId="8eb2312cd75cf2b3" providerId="LiveId" clId="{9D102161-F2D1-4629-B2FA-3BF5EA6B614A}" dt="2020-01-27T14:05:53.149" v="67" actId="26606"/>
          <ac:spMkLst>
            <pc:docMk/>
            <pc:sldMk cId="3117796815" sldId="378"/>
            <ac:spMk id="76" creationId="{823AC064-BC96-4F32-8AE1-B2FD38754823}"/>
          </ac:spMkLst>
        </pc:spChg>
        <pc:spChg chg="add">
          <ac:chgData name="Juergen Rilling" userId="8eb2312cd75cf2b3" providerId="LiveId" clId="{9D102161-F2D1-4629-B2FA-3BF5EA6B614A}" dt="2020-01-27T14:05:53.149" v="67" actId="26606"/>
          <ac:spMkLst>
            <pc:docMk/>
            <pc:sldMk cId="3117796815" sldId="378"/>
            <ac:spMk id="140" creationId="{A4AC5506-6312-4701-8D3C-40187889A947}"/>
          </ac:spMkLst>
        </pc:spChg>
        <pc:spChg chg="mod">
          <ac:chgData name="Juergen Rilling" userId="8eb2312cd75cf2b3" providerId="LiveId" clId="{9D102161-F2D1-4629-B2FA-3BF5EA6B614A}" dt="2020-01-27T14:05:53.149" v="67" actId="26606"/>
          <ac:spMkLst>
            <pc:docMk/>
            <pc:sldMk cId="3117796815" sldId="378"/>
            <ac:spMk id="19458" creationId="{00000000-0000-0000-0000-000000000000}"/>
          </ac:spMkLst>
        </pc:spChg>
        <pc:spChg chg="mod">
          <ac:chgData name="Juergen Rilling" userId="8eb2312cd75cf2b3" providerId="LiveId" clId="{9D102161-F2D1-4629-B2FA-3BF5EA6B614A}" dt="2020-01-27T14:05:53.149" v="67" actId="26606"/>
          <ac:spMkLst>
            <pc:docMk/>
            <pc:sldMk cId="3117796815" sldId="378"/>
            <ac:spMk id="19459" creationId="{00000000-0000-0000-0000-000000000000}"/>
          </ac:spMkLst>
        </pc:spChg>
        <pc:spChg chg="del">
          <ac:chgData name="Juergen Rilling" userId="8eb2312cd75cf2b3" providerId="LiveId" clId="{9D102161-F2D1-4629-B2FA-3BF5EA6B614A}" dt="2020-01-27T14:05:25.809" v="59" actId="21"/>
          <ac:spMkLst>
            <pc:docMk/>
            <pc:sldMk cId="3117796815" sldId="378"/>
            <ac:spMk id="19460" creationId="{00000000-0000-0000-0000-000000000000}"/>
          </ac:spMkLst>
        </pc:spChg>
        <pc:spChg chg="del">
          <ac:chgData name="Juergen Rilling" userId="8eb2312cd75cf2b3" providerId="LiveId" clId="{9D102161-F2D1-4629-B2FA-3BF5EA6B614A}" dt="2020-01-27T14:05:25.809" v="59" actId="21"/>
          <ac:spMkLst>
            <pc:docMk/>
            <pc:sldMk cId="3117796815" sldId="378"/>
            <ac:spMk id="19461" creationId="{00000000-0000-0000-0000-000000000000}"/>
          </ac:spMkLst>
        </pc:spChg>
        <pc:spChg chg="del">
          <ac:chgData name="Juergen Rilling" userId="8eb2312cd75cf2b3" providerId="LiveId" clId="{9D102161-F2D1-4629-B2FA-3BF5EA6B614A}" dt="2020-01-27T14:05:25.809" v="59" actId="21"/>
          <ac:spMkLst>
            <pc:docMk/>
            <pc:sldMk cId="3117796815" sldId="378"/>
            <ac:spMk id="19462" creationId="{00000000-0000-0000-0000-000000000000}"/>
          </ac:spMkLst>
        </pc:spChg>
        <pc:spChg chg="mod">
          <ac:chgData name="Juergen Rilling" userId="8eb2312cd75cf2b3" providerId="LiveId" clId="{9D102161-F2D1-4629-B2FA-3BF5EA6B614A}" dt="2020-01-27T14:05:53.149" v="67" actId="26606"/>
          <ac:spMkLst>
            <pc:docMk/>
            <pc:sldMk cId="3117796815" sldId="378"/>
            <ac:spMk id="19463" creationId="{00000000-0000-0000-0000-000000000000}"/>
          </ac:spMkLst>
        </pc:spChg>
        <pc:spChg chg="del">
          <ac:chgData name="Juergen Rilling" userId="8eb2312cd75cf2b3" providerId="LiveId" clId="{9D102161-F2D1-4629-B2FA-3BF5EA6B614A}" dt="2020-01-27T14:05:25.809" v="59" actId="21"/>
          <ac:spMkLst>
            <pc:docMk/>
            <pc:sldMk cId="3117796815" sldId="378"/>
            <ac:spMk id="19464" creationId="{00000000-0000-0000-0000-000000000000}"/>
          </ac:spMkLst>
        </pc:spChg>
        <pc:spChg chg="del">
          <ac:chgData name="Juergen Rilling" userId="8eb2312cd75cf2b3" providerId="LiveId" clId="{9D102161-F2D1-4629-B2FA-3BF5EA6B614A}" dt="2020-01-27T14:05:25.809" v="59" actId="21"/>
          <ac:spMkLst>
            <pc:docMk/>
            <pc:sldMk cId="3117796815" sldId="378"/>
            <ac:spMk id="19465" creationId="{00000000-0000-0000-0000-000000000000}"/>
          </ac:spMkLst>
        </pc:spChg>
        <pc:spChg chg="del">
          <ac:chgData name="Juergen Rilling" userId="8eb2312cd75cf2b3" providerId="LiveId" clId="{9D102161-F2D1-4629-B2FA-3BF5EA6B614A}" dt="2020-01-27T14:05:25.809" v="59" actId="21"/>
          <ac:spMkLst>
            <pc:docMk/>
            <pc:sldMk cId="3117796815" sldId="378"/>
            <ac:spMk id="19466" creationId="{00000000-0000-0000-0000-000000000000}"/>
          </ac:spMkLst>
        </pc:spChg>
        <pc:spChg chg="del">
          <ac:chgData name="Juergen Rilling" userId="8eb2312cd75cf2b3" providerId="LiveId" clId="{9D102161-F2D1-4629-B2FA-3BF5EA6B614A}" dt="2020-01-27T14:05:25.809" v="59" actId="21"/>
          <ac:spMkLst>
            <pc:docMk/>
            <pc:sldMk cId="3117796815" sldId="378"/>
            <ac:spMk id="19467" creationId="{00000000-0000-0000-0000-000000000000}"/>
          </ac:spMkLst>
        </pc:spChg>
        <pc:spChg chg="del">
          <ac:chgData name="Juergen Rilling" userId="8eb2312cd75cf2b3" providerId="LiveId" clId="{9D102161-F2D1-4629-B2FA-3BF5EA6B614A}" dt="2020-01-27T14:05:25.809" v="59" actId="21"/>
          <ac:spMkLst>
            <pc:docMk/>
            <pc:sldMk cId="3117796815" sldId="378"/>
            <ac:spMk id="19468" creationId="{00000000-0000-0000-0000-000000000000}"/>
          </ac:spMkLst>
        </pc:spChg>
        <pc:spChg chg="del">
          <ac:chgData name="Juergen Rilling" userId="8eb2312cd75cf2b3" providerId="LiveId" clId="{9D102161-F2D1-4629-B2FA-3BF5EA6B614A}" dt="2020-01-27T14:05:25.809" v="59" actId="21"/>
          <ac:spMkLst>
            <pc:docMk/>
            <pc:sldMk cId="3117796815" sldId="378"/>
            <ac:spMk id="19469" creationId="{00000000-0000-0000-0000-000000000000}"/>
          </ac:spMkLst>
        </pc:spChg>
        <pc:spChg chg="del">
          <ac:chgData name="Juergen Rilling" userId="8eb2312cd75cf2b3" providerId="LiveId" clId="{9D102161-F2D1-4629-B2FA-3BF5EA6B614A}" dt="2020-01-27T14:05:25.809" v="59" actId="21"/>
          <ac:spMkLst>
            <pc:docMk/>
            <pc:sldMk cId="3117796815" sldId="378"/>
            <ac:spMk id="19470" creationId="{00000000-0000-0000-0000-000000000000}"/>
          </ac:spMkLst>
        </pc:spChg>
        <pc:spChg chg="del">
          <ac:chgData name="Juergen Rilling" userId="8eb2312cd75cf2b3" providerId="LiveId" clId="{9D102161-F2D1-4629-B2FA-3BF5EA6B614A}" dt="2020-01-27T14:05:25.809" v="59" actId="21"/>
          <ac:spMkLst>
            <pc:docMk/>
            <pc:sldMk cId="3117796815" sldId="378"/>
            <ac:spMk id="19471" creationId="{00000000-0000-0000-0000-000000000000}"/>
          </ac:spMkLst>
        </pc:spChg>
        <pc:spChg chg="del">
          <ac:chgData name="Juergen Rilling" userId="8eb2312cd75cf2b3" providerId="LiveId" clId="{9D102161-F2D1-4629-B2FA-3BF5EA6B614A}" dt="2020-01-27T14:05:25.809" v="59" actId="21"/>
          <ac:spMkLst>
            <pc:docMk/>
            <pc:sldMk cId="3117796815" sldId="378"/>
            <ac:spMk id="19472" creationId="{00000000-0000-0000-0000-000000000000}"/>
          </ac:spMkLst>
        </pc:spChg>
        <pc:spChg chg="del">
          <ac:chgData name="Juergen Rilling" userId="8eb2312cd75cf2b3" providerId="LiveId" clId="{9D102161-F2D1-4629-B2FA-3BF5EA6B614A}" dt="2020-01-27T14:05:25.809" v="59" actId="21"/>
          <ac:spMkLst>
            <pc:docMk/>
            <pc:sldMk cId="3117796815" sldId="378"/>
            <ac:spMk id="19473" creationId="{00000000-0000-0000-0000-000000000000}"/>
          </ac:spMkLst>
        </pc:spChg>
        <pc:spChg chg="del">
          <ac:chgData name="Juergen Rilling" userId="8eb2312cd75cf2b3" providerId="LiveId" clId="{9D102161-F2D1-4629-B2FA-3BF5EA6B614A}" dt="2020-01-27T14:05:25.809" v="59" actId="21"/>
          <ac:spMkLst>
            <pc:docMk/>
            <pc:sldMk cId="3117796815" sldId="378"/>
            <ac:spMk id="19474" creationId="{00000000-0000-0000-0000-000000000000}"/>
          </ac:spMkLst>
        </pc:spChg>
        <pc:spChg chg="del">
          <ac:chgData name="Juergen Rilling" userId="8eb2312cd75cf2b3" providerId="LiveId" clId="{9D102161-F2D1-4629-B2FA-3BF5EA6B614A}" dt="2020-01-27T14:05:25.809" v="59" actId="21"/>
          <ac:spMkLst>
            <pc:docMk/>
            <pc:sldMk cId="3117796815" sldId="378"/>
            <ac:spMk id="19475" creationId="{00000000-0000-0000-0000-000000000000}"/>
          </ac:spMkLst>
        </pc:spChg>
        <pc:spChg chg="del">
          <ac:chgData name="Juergen Rilling" userId="8eb2312cd75cf2b3" providerId="LiveId" clId="{9D102161-F2D1-4629-B2FA-3BF5EA6B614A}" dt="2020-01-27T14:05:25.809" v="59" actId="21"/>
          <ac:spMkLst>
            <pc:docMk/>
            <pc:sldMk cId="3117796815" sldId="378"/>
            <ac:spMk id="19476" creationId="{00000000-0000-0000-0000-000000000000}"/>
          </ac:spMkLst>
        </pc:spChg>
        <pc:spChg chg="del">
          <ac:chgData name="Juergen Rilling" userId="8eb2312cd75cf2b3" providerId="LiveId" clId="{9D102161-F2D1-4629-B2FA-3BF5EA6B614A}" dt="2020-01-27T14:05:25.809" v="59" actId="21"/>
          <ac:spMkLst>
            <pc:docMk/>
            <pc:sldMk cId="3117796815" sldId="378"/>
            <ac:spMk id="19477" creationId="{00000000-0000-0000-0000-000000000000}"/>
          </ac:spMkLst>
        </pc:spChg>
        <pc:spChg chg="del">
          <ac:chgData name="Juergen Rilling" userId="8eb2312cd75cf2b3" providerId="LiveId" clId="{9D102161-F2D1-4629-B2FA-3BF5EA6B614A}" dt="2020-01-27T14:05:25.809" v="59" actId="21"/>
          <ac:spMkLst>
            <pc:docMk/>
            <pc:sldMk cId="3117796815" sldId="378"/>
            <ac:spMk id="19478" creationId="{00000000-0000-0000-0000-000000000000}"/>
          </ac:spMkLst>
        </pc:spChg>
        <pc:spChg chg="del">
          <ac:chgData name="Juergen Rilling" userId="8eb2312cd75cf2b3" providerId="LiveId" clId="{9D102161-F2D1-4629-B2FA-3BF5EA6B614A}" dt="2020-01-27T14:05:25.809" v="59" actId="21"/>
          <ac:spMkLst>
            <pc:docMk/>
            <pc:sldMk cId="3117796815" sldId="378"/>
            <ac:spMk id="19479" creationId="{00000000-0000-0000-0000-000000000000}"/>
          </ac:spMkLst>
        </pc:spChg>
        <pc:spChg chg="del">
          <ac:chgData name="Juergen Rilling" userId="8eb2312cd75cf2b3" providerId="LiveId" clId="{9D102161-F2D1-4629-B2FA-3BF5EA6B614A}" dt="2020-01-27T14:05:25.809" v="59" actId="21"/>
          <ac:spMkLst>
            <pc:docMk/>
            <pc:sldMk cId="3117796815" sldId="378"/>
            <ac:spMk id="19480" creationId="{00000000-0000-0000-0000-000000000000}"/>
          </ac:spMkLst>
        </pc:spChg>
        <pc:spChg chg="del">
          <ac:chgData name="Juergen Rilling" userId="8eb2312cd75cf2b3" providerId="LiveId" clId="{9D102161-F2D1-4629-B2FA-3BF5EA6B614A}" dt="2020-01-27T14:05:25.809" v="59" actId="21"/>
          <ac:spMkLst>
            <pc:docMk/>
            <pc:sldMk cId="3117796815" sldId="378"/>
            <ac:spMk id="19481" creationId="{00000000-0000-0000-0000-000000000000}"/>
          </ac:spMkLst>
        </pc:spChg>
        <pc:spChg chg="del">
          <ac:chgData name="Juergen Rilling" userId="8eb2312cd75cf2b3" providerId="LiveId" clId="{9D102161-F2D1-4629-B2FA-3BF5EA6B614A}" dt="2020-01-27T14:05:25.809" v="59" actId="21"/>
          <ac:spMkLst>
            <pc:docMk/>
            <pc:sldMk cId="3117796815" sldId="378"/>
            <ac:spMk id="19482" creationId="{00000000-0000-0000-0000-000000000000}"/>
          </ac:spMkLst>
        </pc:spChg>
        <pc:spChg chg="del">
          <ac:chgData name="Juergen Rilling" userId="8eb2312cd75cf2b3" providerId="LiveId" clId="{9D102161-F2D1-4629-B2FA-3BF5EA6B614A}" dt="2020-01-27T14:05:25.809" v="59" actId="21"/>
          <ac:spMkLst>
            <pc:docMk/>
            <pc:sldMk cId="3117796815" sldId="378"/>
            <ac:spMk id="19483" creationId="{00000000-0000-0000-0000-000000000000}"/>
          </ac:spMkLst>
        </pc:spChg>
        <pc:spChg chg="del">
          <ac:chgData name="Juergen Rilling" userId="8eb2312cd75cf2b3" providerId="LiveId" clId="{9D102161-F2D1-4629-B2FA-3BF5EA6B614A}" dt="2020-01-27T14:05:25.809" v="59" actId="21"/>
          <ac:spMkLst>
            <pc:docMk/>
            <pc:sldMk cId="3117796815" sldId="378"/>
            <ac:spMk id="19484" creationId="{00000000-0000-0000-0000-000000000000}"/>
          </ac:spMkLst>
        </pc:spChg>
        <pc:picChg chg="add mod ord">
          <ac:chgData name="Juergen Rilling" userId="8eb2312cd75cf2b3" providerId="LiveId" clId="{9D102161-F2D1-4629-B2FA-3BF5EA6B614A}" dt="2020-01-27T14:05:57.269" v="68" actId="14100"/>
          <ac:picMkLst>
            <pc:docMk/>
            <pc:sldMk cId="3117796815" sldId="378"/>
            <ac:picMk id="3" creationId="{8448C5F0-22F0-4AAD-BD06-047CEF1A4442}"/>
          </ac:picMkLst>
        </pc:picChg>
        <pc:cxnChg chg="add del">
          <ac:chgData name="Juergen Rilling" userId="8eb2312cd75cf2b3" providerId="LiveId" clId="{9D102161-F2D1-4629-B2FA-3BF5EA6B614A}" dt="2020-01-27T14:05:53.149" v="67" actId="26606"/>
          <ac:cxnSpMkLst>
            <pc:docMk/>
            <pc:sldMk cId="3117796815" sldId="378"/>
            <ac:cxnSpMk id="78" creationId="{7E7C77BC-7138-40B1-A15B-20F57A494629}"/>
          </ac:cxnSpMkLst>
        </pc:cxnChg>
      </pc:sldChg>
      <pc:sldChg chg="addSp delSp modSp mod setBg">
        <pc:chgData name="Juergen Rilling" userId="8eb2312cd75cf2b3" providerId="LiveId" clId="{9D102161-F2D1-4629-B2FA-3BF5EA6B614A}" dt="2020-01-27T14:07:24.073" v="78" actId="403"/>
        <pc:sldMkLst>
          <pc:docMk/>
          <pc:sldMk cId="3258672985" sldId="379"/>
        </pc:sldMkLst>
        <pc:spChg chg="mod">
          <ac:chgData name="Juergen Rilling" userId="8eb2312cd75cf2b3" providerId="LiveId" clId="{9D102161-F2D1-4629-B2FA-3BF5EA6B614A}" dt="2020-01-27T14:07:00.488" v="72" actId="26606"/>
          <ac:spMkLst>
            <pc:docMk/>
            <pc:sldMk cId="3258672985" sldId="379"/>
            <ac:spMk id="21506" creationId="{00000000-0000-0000-0000-000000000000}"/>
          </ac:spMkLst>
        </pc:spChg>
        <pc:spChg chg="mod">
          <ac:chgData name="Juergen Rilling" userId="8eb2312cd75cf2b3" providerId="LiveId" clId="{9D102161-F2D1-4629-B2FA-3BF5EA6B614A}" dt="2020-01-27T14:07:00.488" v="72" actId="26606"/>
          <ac:spMkLst>
            <pc:docMk/>
            <pc:sldMk cId="3258672985" sldId="379"/>
            <ac:spMk id="21507" creationId="{00000000-0000-0000-0000-000000000000}"/>
          </ac:spMkLst>
        </pc:spChg>
        <pc:spChg chg="mod">
          <ac:chgData name="Juergen Rilling" userId="8eb2312cd75cf2b3" providerId="LiveId" clId="{9D102161-F2D1-4629-B2FA-3BF5EA6B614A}" dt="2020-01-27T14:07:06.353" v="74" actId="113"/>
          <ac:spMkLst>
            <pc:docMk/>
            <pc:sldMk cId="3258672985" sldId="379"/>
            <ac:spMk id="21508" creationId="{00000000-0000-0000-0000-000000000000}"/>
          </ac:spMkLst>
        </pc:spChg>
        <pc:spChg chg="del">
          <ac:chgData name="Juergen Rilling" userId="8eb2312cd75cf2b3" providerId="LiveId" clId="{9D102161-F2D1-4629-B2FA-3BF5EA6B614A}" dt="2020-01-27T14:07:00.488" v="72" actId="26606"/>
          <ac:spMkLst>
            <pc:docMk/>
            <pc:sldMk cId="3258672985" sldId="379"/>
            <ac:spMk id="21509" creationId="{00000000-0000-0000-0000-000000000000}"/>
          </ac:spMkLst>
        </pc:spChg>
        <pc:graphicFrameChg chg="add mod">
          <ac:chgData name="Juergen Rilling" userId="8eb2312cd75cf2b3" providerId="LiveId" clId="{9D102161-F2D1-4629-B2FA-3BF5EA6B614A}" dt="2020-01-27T14:07:24.073" v="78" actId="403"/>
          <ac:graphicFrameMkLst>
            <pc:docMk/>
            <pc:sldMk cId="3258672985" sldId="379"/>
            <ac:graphicFrameMk id="21511" creationId="{AC1C4CF0-56E7-47A0-BF4E-8568DCF1E4DD}"/>
          </ac:graphicFrameMkLst>
        </pc:graphicFrameChg>
      </pc:sldChg>
      <pc:sldChg chg="addSp delSp modSp mod setBg">
        <pc:chgData name="Juergen Rilling" userId="8eb2312cd75cf2b3" providerId="LiveId" clId="{9D102161-F2D1-4629-B2FA-3BF5EA6B614A}" dt="2020-01-27T14:07:55.987" v="89" actId="27636"/>
        <pc:sldMkLst>
          <pc:docMk/>
          <pc:sldMk cId="1378178300" sldId="380"/>
        </pc:sldMkLst>
        <pc:spChg chg="mod">
          <ac:chgData name="Juergen Rilling" userId="8eb2312cd75cf2b3" providerId="LiveId" clId="{9D102161-F2D1-4629-B2FA-3BF5EA6B614A}" dt="2020-01-27T14:07:42.429" v="82" actId="26606"/>
          <ac:spMkLst>
            <pc:docMk/>
            <pc:sldMk cId="1378178300" sldId="380"/>
            <ac:spMk id="22530" creationId="{00000000-0000-0000-0000-000000000000}"/>
          </ac:spMkLst>
        </pc:spChg>
        <pc:spChg chg="mod">
          <ac:chgData name="Juergen Rilling" userId="8eb2312cd75cf2b3" providerId="LiveId" clId="{9D102161-F2D1-4629-B2FA-3BF5EA6B614A}" dt="2020-01-27T14:07:42.429" v="82" actId="26606"/>
          <ac:spMkLst>
            <pc:docMk/>
            <pc:sldMk cId="1378178300" sldId="380"/>
            <ac:spMk id="22531" creationId="{00000000-0000-0000-0000-000000000000}"/>
          </ac:spMkLst>
        </pc:spChg>
        <pc:spChg chg="mod">
          <ac:chgData name="Juergen Rilling" userId="8eb2312cd75cf2b3" providerId="LiveId" clId="{9D102161-F2D1-4629-B2FA-3BF5EA6B614A}" dt="2020-01-27T14:07:49.663" v="85" actId="113"/>
          <ac:spMkLst>
            <pc:docMk/>
            <pc:sldMk cId="1378178300" sldId="380"/>
            <ac:spMk id="22532" creationId="{00000000-0000-0000-0000-000000000000}"/>
          </ac:spMkLst>
        </pc:spChg>
        <pc:spChg chg="mod">
          <ac:chgData name="Juergen Rilling" userId="8eb2312cd75cf2b3" providerId="LiveId" clId="{9D102161-F2D1-4629-B2FA-3BF5EA6B614A}" dt="2020-01-27T14:07:55.987" v="89" actId="27636"/>
          <ac:spMkLst>
            <pc:docMk/>
            <pc:sldMk cId="1378178300" sldId="380"/>
            <ac:spMk id="22533" creationId="{00000000-0000-0000-0000-000000000000}"/>
          </ac:spMkLst>
        </pc:spChg>
        <pc:picChg chg="add mod ord">
          <ac:chgData name="Juergen Rilling" userId="8eb2312cd75cf2b3" providerId="LiveId" clId="{9D102161-F2D1-4629-B2FA-3BF5EA6B614A}" dt="2020-01-27T14:07:42.429" v="82" actId="26606"/>
          <ac:picMkLst>
            <pc:docMk/>
            <pc:sldMk cId="1378178300" sldId="380"/>
            <ac:picMk id="22535" creationId="{3C9E86DE-AC81-4D1A-BBC9-264AD1B814DC}"/>
          </ac:picMkLst>
        </pc:picChg>
        <pc:cxnChg chg="add del">
          <ac:chgData name="Juergen Rilling" userId="8eb2312cd75cf2b3" providerId="LiveId" clId="{9D102161-F2D1-4629-B2FA-3BF5EA6B614A}" dt="2020-01-27T14:07:42.429" v="82" actId="26606"/>
          <ac:cxnSpMkLst>
            <pc:docMk/>
            <pc:sldMk cId="1378178300" sldId="380"/>
            <ac:cxnSpMk id="75" creationId="{A7F400EE-A8A5-48AF-B4D6-291B52C6F0B0}"/>
          </ac:cxnSpMkLst>
        </pc:cxnChg>
        <pc:cxnChg chg="add">
          <ac:chgData name="Juergen Rilling" userId="8eb2312cd75cf2b3" providerId="LiveId" clId="{9D102161-F2D1-4629-B2FA-3BF5EA6B614A}" dt="2020-01-27T14:07:42.429" v="82" actId="26606"/>
          <ac:cxnSpMkLst>
            <pc:docMk/>
            <pc:sldMk cId="1378178300" sldId="380"/>
            <ac:cxnSpMk id="140" creationId="{E4A809D5-3600-46D4-A466-67F2349A54FB}"/>
          </ac:cxnSpMkLst>
        </pc:cxnChg>
      </pc:sldChg>
      <pc:sldChg chg="addSp modSp mod setBg">
        <pc:chgData name="Juergen Rilling" userId="8eb2312cd75cf2b3" providerId="LiveId" clId="{9D102161-F2D1-4629-B2FA-3BF5EA6B614A}" dt="2020-01-27T14:58:42.269" v="90" actId="26606"/>
        <pc:sldMkLst>
          <pc:docMk/>
          <pc:sldMk cId="2609566974" sldId="381"/>
        </pc:sldMkLst>
        <pc:spChg chg="add">
          <ac:chgData name="Juergen Rilling" userId="8eb2312cd75cf2b3" providerId="LiveId" clId="{9D102161-F2D1-4629-B2FA-3BF5EA6B614A}" dt="2020-01-27T14:58:42.269" v="90" actId="26606"/>
          <ac:spMkLst>
            <pc:docMk/>
            <pc:sldMk cId="2609566974" sldId="381"/>
            <ac:spMk id="74" creationId="{3B854194-185D-494D-905C-7C7CB2E30F6E}"/>
          </ac:spMkLst>
        </pc:spChg>
        <pc:spChg chg="add">
          <ac:chgData name="Juergen Rilling" userId="8eb2312cd75cf2b3" providerId="LiveId" clId="{9D102161-F2D1-4629-B2FA-3BF5EA6B614A}" dt="2020-01-27T14:58:42.269" v="90" actId="26606"/>
          <ac:spMkLst>
            <pc:docMk/>
            <pc:sldMk cId="2609566974" sldId="381"/>
            <ac:spMk id="76" creationId="{B4F5FA0D-0104-4987-8241-EFF7C85B88DE}"/>
          </ac:spMkLst>
        </pc:spChg>
        <pc:spChg chg="mod">
          <ac:chgData name="Juergen Rilling" userId="8eb2312cd75cf2b3" providerId="LiveId" clId="{9D102161-F2D1-4629-B2FA-3BF5EA6B614A}" dt="2020-01-27T14:58:42.269" v="90" actId="26606"/>
          <ac:spMkLst>
            <pc:docMk/>
            <pc:sldMk cId="2609566974" sldId="381"/>
            <ac:spMk id="23554" creationId="{00000000-0000-0000-0000-000000000000}"/>
          </ac:spMkLst>
        </pc:spChg>
        <pc:spChg chg="mod">
          <ac:chgData name="Juergen Rilling" userId="8eb2312cd75cf2b3" providerId="LiveId" clId="{9D102161-F2D1-4629-B2FA-3BF5EA6B614A}" dt="2020-01-27T14:58:42.269" v="90" actId="26606"/>
          <ac:spMkLst>
            <pc:docMk/>
            <pc:sldMk cId="2609566974" sldId="381"/>
            <ac:spMk id="23555" creationId="{00000000-0000-0000-0000-000000000000}"/>
          </ac:spMkLst>
        </pc:spChg>
        <pc:spChg chg="mod">
          <ac:chgData name="Juergen Rilling" userId="8eb2312cd75cf2b3" providerId="LiveId" clId="{9D102161-F2D1-4629-B2FA-3BF5EA6B614A}" dt="2020-01-27T14:58:42.269" v="90" actId="26606"/>
          <ac:spMkLst>
            <pc:docMk/>
            <pc:sldMk cId="2609566974" sldId="381"/>
            <ac:spMk id="23556" creationId="{00000000-0000-0000-0000-000000000000}"/>
          </ac:spMkLst>
        </pc:spChg>
        <pc:spChg chg="mod">
          <ac:chgData name="Juergen Rilling" userId="8eb2312cd75cf2b3" providerId="LiveId" clId="{9D102161-F2D1-4629-B2FA-3BF5EA6B614A}" dt="2020-01-27T14:58:42.269" v="90" actId="26606"/>
          <ac:spMkLst>
            <pc:docMk/>
            <pc:sldMk cId="2609566974" sldId="381"/>
            <ac:spMk id="23557" creationId="{00000000-0000-0000-0000-000000000000}"/>
          </ac:spMkLst>
        </pc:spChg>
        <pc:picChg chg="add">
          <ac:chgData name="Juergen Rilling" userId="8eb2312cd75cf2b3" providerId="LiveId" clId="{9D102161-F2D1-4629-B2FA-3BF5EA6B614A}" dt="2020-01-27T14:58:42.269" v="90" actId="26606"/>
          <ac:picMkLst>
            <pc:docMk/>
            <pc:sldMk cId="2609566974" sldId="381"/>
            <ac:picMk id="78" creationId="{2897127E-6CEF-446C-BE87-93B7C46E49D1}"/>
          </ac:picMkLst>
        </pc:picChg>
      </pc:sldChg>
      <pc:sldChg chg="addSp modSp mod setBg">
        <pc:chgData name="Juergen Rilling" userId="8eb2312cd75cf2b3" providerId="LiveId" clId="{9D102161-F2D1-4629-B2FA-3BF5EA6B614A}" dt="2020-01-27T14:58:50.349" v="91" actId="26606"/>
        <pc:sldMkLst>
          <pc:docMk/>
          <pc:sldMk cId="809357857" sldId="382"/>
        </pc:sldMkLst>
        <pc:spChg chg="add">
          <ac:chgData name="Juergen Rilling" userId="8eb2312cd75cf2b3" providerId="LiveId" clId="{9D102161-F2D1-4629-B2FA-3BF5EA6B614A}" dt="2020-01-27T14:58:50.349" v="91" actId="26606"/>
          <ac:spMkLst>
            <pc:docMk/>
            <pc:sldMk cId="809357857" sldId="382"/>
            <ac:spMk id="75" creationId="{59A309A7-1751-4ABE-A3C1-EEC40366AD89}"/>
          </ac:spMkLst>
        </pc:spChg>
        <pc:spChg chg="add">
          <ac:chgData name="Juergen Rilling" userId="8eb2312cd75cf2b3" providerId="LiveId" clId="{9D102161-F2D1-4629-B2FA-3BF5EA6B614A}" dt="2020-01-27T14:58:50.349" v="91" actId="26606"/>
          <ac:spMkLst>
            <pc:docMk/>
            <pc:sldMk cId="809357857" sldId="382"/>
            <ac:spMk id="77" creationId="{967D8EB6-EAE1-4F9C-B398-83321E287204}"/>
          </ac:spMkLst>
        </pc:spChg>
        <pc:spChg chg="mod">
          <ac:chgData name="Juergen Rilling" userId="8eb2312cd75cf2b3" providerId="LiveId" clId="{9D102161-F2D1-4629-B2FA-3BF5EA6B614A}" dt="2020-01-27T14:58:50.349" v="91" actId="26606"/>
          <ac:spMkLst>
            <pc:docMk/>
            <pc:sldMk cId="809357857" sldId="382"/>
            <ac:spMk id="24578" creationId="{00000000-0000-0000-0000-000000000000}"/>
          </ac:spMkLst>
        </pc:spChg>
        <pc:spChg chg="mod ord">
          <ac:chgData name="Juergen Rilling" userId="8eb2312cd75cf2b3" providerId="LiveId" clId="{9D102161-F2D1-4629-B2FA-3BF5EA6B614A}" dt="2020-01-27T14:58:50.349" v="91" actId="26606"/>
          <ac:spMkLst>
            <pc:docMk/>
            <pc:sldMk cId="809357857" sldId="382"/>
            <ac:spMk id="24579" creationId="{00000000-0000-0000-0000-000000000000}"/>
          </ac:spMkLst>
        </pc:spChg>
        <pc:spChg chg="mod">
          <ac:chgData name="Juergen Rilling" userId="8eb2312cd75cf2b3" providerId="LiveId" clId="{9D102161-F2D1-4629-B2FA-3BF5EA6B614A}" dt="2020-01-27T14:58:50.349" v="91" actId="26606"/>
          <ac:spMkLst>
            <pc:docMk/>
            <pc:sldMk cId="809357857" sldId="382"/>
            <ac:spMk id="24580" creationId="{00000000-0000-0000-0000-000000000000}"/>
          </ac:spMkLst>
        </pc:spChg>
        <pc:spChg chg="mod">
          <ac:chgData name="Juergen Rilling" userId="8eb2312cd75cf2b3" providerId="LiveId" clId="{9D102161-F2D1-4629-B2FA-3BF5EA6B614A}" dt="2020-01-27T14:58:50.349" v="91" actId="26606"/>
          <ac:spMkLst>
            <pc:docMk/>
            <pc:sldMk cId="809357857" sldId="382"/>
            <ac:spMk id="24581" creationId="{00000000-0000-0000-0000-000000000000}"/>
          </ac:spMkLst>
        </pc:spChg>
        <pc:picChg chg="mod">
          <ac:chgData name="Juergen Rilling" userId="8eb2312cd75cf2b3" providerId="LiveId" clId="{9D102161-F2D1-4629-B2FA-3BF5EA6B614A}" dt="2020-01-27T14:58:50.349" v="91" actId="26606"/>
          <ac:picMkLst>
            <pc:docMk/>
            <pc:sldMk cId="809357857" sldId="382"/>
            <ac:picMk id="24582" creationId="{00000000-0000-0000-0000-000000000000}"/>
          </ac:picMkLst>
        </pc:picChg>
      </pc:sldChg>
      <pc:sldChg chg="addSp delSp modSp mod setBg">
        <pc:chgData name="Juergen Rilling" userId="8eb2312cd75cf2b3" providerId="LiveId" clId="{9D102161-F2D1-4629-B2FA-3BF5EA6B614A}" dt="2020-01-27T14:59:28.946" v="98" actId="26606"/>
        <pc:sldMkLst>
          <pc:docMk/>
          <pc:sldMk cId="148892100" sldId="383"/>
        </pc:sldMkLst>
        <pc:spChg chg="add del mod">
          <ac:chgData name="Juergen Rilling" userId="8eb2312cd75cf2b3" providerId="LiveId" clId="{9D102161-F2D1-4629-B2FA-3BF5EA6B614A}" dt="2020-01-27T14:59:11.801" v="93" actId="21"/>
          <ac:spMkLst>
            <pc:docMk/>
            <pc:sldMk cId="148892100" sldId="383"/>
            <ac:spMk id="3" creationId="{9600B377-720C-44FB-886B-AEC4181BE41B}"/>
          </ac:spMkLst>
        </pc:spChg>
        <pc:spChg chg="add del mod">
          <ac:chgData name="Juergen Rilling" userId="8eb2312cd75cf2b3" providerId="LiveId" clId="{9D102161-F2D1-4629-B2FA-3BF5EA6B614A}" dt="2020-01-27T14:59:20.356" v="95" actId="478"/>
          <ac:spMkLst>
            <pc:docMk/>
            <pc:sldMk cId="148892100" sldId="383"/>
            <ac:spMk id="5" creationId="{DC2D1FDB-40A6-47E7-A633-3F5C4EB6FB05}"/>
          </ac:spMkLst>
        </pc:spChg>
        <pc:spChg chg="add">
          <ac:chgData name="Juergen Rilling" userId="8eb2312cd75cf2b3" providerId="LiveId" clId="{9D102161-F2D1-4629-B2FA-3BF5EA6B614A}" dt="2020-01-27T14:59:28.946" v="98" actId="26606"/>
          <ac:spMkLst>
            <pc:docMk/>
            <pc:sldMk cId="148892100" sldId="383"/>
            <ac:spMk id="74" creationId="{A4AC5506-6312-4701-8D3C-40187889A947}"/>
          </ac:spMkLst>
        </pc:spChg>
        <pc:spChg chg="mod">
          <ac:chgData name="Juergen Rilling" userId="8eb2312cd75cf2b3" providerId="LiveId" clId="{9D102161-F2D1-4629-B2FA-3BF5EA6B614A}" dt="2020-01-27T14:59:28.946" v="98" actId="26606"/>
          <ac:spMkLst>
            <pc:docMk/>
            <pc:sldMk cId="148892100" sldId="383"/>
            <ac:spMk id="1027" creationId="{00000000-0000-0000-0000-000000000000}"/>
          </ac:spMkLst>
        </pc:spChg>
        <pc:spChg chg="mod">
          <ac:chgData name="Juergen Rilling" userId="8eb2312cd75cf2b3" providerId="LiveId" clId="{9D102161-F2D1-4629-B2FA-3BF5EA6B614A}" dt="2020-01-27T14:59:28.946" v="98" actId="26606"/>
          <ac:spMkLst>
            <pc:docMk/>
            <pc:sldMk cId="148892100" sldId="383"/>
            <ac:spMk id="1028" creationId="{00000000-0000-0000-0000-000000000000}"/>
          </ac:spMkLst>
        </pc:spChg>
        <pc:spChg chg="mod">
          <ac:chgData name="Juergen Rilling" userId="8eb2312cd75cf2b3" providerId="LiveId" clId="{9D102161-F2D1-4629-B2FA-3BF5EA6B614A}" dt="2020-01-27T14:59:28.946" v="98" actId="26606"/>
          <ac:spMkLst>
            <pc:docMk/>
            <pc:sldMk cId="148892100" sldId="383"/>
            <ac:spMk id="1029" creationId="{00000000-0000-0000-0000-000000000000}"/>
          </ac:spMkLst>
        </pc:spChg>
        <pc:spChg chg="del">
          <ac:chgData name="Juergen Rilling" userId="8eb2312cd75cf2b3" providerId="LiveId" clId="{9D102161-F2D1-4629-B2FA-3BF5EA6B614A}" dt="2020-01-27T14:59:17.004" v="94" actId="21"/>
          <ac:spMkLst>
            <pc:docMk/>
            <pc:sldMk cId="148892100" sldId="383"/>
            <ac:spMk id="1030" creationId="{00000000-0000-0000-0000-000000000000}"/>
          </ac:spMkLst>
        </pc:spChg>
        <pc:spChg chg="del">
          <ac:chgData name="Juergen Rilling" userId="8eb2312cd75cf2b3" providerId="LiveId" clId="{9D102161-F2D1-4629-B2FA-3BF5EA6B614A}" dt="2020-01-27T14:59:17.004" v="94" actId="21"/>
          <ac:spMkLst>
            <pc:docMk/>
            <pc:sldMk cId="148892100" sldId="383"/>
            <ac:spMk id="1031" creationId="{00000000-0000-0000-0000-000000000000}"/>
          </ac:spMkLst>
        </pc:spChg>
        <pc:spChg chg="del">
          <ac:chgData name="Juergen Rilling" userId="8eb2312cd75cf2b3" providerId="LiveId" clId="{9D102161-F2D1-4629-B2FA-3BF5EA6B614A}" dt="2020-01-27T14:59:17.004" v="94" actId="21"/>
          <ac:spMkLst>
            <pc:docMk/>
            <pc:sldMk cId="148892100" sldId="383"/>
            <ac:spMk id="1032" creationId="{00000000-0000-0000-0000-000000000000}"/>
          </ac:spMkLst>
        </pc:spChg>
        <pc:spChg chg="del">
          <ac:chgData name="Juergen Rilling" userId="8eb2312cd75cf2b3" providerId="LiveId" clId="{9D102161-F2D1-4629-B2FA-3BF5EA6B614A}" dt="2020-01-27T14:59:17.004" v="94" actId="21"/>
          <ac:spMkLst>
            <pc:docMk/>
            <pc:sldMk cId="148892100" sldId="383"/>
            <ac:spMk id="1033" creationId="{00000000-0000-0000-0000-000000000000}"/>
          </ac:spMkLst>
        </pc:spChg>
        <pc:spChg chg="del">
          <ac:chgData name="Juergen Rilling" userId="8eb2312cd75cf2b3" providerId="LiveId" clId="{9D102161-F2D1-4629-B2FA-3BF5EA6B614A}" dt="2020-01-27T14:59:17.004" v="94" actId="21"/>
          <ac:spMkLst>
            <pc:docMk/>
            <pc:sldMk cId="148892100" sldId="383"/>
            <ac:spMk id="1034" creationId="{00000000-0000-0000-0000-000000000000}"/>
          </ac:spMkLst>
        </pc:spChg>
        <pc:spChg chg="del">
          <ac:chgData name="Juergen Rilling" userId="8eb2312cd75cf2b3" providerId="LiveId" clId="{9D102161-F2D1-4629-B2FA-3BF5EA6B614A}" dt="2020-01-27T14:59:17.004" v="94" actId="21"/>
          <ac:spMkLst>
            <pc:docMk/>
            <pc:sldMk cId="148892100" sldId="383"/>
            <ac:spMk id="1035" creationId="{00000000-0000-0000-0000-000000000000}"/>
          </ac:spMkLst>
        </pc:spChg>
        <pc:spChg chg="del">
          <ac:chgData name="Juergen Rilling" userId="8eb2312cd75cf2b3" providerId="LiveId" clId="{9D102161-F2D1-4629-B2FA-3BF5EA6B614A}" dt="2020-01-27T14:59:17.004" v="94" actId="21"/>
          <ac:spMkLst>
            <pc:docMk/>
            <pc:sldMk cId="148892100" sldId="383"/>
            <ac:spMk id="1036" creationId="{00000000-0000-0000-0000-000000000000}"/>
          </ac:spMkLst>
        </pc:spChg>
        <pc:spChg chg="del">
          <ac:chgData name="Juergen Rilling" userId="8eb2312cd75cf2b3" providerId="LiveId" clId="{9D102161-F2D1-4629-B2FA-3BF5EA6B614A}" dt="2020-01-27T14:59:17.004" v="94" actId="21"/>
          <ac:spMkLst>
            <pc:docMk/>
            <pc:sldMk cId="148892100" sldId="383"/>
            <ac:spMk id="1037" creationId="{00000000-0000-0000-0000-000000000000}"/>
          </ac:spMkLst>
        </pc:spChg>
        <pc:graphicFrameChg chg="add del">
          <ac:chgData name="Juergen Rilling" userId="8eb2312cd75cf2b3" providerId="LiveId" clId="{9D102161-F2D1-4629-B2FA-3BF5EA6B614A}" dt="2020-01-27T14:59:17.004" v="94" actId="21"/>
          <ac:graphicFrameMkLst>
            <pc:docMk/>
            <pc:sldMk cId="148892100" sldId="383"/>
            <ac:graphicFrameMk id="1026" creationId="{00000000-0000-0000-0000-000000000000}"/>
          </ac:graphicFrameMkLst>
        </pc:graphicFrameChg>
        <pc:picChg chg="add mod ord">
          <ac:chgData name="Juergen Rilling" userId="8eb2312cd75cf2b3" providerId="LiveId" clId="{9D102161-F2D1-4629-B2FA-3BF5EA6B614A}" dt="2020-01-27T14:59:28.946" v="98" actId="26606"/>
          <ac:picMkLst>
            <pc:docMk/>
            <pc:sldMk cId="148892100" sldId="383"/>
            <ac:picMk id="6" creationId="{1E85ABE4-569C-4A5A-A9F7-17FCFB59C1A8}"/>
          </ac:picMkLst>
        </pc:picChg>
      </pc:sldChg>
      <pc:sldChg chg="addSp delSp modSp mod setBg setClrOvrMap">
        <pc:chgData name="Juergen Rilling" userId="8eb2312cd75cf2b3" providerId="LiveId" clId="{9D102161-F2D1-4629-B2FA-3BF5EA6B614A}" dt="2020-01-27T15:01:25.740" v="142" actId="1076"/>
        <pc:sldMkLst>
          <pc:docMk/>
          <pc:sldMk cId="13950097" sldId="384"/>
        </pc:sldMkLst>
        <pc:spChg chg="add del">
          <ac:chgData name="Juergen Rilling" userId="8eb2312cd75cf2b3" providerId="LiveId" clId="{9D102161-F2D1-4629-B2FA-3BF5EA6B614A}" dt="2020-01-27T15:01:00.807" v="122" actId="26606"/>
          <ac:spMkLst>
            <pc:docMk/>
            <pc:sldMk cId="13950097" sldId="384"/>
            <ac:spMk id="76" creationId="{6EFFF4A2-EB01-4738-9824-8D9A72A51BB9}"/>
          </ac:spMkLst>
        </pc:spChg>
        <pc:spChg chg="add del">
          <ac:chgData name="Juergen Rilling" userId="8eb2312cd75cf2b3" providerId="LiveId" clId="{9D102161-F2D1-4629-B2FA-3BF5EA6B614A}" dt="2020-01-27T15:00:22.829" v="115" actId="26606"/>
          <ac:spMkLst>
            <pc:docMk/>
            <pc:sldMk cId="13950097" sldId="384"/>
            <ac:spMk id="78" creationId="{46C2E80F-49A6-4372-B103-219D417A55ED}"/>
          </ac:spMkLst>
        </pc:spChg>
        <pc:spChg chg="add del">
          <ac:chgData name="Juergen Rilling" userId="8eb2312cd75cf2b3" providerId="LiveId" clId="{9D102161-F2D1-4629-B2FA-3BF5EA6B614A}" dt="2020-01-27T15:01:03.464" v="128" actId="26606"/>
          <ac:spMkLst>
            <pc:docMk/>
            <pc:sldMk cId="13950097" sldId="384"/>
            <ac:spMk id="80" creationId="{6166C6D1-23AC-49C4-BA07-238E4E9F8CEB}"/>
          </ac:spMkLst>
        </pc:spChg>
        <pc:spChg chg="add del">
          <ac:chgData name="Juergen Rilling" userId="8eb2312cd75cf2b3" providerId="LiveId" clId="{9D102161-F2D1-4629-B2FA-3BF5EA6B614A}" dt="2020-01-27T15:01:03.464" v="128" actId="26606"/>
          <ac:spMkLst>
            <pc:docMk/>
            <pc:sldMk cId="13950097" sldId="384"/>
            <ac:spMk id="82" creationId="{33A87B69-D1B1-4DA7-B224-F220FC5235E6}"/>
          </ac:spMkLst>
        </pc:spChg>
        <pc:spChg chg="add del">
          <ac:chgData name="Juergen Rilling" userId="8eb2312cd75cf2b3" providerId="LiveId" clId="{9D102161-F2D1-4629-B2FA-3BF5EA6B614A}" dt="2020-01-27T15:01:03.464" v="128" actId="26606"/>
          <ac:spMkLst>
            <pc:docMk/>
            <pc:sldMk cId="13950097" sldId="384"/>
            <ac:spMk id="84" creationId="{1C091803-41C2-48E0-9228-5148460C7479}"/>
          </ac:spMkLst>
        </pc:spChg>
        <pc:spChg chg="add del">
          <ac:chgData name="Juergen Rilling" userId="8eb2312cd75cf2b3" providerId="LiveId" clId="{9D102161-F2D1-4629-B2FA-3BF5EA6B614A}" dt="2020-01-27T15:01:06.597" v="132" actId="26606"/>
          <ac:spMkLst>
            <pc:docMk/>
            <pc:sldMk cId="13950097" sldId="384"/>
            <ac:spMk id="99" creationId="{44C110BA-81E8-4247-853A-5F2B93E92E46}"/>
          </ac:spMkLst>
        </pc:spChg>
        <pc:spChg chg="add del">
          <ac:chgData name="Juergen Rilling" userId="8eb2312cd75cf2b3" providerId="LiveId" clId="{9D102161-F2D1-4629-B2FA-3BF5EA6B614A}" dt="2020-01-27T15:00:08.812" v="105" actId="26606"/>
          <ac:spMkLst>
            <pc:docMk/>
            <pc:sldMk cId="13950097" sldId="384"/>
            <ac:spMk id="153" creationId="{42A5316D-ED2F-4F89-B4B4-8D9240B1A348}"/>
          </ac:spMkLst>
        </pc:spChg>
        <pc:spChg chg="add del">
          <ac:chgData name="Juergen Rilling" userId="8eb2312cd75cf2b3" providerId="LiveId" clId="{9D102161-F2D1-4629-B2FA-3BF5EA6B614A}" dt="2020-01-27T15:00:11.858" v="107" actId="26606"/>
          <ac:spMkLst>
            <pc:docMk/>
            <pc:sldMk cId="13950097" sldId="384"/>
            <ac:spMk id="155" creationId="{23D97D8B-CFC5-431A-AA32-93C4522A6EE6}"/>
          </ac:spMkLst>
        </pc:spChg>
        <pc:spChg chg="del mod">
          <ac:chgData name="Juergen Rilling" userId="8eb2312cd75cf2b3" providerId="LiveId" clId="{9D102161-F2D1-4629-B2FA-3BF5EA6B614A}" dt="2020-01-27T15:00:37.774" v="117" actId="478"/>
          <ac:spMkLst>
            <pc:docMk/>
            <pc:sldMk cId="13950097" sldId="384"/>
            <ac:spMk id="2052" creationId="{00000000-0000-0000-0000-000000000000}"/>
          </ac:spMkLst>
        </pc:spChg>
        <pc:spChg chg="del mod">
          <ac:chgData name="Juergen Rilling" userId="8eb2312cd75cf2b3" providerId="LiveId" clId="{9D102161-F2D1-4629-B2FA-3BF5EA6B614A}" dt="2020-01-27T15:00:37.774" v="117" actId="478"/>
          <ac:spMkLst>
            <pc:docMk/>
            <pc:sldMk cId="13950097" sldId="384"/>
            <ac:spMk id="2053" creationId="{00000000-0000-0000-0000-000000000000}"/>
          </ac:spMkLst>
        </pc:spChg>
        <pc:spChg chg="mod">
          <ac:chgData name="Juergen Rilling" userId="8eb2312cd75cf2b3" providerId="LiveId" clId="{9D102161-F2D1-4629-B2FA-3BF5EA6B614A}" dt="2020-01-27T15:01:12.700" v="136" actId="26606"/>
          <ac:spMkLst>
            <pc:docMk/>
            <pc:sldMk cId="13950097" sldId="384"/>
            <ac:spMk id="2054" creationId="{00000000-0000-0000-0000-000000000000}"/>
          </ac:spMkLst>
        </pc:spChg>
        <pc:spChg chg="add del mod ord">
          <ac:chgData name="Juergen Rilling" userId="8eb2312cd75cf2b3" providerId="LiveId" clId="{9D102161-F2D1-4629-B2FA-3BF5EA6B614A}" dt="2020-01-27T15:01:12.700" v="136" actId="26606"/>
          <ac:spMkLst>
            <pc:docMk/>
            <pc:sldMk cId="13950097" sldId="384"/>
            <ac:spMk id="2055" creationId="{00000000-0000-0000-0000-000000000000}"/>
          </ac:spMkLst>
        </pc:spChg>
        <pc:spChg chg="add del">
          <ac:chgData name="Juergen Rilling" userId="8eb2312cd75cf2b3" providerId="LiveId" clId="{9D102161-F2D1-4629-B2FA-3BF5EA6B614A}" dt="2020-01-27T15:00:37.774" v="117" actId="478"/>
          <ac:spMkLst>
            <pc:docMk/>
            <pc:sldMk cId="13950097" sldId="384"/>
            <ac:spMk id="2058" creationId="{00000000-0000-0000-0000-000000000000}"/>
          </ac:spMkLst>
        </pc:spChg>
        <pc:spChg chg="add del">
          <ac:chgData name="Juergen Rilling" userId="8eb2312cd75cf2b3" providerId="LiveId" clId="{9D102161-F2D1-4629-B2FA-3BF5EA6B614A}" dt="2020-01-27T15:00:37.774" v="117" actId="478"/>
          <ac:spMkLst>
            <pc:docMk/>
            <pc:sldMk cId="13950097" sldId="384"/>
            <ac:spMk id="2059" creationId="{00000000-0000-0000-0000-000000000000}"/>
          </ac:spMkLst>
        </pc:spChg>
        <pc:spChg chg="add del">
          <ac:chgData name="Juergen Rilling" userId="8eb2312cd75cf2b3" providerId="LiveId" clId="{9D102161-F2D1-4629-B2FA-3BF5EA6B614A}" dt="2020-01-27T15:01:01.661" v="124" actId="26606"/>
          <ac:spMkLst>
            <pc:docMk/>
            <pc:sldMk cId="13950097" sldId="384"/>
            <ac:spMk id="2069" creationId="{42A5316D-ED2F-4F89-B4B4-8D9240B1A348}"/>
          </ac:spMkLst>
        </pc:spChg>
        <pc:spChg chg="add del">
          <ac:chgData name="Juergen Rilling" userId="8eb2312cd75cf2b3" providerId="LiveId" clId="{9D102161-F2D1-4629-B2FA-3BF5EA6B614A}" dt="2020-01-27T15:00:11.858" v="107" actId="26606"/>
          <ac:spMkLst>
            <pc:docMk/>
            <pc:sldMk cId="13950097" sldId="384"/>
            <ac:spMk id="2070" creationId="{6EFFF4A2-EB01-4738-9824-8D9A72A51BB9}"/>
          </ac:spMkLst>
        </pc:spChg>
        <pc:spChg chg="add del">
          <ac:chgData name="Juergen Rilling" userId="8eb2312cd75cf2b3" providerId="LiveId" clId="{9D102161-F2D1-4629-B2FA-3BF5EA6B614A}" dt="2020-01-27T15:01:02.771" v="126" actId="26606"/>
          <ac:spMkLst>
            <pc:docMk/>
            <pc:sldMk cId="13950097" sldId="384"/>
            <ac:spMk id="2072" creationId="{867D4867-5BA7-4462-B2F6-A23F4A622AA7}"/>
          </ac:spMkLst>
        </pc:spChg>
        <pc:spChg chg="add del">
          <ac:chgData name="Juergen Rilling" userId="8eb2312cd75cf2b3" providerId="LiveId" clId="{9D102161-F2D1-4629-B2FA-3BF5EA6B614A}" dt="2020-01-27T15:00:14.821" v="109" actId="26606"/>
          <ac:spMkLst>
            <pc:docMk/>
            <pc:sldMk cId="13950097" sldId="384"/>
            <ac:spMk id="2073" creationId="{FCEC2294-5A7B-45E5-9251-C1AA89F4ADCF}"/>
          </ac:spMkLst>
        </pc:spChg>
        <pc:spChg chg="add del">
          <ac:chgData name="Juergen Rilling" userId="8eb2312cd75cf2b3" providerId="LiveId" clId="{9D102161-F2D1-4629-B2FA-3BF5EA6B614A}" dt="2020-01-27T15:01:03.464" v="128" actId="26606"/>
          <ac:spMkLst>
            <pc:docMk/>
            <pc:sldMk cId="13950097" sldId="384"/>
            <ac:spMk id="2076" creationId="{B775CD93-9DF2-48CB-9F57-1BCA9A46C7FA}"/>
          </ac:spMkLst>
        </pc:spChg>
        <pc:spChg chg="add del">
          <ac:chgData name="Juergen Rilling" userId="8eb2312cd75cf2b3" providerId="LiveId" clId="{9D102161-F2D1-4629-B2FA-3BF5EA6B614A}" dt="2020-01-27T15:00:19.910" v="111" actId="26606"/>
          <ac:spMkLst>
            <pc:docMk/>
            <pc:sldMk cId="13950097" sldId="384"/>
            <ac:spMk id="2077" creationId="{42A5316D-ED2F-4F89-B4B4-8D9240B1A348}"/>
          </ac:spMkLst>
        </pc:spChg>
        <pc:spChg chg="add del">
          <ac:chgData name="Juergen Rilling" userId="8eb2312cd75cf2b3" providerId="LiveId" clId="{9D102161-F2D1-4629-B2FA-3BF5EA6B614A}" dt="2020-01-27T15:01:03.464" v="128" actId="26606"/>
          <ac:spMkLst>
            <pc:docMk/>
            <pc:sldMk cId="13950097" sldId="384"/>
            <ac:spMk id="2079" creationId="{E186B68C-84BC-4A6E-99D1-EE87483C1349}"/>
          </ac:spMkLst>
        </pc:spChg>
        <pc:spChg chg="add del">
          <ac:chgData name="Juergen Rilling" userId="8eb2312cd75cf2b3" providerId="LiveId" clId="{9D102161-F2D1-4629-B2FA-3BF5EA6B614A}" dt="2020-01-27T15:01:05.590" v="130" actId="26606"/>
          <ac:spMkLst>
            <pc:docMk/>
            <pc:sldMk cId="13950097" sldId="384"/>
            <ac:spMk id="2081" creationId="{6EFFF4A2-EB01-4738-9824-8D9A72A51BB9}"/>
          </ac:spMkLst>
        </pc:spChg>
        <pc:spChg chg="add del">
          <ac:chgData name="Juergen Rilling" userId="8eb2312cd75cf2b3" providerId="LiveId" clId="{9D102161-F2D1-4629-B2FA-3BF5EA6B614A}" dt="2020-01-27T15:01:06.597" v="132" actId="26606"/>
          <ac:spMkLst>
            <pc:docMk/>
            <pc:sldMk cId="13950097" sldId="384"/>
            <ac:spMk id="2085" creationId="{A3BAF07C-C39E-42EB-BB22-8D46691D9735}"/>
          </ac:spMkLst>
        </pc:spChg>
        <pc:spChg chg="add del">
          <ac:chgData name="Juergen Rilling" userId="8eb2312cd75cf2b3" providerId="LiveId" clId="{9D102161-F2D1-4629-B2FA-3BF5EA6B614A}" dt="2020-01-27T15:01:08.085" v="134" actId="26606"/>
          <ac:spMkLst>
            <pc:docMk/>
            <pc:sldMk cId="13950097" sldId="384"/>
            <ac:spMk id="2092" creationId="{B0792D4F-247E-46FE-85FC-881DEFA41D94}"/>
          </ac:spMkLst>
        </pc:spChg>
        <pc:spChg chg="add del">
          <ac:chgData name="Juergen Rilling" userId="8eb2312cd75cf2b3" providerId="LiveId" clId="{9D102161-F2D1-4629-B2FA-3BF5EA6B614A}" dt="2020-01-27T15:01:08.085" v="134" actId="26606"/>
          <ac:spMkLst>
            <pc:docMk/>
            <pc:sldMk cId="13950097" sldId="384"/>
            <ac:spMk id="2093" creationId="{FA3CD3A3-D3C1-4567-BEC0-3A50E9A3A630}"/>
          </ac:spMkLst>
        </pc:spChg>
        <pc:spChg chg="add del">
          <ac:chgData name="Juergen Rilling" userId="8eb2312cd75cf2b3" providerId="LiveId" clId="{9D102161-F2D1-4629-B2FA-3BF5EA6B614A}" dt="2020-01-27T15:01:12.700" v="136" actId="26606"/>
          <ac:spMkLst>
            <pc:docMk/>
            <pc:sldMk cId="13950097" sldId="384"/>
            <ac:spMk id="2096" creationId="{AA474011-A49D-4C7A-BF41-0ACD0A2693B3}"/>
          </ac:spMkLst>
        </pc:spChg>
        <pc:spChg chg="add del">
          <ac:chgData name="Juergen Rilling" userId="8eb2312cd75cf2b3" providerId="LiveId" clId="{9D102161-F2D1-4629-B2FA-3BF5EA6B614A}" dt="2020-01-27T15:01:12.700" v="136" actId="26606"/>
          <ac:spMkLst>
            <pc:docMk/>
            <pc:sldMk cId="13950097" sldId="384"/>
            <ac:spMk id="2097" creationId="{6D72081E-AD41-4FBB-B02B-698A68DBCA5E}"/>
          </ac:spMkLst>
        </pc:spChg>
        <pc:spChg chg="add del">
          <ac:chgData name="Juergen Rilling" userId="8eb2312cd75cf2b3" providerId="LiveId" clId="{9D102161-F2D1-4629-B2FA-3BF5EA6B614A}" dt="2020-01-27T15:01:12.700" v="136" actId="26606"/>
          <ac:spMkLst>
            <pc:docMk/>
            <pc:sldMk cId="13950097" sldId="384"/>
            <ac:spMk id="2098" creationId="{716248AD-805F-41BF-9B57-FC53E5B32F98}"/>
          </ac:spMkLst>
        </pc:spChg>
        <pc:spChg chg="add del">
          <ac:chgData name="Juergen Rilling" userId="8eb2312cd75cf2b3" providerId="LiveId" clId="{9D102161-F2D1-4629-B2FA-3BF5EA6B614A}" dt="2020-01-27T15:01:12.700" v="136" actId="26606"/>
          <ac:spMkLst>
            <pc:docMk/>
            <pc:sldMk cId="13950097" sldId="384"/>
            <ac:spMk id="2099" creationId="{1F82758F-B2B3-4F0A-BB90-4BFFEDD166D6}"/>
          </ac:spMkLst>
        </pc:spChg>
        <pc:grpChg chg="add del">
          <ac:chgData name="Juergen Rilling" userId="8eb2312cd75cf2b3" providerId="LiveId" clId="{9D102161-F2D1-4629-B2FA-3BF5EA6B614A}" dt="2020-01-27T15:00:11.858" v="107" actId="26606"/>
          <ac:grpSpMkLst>
            <pc:docMk/>
            <pc:sldMk cId="13950097" sldId="384"/>
            <ac:grpSpMk id="157" creationId="{F91EAA54-AC0A-4AEF-ACE5-B1DD3DC8173B}"/>
          </ac:grpSpMkLst>
        </pc:grpChg>
        <pc:grpChg chg="add del">
          <ac:chgData name="Juergen Rilling" userId="8eb2312cd75cf2b3" providerId="LiveId" clId="{9D102161-F2D1-4629-B2FA-3BF5EA6B614A}" dt="2020-01-27T15:01:20.532" v="140" actId="478"/>
          <ac:grpSpMkLst>
            <pc:docMk/>
            <pc:sldMk cId="13950097" sldId="384"/>
            <ac:grpSpMk id="2056" creationId="{00000000-0000-0000-0000-000000000000}"/>
          </ac:grpSpMkLst>
        </pc:grpChg>
        <pc:grpChg chg="add del">
          <ac:chgData name="Juergen Rilling" userId="8eb2312cd75cf2b3" providerId="LiveId" clId="{9D102161-F2D1-4629-B2FA-3BF5EA6B614A}" dt="2020-01-27T15:01:20.532" v="140" actId="478"/>
          <ac:grpSpMkLst>
            <pc:docMk/>
            <pc:sldMk cId="13950097" sldId="384"/>
            <ac:grpSpMk id="2057" creationId="{00000000-0000-0000-0000-000000000000}"/>
          </ac:grpSpMkLst>
        </pc:grpChg>
        <pc:grpChg chg="add del">
          <ac:chgData name="Juergen Rilling" userId="8eb2312cd75cf2b3" providerId="LiveId" clId="{9D102161-F2D1-4629-B2FA-3BF5EA6B614A}" dt="2020-01-27T15:01:00.807" v="122" actId="26606"/>
          <ac:grpSpMkLst>
            <pc:docMk/>
            <pc:sldMk cId="13950097" sldId="384"/>
            <ac:grpSpMk id="2067" creationId="{D4469D90-62FA-49B2-981E-5305361D5A58}"/>
          </ac:grpSpMkLst>
        </pc:grpChg>
        <pc:grpChg chg="add del">
          <ac:chgData name="Juergen Rilling" userId="8eb2312cd75cf2b3" providerId="LiveId" clId="{9D102161-F2D1-4629-B2FA-3BF5EA6B614A}" dt="2020-01-27T15:01:05.590" v="130" actId="26606"/>
          <ac:grpSpMkLst>
            <pc:docMk/>
            <pc:sldMk cId="13950097" sldId="384"/>
            <ac:grpSpMk id="2082" creationId="{D4469D90-62FA-49B2-981E-5305361D5A58}"/>
          </ac:grpSpMkLst>
        </pc:grpChg>
        <pc:grpChg chg="add del">
          <ac:chgData name="Juergen Rilling" userId="8eb2312cd75cf2b3" providerId="LiveId" clId="{9D102161-F2D1-4629-B2FA-3BF5EA6B614A}" dt="2020-01-27T15:01:06.597" v="132" actId="26606"/>
          <ac:grpSpMkLst>
            <pc:docMk/>
            <pc:sldMk cId="13950097" sldId="384"/>
            <ac:grpSpMk id="2086" creationId="{D8E9CF54-0466-4261-9E62-0249E60E1886}"/>
          </ac:grpSpMkLst>
        </pc:grpChg>
        <pc:graphicFrameChg chg="add del">
          <ac:chgData name="Juergen Rilling" userId="8eb2312cd75cf2b3" providerId="LiveId" clId="{9D102161-F2D1-4629-B2FA-3BF5EA6B614A}" dt="2020-01-27T15:00:22.829" v="115" actId="26606"/>
          <ac:graphicFrameMkLst>
            <pc:docMk/>
            <pc:sldMk cId="13950097" sldId="384"/>
            <ac:graphicFrameMk id="2066" creationId="{F67BA4FE-B61D-46E9-AC7A-14D7DB802679}"/>
          </ac:graphicFrameMkLst>
        </pc:graphicFrameChg>
        <pc:graphicFrameChg chg="add del">
          <ac:chgData name="Juergen Rilling" userId="8eb2312cd75cf2b3" providerId="LiveId" clId="{9D102161-F2D1-4629-B2FA-3BF5EA6B614A}" dt="2020-01-27T15:00:08.812" v="105" actId="26606"/>
          <ac:graphicFrameMkLst>
            <pc:docMk/>
            <pc:sldMk cId="13950097" sldId="384"/>
            <ac:graphicFrameMk id="2068" creationId="{659A222D-366B-4DB0-B82C-06BE6B33E699}"/>
          </ac:graphicFrameMkLst>
        </pc:graphicFrameChg>
        <pc:graphicFrameChg chg="add del">
          <ac:chgData name="Juergen Rilling" userId="8eb2312cd75cf2b3" providerId="LiveId" clId="{9D102161-F2D1-4629-B2FA-3BF5EA6B614A}" dt="2020-01-27T15:00:11.858" v="107" actId="26606"/>
          <ac:graphicFrameMkLst>
            <pc:docMk/>
            <pc:sldMk cId="13950097" sldId="384"/>
            <ac:graphicFrameMk id="2071" creationId="{FD7D3910-AE89-49A4-AE3A-AA1A4893B8DA}"/>
          </ac:graphicFrameMkLst>
        </pc:graphicFrameChg>
        <pc:graphicFrameChg chg="add del">
          <ac:chgData name="Juergen Rilling" userId="8eb2312cd75cf2b3" providerId="LiveId" clId="{9D102161-F2D1-4629-B2FA-3BF5EA6B614A}" dt="2020-01-27T15:00:14.821" v="109" actId="26606"/>
          <ac:graphicFrameMkLst>
            <pc:docMk/>
            <pc:sldMk cId="13950097" sldId="384"/>
            <ac:graphicFrameMk id="2075" creationId="{720BA7A9-6A4F-4E08-AC69-C3B01F06F0EC}"/>
          </ac:graphicFrameMkLst>
        </pc:graphicFrameChg>
        <pc:graphicFrameChg chg="add del">
          <ac:chgData name="Juergen Rilling" userId="8eb2312cd75cf2b3" providerId="LiveId" clId="{9D102161-F2D1-4629-B2FA-3BF5EA6B614A}" dt="2020-01-27T15:00:19.910" v="111" actId="26606"/>
          <ac:graphicFrameMkLst>
            <pc:docMk/>
            <pc:sldMk cId="13950097" sldId="384"/>
            <ac:graphicFrameMk id="2078" creationId="{EEF55C44-0ACA-4E2B-8C64-2221017865A6}"/>
          </ac:graphicFrameMkLst>
        </pc:graphicFrameChg>
        <pc:picChg chg="add del mod ord">
          <ac:chgData name="Juergen Rilling" userId="8eb2312cd75cf2b3" providerId="LiveId" clId="{9D102161-F2D1-4629-B2FA-3BF5EA6B614A}" dt="2020-01-27T15:00:20.995" v="113"/>
          <ac:picMkLst>
            <pc:docMk/>
            <pc:sldMk cId="13950097" sldId="384"/>
            <ac:picMk id="2" creationId="{FABC3E1A-D625-4B60-8064-E85D385978DA}"/>
          </ac:picMkLst>
        </pc:picChg>
        <pc:picChg chg="add del mod ord">
          <ac:chgData name="Juergen Rilling" userId="8eb2312cd75cf2b3" providerId="LiveId" clId="{9D102161-F2D1-4629-B2FA-3BF5EA6B614A}" dt="2020-01-27T15:01:13.996" v="138"/>
          <ac:picMkLst>
            <pc:docMk/>
            <pc:sldMk cId="13950097" sldId="384"/>
            <ac:picMk id="3" creationId="{F315C492-2374-4B45-96AB-F0CB94C6EDD4}"/>
          </ac:picMkLst>
        </pc:picChg>
        <pc:picChg chg="add mod">
          <ac:chgData name="Juergen Rilling" userId="8eb2312cd75cf2b3" providerId="LiveId" clId="{9D102161-F2D1-4629-B2FA-3BF5EA6B614A}" dt="2020-01-27T15:01:25.740" v="142" actId="1076"/>
          <ac:picMkLst>
            <pc:docMk/>
            <pc:sldMk cId="13950097" sldId="384"/>
            <ac:picMk id="4" creationId="{D1339023-14B4-4DD9-B239-B24B5ECAFD37}"/>
          </ac:picMkLst>
        </pc:picChg>
        <pc:cxnChg chg="add del">
          <ac:chgData name="Juergen Rilling" userId="8eb2312cd75cf2b3" providerId="LiveId" clId="{9D102161-F2D1-4629-B2FA-3BF5EA6B614A}" dt="2020-01-27T15:00:14.821" v="109" actId="26606"/>
          <ac:cxnSpMkLst>
            <pc:docMk/>
            <pc:sldMk cId="13950097" sldId="384"/>
            <ac:cxnSpMk id="2074" creationId="{67182200-4859-4C8D-BCBB-55B245C28BA3}"/>
          </ac:cxnSpMkLst>
        </pc:cxnChg>
        <pc:cxnChg chg="add del">
          <ac:chgData name="Juergen Rilling" userId="8eb2312cd75cf2b3" providerId="LiveId" clId="{9D102161-F2D1-4629-B2FA-3BF5EA6B614A}" dt="2020-01-27T15:01:08.085" v="134" actId="26606"/>
          <ac:cxnSpMkLst>
            <pc:docMk/>
            <pc:sldMk cId="13950097" sldId="384"/>
            <ac:cxnSpMk id="2094" creationId="{B56D13EF-D431-4D0F-BFFC-1B5A686FF9BD}"/>
          </ac:cxnSpMkLst>
        </pc:cxnChg>
      </pc:sldChg>
      <pc:sldChg chg="addSp delSp modSp mod setBg">
        <pc:chgData name="Juergen Rilling" userId="8eb2312cd75cf2b3" providerId="LiveId" clId="{9D102161-F2D1-4629-B2FA-3BF5EA6B614A}" dt="2020-01-27T15:01:36.601" v="143" actId="26606"/>
        <pc:sldMkLst>
          <pc:docMk/>
          <pc:sldMk cId="737806048" sldId="385"/>
        </pc:sldMkLst>
        <pc:spChg chg="del">
          <ac:chgData name="Juergen Rilling" userId="8eb2312cd75cf2b3" providerId="LiveId" clId="{9D102161-F2D1-4629-B2FA-3BF5EA6B614A}" dt="2020-01-27T15:01:36.601" v="143" actId="26606"/>
          <ac:spMkLst>
            <pc:docMk/>
            <pc:sldMk cId="737806048" sldId="385"/>
            <ac:spMk id="2" creationId="{00000000-0000-0000-0000-000000000000}"/>
          </ac:spMkLst>
        </pc:spChg>
        <pc:spChg chg="add">
          <ac:chgData name="Juergen Rilling" userId="8eb2312cd75cf2b3" providerId="LiveId" clId="{9D102161-F2D1-4629-B2FA-3BF5EA6B614A}" dt="2020-01-27T15:01:36.601" v="143" actId="26606"/>
          <ac:spMkLst>
            <pc:docMk/>
            <pc:sldMk cId="737806048" sldId="385"/>
            <ac:spMk id="71" creationId="{B547373F-AF2E-4907-B442-9F902B387FD0}"/>
          </ac:spMkLst>
        </pc:spChg>
        <pc:spChg chg="mod">
          <ac:chgData name="Juergen Rilling" userId="8eb2312cd75cf2b3" providerId="LiveId" clId="{9D102161-F2D1-4629-B2FA-3BF5EA6B614A}" dt="2020-01-27T15:01:36.601" v="143" actId="26606"/>
          <ac:spMkLst>
            <pc:docMk/>
            <pc:sldMk cId="737806048" sldId="385"/>
            <ac:spMk id="25602" creationId="{00000000-0000-0000-0000-000000000000}"/>
          </ac:spMkLst>
        </pc:spChg>
      </pc:sldChg>
      <pc:sldChg chg="addSp delSp modSp mod setBg">
        <pc:chgData name="Juergen Rilling" userId="8eb2312cd75cf2b3" providerId="LiveId" clId="{9D102161-F2D1-4629-B2FA-3BF5EA6B614A}" dt="2020-01-27T15:03:04.750" v="157" actId="1076"/>
        <pc:sldMkLst>
          <pc:docMk/>
          <pc:sldMk cId="1403177654" sldId="386"/>
        </pc:sldMkLst>
        <pc:spChg chg="add del mod">
          <ac:chgData name="Juergen Rilling" userId="8eb2312cd75cf2b3" providerId="LiveId" clId="{9D102161-F2D1-4629-B2FA-3BF5EA6B614A}" dt="2020-01-27T15:01:52.884" v="145" actId="478"/>
          <ac:spMkLst>
            <pc:docMk/>
            <pc:sldMk cId="1403177654" sldId="386"/>
            <ac:spMk id="3" creationId="{0D96EAF1-EB20-41EF-BEC2-782D68280DA9}"/>
          </ac:spMkLst>
        </pc:spChg>
        <pc:spChg chg="add">
          <ac:chgData name="Juergen Rilling" userId="8eb2312cd75cf2b3" providerId="LiveId" clId="{9D102161-F2D1-4629-B2FA-3BF5EA6B614A}" dt="2020-01-27T15:01:55.571" v="146" actId="26606"/>
          <ac:spMkLst>
            <pc:docMk/>
            <pc:sldMk cId="1403177654" sldId="386"/>
            <ac:spMk id="77" creationId="{46C2E80F-49A6-4372-B103-219D417A55ED}"/>
          </ac:spMkLst>
        </pc:spChg>
        <pc:spChg chg="mod">
          <ac:chgData name="Juergen Rilling" userId="8eb2312cd75cf2b3" providerId="LiveId" clId="{9D102161-F2D1-4629-B2FA-3BF5EA6B614A}" dt="2020-01-27T15:01:55.571" v="146" actId="26606"/>
          <ac:spMkLst>
            <pc:docMk/>
            <pc:sldMk cId="1403177654" sldId="386"/>
            <ac:spMk id="3075" creationId="{00000000-0000-0000-0000-000000000000}"/>
          </ac:spMkLst>
        </pc:spChg>
        <pc:spChg chg="mod">
          <ac:chgData name="Juergen Rilling" userId="8eb2312cd75cf2b3" providerId="LiveId" clId="{9D102161-F2D1-4629-B2FA-3BF5EA6B614A}" dt="2020-01-27T15:01:55.571" v="146" actId="26606"/>
          <ac:spMkLst>
            <pc:docMk/>
            <pc:sldMk cId="1403177654" sldId="386"/>
            <ac:spMk id="3076" creationId="{00000000-0000-0000-0000-000000000000}"/>
          </ac:spMkLst>
        </pc:spChg>
        <pc:spChg chg="mod">
          <ac:chgData name="Juergen Rilling" userId="8eb2312cd75cf2b3" providerId="LiveId" clId="{9D102161-F2D1-4629-B2FA-3BF5EA6B614A}" dt="2020-01-27T15:02:12.656" v="147" actId="14100"/>
          <ac:spMkLst>
            <pc:docMk/>
            <pc:sldMk cId="1403177654" sldId="386"/>
            <ac:spMk id="3077" creationId="{00000000-0000-0000-0000-000000000000}"/>
          </ac:spMkLst>
        </pc:spChg>
        <pc:spChg chg="del">
          <ac:chgData name="Juergen Rilling" userId="8eb2312cd75cf2b3" providerId="LiveId" clId="{9D102161-F2D1-4629-B2FA-3BF5EA6B614A}" dt="2020-01-27T15:01:55.571" v="146" actId="26606"/>
          <ac:spMkLst>
            <pc:docMk/>
            <pc:sldMk cId="1403177654" sldId="386"/>
            <ac:spMk id="3078" creationId="{00000000-0000-0000-0000-000000000000}"/>
          </ac:spMkLst>
        </pc:spChg>
        <pc:graphicFrameChg chg="del">
          <ac:chgData name="Juergen Rilling" userId="8eb2312cd75cf2b3" providerId="LiveId" clId="{9D102161-F2D1-4629-B2FA-3BF5EA6B614A}" dt="2020-01-27T15:01:45.550" v="144" actId="21"/>
          <ac:graphicFrameMkLst>
            <pc:docMk/>
            <pc:sldMk cId="1403177654" sldId="386"/>
            <ac:graphicFrameMk id="3074" creationId="{00000000-0000-0000-0000-000000000000}"/>
          </ac:graphicFrameMkLst>
        </pc:graphicFrameChg>
        <pc:graphicFrameChg chg="add mod">
          <ac:chgData name="Juergen Rilling" userId="8eb2312cd75cf2b3" providerId="LiveId" clId="{9D102161-F2D1-4629-B2FA-3BF5EA6B614A}" dt="2020-01-27T15:03:04.750" v="157" actId="1076"/>
          <ac:graphicFrameMkLst>
            <pc:docMk/>
            <pc:sldMk cId="1403177654" sldId="386"/>
            <ac:graphicFrameMk id="3080" creationId="{175D7F32-0819-48CE-BD7D-DBF774184190}"/>
          </ac:graphicFrameMkLst>
        </pc:graphicFrameChg>
        <pc:picChg chg="add mod">
          <ac:chgData name="Juergen Rilling" userId="8eb2312cd75cf2b3" providerId="LiveId" clId="{9D102161-F2D1-4629-B2FA-3BF5EA6B614A}" dt="2020-01-27T15:02:58.875" v="156" actId="1076"/>
          <ac:picMkLst>
            <pc:docMk/>
            <pc:sldMk cId="1403177654" sldId="386"/>
            <ac:picMk id="4" creationId="{D17129B7-845D-4B70-AAF3-F94FBC73F8FC}"/>
          </ac:picMkLst>
        </pc:picChg>
      </pc:sldChg>
      <pc:sldChg chg="addSp delSp modSp mod setBg">
        <pc:chgData name="Juergen Rilling" userId="8eb2312cd75cf2b3" providerId="LiveId" clId="{9D102161-F2D1-4629-B2FA-3BF5EA6B614A}" dt="2020-01-27T15:03:53.297" v="163" actId="26606"/>
        <pc:sldMkLst>
          <pc:docMk/>
          <pc:sldMk cId="3626092523" sldId="387"/>
        </pc:sldMkLst>
        <pc:spChg chg="del">
          <ac:chgData name="Juergen Rilling" userId="8eb2312cd75cf2b3" providerId="LiveId" clId="{9D102161-F2D1-4629-B2FA-3BF5EA6B614A}" dt="2020-01-27T15:03:18.156" v="159" actId="478"/>
          <ac:spMkLst>
            <pc:docMk/>
            <pc:sldMk cId="3626092523" sldId="387"/>
            <ac:spMk id="2" creationId="{00000000-0000-0000-0000-000000000000}"/>
          </ac:spMkLst>
        </pc:spChg>
        <pc:spChg chg="add">
          <ac:chgData name="Juergen Rilling" userId="8eb2312cd75cf2b3" providerId="LiveId" clId="{9D102161-F2D1-4629-B2FA-3BF5EA6B614A}" dt="2020-01-27T15:03:53.297" v="163" actId="26606"/>
          <ac:spMkLst>
            <pc:docMk/>
            <pc:sldMk cId="3626092523" sldId="387"/>
            <ac:spMk id="73" creationId="{A4AC5506-6312-4701-8D3C-40187889A947}"/>
          </ac:spMkLst>
        </pc:spChg>
        <pc:spChg chg="mod">
          <ac:chgData name="Juergen Rilling" userId="8eb2312cd75cf2b3" providerId="LiveId" clId="{9D102161-F2D1-4629-B2FA-3BF5EA6B614A}" dt="2020-01-27T15:03:53.297" v="163" actId="26606"/>
          <ac:spMkLst>
            <pc:docMk/>
            <pc:sldMk cId="3626092523" sldId="387"/>
            <ac:spMk id="26626" creationId="{00000000-0000-0000-0000-000000000000}"/>
          </ac:spMkLst>
        </pc:spChg>
        <pc:spChg chg="mod">
          <ac:chgData name="Juergen Rilling" userId="8eb2312cd75cf2b3" providerId="LiveId" clId="{9D102161-F2D1-4629-B2FA-3BF5EA6B614A}" dt="2020-01-27T15:03:53.297" v="163" actId="26606"/>
          <ac:spMkLst>
            <pc:docMk/>
            <pc:sldMk cId="3626092523" sldId="387"/>
            <ac:spMk id="26627" creationId="{00000000-0000-0000-0000-000000000000}"/>
          </ac:spMkLst>
        </pc:spChg>
        <pc:spChg chg="mod">
          <ac:chgData name="Juergen Rilling" userId="8eb2312cd75cf2b3" providerId="LiveId" clId="{9D102161-F2D1-4629-B2FA-3BF5EA6B614A}" dt="2020-01-27T15:03:53.297" v="163" actId="26606"/>
          <ac:spMkLst>
            <pc:docMk/>
            <pc:sldMk cId="3626092523" sldId="387"/>
            <ac:spMk id="26628" creationId="{00000000-0000-0000-0000-000000000000}"/>
          </ac:spMkLst>
        </pc:spChg>
        <pc:spChg chg="del">
          <ac:chgData name="Juergen Rilling" userId="8eb2312cd75cf2b3" providerId="LiveId" clId="{9D102161-F2D1-4629-B2FA-3BF5EA6B614A}" dt="2020-01-27T15:03:39.236" v="160" actId="21"/>
          <ac:spMkLst>
            <pc:docMk/>
            <pc:sldMk cId="3626092523" sldId="387"/>
            <ac:spMk id="26629" creationId="{00000000-0000-0000-0000-000000000000}"/>
          </ac:spMkLst>
        </pc:spChg>
        <pc:spChg chg="del">
          <ac:chgData name="Juergen Rilling" userId="8eb2312cd75cf2b3" providerId="LiveId" clId="{9D102161-F2D1-4629-B2FA-3BF5EA6B614A}" dt="2020-01-27T15:03:39.236" v="160" actId="21"/>
          <ac:spMkLst>
            <pc:docMk/>
            <pc:sldMk cId="3626092523" sldId="387"/>
            <ac:spMk id="26630" creationId="{00000000-0000-0000-0000-000000000000}"/>
          </ac:spMkLst>
        </pc:spChg>
        <pc:spChg chg="del">
          <ac:chgData name="Juergen Rilling" userId="8eb2312cd75cf2b3" providerId="LiveId" clId="{9D102161-F2D1-4629-B2FA-3BF5EA6B614A}" dt="2020-01-27T15:03:39.236" v="160" actId="21"/>
          <ac:spMkLst>
            <pc:docMk/>
            <pc:sldMk cId="3626092523" sldId="387"/>
            <ac:spMk id="26631" creationId="{00000000-0000-0000-0000-000000000000}"/>
          </ac:spMkLst>
        </pc:spChg>
        <pc:spChg chg="del">
          <ac:chgData name="Juergen Rilling" userId="8eb2312cd75cf2b3" providerId="LiveId" clId="{9D102161-F2D1-4629-B2FA-3BF5EA6B614A}" dt="2020-01-27T15:03:39.236" v="160" actId="21"/>
          <ac:spMkLst>
            <pc:docMk/>
            <pc:sldMk cId="3626092523" sldId="387"/>
            <ac:spMk id="26632" creationId="{00000000-0000-0000-0000-000000000000}"/>
          </ac:spMkLst>
        </pc:spChg>
        <pc:spChg chg="del mod">
          <ac:chgData name="Juergen Rilling" userId="8eb2312cd75cf2b3" providerId="LiveId" clId="{9D102161-F2D1-4629-B2FA-3BF5EA6B614A}" dt="2020-01-27T15:03:39.236" v="160" actId="21"/>
          <ac:spMkLst>
            <pc:docMk/>
            <pc:sldMk cId="3626092523" sldId="387"/>
            <ac:spMk id="26633" creationId="{00000000-0000-0000-0000-000000000000}"/>
          </ac:spMkLst>
        </pc:spChg>
        <pc:spChg chg="del">
          <ac:chgData name="Juergen Rilling" userId="8eb2312cd75cf2b3" providerId="LiveId" clId="{9D102161-F2D1-4629-B2FA-3BF5EA6B614A}" dt="2020-01-27T15:03:39.236" v="160" actId="21"/>
          <ac:spMkLst>
            <pc:docMk/>
            <pc:sldMk cId="3626092523" sldId="387"/>
            <ac:spMk id="26634" creationId="{00000000-0000-0000-0000-000000000000}"/>
          </ac:spMkLst>
        </pc:spChg>
        <pc:spChg chg="del">
          <ac:chgData name="Juergen Rilling" userId="8eb2312cd75cf2b3" providerId="LiveId" clId="{9D102161-F2D1-4629-B2FA-3BF5EA6B614A}" dt="2020-01-27T15:03:39.236" v="160" actId="21"/>
          <ac:spMkLst>
            <pc:docMk/>
            <pc:sldMk cId="3626092523" sldId="387"/>
            <ac:spMk id="26635" creationId="{00000000-0000-0000-0000-000000000000}"/>
          </ac:spMkLst>
        </pc:spChg>
        <pc:spChg chg="del">
          <ac:chgData name="Juergen Rilling" userId="8eb2312cd75cf2b3" providerId="LiveId" clId="{9D102161-F2D1-4629-B2FA-3BF5EA6B614A}" dt="2020-01-27T15:03:39.236" v="160" actId="21"/>
          <ac:spMkLst>
            <pc:docMk/>
            <pc:sldMk cId="3626092523" sldId="387"/>
            <ac:spMk id="26636" creationId="{00000000-0000-0000-0000-000000000000}"/>
          </ac:spMkLst>
        </pc:spChg>
        <pc:spChg chg="del">
          <ac:chgData name="Juergen Rilling" userId="8eb2312cd75cf2b3" providerId="LiveId" clId="{9D102161-F2D1-4629-B2FA-3BF5EA6B614A}" dt="2020-01-27T15:03:39.236" v="160" actId="21"/>
          <ac:spMkLst>
            <pc:docMk/>
            <pc:sldMk cId="3626092523" sldId="387"/>
            <ac:spMk id="26637" creationId="{00000000-0000-0000-0000-000000000000}"/>
          </ac:spMkLst>
        </pc:spChg>
        <pc:spChg chg="del">
          <ac:chgData name="Juergen Rilling" userId="8eb2312cd75cf2b3" providerId="LiveId" clId="{9D102161-F2D1-4629-B2FA-3BF5EA6B614A}" dt="2020-01-27T15:03:39.236" v="160" actId="21"/>
          <ac:spMkLst>
            <pc:docMk/>
            <pc:sldMk cId="3626092523" sldId="387"/>
            <ac:spMk id="26638" creationId="{00000000-0000-0000-0000-000000000000}"/>
          </ac:spMkLst>
        </pc:spChg>
        <pc:spChg chg="del">
          <ac:chgData name="Juergen Rilling" userId="8eb2312cd75cf2b3" providerId="LiveId" clId="{9D102161-F2D1-4629-B2FA-3BF5EA6B614A}" dt="2020-01-27T15:03:39.236" v="160" actId="21"/>
          <ac:spMkLst>
            <pc:docMk/>
            <pc:sldMk cId="3626092523" sldId="387"/>
            <ac:spMk id="26639" creationId="{00000000-0000-0000-0000-000000000000}"/>
          </ac:spMkLst>
        </pc:spChg>
        <pc:spChg chg="del">
          <ac:chgData name="Juergen Rilling" userId="8eb2312cd75cf2b3" providerId="LiveId" clId="{9D102161-F2D1-4629-B2FA-3BF5EA6B614A}" dt="2020-01-27T15:03:39.236" v="160" actId="21"/>
          <ac:spMkLst>
            <pc:docMk/>
            <pc:sldMk cId="3626092523" sldId="387"/>
            <ac:spMk id="26640" creationId="{00000000-0000-0000-0000-000000000000}"/>
          </ac:spMkLst>
        </pc:spChg>
        <pc:spChg chg="del">
          <ac:chgData name="Juergen Rilling" userId="8eb2312cd75cf2b3" providerId="LiveId" clId="{9D102161-F2D1-4629-B2FA-3BF5EA6B614A}" dt="2020-01-27T15:03:39.236" v="160" actId="21"/>
          <ac:spMkLst>
            <pc:docMk/>
            <pc:sldMk cId="3626092523" sldId="387"/>
            <ac:spMk id="26641" creationId="{00000000-0000-0000-0000-000000000000}"/>
          </ac:spMkLst>
        </pc:spChg>
        <pc:spChg chg="del">
          <ac:chgData name="Juergen Rilling" userId="8eb2312cd75cf2b3" providerId="LiveId" clId="{9D102161-F2D1-4629-B2FA-3BF5EA6B614A}" dt="2020-01-27T15:03:39.236" v="160" actId="21"/>
          <ac:spMkLst>
            <pc:docMk/>
            <pc:sldMk cId="3626092523" sldId="387"/>
            <ac:spMk id="26642" creationId="{00000000-0000-0000-0000-000000000000}"/>
          </ac:spMkLst>
        </pc:spChg>
        <pc:spChg chg="del">
          <ac:chgData name="Juergen Rilling" userId="8eb2312cd75cf2b3" providerId="LiveId" clId="{9D102161-F2D1-4629-B2FA-3BF5EA6B614A}" dt="2020-01-27T15:03:39.236" v="160" actId="21"/>
          <ac:spMkLst>
            <pc:docMk/>
            <pc:sldMk cId="3626092523" sldId="387"/>
            <ac:spMk id="26643" creationId="{00000000-0000-0000-0000-000000000000}"/>
          </ac:spMkLst>
        </pc:spChg>
        <pc:spChg chg="del">
          <ac:chgData name="Juergen Rilling" userId="8eb2312cd75cf2b3" providerId="LiveId" clId="{9D102161-F2D1-4629-B2FA-3BF5EA6B614A}" dt="2020-01-27T15:03:39.236" v="160" actId="21"/>
          <ac:spMkLst>
            <pc:docMk/>
            <pc:sldMk cId="3626092523" sldId="387"/>
            <ac:spMk id="26644" creationId="{00000000-0000-0000-0000-000000000000}"/>
          </ac:spMkLst>
        </pc:spChg>
        <pc:spChg chg="del">
          <ac:chgData name="Juergen Rilling" userId="8eb2312cd75cf2b3" providerId="LiveId" clId="{9D102161-F2D1-4629-B2FA-3BF5EA6B614A}" dt="2020-01-27T15:03:39.236" v="160" actId="21"/>
          <ac:spMkLst>
            <pc:docMk/>
            <pc:sldMk cId="3626092523" sldId="387"/>
            <ac:spMk id="26645" creationId="{00000000-0000-0000-0000-000000000000}"/>
          </ac:spMkLst>
        </pc:spChg>
        <pc:spChg chg="del">
          <ac:chgData name="Juergen Rilling" userId="8eb2312cd75cf2b3" providerId="LiveId" clId="{9D102161-F2D1-4629-B2FA-3BF5EA6B614A}" dt="2020-01-27T15:03:39.236" v="160" actId="21"/>
          <ac:spMkLst>
            <pc:docMk/>
            <pc:sldMk cId="3626092523" sldId="387"/>
            <ac:spMk id="26646" creationId="{00000000-0000-0000-0000-000000000000}"/>
          </ac:spMkLst>
        </pc:spChg>
        <pc:spChg chg="del">
          <ac:chgData name="Juergen Rilling" userId="8eb2312cd75cf2b3" providerId="LiveId" clId="{9D102161-F2D1-4629-B2FA-3BF5EA6B614A}" dt="2020-01-27T15:03:39.236" v="160" actId="21"/>
          <ac:spMkLst>
            <pc:docMk/>
            <pc:sldMk cId="3626092523" sldId="387"/>
            <ac:spMk id="26647" creationId="{00000000-0000-0000-0000-000000000000}"/>
          </ac:spMkLst>
        </pc:spChg>
        <pc:spChg chg="del">
          <ac:chgData name="Juergen Rilling" userId="8eb2312cd75cf2b3" providerId="LiveId" clId="{9D102161-F2D1-4629-B2FA-3BF5EA6B614A}" dt="2020-01-27T15:03:39.236" v="160" actId="21"/>
          <ac:spMkLst>
            <pc:docMk/>
            <pc:sldMk cId="3626092523" sldId="387"/>
            <ac:spMk id="26648" creationId="{00000000-0000-0000-0000-000000000000}"/>
          </ac:spMkLst>
        </pc:spChg>
        <pc:spChg chg="del">
          <ac:chgData name="Juergen Rilling" userId="8eb2312cd75cf2b3" providerId="LiveId" clId="{9D102161-F2D1-4629-B2FA-3BF5EA6B614A}" dt="2020-01-27T15:03:39.236" v="160" actId="21"/>
          <ac:spMkLst>
            <pc:docMk/>
            <pc:sldMk cId="3626092523" sldId="387"/>
            <ac:spMk id="26649" creationId="{00000000-0000-0000-0000-000000000000}"/>
          </ac:spMkLst>
        </pc:spChg>
        <pc:spChg chg="del">
          <ac:chgData name="Juergen Rilling" userId="8eb2312cd75cf2b3" providerId="LiveId" clId="{9D102161-F2D1-4629-B2FA-3BF5EA6B614A}" dt="2020-01-27T15:03:39.236" v="160" actId="21"/>
          <ac:spMkLst>
            <pc:docMk/>
            <pc:sldMk cId="3626092523" sldId="387"/>
            <ac:spMk id="26650" creationId="{00000000-0000-0000-0000-000000000000}"/>
          </ac:spMkLst>
        </pc:spChg>
        <pc:picChg chg="add mod ord">
          <ac:chgData name="Juergen Rilling" userId="8eb2312cd75cf2b3" providerId="LiveId" clId="{9D102161-F2D1-4629-B2FA-3BF5EA6B614A}" dt="2020-01-27T15:03:53.297" v="163" actId="26606"/>
          <ac:picMkLst>
            <pc:docMk/>
            <pc:sldMk cId="3626092523" sldId="387"/>
            <ac:picMk id="3" creationId="{86BF82A6-03FB-4EB0-9629-4575C21EC465}"/>
          </ac:picMkLst>
        </pc:picChg>
      </pc:sldChg>
      <pc:sldChg chg="addSp modSp mod setBg">
        <pc:chgData name="Juergen Rilling" userId="8eb2312cd75cf2b3" providerId="LiveId" clId="{9D102161-F2D1-4629-B2FA-3BF5EA6B614A}" dt="2020-01-27T15:04:31.003" v="173" actId="14100"/>
        <pc:sldMkLst>
          <pc:docMk/>
          <pc:sldMk cId="3438241049" sldId="388"/>
        </pc:sldMkLst>
        <pc:spChg chg="ord">
          <ac:chgData name="Juergen Rilling" userId="8eb2312cd75cf2b3" providerId="LiveId" clId="{9D102161-F2D1-4629-B2FA-3BF5EA6B614A}" dt="2020-01-27T15:04:02.381" v="164" actId="26606"/>
          <ac:spMkLst>
            <pc:docMk/>
            <pc:sldMk cId="3438241049" sldId="388"/>
            <ac:spMk id="3" creationId="{00000000-0000-0000-0000-000000000000}"/>
          </ac:spMkLst>
        </pc:spChg>
        <pc:spChg chg="add">
          <ac:chgData name="Juergen Rilling" userId="8eb2312cd75cf2b3" providerId="LiveId" clId="{9D102161-F2D1-4629-B2FA-3BF5EA6B614A}" dt="2020-01-27T15:04:02.381" v="164" actId="26606"/>
          <ac:spMkLst>
            <pc:docMk/>
            <pc:sldMk cId="3438241049" sldId="388"/>
            <ac:spMk id="157" creationId="{4038CB10-1F5C-4D54-9DF7-12586DE5B007}"/>
          </ac:spMkLst>
        </pc:spChg>
        <pc:spChg chg="add">
          <ac:chgData name="Juergen Rilling" userId="8eb2312cd75cf2b3" providerId="LiveId" clId="{9D102161-F2D1-4629-B2FA-3BF5EA6B614A}" dt="2020-01-27T15:04:02.381" v="164" actId="26606"/>
          <ac:spMkLst>
            <pc:docMk/>
            <pc:sldMk cId="3438241049" sldId="388"/>
            <ac:spMk id="159" creationId="{392E632E-3F30-4018-960F-EE3228045D83}"/>
          </ac:spMkLst>
        </pc:spChg>
        <pc:spChg chg="add">
          <ac:chgData name="Juergen Rilling" userId="8eb2312cd75cf2b3" providerId="LiveId" clId="{9D102161-F2D1-4629-B2FA-3BF5EA6B614A}" dt="2020-01-27T15:04:02.381" v="164" actId="26606"/>
          <ac:spMkLst>
            <pc:docMk/>
            <pc:sldMk cId="3438241049" sldId="388"/>
            <ac:spMk id="161" creationId="{0015B939-F527-4117-B775-533A40168595}"/>
          </ac:spMkLst>
        </pc:spChg>
        <pc:spChg chg="add">
          <ac:chgData name="Juergen Rilling" userId="8eb2312cd75cf2b3" providerId="LiveId" clId="{9D102161-F2D1-4629-B2FA-3BF5EA6B614A}" dt="2020-01-27T15:04:02.381" v="164" actId="26606"/>
          <ac:spMkLst>
            <pc:docMk/>
            <pc:sldMk cId="3438241049" sldId="388"/>
            <ac:spMk id="163" creationId="{522BCFB4-3880-430A-9E42-4D844E8F657B}"/>
          </ac:spMkLst>
        </pc:spChg>
        <pc:spChg chg="add">
          <ac:chgData name="Juergen Rilling" userId="8eb2312cd75cf2b3" providerId="LiveId" clId="{9D102161-F2D1-4629-B2FA-3BF5EA6B614A}" dt="2020-01-27T15:04:02.381" v="164" actId="26606"/>
          <ac:spMkLst>
            <pc:docMk/>
            <pc:sldMk cId="3438241049" sldId="388"/>
            <ac:spMk id="165" creationId="{73ED6512-6858-4552-B699-9A97FE9A4EA2}"/>
          </ac:spMkLst>
        </pc:spChg>
        <pc:spChg chg="mod ord">
          <ac:chgData name="Juergen Rilling" userId="8eb2312cd75cf2b3" providerId="LiveId" clId="{9D102161-F2D1-4629-B2FA-3BF5EA6B614A}" dt="2020-01-27T15:04:02.381" v="164" actId="26606"/>
          <ac:spMkLst>
            <pc:docMk/>
            <pc:sldMk cId="3438241049" sldId="388"/>
            <ac:spMk id="4100" creationId="{00000000-0000-0000-0000-000000000000}"/>
          </ac:spMkLst>
        </pc:spChg>
        <pc:spChg chg="mod ord">
          <ac:chgData name="Juergen Rilling" userId="8eb2312cd75cf2b3" providerId="LiveId" clId="{9D102161-F2D1-4629-B2FA-3BF5EA6B614A}" dt="2020-01-27T15:04:02.381" v="164" actId="26606"/>
          <ac:spMkLst>
            <pc:docMk/>
            <pc:sldMk cId="3438241049" sldId="388"/>
            <ac:spMk id="4101" creationId="{00000000-0000-0000-0000-000000000000}"/>
          </ac:spMkLst>
        </pc:spChg>
        <pc:spChg chg="mod">
          <ac:chgData name="Juergen Rilling" userId="8eb2312cd75cf2b3" providerId="LiveId" clId="{9D102161-F2D1-4629-B2FA-3BF5EA6B614A}" dt="2020-01-27T15:04:02.381" v="164" actId="26606"/>
          <ac:spMkLst>
            <pc:docMk/>
            <pc:sldMk cId="3438241049" sldId="388"/>
            <ac:spMk id="4102" creationId="{00000000-0000-0000-0000-000000000000}"/>
          </ac:spMkLst>
        </pc:spChg>
        <pc:spChg chg="mod ord">
          <ac:chgData name="Juergen Rilling" userId="8eb2312cd75cf2b3" providerId="LiveId" clId="{9D102161-F2D1-4629-B2FA-3BF5EA6B614A}" dt="2020-01-27T15:04:07.683" v="167" actId="14100"/>
          <ac:spMkLst>
            <pc:docMk/>
            <pc:sldMk cId="3438241049" sldId="388"/>
            <ac:spMk id="4103" creationId="{00000000-0000-0000-0000-000000000000}"/>
          </ac:spMkLst>
        </pc:spChg>
        <pc:picChg chg="mod">
          <ac:chgData name="Juergen Rilling" userId="8eb2312cd75cf2b3" providerId="LiveId" clId="{9D102161-F2D1-4629-B2FA-3BF5EA6B614A}" dt="2020-01-27T15:04:31.003" v="173" actId="14100"/>
          <ac:picMkLst>
            <pc:docMk/>
            <pc:sldMk cId="3438241049" sldId="388"/>
            <ac:picMk id="6" creationId="{00000000-0000-0000-0000-000000000000}"/>
          </ac:picMkLst>
        </pc:picChg>
        <pc:picChg chg="mod">
          <ac:chgData name="Juergen Rilling" userId="8eb2312cd75cf2b3" providerId="LiveId" clId="{9D102161-F2D1-4629-B2FA-3BF5EA6B614A}" dt="2020-01-27T15:04:02.381" v="164" actId="26606"/>
          <ac:picMkLst>
            <pc:docMk/>
            <pc:sldMk cId="3438241049" sldId="388"/>
            <ac:picMk id="8214" creationId="{00000000-0000-0000-0000-000000000000}"/>
          </ac:picMkLst>
        </pc:picChg>
        <pc:picChg chg="mod">
          <ac:chgData name="Juergen Rilling" userId="8eb2312cd75cf2b3" providerId="LiveId" clId="{9D102161-F2D1-4629-B2FA-3BF5EA6B614A}" dt="2020-01-27T15:04:02.381" v="164" actId="26606"/>
          <ac:picMkLst>
            <pc:docMk/>
            <pc:sldMk cId="3438241049" sldId="388"/>
            <ac:picMk id="8216" creationId="{00000000-0000-0000-0000-000000000000}"/>
          </ac:picMkLst>
        </pc:picChg>
      </pc:sldChg>
      <pc:sldChg chg="addSp delSp modSp mod setBg">
        <pc:chgData name="Juergen Rilling" userId="8eb2312cd75cf2b3" providerId="LiveId" clId="{9D102161-F2D1-4629-B2FA-3BF5EA6B614A}" dt="2020-01-27T15:05:31.338" v="187" actId="14100"/>
        <pc:sldMkLst>
          <pc:docMk/>
          <pc:sldMk cId="372379405" sldId="389"/>
        </pc:sldMkLst>
        <pc:spChg chg="add">
          <ac:chgData name="Juergen Rilling" userId="8eb2312cd75cf2b3" providerId="LiveId" clId="{9D102161-F2D1-4629-B2FA-3BF5EA6B614A}" dt="2020-01-27T15:05:02.576" v="179" actId="26606"/>
          <ac:spMkLst>
            <pc:docMk/>
            <pc:sldMk cId="372379405" sldId="389"/>
            <ac:spMk id="77" creationId="{46C2E80F-49A6-4372-B103-219D417A55ED}"/>
          </ac:spMkLst>
        </pc:spChg>
        <pc:spChg chg="mod">
          <ac:chgData name="Juergen Rilling" userId="8eb2312cd75cf2b3" providerId="LiveId" clId="{9D102161-F2D1-4629-B2FA-3BF5EA6B614A}" dt="2020-01-27T15:05:02.576" v="179" actId="26606"/>
          <ac:spMkLst>
            <pc:docMk/>
            <pc:sldMk cId="372379405" sldId="389"/>
            <ac:spMk id="27650" creationId="{00000000-0000-0000-0000-000000000000}"/>
          </ac:spMkLst>
        </pc:spChg>
        <pc:spChg chg="mod">
          <ac:chgData name="Juergen Rilling" userId="8eb2312cd75cf2b3" providerId="LiveId" clId="{9D102161-F2D1-4629-B2FA-3BF5EA6B614A}" dt="2020-01-27T15:05:02.576" v="179" actId="26606"/>
          <ac:spMkLst>
            <pc:docMk/>
            <pc:sldMk cId="372379405" sldId="389"/>
            <ac:spMk id="27651" creationId="{00000000-0000-0000-0000-000000000000}"/>
          </ac:spMkLst>
        </pc:spChg>
        <pc:spChg chg="mod">
          <ac:chgData name="Juergen Rilling" userId="8eb2312cd75cf2b3" providerId="LiveId" clId="{9D102161-F2D1-4629-B2FA-3BF5EA6B614A}" dt="2020-01-27T15:05:02.576" v="179" actId="26606"/>
          <ac:spMkLst>
            <pc:docMk/>
            <pc:sldMk cId="372379405" sldId="389"/>
            <ac:spMk id="27652" creationId="{00000000-0000-0000-0000-000000000000}"/>
          </ac:spMkLst>
        </pc:spChg>
        <pc:spChg chg="del mod">
          <ac:chgData name="Juergen Rilling" userId="8eb2312cd75cf2b3" providerId="LiveId" clId="{9D102161-F2D1-4629-B2FA-3BF5EA6B614A}" dt="2020-01-27T15:05:02.576" v="179" actId="26606"/>
          <ac:spMkLst>
            <pc:docMk/>
            <pc:sldMk cId="372379405" sldId="389"/>
            <ac:spMk id="27653" creationId="{00000000-0000-0000-0000-000000000000}"/>
          </ac:spMkLst>
        </pc:spChg>
        <pc:spChg chg="del mod">
          <ac:chgData name="Juergen Rilling" userId="8eb2312cd75cf2b3" providerId="LiveId" clId="{9D102161-F2D1-4629-B2FA-3BF5EA6B614A}" dt="2020-01-27T15:05:02.580" v="181"/>
          <ac:spMkLst>
            <pc:docMk/>
            <pc:sldMk cId="372379405" sldId="389"/>
            <ac:spMk id="27654" creationId="{00000000-0000-0000-0000-000000000000}"/>
          </ac:spMkLst>
        </pc:spChg>
        <pc:graphicFrameChg chg="add mod">
          <ac:chgData name="Juergen Rilling" userId="8eb2312cd75cf2b3" providerId="LiveId" clId="{9D102161-F2D1-4629-B2FA-3BF5EA6B614A}" dt="2020-01-27T15:05:31.338" v="187" actId="14100"/>
          <ac:graphicFrameMkLst>
            <pc:docMk/>
            <pc:sldMk cId="372379405" sldId="389"/>
            <ac:graphicFrameMk id="27656" creationId="{98782CC9-7BBB-4725-8717-4F1496ED8D05}"/>
          </ac:graphicFrameMkLst>
        </pc:graphicFrameChg>
      </pc:sldChg>
      <pc:sldChg chg="addSp delSp modSp mod setBg">
        <pc:chgData name="Juergen Rilling" userId="8eb2312cd75cf2b3" providerId="LiveId" clId="{9D102161-F2D1-4629-B2FA-3BF5EA6B614A}" dt="2020-01-27T15:06:27.976" v="201" actId="403"/>
        <pc:sldMkLst>
          <pc:docMk/>
          <pc:sldMk cId="2853528696" sldId="390"/>
        </pc:sldMkLst>
        <pc:spChg chg="add del">
          <ac:chgData name="Juergen Rilling" userId="8eb2312cd75cf2b3" providerId="LiveId" clId="{9D102161-F2D1-4629-B2FA-3BF5EA6B614A}" dt="2020-01-27T15:06:02.176" v="196" actId="26606"/>
          <ac:spMkLst>
            <pc:docMk/>
            <pc:sldMk cId="2853528696" sldId="390"/>
            <ac:spMk id="76" creationId="{46C2E80F-49A6-4372-B103-219D417A55ED}"/>
          </ac:spMkLst>
        </pc:spChg>
        <pc:spChg chg="mod">
          <ac:chgData name="Juergen Rilling" userId="8eb2312cd75cf2b3" providerId="LiveId" clId="{9D102161-F2D1-4629-B2FA-3BF5EA6B614A}" dt="2020-01-27T15:06:02.207" v="197" actId="26606"/>
          <ac:spMkLst>
            <pc:docMk/>
            <pc:sldMk cId="2853528696" sldId="390"/>
            <ac:spMk id="28674" creationId="{00000000-0000-0000-0000-000000000000}"/>
          </ac:spMkLst>
        </pc:spChg>
        <pc:spChg chg="mod">
          <ac:chgData name="Juergen Rilling" userId="8eb2312cd75cf2b3" providerId="LiveId" clId="{9D102161-F2D1-4629-B2FA-3BF5EA6B614A}" dt="2020-01-27T15:06:02.207" v="197" actId="26606"/>
          <ac:spMkLst>
            <pc:docMk/>
            <pc:sldMk cId="2853528696" sldId="390"/>
            <ac:spMk id="28675" creationId="{00000000-0000-0000-0000-000000000000}"/>
          </ac:spMkLst>
        </pc:spChg>
        <pc:spChg chg="mod">
          <ac:chgData name="Juergen Rilling" userId="8eb2312cd75cf2b3" providerId="LiveId" clId="{9D102161-F2D1-4629-B2FA-3BF5EA6B614A}" dt="2020-01-27T15:06:18.598" v="199" actId="113"/>
          <ac:spMkLst>
            <pc:docMk/>
            <pc:sldMk cId="2853528696" sldId="390"/>
            <ac:spMk id="28676" creationId="{00000000-0000-0000-0000-000000000000}"/>
          </ac:spMkLst>
        </pc:spChg>
        <pc:spChg chg="add del mod">
          <ac:chgData name="Juergen Rilling" userId="8eb2312cd75cf2b3" providerId="LiveId" clId="{9D102161-F2D1-4629-B2FA-3BF5EA6B614A}" dt="2020-01-27T15:06:02.207" v="197" actId="26606"/>
          <ac:spMkLst>
            <pc:docMk/>
            <pc:sldMk cId="2853528696" sldId="390"/>
            <ac:spMk id="28677" creationId="{00000000-0000-0000-0000-000000000000}"/>
          </ac:spMkLst>
        </pc:spChg>
        <pc:spChg chg="del mod">
          <ac:chgData name="Juergen Rilling" userId="8eb2312cd75cf2b3" providerId="LiveId" clId="{9D102161-F2D1-4629-B2FA-3BF5EA6B614A}" dt="2020-01-27T15:05:53.819" v="194"/>
          <ac:spMkLst>
            <pc:docMk/>
            <pc:sldMk cId="2853528696" sldId="390"/>
            <ac:spMk id="28678" creationId="{00000000-0000-0000-0000-000000000000}"/>
          </ac:spMkLst>
        </pc:spChg>
        <pc:spChg chg="add mod">
          <ac:chgData name="Juergen Rilling" userId="8eb2312cd75cf2b3" providerId="LiveId" clId="{9D102161-F2D1-4629-B2FA-3BF5EA6B614A}" dt="2020-01-27T15:06:27.976" v="201" actId="403"/>
          <ac:spMkLst>
            <pc:docMk/>
            <pc:sldMk cId="2853528696" sldId="390"/>
            <ac:spMk id="28681" creationId="{00000000-0000-0000-0000-000000000000}"/>
          </ac:spMkLst>
        </pc:spChg>
        <pc:graphicFrameChg chg="add del">
          <ac:chgData name="Juergen Rilling" userId="8eb2312cd75cf2b3" providerId="LiveId" clId="{9D102161-F2D1-4629-B2FA-3BF5EA6B614A}" dt="2020-01-27T15:06:02.176" v="196" actId="26606"/>
          <ac:graphicFrameMkLst>
            <pc:docMk/>
            <pc:sldMk cId="2853528696" sldId="390"/>
            <ac:graphicFrameMk id="28679" creationId="{54392C7A-6507-4FD0-91CE-417D3DC6BB17}"/>
          </ac:graphicFrameMkLst>
        </pc:graphicFrameChg>
        <pc:picChg chg="add">
          <ac:chgData name="Juergen Rilling" userId="8eb2312cd75cf2b3" providerId="LiveId" clId="{9D102161-F2D1-4629-B2FA-3BF5EA6B614A}" dt="2020-01-27T15:06:02.207" v="197" actId="26606"/>
          <ac:picMkLst>
            <pc:docMk/>
            <pc:sldMk cId="2853528696" sldId="390"/>
            <ac:picMk id="28682" creationId="{A1986411-05CF-419B-9D88-BDC5FA8A6F6F}"/>
          </ac:picMkLst>
        </pc:picChg>
        <pc:cxnChg chg="add">
          <ac:chgData name="Juergen Rilling" userId="8eb2312cd75cf2b3" providerId="LiveId" clId="{9D102161-F2D1-4629-B2FA-3BF5EA6B614A}" dt="2020-01-27T15:06:02.207" v="197" actId="26606"/>
          <ac:cxnSpMkLst>
            <pc:docMk/>
            <pc:sldMk cId="2853528696" sldId="390"/>
            <ac:cxnSpMk id="75" creationId="{A7F400EE-A8A5-48AF-B4D6-291B52C6F0B0}"/>
          </ac:cxnSpMkLst>
        </pc:cxnChg>
      </pc:sldChg>
      <pc:sldChg chg="addSp modSp mod setBg">
        <pc:chgData name="Juergen Rilling" userId="8eb2312cd75cf2b3" providerId="LiveId" clId="{9D102161-F2D1-4629-B2FA-3BF5EA6B614A}" dt="2020-01-27T15:06:56.524" v="206" actId="113"/>
        <pc:sldMkLst>
          <pc:docMk/>
          <pc:sldMk cId="584464320" sldId="391"/>
        </pc:sldMkLst>
        <pc:spChg chg="add">
          <ac:chgData name="Juergen Rilling" userId="8eb2312cd75cf2b3" providerId="LiveId" clId="{9D102161-F2D1-4629-B2FA-3BF5EA6B614A}" dt="2020-01-27T15:06:37.387" v="202" actId="26606"/>
          <ac:spMkLst>
            <pc:docMk/>
            <pc:sldMk cId="584464320" sldId="391"/>
            <ac:spMk id="76" creationId="{92468898-5A6E-4D55-85EC-308E785EE06C}"/>
          </ac:spMkLst>
        </pc:spChg>
        <pc:spChg chg="add">
          <ac:chgData name="Juergen Rilling" userId="8eb2312cd75cf2b3" providerId="LiveId" clId="{9D102161-F2D1-4629-B2FA-3BF5EA6B614A}" dt="2020-01-27T15:06:37.387" v="202" actId="26606"/>
          <ac:spMkLst>
            <pc:docMk/>
            <pc:sldMk cId="584464320" sldId="391"/>
            <ac:spMk id="78" creationId="{3E23A947-2D45-4208-AE2B-64948C87A3EB}"/>
          </ac:spMkLst>
        </pc:spChg>
        <pc:spChg chg="add">
          <ac:chgData name="Juergen Rilling" userId="8eb2312cd75cf2b3" providerId="LiveId" clId="{9D102161-F2D1-4629-B2FA-3BF5EA6B614A}" dt="2020-01-27T15:06:37.387" v="202" actId="26606"/>
          <ac:spMkLst>
            <pc:docMk/>
            <pc:sldMk cId="584464320" sldId="391"/>
            <ac:spMk id="80" creationId="{E5BBB0F9-6A59-4D02-A9C7-A2D6516684CE}"/>
          </ac:spMkLst>
        </pc:spChg>
        <pc:spChg chg="mod">
          <ac:chgData name="Juergen Rilling" userId="8eb2312cd75cf2b3" providerId="LiveId" clId="{9D102161-F2D1-4629-B2FA-3BF5EA6B614A}" dt="2020-01-27T15:06:37.387" v="202" actId="26606"/>
          <ac:spMkLst>
            <pc:docMk/>
            <pc:sldMk cId="584464320" sldId="391"/>
            <ac:spMk id="29698" creationId="{00000000-0000-0000-0000-000000000000}"/>
          </ac:spMkLst>
        </pc:spChg>
        <pc:spChg chg="mod">
          <ac:chgData name="Juergen Rilling" userId="8eb2312cd75cf2b3" providerId="LiveId" clId="{9D102161-F2D1-4629-B2FA-3BF5EA6B614A}" dt="2020-01-27T15:06:37.387" v="202" actId="26606"/>
          <ac:spMkLst>
            <pc:docMk/>
            <pc:sldMk cId="584464320" sldId="391"/>
            <ac:spMk id="29699" creationId="{00000000-0000-0000-0000-000000000000}"/>
          </ac:spMkLst>
        </pc:spChg>
        <pc:spChg chg="mod">
          <ac:chgData name="Juergen Rilling" userId="8eb2312cd75cf2b3" providerId="LiveId" clId="{9D102161-F2D1-4629-B2FA-3BF5EA6B614A}" dt="2020-01-27T15:06:56.524" v="206" actId="113"/>
          <ac:spMkLst>
            <pc:docMk/>
            <pc:sldMk cId="584464320" sldId="391"/>
            <ac:spMk id="29700" creationId="{00000000-0000-0000-0000-000000000000}"/>
          </ac:spMkLst>
        </pc:spChg>
        <pc:spChg chg="mod">
          <ac:chgData name="Juergen Rilling" userId="8eb2312cd75cf2b3" providerId="LiveId" clId="{9D102161-F2D1-4629-B2FA-3BF5EA6B614A}" dt="2020-01-27T15:06:50.730" v="205" actId="14100"/>
          <ac:spMkLst>
            <pc:docMk/>
            <pc:sldMk cId="584464320" sldId="391"/>
            <ac:spMk id="29701" creationId="{00000000-0000-0000-0000-000000000000}"/>
          </ac:spMkLst>
        </pc:spChg>
        <pc:picChg chg="mod ord">
          <ac:chgData name="Juergen Rilling" userId="8eb2312cd75cf2b3" providerId="LiveId" clId="{9D102161-F2D1-4629-B2FA-3BF5EA6B614A}" dt="2020-01-27T15:06:37.387" v="202" actId="26606"/>
          <ac:picMkLst>
            <pc:docMk/>
            <pc:sldMk cId="584464320" sldId="391"/>
            <ac:picMk id="29702" creationId="{00000000-0000-0000-0000-000000000000}"/>
          </ac:picMkLst>
        </pc:picChg>
      </pc:sldChg>
      <pc:sldChg chg="addSp delSp modSp mod setBg">
        <pc:chgData name="Juergen Rilling" userId="8eb2312cd75cf2b3" providerId="LiveId" clId="{9D102161-F2D1-4629-B2FA-3BF5EA6B614A}" dt="2020-01-27T15:07:17.314" v="210" actId="26606"/>
        <pc:sldMkLst>
          <pc:docMk/>
          <pc:sldMk cId="350515112" sldId="392"/>
        </pc:sldMkLst>
        <pc:spChg chg="del">
          <ac:chgData name="Juergen Rilling" userId="8eb2312cd75cf2b3" providerId="LiveId" clId="{9D102161-F2D1-4629-B2FA-3BF5EA6B614A}" dt="2020-01-27T15:07:10.915" v="208" actId="478"/>
          <ac:spMkLst>
            <pc:docMk/>
            <pc:sldMk cId="350515112" sldId="392"/>
            <ac:spMk id="2" creationId="{00000000-0000-0000-0000-000000000000}"/>
          </ac:spMkLst>
        </pc:spChg>
        <pc:spChg chg="add">
          <ac:chgData name="Juergen Rilling" userId="8eb2312cd75cf2b3" providerId="LiveId" clId="{9D102161-F2D1-4629-B2FA-3BF5EA6B614A}" dt="2020-01-27T15:07:17.314" v="210" actId="26606"/>
          <ac:spMkLst>
            <pc:docMk/>
            <pc:sldMk cId="350515112" sldId="392"/>
            <ac:spMk id="73" creationId="{A4AC5506-6312-4701-8D3C-40187889A947}"/>
          </ac:spMkLst>
        </pc:spChg>
        <pc:spChg chg="mod">
          <ac:chgData name="Juergen Rilling" userId="8eb2312cd75cf2b3" providerId="LiveId" clId="{9D102161-F2D1-4629-B2FA-3BF5EA6B614A}" dt="2020-01-27T15:07:17.314" v="210" actId="26606"/>
          <ac:spMkLst>
            <pc:docMk/>
            <pc:sldMk cId="350515112" sldId="392"/>
            <ac:spMk id="30722" creationId="{00000000-0000-0000-0000-000000000000}"/>
          </ac:spMkLst>
        </pc:spChg>
        <pc:spChg chg="mod">
          <ac:chgData name="Juergen Rilling" userId="8eb2312cd75cf2b3" providerId="LiveId" clId="{9D102161-F2D1-4629-B2FA-3BF5EA6B614A}" dt="2020-01-27T15:07:17.314" v="210" actId="26606"/>
          <ac:spMkLst>
            <pc:docMk/>
            <pc:sldMk cId="350515112" sldId="392"/>
            <ac:spMk id="30723" creationId="{00000000-0000-0000-0000-000000000000}"/>
          </ac:spMkLst>
        </pc:spChg>
        <pc:spChg chg="mod">
          <ac:chgData name="Juergen Rilling" userId="8eb2312cd75cf2b3" providerId="LiveId" clId="{9D102161-F2D1-4629-B2FA-3BF5EA6B614A}" dt="2020-01-27T15:07:17.314" v="210" actId="26606"/>
          <ac:spMkLst>
            <pc:docMk/>
            <pc:sldMk cId="350515112" sldId="392"/>
            <ac:spMk id="30724" creationId="{00000000-0000-0000-0000-000000000000}"/>
          </ac:spMkLst>
        </pc:spChg>
        <pc:spChg chg="del">
          <ac:chgData name="Juergen Rilling" userId="8eb2312cd75cf2b3" providerId="LiveId" clId="{9D102161-F2D1-4629-B2FA-3BF5EA6B614A}" dt="2020-01-27T15:07:08.389" v="207" actId="21"/>
          <ac:spMkLst>
            <pc:docMk/>
            <pc:sldMk cId="350515112" sldId="392"/>
            <ac:spMk id="30728" creationId="{00000000-0000-0000-0000-000000000000}"/>
          </ac:spMkLst>
        </pc:spChg>
        <pc:spChg chg="del">
          <ac:chgData name="Juergen Rilling" userId="8eb2312cd75cf2b3" providerId="LiveId" clId="{9D102161-F2D1-4629-B2FA-3BF5EA6B614A}" dt="2020-01-27T15:07:08.389" v="207" actId="21"/>
          <ac:spMkLst>
            <pc:docMk/>
            <pc:sldMk cId="350515112" sldId="392"/>
            <ac:spMk id="30729" creationId="{00000000-0000-0000-0000-000000000000}"/>
          </ac:spMkLst>
        </pc:spChg>
        <pc:spChg chg="del">
          <ac:chgData name="Juergen Rilling" userId="8eb2312cd75cf2b3" providerId="LiveId" clId="{9D102161-F2D1-4629-B2FA-3BF5EA6B614A}" dt="2020-01-27T15:07:08.389" v="207" actId="21"/>
          <ac:spMkLst>
            <pc:docMk/>
            <pc:sldMk cId="350515112" sldId="392"/>
            <ac:spMk id="30730" creationId="{00000000-0000-0000-0000-000000000000}"/>
          </ac:spMkLst>
        </pc:spChg>
        <pc:picChg chg="add mod ord">
          <ac:chgData name="Juergen Rilling" userId="8eb2312cd75cf2b3" providerId="LiveId" clId="{9D102161-F2D1-4629-B2FA-3BF5EA6B614A}" dt="2020-01-27T15:07:17.314" v="210" actId="26606"/>
          <ac:picMkLst>
            <pc:docMk/>
            <pc:sldMk cId="350515112" sldId="392"/>
            <ac:picMk id="3" creationId="{4CE93BC6-6811-42E2-A383-09957A42A495}"/>
          </ac:picMkLst>
        </pc:picChg>
        <pc:picChg chg="del">
          <ac:chgData name="Juergen Rilling" userId="8eb2312cd75cf2b3" providerId="LiveId" clId="{9D102161-F2D1-4629-B2FA-3BF5EA6B614A}" dt="2020-01-27T15:07:08.389" v="207" actId="21"/>
          <ac:picMkLst>
            <pc:docMk/>
            <pc:sldMk cId="350515112" sldId="392"/>
            <ac:picMk id="30725" creationId="{00000000-0000-0000-0000-000000000000}"/>
          </ac:picMkLst>
        </pc:picChg>
        <pc:picChg chg="del">
          <ac:chgData name="Juergen Rilling" userId="8eb2312cd75cf2b3" providerId="LiveId" clId="{9D102161-F2D1-4629-B2FA-3BF5EA6B614A}" dt="2020-01-27T15:07:08.389" v="207" actId="21"/>
          <ac:picMkLst>
            <pc:docMk/>
            <pc:sldMk cId="350515112" sldId="392"/>
            <ac:picMk id="30726" creationId="{00000000-0000-0000-0000-000000000000}"/>
          </ac:picMkLst>
        </pc:picChg>
        <pc:picChg chg="del">
          <ac:chgData name="Juergen Rilling" userId="8eb2312cd75cf2b3" providerId="LiveId" clId="{9D102161-F2D1-4629-B2FA-3BF5EA6B614A}" dt="2020-01-27T15:07:08.389" v="207" actId="21"/>
          <ac:picMkLst>
            <pc:docMk/>
            <pc:sldMk cId="350515112" sldId="392"/>
            <ac:picMk id="30727" creationId="{00000000-0000-0000-0000-000000000000}"/>
          </ac:picMkLst>
        </pc:picChg>
      </pc:sldChg>
      <pc:sldChg chg="addSp delSp modSp mod setBg">
        <pc:chgData name="Juergen Rilling" userId="8eb2312cd75cf2b3" providerId="LiveId" clId="{9D102161-F2D1-4629-B2FA-3BF5EA6B614A}" dt="2020-01-27T15:07:23.089" v="211" actId="26606"/>
        <pc:sldMkLst>
          <pc:docMk/>
          <pc:sldMk cId="1406163104" sldId="393"/>
        </pc:sldMkLst>
        <pc:spChg chg="del">
          <ac:chgData name="Juergen Rilling" userId="8eb2312cd75cf2b3" providerId="LiveId" clId="{9D102161-F2D1-4629-B2FA-3BF5EA6B614A}" dt="2020-01-27T15:07:23.089" v="211" actId="26606"/>
          <ac:spMkLst>
            <pc:docMk/>
            <pc:sldMk cId="1406163104" sldId="393"/>
            <ac:spMk id="2" creationId="{00000000-0000-0000-0000-000000000000}"/>
          </ac:spMkLst>
        </pc:spChg>
        <pc:spChg chg="add">
          <ac:chgData name="Juergen Rilling" userId="8eb2312cd75cf2b3" providerId="LiveId" clId="{9D102161-F2D1-4629-B2FA-3BF5EA6B614A}" dt="2020-01-27T15:07:23.089" v="211" actId="26606"/>
          <ac:spMkLst>
            <pc:docMk/>
            <pc:sldMk cId="1406163104" sldId="393"/>
            <ac:spMk id="71" creationId="{B547373F-AF2E-4907-B442-9F902B387FD0}"/>
          </ac:spMkLst>
        </pc:spChg>
        <pc:spChg chg="mod">
          <ac:chgData name="Juergen Rilling" userId="8eb2312cd75cf2b3" providerId="LiveId" clId="{9D102161-F2D1-4629-B2FA-3BF5EA6B614A}" dt="2020-01-27T15:07:23.089" v="211" actId="26606"/>
          <ac:spMkLst>
            <pc:docMk/>
            <pc:sldMk cId="1406163104" sldId="393"/>
            <ac:spMk id="31746" creationId="{00000000-0000-0000-0000-000000000000}"/>
          </ac:spMkLst>
        </pc:spChg>
      </pc:sldChg>
      <pc:sldChg chg="addSp delSp modSp mod setBg">
        <pc:chgData name="Juergen Rilling" userId="8eb2312cd75cf2b3" providerId="LiveId" clId="{9D102161-F2D1-4629-B2FA-3BF5EA6B614A}" dt="2020-01-27T15:08:01.829" v="216" actId="207"/>
        <pc:sldMkLst>
          <pc:docMk/>
          <pc:sldMk cId="510444062" sldId="394"/>
        </pc:sldMkLst>
        <pc:spChg chg="add del">
          <ac:chgData name="Juergen Rilling" userId="8eb2312cd75cf2b3" providerId="LiveId" clId="{9D102161-F2D1-4629-B2FA-3BF5EA6B614A}" dt="2020-01-27T15:07:48.605" v="213" actId="26606"/>
          <ac:spMkLst>
            <pc:docMk/>
            <pc:sldMk cId="510444062" sldId="394"/>
            <ac:spMk id="76" creationId="{46C2E80F-49A6-4372-B103-219D417A55ED}"/>
          </ac:spMkLst>
        </pc:spChg>
        <pc:spChg chg="add">
          <ac:chgData name="Juergen Rilling" userId="8eb2312cd75cf2b3" providerId="LiveId" clId="{9D102161-F2D1-4629-B2FA-3BF5EA6B614A}" dt="2020-01-27T15:07:48.605" v="213" actId="26606"/>
          <ac:spMkLst>
            <pc:docMk/>
            <pc:sldMk cId="510444062" sldId="394"/>
            <ac:spMk id="140" creationId="{46C2E80F-49A6-4372-B103-219D417A55ED}"/>
          </ac:spMkLst>
        </pc:spChg>
        <pc:spChg chg="mod">
          <ac:chgData name="Juergen Rilling" userId="8eb2312cd75cf2b3" providerId="LiveId" clId="{9D102161-F2D1-4629-B2FA-3BF5EA6B614A}" dt="2020-01-27T15:07:31.312" v="212" actId="26606"/>
          <ac:spMkLst>
            <pc:docMk/>
            <pc:sldMk cId="510444062" sldId="394"/>
            <ac:spMk id="32770" creationId="{00000000-0000-0000-0000-000000000000}"/>
          </ac:spMkLst>
        </pc:spChg>
        <pc:spChg chg="mod">
          <ac:chgData name="Juergen Rilling" userId="8eb2312cd75cf2b3" providerId="LiveId" clId="{9D102161-F2D1-4629-B2FA-3BF5EA6B614A}" dt="2020-01-27T15:07:31.312" v="212" actId="26606"/>
          <ac:spMkLst>
            <pc:docMk/>
            <pc:sldMk cId="510444062" sldId="394"/>
            <ac:spMk id="32771" creationId="{00000000-0000-0000-0000-000000000000}"/>
          </ac:spMkLst>
        </pc:spChg>
        <pc:spChg chg="mod">
          <ac:chgData name="Juergen Rilling" userId="8eb2312cd75cf2b3" providerId="LiveId" clId="{9D102161-F2D1-4629-B2FA-3BF5EA6B614A}" dt="2020-01-27T15:07:31.312" v="212" actId="26606"/>
          <ac:spMkLst>
            <pc:docMk/>
            <pc:sldMk cId="510444062" sldId="394"/>
            <ac:spMk id="32772" creationId="{00000000-0000-0000-0000-000000000000}"/>
          </ac:spMkLst>
        </pc:spChg>
        <pc:spChg chg="del mod">
          <ac:chgData name="Juergen Rilling" userId="8eb2312cd75cf2b3" providerId="LiveId" clId="{9D102161-F2D1-4629-B2FA-3BF5EA6B614A}" dt="2020-01-27T15:07:31.312" v="212" actId="26606"/>
          <ac:spMkLst>
            <pc:docMk/>
            <pc:sldMk cId="510444062" sldId="394"/>
            <ac:spMk id="32773" creationId="{00000000-0000-0000-0000-000000000000}"/>
          </ac:spMkLst>
        </pc:spChg>
        <pc:graphicFrameChg chg="add mod modGraphic">
          <ac:chgData name="Juergen Rilling" userId="8eb2312cd75cf2b3" providerId="LiveId" clId="{9D102161-F2D1-4629-B2FA-3BF5EA6B614A}" dt="2020-01-27T15:08:01.829" v="216" actId="207"/>
          <ac:graphicFrameMkLst>
            <pc:docMk/>
            <pc:sldMk cId="510444062" sldId="394"/>
            <ac:graphicFrameMk id="32775" creationId="{A503C79E-6571-412F-BE83-95EEE5E2847F}"/>
          </ac:graphicFrameMkLst>
        </pc:graphicFrameChg>
      </pc:sldChg>
      <pc:sldChg chg="addSp delSp modSp mod setBg">
        <pc:chgData name="Juergen Rilling" userId="8eb2312cd75cf2b3" providerId="LiveId" clId="{9D102161-F2D1-4629-B2FA-3BF5EA6B614A}" dt="2020-01-27T15:08:26.666" v="220" actId="26606"/>
        <pc:sldMkLst>
          <pc:docMk/>
          <pc:sldMk cId="2857233675" sldId="395"/>
        </pc:sldMkLst>
        <pc:spChg chg="del">
          <ac:chgData name="Juergen Rilling" userId="8eb2312cd75cf2b3" providerId="LiveId" clId="{9D102161-F2D1-4629-B2FA-3BF5EA6B614A}" dt="2020-01-27T15:08:20.295" v="217" actId="21"/>
          <ac:spMkLst>
            <pc:docMk/>
            <pc:sldMk cId="2857233675" sldId="395"/>
            <ac:spMk id="2" creationId="{00000000-0000-0000-0000-000000000000}"/>
          </ac:spMkLst>
        </pc:spChg>
        <pc:spChg chg="add">
          <ac:chgData name="Juergen Rilling" userId="8eb2312cd75cf2b3" providerId="LiveId" clId="{9D102161-F2D1-4629-B2FA-3BF5EA6B614A}" dt="2020-01-27T15:08:26.666" v="220" actId="26606"/>
          <ac:spMkLst>
            <pc:docMk/>
            <pc:sldMk cId="2857233675" sldId="395"/>
            <ac:spMk id="73" creationId="{A4AC5506-6312-4701-8D3C-40187889A947}"/>
          </ac:spMkLst>
        </pc:spChg>
        <pc:spChg chg="mod">
          <ac:chgData name="Juergen Rilling" userId="8eb2312cd75cf2b3" providerId="LiveId" clId="{9D102161-F2D1-4629-B2FA-3BF5EA6B614A}" dt="2020-01-27T15:08:26.666" v="220" actId="26606"/>
          <ac:spMkLst>
            <pc:docMk/>
            <pc:sldMk cId="2857233675" sldId="395"/>
            <ac:spMk id="33794" creationId="{00000000-0000-0000-0000-000000000000}"/>
          </ac:spMkLst>
        </pc:spChg>
        <pc:spChg chg="mod">
          <ac:chgData name="Juergen Rilling" userId="8eb2312cd75cf2b3" providerId="LiveId" clId="{9D102161-F2D1-4629-B2FA-3BF5EA6B614A}" dt="2020-01-27T15:08:26.666" v="220" actId="26606"/>
          <ac:spMkLst>
            <pc:docMk/>
            <pc:sldMk cId="2857233675" sldId="395"/>
            <ac:spMk id="33795" creationId="{00000000-0000-0000-0000-000000000000}"/>
          </ac:spMkLst>
        </pc:spChg>
        <pc:spChg chg="mod">
          <ac:chgData name="Juergen Rilling" userId="8eb2312cd75cf2b3" providerId="LiveId" clId="{9D102161-F2D1-4629-B2FA-3BF5EA6B614A}" dt="2020-01-27T15:08:26.666" v="220" actId="26606"/>
          <ac:spMkLst>
            <pc:docMk/>
            <pc:sldMk cId="2857233675" sldId="395"/>
            <ac:spMk id="33796" creationId="{00000000-0000-0000-0000-000000000000}"/>
          </ac:spMkLst>
        </pc:spChg>
        <pc:spChg chg="del">
          <ac:chgData name="Juergen Rilling" userId="8eb2312cd75cf2b3" providerId="LiveId" clId="{9D102161-F2D1-4629-B2FA-3BF5EA6B614A}" dt="2020-01-27T15:08:20.295" v="217" actId="21"/>
          <ac:spMkLst>
            <pc:docMk/>
            <pc:sldMk cId="2857233675" sldId="395"/>
            <ac:spMk id="33797" creationId="{00000000-0000-0000-0000-000000000000}"/>
          </ac:spMkLst>
        </pc:spChg>
        <pc:spChg chg="del">
          <ac:chgData name="Juergen Rilling" userId="8eb2312cd75cf2b3" providerId="LiveId" clId="{9D102161-F2D1-4629-B2FA-3BF5EA6B614A}" dt="2020-01-27T15:08:20.295" v="217" actId="21"/>
          <ac:spMkLst>
            <pc:docMk/>
            <pc:sldMk cId="2857233675" sldId="395"/>
            <ac:spMk id="33798" creationId="{00000000-0000-0000-0000-000000000000}"/>
          </ac:spMkLst>
        </pc:spChg>
        <pc:spChg chg="del">
          <ac:chgData name="Juergen Rilling" userId="8eb2312cd75cf2b3" providerId="LiveId" clId="{9D102161-F2D1-4629-B2FA-3BF5EA6B614A}" dt="2020-01-27T15:08:20.295" v="217" actId="21"/>
          <ac:spMkLst>
            <pc:docMk/>
            <pc:sldMk cId="2857233675" sldId="395"/>
            <ac:spMk id="33799" creationId="{00000000-0000-0000-0000-000000000000}"/>
          </ac:spMkLst>
        </pc:spChg>
        <pc:spChg chg="del">
          <ac:chgData name="Juergen Rilling" userId="8eb2312cd75cf2b3" providerId="LiveId" clId="{9D102161-F2D1-4629-B2FA-3BF5EA6B614A}" dt="2020-01-27T15:08:20.295" v="217" actId="21"/>
          <ac:spMkLst>
            <pc:docMk/>
            <pc:sldMk cId="2857233675" sldId="395"/>
            <ac:spMk id="33802" creationId="{00000000-0000-0000-0000-000000000000}"/>
          </ac:spMkLst>
        </pc:spChg>
        <pc:spChg chg="del">
          <ac:chgData name="Juergen Rilling" userId="8eb2312cd75cf2b3" providerId="LiveId" clId="{9D102161-F2D1-4629-B2FA-3BF5EA6B614A}" dt="2020-01-27T15:08:20.295" v="217" actId="21"/>
          <ac:spMkLst>
            <pc:docMk/>
            <pc:sldMk cId="2857233675" sldId="395"/>
            <ac:spMk id="768006" creationId="{00000000-0000-0000-0000-000000000000}"/>
          </ac:spMkLst>
        </pc:spChg>
        <pc:spChg chg="del">
          <ac:chgData name="Juergen Rilling" userId="8eb2312cd75cf2b3" providerId="LiveId" clId="{9D102161-F2D1-4629-B2FA-3BF5EA6B614A}" dt="2020-01-27T15:08:20.295" v="217" actId="21"/>
          <ac:spMkLst>
            <pc:docMk/>
            <pc:sldMk cId="2857233675" sldId="395"/>
            <ac:spMk id="768007" creationId="{00000000-0000-0000-0000-000000000000}"/>
          </ac:spMkLst>
        </pc:spChg>
        <pc:picChg chg="add mod ord">
          <ac:chgData name="Juergen Rilling" userId="8eb2312cd75cf2b3" providerId="LiveId" clId="{9D102161-F2D1-4629-B2FA-3BF5EA6B614A}" dt="2020-01-27T15:08:26.666" v="220" actId="26606"/>
          <ac:picMkLst>
            <pc:docMk/>
            <pc:sldMk cId="2857233675" sldId="395"/>
            <ac:picMk id="3" creationId="{585C096A-0E92-418C-87E4-9BE5834CD8F0}"/>
          </ac:picMkLst>
        </pc:picChg>
      </pc:sldChg>
      <pc:sldChg chg="addSp delSp modSp mod setBg delAnim">
        <pc:chgData name="Juergen Rilling" userId="8eb2312cd75cf2b3" providerId="LiveId" clId="{9D102161-F2D1-4629-B2FA-3BF5EA6B614A}" dt="2020-01-27T15:08:59.018" v="227" actId="14100"/>
        <pc:sldMkLst>
          <pc:docMk/>
          <pc:sldMk cId="2043906275" sldId="396"/>
        </pc:sldMkLst>
        <pc:spChg chg="del">
          <ac:chgData name="Juergen Rilling" userId="8eb2312cd75cf2b3" providerId="LiveId" clId="{9D102161-F2D1-4629-B2FA-3BF5EA6B614A}" dt="2020-01-27T15:08:40.666" v="222" actId="478"/>
          <ac:spMkLst>
            <pc:docMk/>
            <pc:sldMk cId="2043906275" sldId="396"/>
            <ac:spMk id="2" creationId="{00000000-0000-0000-0000-000000000000}"/>
          </ac:spMkLst>
        </pc:spChg>
        <pc:spChg chg="del">
          <ac:chgData name="Juergen Rilling" userId="8eb2312cd75cf2b3" providerId="LiveId" clId="{9D102161-F2D1-4629-B2FA-3BF5EA6B614A}" dt="2020-01-27T15:08:36.048" v="221" actId="21"/>
          <ac:spMkLst>
            <pc:docMk/>
            <pc:sldMk cId="2043906275" sldId="396"/>
            <ac:spMk id="3" creationId="{00000000-0000-0000-0000-000000000000}"/>
          </ac:spMkLst>
        </pc:spChg>
        <pc:spChg chg="add">
          <ac:chgData name="Juergen Rilling" userId="8eb2312cd75cf2b3" providerId="LiveId" clId="{9D102161-F2D1-4629-B2FA-3BF5EA6B614A}" dt="2020-01-27T15:08:49.992" v="225" actId="26606"/>
          <ac:spMkLst>
            <pc:docMk/>
            <pc:sldMk cId="2043906275" sldId="396"/>
            <ac:spMk id="76" creationId="{823AC064-BC96-4F32-8AE1-B2FD38754823}"/>
          </ac:spMkLst>
        </pc:spChg>
        <pc:spChg chg="del">
          <ac:chgData name="Juergen Rilling" userId="8eb2312cd75cf2b3" providerId="LiveId" clId="{9D102161-F2D1-4629-B2FA-3BF5EA6B614A}" dt="2020-01-27T15:08:36.048" v="221" actId="21"/>
          <ac:spMkLst>
            <pc:docMk/>
            <pc:sldMk cId="2043906275" sldId="396"/>
            <ac:spMk id="7171" creationId="{00000000-0000-0000-0000-000000000000}"/>
          </ac:spMkLst>
        </pc:spChg>
        <pc:spChg chg="del">
          <ac:chgData name="Juergen Rilling" userId="8eb2312cd75cf2b3" providerId="LiveId" clId="{9D102161-F2D1-4629-B2FA-3BF5EA6B614A}" dt="2020-01-27T15:08:36.048" v="221" actId="21"/>
          <ac:spMkLst>
            <pc:docMk/>
            <pc:sldMk cId="2043906275" sldId="396"/>
            <ac:spMk id="7172" creationId="{00000000-0000-0000-0000-000000000000}"/>
          </ac:spMkLst>
        </pc:spChg>
        <pc:spChg chg="del">
          <ac:chgData name="Juergen Rilling" userId="8eb2312cd75cf2b3" providerId="LiveId" clId="{9D102161-F2D1-4629-B2FA-3BF5EA6B614A}" dt="2020-01-27T15:08:36.048" v="221" actId="21"/>
          <ac:spMkLst>
            <pc:docMk/>
            <pc:sldMk cId="2043906275" sldId="396"/>
            <ac:spMk id="7174" creationId="{00000000-0000-0000-0000-000000000000}"/>
          </ac:spMkLst>
        </pc:spChg>
        <pc:spChg chg="mod">
          <ac:chgData name="Juergen Rilling" userId="8eb2312cd75cf2b3" providerId="LiveId" clId="{9D102161-F2D1-4629-B2FA-3BF5EA6B614A}" dt="2020-01-27T15:08:49.992" v="225" actId="26606"/>
          <ac:spMkLst>
            <pc:docMk/>
            <pc:sldMk cId="2043906275" sldId="396"/>
            <ac:spMk id="7175" creationId="{00000000-0000-0000-0000-000000000000}"/>
          </ac:spMkLst>
        </pc:spChg>
        <pc:spChg chg="del">
          <ac:chgData name="Juergen Rilling" userId="8eb2312cd75cf2b3" providerId="LiveId" clId="{9D102161-F2D1-4629-B2FA-3BF5EA6B614A}" dt="2020-01-27T15:08:36.048" v="221" actId="21"/>
          <ac:spMkLst>
            <pc:docMk/>
            <pc:sldMk cId="2043906275" sldId="396"/>
            <ac:spMk id="7176" creationId="{00000000-0000-0000-0000-000000000000}"/>
          </ac:spMkLst>
        </pc:spChg>
        <pc:graphicFrameChg chg="del">
          <ac:chgData name="Juergen Rilling" userId="8eb2312cd75cf2b3" providerId="LiveId" clId="{9D102161-F2D1-4629-B2FA-3BF5EA6B614A}" dt="2020-01-27T15:08:36.048" v="221" actId="21"/>
          <ac:graphicFrameMkLst>
            <pc:docMk/>
            <pc:sldMk cId="2043906275" sldId="396"/>
            <ac:graphicFrameMk id="7170" creationId="{00000000-0000-0000-0000-000000000000}"/>
          </ac:graphicFrameMkLst>
        </pc:graphicFrameChg>
        <pc:picChg chg="add mod">
          <ac:chgData name="Juergen Rilling" userId="8eb2312cd75cf2b3" providerId="LiveId" clId="{9D102161-F2D1-4629-B2FA-3BF5EA6B614A}" dt="2020-01-27T15:08:59.018" v="227" actId="14100"/>
          <ac:picMkLst>
            <pc:docMk/>
            <pc:sldMk cId="2043906275" sldId="396"/>
            <ac:picMk id="4" creationId="{53711B85-CAFB-447E-A8E9-64E6BA667775}"/>
          </ac:picMkLst>
        </pc:picChg>
        <pc:picChg chg="del">
          <ac:chgData name="Juergen Rilling" userId="8eb2312cd75cf2b3" providerId="LiveId" clId="{9D102161-F2D1-4629-B2FA-3BF5EA6B614A}" dt="2020-01-27T15:08:36.048" v="221" actId="21"/>
          <ac:picMkLst>
            <pc:docMk/>
            <pc:sldMk cId="2043906275" sldId="396"/>
            <ac:picMk id="763908" creationId="{00000000-0000-0000-0000-000000000000}"/>
          </ac:picMkLst>
        </pc:picChg>
        <pc:cxnChg chg="add">
          <ac:chgData name="Juergen Rilling" userId="8eb2312cd75cf2b3" providerId="LiveId" clId="{9D102161-F2D1-4629-B2FA-3BF5EA6B614A}" dt="2020-01-27T15:08:49.992" v="225" actId="26606"/>
          <ac:cxnSpMkLst>
            <pc:docMk/>
            <pc:sldMk cId="2043906275" sldId="396"/>
            <ac:cxnSpMk id="78" creationId="{7E7C77BC-7138-40B1-A15B-20F57A494629}"/>
          </ac:cxnSpMkLst>
        </pc:cxnChg>
      </pc:sldChg>
      <pc:sldChg chg="addSp delSp modSp mod setBg">
        <pc:chgData name="Juergen Rilling" userId="8eb2312cd75cf2b3" providerId="LiveId" clId="{9D102161-F2D1-4629-B2FA-3BF5EA6B614A}" dt="2020-01-27T15:10:30.929" v="247" actId="1076"/>
        <pc:sldMkLst>
          <pc:docMk/>
          <pc:sldMk cId="3563977292" sldId="397"/>
        </pc:sldMkLst>
        <pc:spChg chg="add del">
          <ac:chgData name="Juergen Rilling" userId="8eb2312cd75cf2b3" providerId="LiveId" clId="{9D102161-F2D1-4629-B2FA-3BF5EA6B614A}" dt="2020-01-27T15:10:16.836" v="245" actId="26606"/>
          <ac:spMkLst>
            <pc:docMk/>
            <pc:sldMk cId="3563977292" sldId="397"/>
            <ac:spMk id="78" creationId="{F56F5174-31D9-4DBB-AAB7-A1FD7BDB1352}"/>
          </ac:spMkLst>
        </pc:spChg>
        <pc:spChg chg="add del">
          <ac:chgData name="Juergen Rilling" userId="8eb2312cd75cf2b3" providerId="LiveId" clId="{9D102161-F2D1-4629-B2FA-3BF5EA6B614A}" dt="2020-01-27T15:10:16.836" v="245" actId="26606"/>
          <ac:spMkLst>
            <pc:docMk/>
            <pc:sldMk cId="3563977292" sldId="397"/>
            <ac:spMk id="82" creationId="{F9A95BEE-6BB1-4A28-A8E6-A34B2E42EF87}"/>
          </ac:spMkLst>
        </pc:spChg>
        <pc:spChg chg="add del">
          <ac:chgData name="Juergen Rilling" userId="8eb2312cd75cf2b3" providerId="LiveId" clId="{9D102161-F2D1-4629-B2FA-3BF5EA6B614A}" dt="2020-01-27T15:10:16.786" v="244" actId="26606"/>
          <ac:spMkLst>
            <pc:docMk/>
            <pc:sldMk cId="3563977292" sldId="397"/>
            <ac:spMk id="142" creationId="{61B2A784-4501-42A8-86DF-DB27DE395089}"/>
          </ac:spMkLst>
        </pc:spChg>
        <pc:spChg chg="add del">
          <ac:chgData name="Juergen Rilling" userId="8eb2312cd75cf2b3" providerId="LiveId" clId="{9D102161-F2D1-4629-B2FA-3BF5EA6B614A}" dt="2020-01-27T15:10:16.786" v="244" actId="26606"/>
          <ac:spMkLst>
            <pc:docMk/>
            <pc:sldMk cId="3563977292" sldId="397"/>
            <ac:spMk id="144" creationId="{8A330AB8-A767-46C8-ABEF-2477854EF61D}"/>
          </ac:spMkLst>
        </pc:spChg>
        <pc:spChg chg="add del">
          <ac:chgData name="Juergen Rilling" userId="8eb2312cd75cf2b3" providerId="LiveId" clId="{9D102161-F2D1-4629-B2FA-3BF5EA6B614A}" dt="2020-01-27T15:10:16.786" v="244" actId="26606"/>
          <ac:spMkLst>
            <pc:docMk/>
            <pc:sldMk cId="3563977292" sldId="397"/>
            <ac:spMk id="146" creationId="{88E62604-C40E-4D56-9D66-FD94B0CA40CB}"/>
          </ac:spMkLst>
        </pc:spChg>
        <pc:spChg chg="mod">
          <ac:chgData name="Juergen Rilling" userId="8eb2312cd75cf2b3" providerId="LiveId" clId="{9D102161-F2D1-4629-B2FA-3BF5EA6B614A}" dt="2020-01-27T15:10:16.836" v="245" actId="26606"/>
          <ac:spMkLst>
            <pc:docMk/>
            <pc:sldMk cId="3563977292" sldId="397"/>
            <ac:spMk id="34818" creationId="{00000000-0000-0000-0000-000000000000}"/>
          </ac:spMkLst>
        </pc:spChg>
        <pc:spChg chg="mod">
          <ac:chgData name="Juergen Rilling" userId="8eb2312cd75cf2b3" providerId="LiveId" clId="{9D102161-F2D1-4629-B2FA-3BF5EA6B614A}" dt="2020-01-27T15:10:16.836" v="245" actId="26606"/>
          <ac:spMkLst>
            <pc:docMk/>
            <pc:sldMk cId="3563977292" sldId="397"/>
            <ac:spMk id="34819" creationId="{00000000-0000-0000-0000-000000000000}"/>
          </ac:spMkLst>
        </pc:spChg>
        <pc:spChg chg="mod">
          <ac:chgData name="Juergen Rilling" userId="8eb2312cd75cf2b3" providerId="LiveId" clId="{9D102161-F2D1-4629-B2FA-3BF5EA6B614A}" dt="2020-01-27T15:10:16.836" v="245" actId="26606"/>
          <ac:spMkLst>
            <pc:docMk/>
            <pc:sldMk cId="3563977292" sldId="397"/>
            <ac:spMk id="34820" creationId="{00000000-0000-0000-0000-000000000000}"/>
          </ac:spMkLst>
        </pc:spChg>
        <pc:spChg chg="mod">
          <ac:chgData name="Juergen Rilling" userId="8eb2312cd75cf2b3" providerId="LiveId" clId="{9D102161-F2D1-4629-B2FA-3BF5EA6B614A}" dt="2020-01-27T15:10:16.836" v="245" actId="26606"/>
          <ac:spMkLst>
            <pc:docMk/>
            <pc:sldMk cId="3563977292" sldId="397"/>
            <ac:spMk id="34821" creationId="{00000000-0000-0000-0000-000000000000}"/>
          </ac:spMkLst>
        </pc:spChg>
        <pc:spChg chg="mod">
          <ac:chgData name="Juergen Rilling" userId="8eb2312cd75cf2b3" providerId="LiveId" clId="{9D102161-F2D1-4629-B2FA-3BF5EA6B614A}" dt="2020-01-27T15:10:30.929" v="247" actId="1076"/>
          <ac:spMkLst>
            <pc:docMk/>
            <pc:sldMk cId="3563977292" sldId="397"/>
            <ac:spMk id="34823" creationId="{00000000-0000-0000-0000-000000000000}"/>
          </ac:spMkLst>
        </pc:spChg>
        <pc:spChg chg="add">
          <ac:chgData name="Juergen Rilling" userId="8eb2312cd75cf2b3" providerId="LiveId" clId="{9D102161-F2D1-4629-B2FA-3BF5EA6B614A}" dt="2020-01-27T15:10:16.836" v="245" actId="26606"/>
          <ac:spMkLst>
            <pc:docMk/>
            <pc:sldMk cId="3563977292" sldId="397"/>
            <ac:spMk id="34827" creationId="{6EFFF4A2-EB01-4738-9824-8D9A72A51BB9}"/>
          </ac:spMkLst>
        </pc:spChg>
        <pc:grpChg chg="add">
          <ac:chgData name="Juergen Rilling" userId="8eb2312cd75cf2b3" providerId="LiveId" clId="{9D102161-F2D1-4629-B2FA-3BF5EA6B614A}" dt="2020-01-27T15:10:16.836" v="245" actId="26606"/>
          <ac:grpSpMkLst>
            <pc:docMk/>
            <pc:sldMk cId="3563977292" sldId="397"/>
            <ac:grpSpMk id="34828" creationId="{D4469D90-62FA-49B2-981E-5305361D5A58}"/>
          </ac:grpSpMkLst>
        </pc:grpChg>
        <pc:picChg chg="add mod ord">
          <ac:chgData name="Juergen Rilling" userId="8eb2312cd75cf2b3" providerId="LiveId" clId="{9D102161-F2D1-4629-B2FA-3BF5EA6B614A}" dt="2020-01-27T15:10:20.769" v="246" actId="14100"/>
          <ac:picMkLst>
            <pc:docMk/>
            <pc:sldMk cId="3563977292" sldId="397"/>
            <ac:picMk id="2" creationId="{9559CB4A-4ADF-48B7-A207-355F337C6622}"/>
          </ac:picMkLst>
        </pc:picChg>
        <pc:picChg chg="add del">
          <ac:chgData name="Juergen Rilling" userId="8eb2312cd75cf2b3" providerId="LiveId" clId="{9D102161-F2D1-4629-B2FA-3BF5EA6B614A}" dt="2020-01-27T15:10:16.836" v="245" actId="26606"/>
          <ac:picMkLst>
            <pc:docMk/>
            <pc:sldMk cId="3563977292" sldId="397"/>
            <ac:picMk id="80" creationId="{AE113210-7872-481A-ADE6-3A05CCAF5EB2}"/>
          </ac:picMkLst>
        </pc:picChg>
        <pc:picChg chg="del">
          <ac:chgData name="Juergen Rilling" userId="8eb2312cd75cf2b3" providerId="LiveId" clId="{9D102161-F2D1-4629-B2FA-3BF5EA6B614A}" dt="2020-01-27T15:09:15.148" v="228" actId="21"/>
          <ac:picMkLst>
            <pc:docMk/>
            <pc:sldMk cId="3563977292" sldId="397"/>
            <ac:picMk id="34822" creationId="{00000000-0000-0000-0000-000000000000}"/>
          </ac:picMkLst>
        </pc:picChg>
        <pc:picChg chg="add mod">
          <ac:chgData name="Juergen Rilling" userId="8eb2312cd75cf2b3" providerId="LiveId" clId="{9D102161-F2D1-4629-B2FA-3BF5EA6B614A}" dt="2020-01-27T15:10:16.836" v="245" actId="26606"/>
          <ac:picMkLst>
            <pc:docMk/>
            <pc:sldMk cId="3563977292" sldId="397"/>
            <ac:picMk id="34825" creationId="{7174D1E1-6D3C-4F5A-8081-0805F757AEDB}"/>
          </ac:picMkLst>
        </pc:picChg>
      </pc:sldChg>
      <pc:sldChg chg="addSp delSp modSp mod setBg">
        <pc:chgData name="Juergen Rilling" userId="8eb2312cd75cf2b3" providerId="LiveId" clId="{9D102161-F2D1-4629-B2FA-3BF5EA6B614A}" dt="2020-01-27T15:10:48.482" v="248" actId="26606"/>
        <pc:sldMkLst>
          <pc:docMk/>
          <pc:sldMk cId="725994040" sldId="398"/>
        </pc:sldMkLst>
        <pc:spChg chg="del">
          <ac:chgData name="Juergen Rilling" userId="8eb2312cd75cf2b3" providerId="LiveId" clId="{9D102161-F2D1-4629-B2FA-3BF5EA6B614A}" dt="2020-01-27T15:10:48.482" v="248" actId="26606"/>
          <ac:spMkLst>
            <pc:docMk/>
            <pc:sldMk cId="725994040" sldId="398"/>
            <ac:spMk id="2" creationId="{00000000-0000-0000-0000-000000000000}"/>
          </ac:spMkLst>
        </pc:spChg>
        <pc:spChg chg="add">
          <ac:chgData name="Juergen Rilling" userId="8eb2312cd75cf2b3" providerId="LiveId" clId="{9D102161-F2D1-4629-B2FA-3BF5EA6B614A}" dt="2020-01-27T15:10:48.482" v="248" actId="26606"/>
          <ac:spMkLst>
            <pc:docMk/>
            <pc:sldMk cId="725994040" sldId="398"/>
            <ac:spMk id="72" creationId="{D9C3AAE7-6FFD-46F5-ADEF-683A7F84C0D0}"/>
          </ac:spMkLst>
        </pc:spChg>
        <pc:spChg chg="mod">
          <ac:chgData name="Juergen Rilling" userId="8eb2312cd75cf2b3" providerId="LiveId" clId="{9D102161-F2D1-4629-B2FA-3BF5EA6B614A}" dt="2020-01-27T15:10:48.482" v="248" actId="26606"/>
          <ac:spMkLst>
            <pc:docMk/>
            <pc:sldMk cId="725994040" sldId="398"/>
            <ac:spMk id="35842" creationId="{00000000-0000-0000-0000-000000000000}"/>
          </ac:spMkLst>
        </pc:spChg>
        <pc:picChg chg="add">
          <ac:chgData name="Juergen Rilling" userId="8eb2312cd75cf2b3" providerId="LiveId" clId="{9D102161-F2D1-4629-B2FA-3BF5EA6B614A}" dt="2020-01-27T15:10:48.482" v="248" actId="26606"/>
          <ac:picMkLst>
            <pc:docMk/>
            <pc:sldMk cId="725994040" sldId="398"/>
            <ac:picMk id="35844" creationId="{83335A58-E493-4293-BED0-D74D559FB55B}"/>
          </ac:picMkLst>
        </pc:picChg>
      </pc:sldChg>
      <pc:sldChg chg="addSp delSp modSp mod setBg">
        <pc:chgData name="Juergen Rilling" userId="8eb2312cd75cf2b3" providerId="LiveId" clId="{9D102161-F2D1-4629-B2FA-3BF5EA6B614A}" dt="2020-01-27T15:11:04.602" v="252" actId="207"/>
        <pc:sldMkLst>
          <pc:docMk/>
          <pc:sldMk cId="1897399928" sldId="399"/>
        </pc:sldMkLst>
        <pc:spChg chg="add">
          <ac:chgData name="Juergen Rilling" userId="8eb2312cd75cf2b3" providerId="LiveId" clId="{9D102161-F2D1-4629-B2FA-3BF5EA6B614A}" dt="2020-01-27T15:10:54.399" v="249" actId="26606"/>
          <ac:spMkLst>
            <pc:docMk/>
            <pc:sldMk cId="1897399928" sldId="399"/>
            <ac:spMk id="76" creationId="{46C2E80F-49A6-4372-B103-219D417A55ED}"/>
          </ac:spMkLst>
        </pc:spChg>
        <pc:spChg chg="mod">
          <ac:chgData name="Juergen Rilling" userId="8eb2312cd75cf2b3" providerId="LiveId" clId="{9D102161-F2D1-4629-B2FA-3BF5EA6B614A}" dt="2020-01-27T15:10:54.399" v="249" actId="26606"/>
          <ac:spMkLst>
            <pc:docMk/>
            <pc:sldMk cId="1897399928" sldId="399"/>
            <ac:spMk id="36866" creationId="{00000000-0000-0000-0000-000000000000}"/>
          </ac:spMkLst>
        </pc:spChg>
        <pc:spChg chg="mod">
          <ac:chgData name="Juergen Rilling" userId="8eb2312cd75cf2b3" providerId="LiveId" clId="{9D102161-F2D1-4629-B2FA-3BF5EA6B614A}" dt="2020-01-27T15:10:54.399" v="249" actId="26606"/>
          <ac:spMkLst>
            <pc:docMk/>
            <pc:sldMk cId="1897399928" sldId="399"/>
            <ac:spMk id="36867" creationId="{00000000-0000-0000-0000-000000000000}"/>
          </ac:spMkLst>
        </pc:spChg>
        <pc:spChg chg="mod">
          <ac:chgData name="Juergen Rilling" userId="8eb2312cd75cf2b3" providerId="LiveId" clId="{9D102161-F2D1-4629-B2FA-3BF5EA6B614A}" dt="2020-01-27T15:10:54.399" v="249" actId="26606"/>
          <ac:spMkLst>
            <pc:docMk/>
            <pc:sldMk cId="1897399928" sldId="399"/>
            <ac:spMk id="36868" creationId="{00000000-0000-0000-0000-000000000000}"/>
          </ac:spMkLst>
        </pc:spChg>
        <pc:spChg chg="del">
          <ac:chgData name="Juergen Rilling" userId="8eb2312cd75cf2b3" providerId="LiveId" clId="{9D102161-F2D1-4629-B2FA-3BF5EA6B614A}" dt="2020-01-27T15:10:54.399" v="249" actId="26606"/>
          <ac:spMkLst>
            <pc:docMk/>
            <pc:sldMk cId="1897399928" sldId="399"/>
            <ac:spMk id="36869" creationId="{00000000-0000-0000-0000-000000000000}"/>
          </ac:spMkLst>
        </pc:spChg>
        <pc:graphicFrameChg chg="add mod">
          <ac:chgData name="Juergen Rilling" userId="8eb2312cd75cf2b3" providerId="LiveId" clId="{9D102161-F2D1-4629-B2FA-3BF5EA6B614A}" dt="2020-01-27T15:11:04.602" v="252" actId="207"/>
          <ac:graphicFrameMkLst>
            <pc:docMk/>
            <pc:sldMk cId="1897399928" sldId="399"/>
            <ac:graphicFrameMk id="36871" creationId="{49C269D7-E41A-416A-83CE-5087B80C701B}"/>
          </ac:graphicFrameMkLst>
        </pc:graphicFrameChg>
      </pc:sldChg>
      <pc:sldChg chg="addSp delSp modSp mod setBg setClrOvrMap">
        <pc:chgData name="Juergen Rilling" userId="8eb2312cd75cf2b3" providerId="LiveId" clId="{9D102161-F2D1-4629-B2FA-3BF5EA6B614A}" dt="2020-01-27T15:11:55.742" v="261" actId="26606"/>
        <pc:sldMkLst>
          <pc:docMk/>
          <pc:sldMk cId="4228189018" sldId="400"/>
        </pc:sldMkLst>
        <pc:spChg chg="add del">
          <ac:chgData name="Juergen Rilling" userId="8eb2312cd75cf2b3" providerId="LiveId" clId="{9D102161-F2D1-4629-B2FA-3BF5EA6B614A}" dt="2020-01-27T15:11:17.471" v="254" actId="26606"/>
          <ac:spMkLst>
            <pc:docMk/>
            <pc:sldMk cId="4228189018" sldId="400"/>
            <ac:spMk id="76" creationId="{B6C29DB0-17E9-42FF-986E-0B7F493F4D24}"/>
          </ac:spMkLst>
        </pc:spChg>
        <pc:spChg chg="add del">
          <ac:chgData name="Juergen Rilling" userId="8eb2312cd75cf2b3" providerId="LiveId" clId="{9D102161-F2D1-4629-B2FA-3BF5EA6B614A}" dt="2020-01-27T15:11:17.471" v="254" actId="26606"/>
          <ac:spMkLst>
            <pc:docMk/>
            <pc:sldMk cId="4228189018" sldId="400"/>
            <ac:spMk id="78" creationId="{115AD956-A5B6-4760-B8B2-11E2DF6B0212}"/>
          </ac:spMkLst>
        </pc:spChg>
        <pc:spChg chg="add del">
          <ac:chgData name="Juergen Rilling" userId="8eb2312cd75cf2b3" providerId="LiveId" clId="{9D102161-F2D1-4629-B2FA-3BF5EA6B614A}" dt="2020-01-27T15:11:55.742" v="261" actId="26606"/>
          <ac:spMkLst>
            <pc:docMk/>
            <pc:sldMk cId="4228189018" sldId="400"/>
            <ac:spMk id="80" creationId="{521F05AC-2996-48A9-9B40-1A0FC53D769B}"/>
          </ac:spMkLst>
        </pc:spChg>
        <pc:spChg chg="add del">
          <ac:chgData name="Juergen Rilling" userId="8eb2312cd75cf2b3" providerId="LiveId" clId="{9D102161-F2D1-4629-B2FA-3BF5EA6B614A}" dt="2020-01-27T15:11:55.742" v="261" actId="26606"/>
          <ac:spMkLst>
            <pc:docMk/>
            <pc:sldMk cId="4228189018" sldId="400"/>
            <ac:spMk id="145" creationId="{B6C29DB0-17E9-42FF-986E-0B7F493F4D24}"/>
          </ac:spMkLst>
        </pc:spChg>
        <pc:spChg chg="add del">
          <ac:chgData name="Juergen Rilling" userId="8eb2312cd75cf2b3" providerId="LiveId" clId="{9D102161-F2D1-4629-B2FA-3BF5EA6B614A}" dt="2020-01-27T15:11:55.742" v="261" actId="26606"/>
          <ac:spMkLst>
            <pc:docMk/>
            <pc:sldMk cId="4228189018" sldId="400"/>
            <ac:spMk id="147" creationId="{115AD956-A5B6-4760-B8B2-11E2DF6B0212}"/>
          </ac:spMkLst>
        </pc:spChg>
        <pc:spChg chg="mod">
          <ac:chgData name="Juergen Rilling" userId="8eb2312cd75cf2b3" providerId="LiveId" clId="{9D102161-F2D1-4629-B2FA-3BF5EA6B614A}" dt="2020-01-27T15:11:55.742" v="261" actId="26606"/>
          <ac:spMkLst>
            <pc:docMk/>
            <pc:sldMk cId="4228189018" sldId="400"/>
            <ac:spMk id="37890" creationId="{00000000-0000-0000-0000-000000000000}"/>
          </ac:spMkLst>
        </pc:spChg>
        <pc:spChg chg="mod">
          <ac:chgData name="Juergen Rilling" userId="8eb2312cd75cf2b3" providerId="LiveId" clId="{9D102161-F2D1-4629-B2FA-3BF5EA6B614A}" dt="2020-01-27T15:11:55.742" v="261" actId="26606"/>
          <ac:spMkLst>
            <pc:docMk/>
            <pc:sldMk cId="4228189018" sldId="400"/>
            <ac:spMk id="37891" creationId="{00000000-0000-0000-0000-000000000000}"/>
          </ac:spMkLst>
        </pc:spChg>
        <pc:spChg chg="mod">
          <ac:chgData name="Juergen Rilling" userId="8eb2312cd75cf2b3" providerId="LiveId" clId="{9D102161-F2D1-4629-B2FA-3BF5EA6B614A}" dt="2020-01-27T15:11:55.742" v="261" actId="26606"/>
          <ac:spMkLst>
            <pc:docMk/>
            <pc:sldMk cId="4228189018" sldId="400"/>
            <ac:spMk id="37893" creationId="{00000000-0000-0000-0000-000000000000}"/>
          </ac:spMkLst>
        </pc:spChg>
        <pc:spChg chg="mod ord">
          <ac:chgData name="Juergen Rilling" userId="8eb2312cd75cf2b3" providerId="LiveId" clId="{9D102161-F2D1-4629-B2FA-3BF5EA6B614A}" dt="2020-01-27T15:11:55.742" v="261" actId="26606"/>
          <ac:spMkLst>
            <pc:docMk/>
            <pc:sldMk cId="4228189018" sldId="400"/>
            <ac:spMk id="37894" creationId="{00000000-0000-0000-0000-000000000000}"/>
          </ac:spMkLst>
        </pc:spChg>
        <pc:spChg chg="mod">
          <ac:chgData name="Juergen Rilling" userId="8eb2312cd75cf2b3" providerId="LiveId" clId="{9D102161-F2D1-4629-B2FA-3BF5EA6B614A}" dt="2020-01-27T15:11:24.723" v="257" actId="26606"/>
          <ac:spMkLst>
            <pc:docMk/>
            <pc:sldMk cId="4228189018" sldId="400"/>
            <ac:spMk id="37895" creationId="{00000000-0000-0000-0000-000000000000}"/>
          </ac:spMkLst>
        </pc:spChg>
        <pc:spChg chg="add del">
          <ac:chgData name="Juergen Rilling" userId="8eb2312cd75cf2b3" providerId="LiveId" clId="{9D102161-F2D1-4629-B2FA-3BF5EA6B614A}" dt="2020-01-27T15:11:55.742" v="261" actId="26606"/>
          <ac:spMkLst>
            <pc:docMk/>
            <pc:sldMk cId="4228189018" sldId="400"/>
            <ac:spMk id="37899" creationId="{179F7551-E956-43CB-8F36-268A5DA443BE}"/>
          </ac:spMkLst>
        </pc:spChg>
        <pc:spChg chg="add del">
          <ac:chgData name="Juergen Rilling" userId="8eb2312cd75cf2b3" providerId="LiveId" clId="{9D102161-F2D1-4629-B2FA-3BF5EA6B614A}" dt="2020-01-27T15:11:55.742" v="261" actId="26606"/>
          <ac:spMkLst>
            <pc:docMk/>
            <pc:sldMk cId="4228189018" sldId="400"/>
            <ac:spMk id="37900" creationId="{41A48365-B48D-490D-A7DE-D85CC9AD2FD7}"/>
          </ac:spMkLst>
        </pc:spChg>
        <pc:picChg chg="mod ord">
          <ac:chgData name="Juergen Rilling" userId="8eb2312cd75cf2b3" providerId="LiveId" clId="{9D102161-F2D1-4629-B2FA-3BF5EA6B614A}" dt="2020-01-27T15:11:55.742" v="261" actId="26606"/>
          <ac:picMkLst>
            <pc:docMk/>
            <pc:sldMk cId="4228189018" sldId="400"/>
            <ac:picMk id="37892" creationId="{00000000-0000-0000-0000-000000000000}"/>
          </ac:picMkLst>
        </pc:picChg>
        <pc:cxnChg chg="add del">
          <ac:chgData name="Juergen Rilling" userId="8eb2312cd75cf2b3" providerId="LiveId" clId="{9D102161-F2D1-4629-B2FA-3BF5EA6B614A}" dt="2020-01-27T15:11:24.678" v="256" actId="26606"/>
          <ac:cxnSpMkLst>
            <pc:docMk/>
            <pc:sldMk cId="4228189018" sldId="400"/>
            <ac:cxnSpMk id="37897" creationId="{A7F400EE-A8A5-48AF-B4D6-291B52C6F0B0}"/>
          </ac:cxnSpMkLst>
        </pc:cxnChg>
      </pc:sldChg>
      <pc:sldChg chg="addSp delSp modSp mod setBg">
        <pc:chgData name="Juergen Rilling" userId="8eb2312cd75cf2b3" providerId="LiveId" clId="{9D102161-F2D1-4629-B2FA-3BF5EA6B614A}" dt="2020-01-27T15:12:35.426" v="268" actId="113"/>
        <pc:sldMkLst>
          <pc:docMk/>
          <pc:sldMk cId="3652039288" sldId="401"/>
        </pc:sldMkLst>
        <pc:spChg chg="mod">
          <ac:chgData name="Juergen Rilling" userId="8eb2312cd75cf2b3" providerId="LiveId" clId="{9D102161-F2D1-4629-B2FA-3BF5EA6B614A}" dt="2020-01-27T15:12:12.240" v="263" actId="26606"/>
          <ac:spMkLst>
            <pc:docMk/>
            <pc:sldMk cId="3652039288" sldId="401"/>
            <ac:spMk id="39938" creationId="{00000000-0000-0000-0000-000000000000}"/>
          </ac:spMkLst>
        </pc:spChg>
        <pc:spChg chg="mod">
          <ac:chgData name="Juergen Rilling" userId="8eb2312cd75cf2b3" providerId="LiveId" clId="{9D102161-F2D1-4629-B2FA-3BF5EA6B614A}" dt="2020-01-27T15:12:12.240" v="263" actId="26606"/>
          <ac:spMkLst>
            <pc:docMk/>
            <pc:sldMk cId="3652039288" sldId="401"/>
            <ac:spMk id="39939" creationId="{00000000-0000-0000-0000-000000000000}"/>
          </ac:spMkLst>
        </pc:spChg>
        <pc:spChg chg="mod">
          <ac:chgData name="Juergen Rilling" userId="8eb2312cd75cf2b3" providerId="LiveId" clId="{9D102161-F2D1-4629-B2FA-3BF5EA6B614A}" dt="2020-01-27T15:12:35.426" v="268" actId="113"/>
          <ac:spMkLst>
            <pc:docMk/>
            <pc:sldMk cId="3652039288" sldId="401"/>
            <ac:spMk id="39941" creationId="{00000000-0000-0000-0000-000000000000}"/>
          </ac:spMkLst>
        </pc:spChg>
        <pc:spChg chg="mod">
          <ac:chgData name="Juergen Rilling" userId="8eb2312cd75cf2b3" providerId="LiveId" clId="{9D102161-F2D1-4629-B2FA-3BF5EA6B614A}" dt="2020-01-27T15:12:29.295" v="266" actId="403"/>
          <ac:spMkLst>
            <pc:docMk/>
            <pc:sldMk cId="3652039288" sldId="401"/>
            <ac:spMk id="39942" creationId="{00000000-0000-0000-0000-000000000000}"/>
          </ac:spMkLst>
        </pc:spChg>
        <pc:spChg chg="del">
          <ac:chgData name="Juergen Rilling" userId="8eb2312cd75cf2b3" providerId="LiveId" clId="{9D102161-F2D1-4629-B2FA-3BF5EA6B614A}" dt="2020-01-27T15:12:06.220" v="262" actId="21"/>
          <ac:spMkLst>
            <pc:docMk/>
            <pc:sldMk cId="3652039288" sldId="401"/>
            <ac:spMk id="39943" creationId="{00000000-0000-0000-0000-000000000000}"/>
          </ac:spMkLst>
        </pc:spChg>
        <pc:picChg chg="add mod">
          <ac:chgData name="Juergen Rilling" userId="8eb2312cd75cf2b3" providerId="LiveId" clId="{9D102161-F2D1-4629-B2FA-3BF5EA6B614A}" dt="2020-01-27T15:12:23.010" v="265" actId="1076"/>
          <ac:picMkLst>
            <pc:docMk/>
            <pc:sldMk cId="3652039288" sldId="401"/>
            <ac:picMk id="2" creationId="{770A6852-7494-4E1C-9C6F-C65949BB2037}"/>
          </ac:picMkLst>
        </pc:picChg>
        <pc:picChg chg="del">
          <ac:chgData name="Juergen Rilling" userId="8eb2312cd75cf2b3" providerId="LiveId" clId="{9D102161-F2D1-4629-B2FA-3BF5EA6B614A}" dt="2020-01-27T15:12:06.220" v="262" actId="21"/>
          <ac:picMkLst>
            <pc:docMk/>
            <pc:sldMk cId="3652039288" sldId="401"/>
            <ac:picMk id="39940" creationId="{00000000-0000-0000-0000-000000000000}"/>
          </ac:picMkLst>
        </pc:picChg>
        <pc:picChg chg="add">
          <ac:chgData name="Juergen Rilling" userId="8eb2312cd75cf2b3" providerId="LiveId" clId="{9D102161-F2D1-4629-B2FA-3BF5EA6B614A}" dt="2020-01-27T15:12:12.240" v="263" actId="26606"/>
          <ac:picMkLst>
            <pc:docMk/>
            <pc:sldMk cId="3652039288" sldId="401"/>
            <ac:picMk id="39944" creationId="{E1D93ECE-A248-48C6-BFBF-4B3E04ED77F7}"/>
          </ac:picMkLst>
        </pc:picChg>
        <pc:cxnChg chg="add">
          <ac:chgData name="Juergen Rilling" userId="8eb2312cd75cf2b3" providerId="LiveId" clId="{9D102161-F2D1-4629-B2FA-3BF5EA6B614A}" dt="2020-01-27T15:12:12.240" v="263" actId="26606"/>
          <ac:cxnSpMkLst>
            <pc:docMk/>
            <pc:sldMk cId="3652039288" sldId="401"/>
            <ac:cxnSpMk id="76" creationId="{A7F400EE-A8A5-48AF-B4D6-291B52C6F0B0}"/>
          </ac:cxnSpMkLst>
        </pc:cxnChg>
      </pc:sldChg>
      <pc:sldChg chg="addSp delSp modSp mod setBg">
        <pc:chgData name="Juergen Rilling" userId="8eb2312cd75cf2b3" providerId="LiveId" clId="{9D102161-F2D1-4629-B2FA-3BF5EA6B614A}" dt="2020-01-27T15:13:22.761" v="277" actId="1076"/>
        <pc:sldMkLst>
          <pc:docMk/>
          <pc:sldMk cId="3755022436" sldId="402"/>
        </pc:sldMkLst>
        <pc:spChg chg="add del">
          <ac:chgData name="Juergen Rilling" userId="8eb2312cd75cf2b3" providerId="LiveId" clId="{9D102161-F2D1-4629-B2FA-3BF5EA6B614A}" dt="2020-01-27T15:12:55.260" v="271" actId="26606"/>
          <ac:spMkLst>
            <pc:docMk/>
            <pc:sldMk cId="3755022436" sldId="402"/>
            <ac:spMk id="79" creationId="{46C2E80F-49A6-4372-B103-219D417A55ED}"/>
          </ac:spMkLst>
        </pc:spChg>
        <pc:spChg chg="mod">
          <ac:chgData name="Juergen Rilling" userId="8eb2312cd75cf2b3" providerId="LiveId" clId="{9D102161-F2D1-4629-B2FA-3BF5EA6B614A}" dt="2020-01-27T15:12:55.294" v="272" actId="26606"/>
          <ac:spMkLst>
            <pc:docMk/>
            <pc:sldMk cId="3755022436" sldId="402"/>
            <ac:spMk id="40962" creationId="{00000000-0000-0000-0000-000000000000}"/>
          </ac:spMkLst>
        </pc:spChg>
        <pc:spChg chg="mod">
          <ac:chgData name="Juergen Rilling" userId="8eb2312cd75cf2b3" providerId="LiveId" clId="{9D102161-F2D1-4629-B2FA-3BF5EA6B614A}" dt="2020-01-27T15:12:55.294" v="272" actId="26606"/>
          <ac:spMkLst>
            <pc:docMk/>
            <pc:sldMk cId="3755022436" sldId="402"/>
            <ac:spMk id="40963" creationId="{00000000-0000-0000-0000-000000000000}"/>
          </ac:spMkLst>
        </pc:spChg>
        <pc:spChg chg="mod">
          <ac:chgData name="Juergen Rilling" userId="8eb2312cd75cf2b3" providerId="LiveId" clId="{9D102161-F2D1-4629-B2FA-3BF5EA6B614A}" dt="2020-01-27T15:12:55.294" v="272" actId="26606"/>
          <ac:spMkLst>
            <pc:docMk/>
            <pc:sldMk cId="3755022436" sldId="402"/>
            <ac:spMk id="40964" creationId="{00000000-0000-0000-0000-000000000000}"/>
          </ac:spMkLst>
        </pc:spChg>
        <pc:spChg chg="add del">
          <ac:chgData name="Juergen Rilling" userId="8eb2312cd75cf2b3" providerId="LiveId" clId="{9D102161-F2D1-4629-B2FA-3BF5EA6B614A}" dt="2020-01-27T15:12:55.294" v="272" actId="26606"/>
          <ac:spMkLst>
            <pc:docMk/>
            <pc:sldMk cId="3755022436" sldId="402"/>
            <ac:spMk id="40965" creationId="{00000000-0000-0000-0000-000000000000}"/>
          </ac:spMkLst>
        </pc:spChg>
        <pc:spChg chg="del">
          <ac:chgData name="Juergen Rilling" userId="8eb2312cd75cf2b3" providerId="LiveId" clId="{9D102161-F2D1-4629-B2FA-3BF5EA6B614A}" dt="2020-01-27T15:12:47.987" v="269" actId="21"/>
          <ac:spMkLst>
            <pc:docMk/>
            <pc:sldMk cId="3755022436" sldId="402"/>
            <ac:spMk id="40969" creationId="{00000000-0000-0000-0000-000000000000}"/>
          </ac:spMkLst>
        </pc:spChg>
        <pc:spChg chg="add">
          <ac:chgData name="Juergen Rilling" userId="8eb2312cd75cf2b3" providerId="LiveId" clId="{9D102161-F2D1-4629-B2FA-3BF5EA6B614A}" dt="2020-01-27T15:12:55.294" v="272" actId="26606"/>
          <ac:spMkLst>
            <pc:docMk/>
            <pc:sldMk cId="3755022436" sldId="402"/>
            <ac:spMk id="40972" creationId="{00000000-0000-0000-0000-000000000000}"/>
          </ac:spMkLst>
        </pc:spChg>
        <pc:graphicFrameChg chg="add del">
          <ac:chgData name="Juergen Rilling" userId="8eb2312cd75cf2b3" providerId="LiveId" clId="{9D102161-F2D1-4629-B2FA-3BF5EA6B614A}" dt="2020-01-27T15:12:55.260" v="271" actId="26606"/>
          <ac:graphicFrameMkLst>
            <pc:docMk/>
            <pc:sldMk cId="3755022436" sldId="402"/>
            <ac:graphicFrameMk id="40970" creationId="{7F504F75-D6E5-40FA-AB53-D990BD279B39}"/>
          </ac:graphicFrameMkLst>
        </pc:graphicFrameChg>
        <pc:picChg chg="add mod">
          <ac:chgData name="Juergen Rilling" userId="8eb2312cd75cf2b3" providerId="LiveId" clId="{9D102161-F2D1-4629-B2FA-3BF5EA6B614A}" dt="2020-01-27T15:13:22.761" v="277" actId="1076"/>
          <ac:picMkLst>
            <pc:docMk/>
            <pc:sldMk cId="3755022436" sldId="402"/>
            <ac:picMk id="2" creationId="{92C16BCC-F083-4AE5-84D7-75FB2641E6C1}"/>
          </ac:picMkLst>
        </pc:picChg>
        <pc:picChg chg="del">
          <ac:chgData name="Juergen Rilling" userId="8eb2312cd75cf2b3" providerId="LiveId" clId="{9D102161-F2D1-4629-B2FA-3BF5EA6B614A}" dt="2020-01-27T15:12:47.987" v="269" actId="21"/>
          <ac:picMkLst>
            <pc:docMk/>
            <pc:sldMk cId="3755022436" sldId="402"/>
            <ac:picMk id="40966" creationId="{00000000-0000-0000-0000-000000000000}"/>
          </ac:picMkLst>
        </pc:picChg>
        <pc:picChg chg="add">
          <ac:chgData name="Juergen Rilling" userId="8eb2312cd75cf2b3" providerId="LiveId" clId="{9D102161-F2D1-4629-B2FA-3BF5EA6B614A}" dt="2020-01-27T15:12:55.294" v="272" actId="26606"/>
          <ac:picMkLst>
            <pc:docMk/>
            <pc:sldMk cId="3755022436" sldId="402"/>
            <ac:picMk id="40973" creationId="{9506782F-256A-4781-B2DA-BFCCE36F2D95}"/>
          </ac:picMkLst>
        </pc:picChg>
        <pc:cxnChg chg="add">
          <ac:chgData name="Juergen Rilling" userId="8eb2312cd75cf2b3" providerId="LiveId" clId="{9D102161-F2D1-4629-B2FA-3BF5EA6B614A}" dt="2020-01-27T15:12:55.294" v="272" actId="26606"/>
          <ac:cxnSpMkLst>
            <pc:docMk/>
            <pc:sldMk cId="3755022436" sldId="402"/>
            <ac:cxnSpMk id="78" creationId="{A7F400EE-A8A5-48AF-B4D6-291B52C6F0B0}"/>
          </ac:cxnSpMkLst>
        </pc:cxnChg>
      </pc:sldChg>
      <pc:sldChg chg="addSp delSp modSp mod setBg">
        <pc:chgData name="Juergen Rilling" userId="8eb2312cd75cf2b3" providerId="LiveId" clId="{9D102161-F2D1-4629-B2FA-3BF5EA6B614A}" dt="2020-01-27T15:13:29.422" v="278" actId="26606"/>
        <pc:sldMkLst>
          <pc:docMk/>
          <pc:sldMk cId="945936604" sldId="403"/>
        </pc:sldMkLst>
        <pc:spChg chg="del">
          <ac:chgData name="Juergen Rilling" userId="8eb2312cd75cf2b3" providerId="LiveId" clId="{9D102161-F2D1-4629-B2FA-3BF5EA6B614A}" dt="2020-01-27T15:13:29.422" v="278" actId="26606"/>
          <ac:spMkLst>
            <pc:docMk/>
            <pc:sldMk cId="945936604" sldId="403"/>
            <ac:spMk id="2" creationId="{00000000-0000-0000-0000-000000000000}"/>
          </ac:spMkLst>
        </pc:spChg>
        <pc:spChg chg="add">
          <ac:chgData name="Juergen Rilling" userId="8eb2312cd75cf2b3" providerId="LiveId" clId="{9D102161-F2D1-4629-B2FA-3BF5EA6B614A}" dt="2020-01-27T15:13:29.422" v="278" actId="26606"/>
          <ac:spMkLst>
            <pc:docMk/>
            <pc:sldMk cId="945936604" sldId="403"/>
            <ac:spMk id="71" creationId="{B547373F-AF2E-4907-B442-9F902B387FD0}"/>
          </ac:spMkLst>
        </pc:spChg>
        <pc:spChg chg="mod">
          <ac:chgData name="Juergen Rilling" userId="8eb2312cd75cf2b3" providerId="LiveId" clId="{9D102161-F2D1-4629-B2FA-3BF5EA6B614A}" dt="2020-01-27T15:13:29.422" v="278" actId="26606"/>
          <ac:spMkLst>
            <pc:docMk/>
            <pc:sldMk cId="945936604" sldId="403"/>
            <ac:spMk id="41986" creationId="{00000000-0000-0000-0000-000000000000}"/>
          </ac:spMkLst>
        </pc:spChg>
      </pc:sldChg>
      <pc:sldChg chg="addSp delSp modSp mod setBg">
        <pc:chgData name="Juergen Rilling" userId="8eb2312cd75cf2b3" providerId="LiveId" clId="{9D102161-F2D1-4629-B2FA-3BF5EA6B614A}" dt="2020-01-27T15:13:48.148" v="283" actId="14100"/>
        <pc:sldMkLst>
          <pc:docMk/>
          <pc:sldMk cId="3593525664" sldId="404"/>
        </pc:sldMkLst>
        <pc:spChg chg="mod ord">
          <ac:chgData name="Juergen Rilling" userId="8eb2312cd75cf2b3" providerId="LiveId" clId="{9D102161-F2D1-4629-B2FA-3BF5EA6B614A}" dt="2020-01-27T15:13:36.359" v="281" actId="26606"/>
          <ac:spMkLst>
            <pc:docMk/>
            <pc:sldMk cId="3593525664" sldId="404"/>
            <ac:spMk id="2" creationId="{00000000-0000-0000-0000-000000000000}"/>
          </ac:spMkLst>
        </pc:spChg>
        <pc:spChg chg="add del">
          <ac:chgData name="Juergen Rilling" userId="8eb2312cd75cf2b3" providerId="LiveId" clId="{9D102161-F2D1-4629-B2FA-3BF5EA6B614A}" dt="2020-01-27T15:13:36.320" v="280" actId="26606"/>
          <ac:spMkLst>
            <pc:docMk/>
            <pc:sldMk cId="3593525664" sldId="404"/>
            <ac:spMk id="75" creationId="{F2AC420E-F79A-4FB7-8013-94B1E8B6320D}"/>
          </ac:spMkLst>
        </pc:spChg>
        <pc:spChg chg="add del">
          <ac:chgData name="Juergen Rilling" userId="8eb2312cd75cf2b3" providerId="LiveId" clId="{9D102161-F2D1-4629-B2FA-3BF5EA6B614A}" dt="2020-01-27T15:13:36.320" v="280" actId="26606"/>
          <ac:spMkLst>
            <pc:docMk/>
            <pc:sldMk cId="3593525664" sldId="404"/>
            <ac:spMk id="77" creationId="{3CD1EA40-7116-4FCB-9369-70F29FAA91EC}"/>
          </ac:spMkLst>
        </pc:spChg>
        <pc:spChg chg="add del">
          <ac:chgData name="Juergen Rilling" userId="8eb2312cd75cf2b3" providerId="LiveId" clId="{9D102161-F2D1-4629-B2FA-3BF5EA6B614A}" dt="2020-01-27T15:13:36.320" v="280" actId="26606"/>
          <ac:spMkLst>
            <pc:docMk/>
            <pc:sldMk cId="3593525664" sldId="404"/>
            <ac:spMk id="79" creationId="{BF647E38-F93D-4661-8D77-CE13EEB65B5A}"/>
          </ac:spMkLst>
        </pc:spChg>
        <pc:spChg chg="add del">
          <ac:chgData name="Juergen Rilling" userId="8eb2312cd75cf2b3" providerId="LiveId" clId="{9D102161-F2D1-4629-B2FA-3BF5EA6B614A}" dt="2020-01-27T15:13:36.320" v="280" actId="26606"/>
          <ac:spMkLst>
            <pc:docMk/>
            <pc:sldMk cId="3593525664" sldId="404"/>
            <ac:spMk id="103" creationId="{D6C80E47-971C-437F-B030-191115B01D68}"/>
          </ac:spMkLst>
        </pc:spChg>
        <pc:spChg chg="mod ord">
          <ac:chgData name="Juergen Rilling" userId="8eb2312cd75cf2b3" providerId="LiveId" clId="{9D102161-F2D1-4629-B2FA-3BF5EA6B614A}" dt="2020-01-27T15:13:36.359" v="281" actId="26606"/>
          <ac:spMkLst>
            <pc:docMk/>
            <pc:sldMk cId="3593525664" sldId="404"/>
            <ac:spMk id="43010" creationId="{00000000-0000-0000-0000-000000000000}"/>
          </ac:spMkLst>
        </pc:spChg>
        <pc:spChg chg="mod">
          <ac:chgData name="Juergen Rilling" userId="8eb2312cd75cf2b3" providerId="LiveId" clId="{9D102161-F2D1-4629-B2FA-3BF5EA6B614A}" dt="2020-01-27T15:13:36.359" v="281" actId="26606"/>
          <ac:spMkLst>
            <pc:docMk/>
            <pc:sldMk cId="3593525664" sldId="404"/>
            <ac:spMk id="43011" creationId="{00000000-0000-0000-0000-000000000000}"/>
          </ac:spMkLst>
        </pc:spChg>
        <pc:spChg chg="mod">
          <ac:chgData name="Juergen Rilling" userId="8eb2312cd75cf2b3" providerId="LiveId" clId="{9D102161-F2D1-4629-B2FA-3BF5EA6B614A}" dt="2020-01-27T15:13:36.359" v="281" actId="26606"/>
          <ac:spMkLst>
            <pc:docMk/>
            <pc:sldMk cId="3593525664" sldId="404"/>
            <ac:spMk id="43012" creationId="{00000000-0000-0000-0000-000000000000}"/>
          </ac:spMkLst>
        </pc:spChg>
        <pc:spChg chg="add">
          <ac:chgData name="Juergen Rilling" userId="8eb2312cd75cf2b3" providerId="LiveId" clId="{9D102161-F2D1-4629-B2FA-3BF5EA6B614A}" dt="2020-01-27T15:13:36.359" v="281" actId="26606"/>
          <ac:spMkLst>
            <pc:docMk/>
            <pc:sldMk cId="3593525664" sldId="404"/>
            <ac:spMk id="1017861" creationId="{42A5316D-ED2F-4F89-B4B4-8D9240B1A348}"/>
          </ac:spMkLst>
        </pc:spChg>
        <pc:grpChg chg="add del">
          <ac:chgData name="Juergen Rilling" userId="8eb2312cd75cf2b3" providerId="LiveId" clId="{9D102161-F2D1-4629-B2FA-3BF5EA6B614A}" dt="2020-01-27T15:13:36.320" v="280" actId="26606"/>
          <ac:grpSpMkLst>
            <pc:docMk/>
            <pc:sldMk cId="3593525664" sldId="404"/>
            <ac:grpSpMk id="81" creationId="{8E8872B6-836E-4281-A971-D133C61875CB}"/>
          </ac:grpSpMkLst>
        </pc:grpChg>
        <pc:graphicFrameChg chg="add mod modGraphic">
          <ac:chgData name="Juergen Rilling" userId="8eb2312cd75cf2b3" providerId="LiveId" clId="{9D102161-F2D1-4629-B2FA-3BF5EA6B614A}" dt="2020-01-27T15:13:48.148" v="283" actId="14100"/>
          <ac:graphicFrameMkLst>
            <pc:docMk/>
            <pc:sldMk cId="3593525664" sldId="404"/>
            <ac:graphicFrameMk id="1017859" creationId="{00000000-0000-0000-0000-000000000000}"/>
          </ac:graphicFrameMkLst>
        </pc:graphicFrameChg>
      </pc:sldChg>
      <pc:sldChg chg="addSp delSp modSp mod setBg">
        <pc:chgData name="Juergen Rilling" userId="8eb2312cd75cf2b3" providerId="LiveId" clId="{9D102161-F2D1-4629-B2FA-3BF5EA6B614A}" dt="2020-01-27T15:13:54.244" v="284" actId="26606"/>
        <pc:sldMkLst>
          <pc:docMk/>
          <pc:sldMk cId="3997781132" sldId="405"/>
        </pc:sldMkLst>
        <pc:spChg chg="del">
          <ac:chgData name="Juergen Rilling" userId="8eb2312cd75cf2b3" providerId="LiveId" clId="{9D102161-F2D1-4629-B2FA-3BF5EA6B614A}" dt="2020-01-27T15:13:54.244" v="284" actId="26606"/>
          <ac:spMkLst>
            <pc:docMk/>
            <pc:sldMk cId="3997781132" sldId="405"/>
            <ac:spMk id="2" creationId="{00000000-0000-0000-0000-000000000000}"/>
          </ac:spMkLst>
        </pc:spChg>
        <pc:spChg chg="add">
          <ac:chgData name="Juergen Rilling" userId="8eb2312cd75cf2b3" providerId="LiveId" clId="{9D102161-F2D1-4629-B2FA-3BF5EA6B614A}" dt="2020-01-27T15:13:54.244" v="284" actId="26606"/>
          <ac:spMkLst>
            <pc:docMk/>
            <pc:sldMk cId="3997781132" sldId="405"/>
            <ac:spMk id="71" creationId="{B547373F-AF2E-4907-B442-9F902B387FD0}"/>
          </ac:spMkLst>
        </pc:spChg>
        <pc:spChg chg="mod">
          <ac:chgData name="Juergen Rilling" userId="8eb2312cd75cf2b3" providerId="LiveId" clId="{9D102161-F2D1-4629-B2FA-3BF5EA6B614A}" dt="2020-01-27T15:13:54.244" v="284" actId="26606"/>
          <ac:spMkLst>
            <pc:docMk/>
            <pc:sldMk cId="3997781132" sldId="405"/>
            <ac:spMk id="46082" creationId="{00000000-0000-0000-0000-000000000000}"/>
          </ac:spMkLst>
        </pc:spChg>
      </pc:sldChg>
      <pc:sldChg chg="addSp delSp modSp mod setBg">
        <pc:chgData name="Juergen Rilling" userId="8eb2312cd75cf2b3" providerId="LiveId" clId="{9D102161-F2D1-4629-B2FA-3BF5EA6B614A}" dt="2020-01-27T15:14:28.420" v="291" actId="26606"/>
        <pc:sldMkLst>
          <pc:docMk/>
          <pc:sldMk cId="3053105481" sldId="406"/>
        </pc:sldMkLst>
        <pc:spChg chg="add del mod">
          <ac:chgData name="Juergen Rilling" userId="8eb2312cd75cf2b3" providerId="LiveId" clId="{9D102161-F2D1-4629-B2FA-3BF5EA6B614A}" dt="2020-01-27T15:14:12.993" v="286" actId="478"/>
          <ac:spMkLst>
            <pc:docMk/>
            <pc:sldMk cId="3053105481" sldId="406"/>
            <ac:spMk id="3" creationId="{7016C2FE-644E-42F1-A8C3-714AC111EDAD}"/>
          </ac:spMkLst>
        </pc:spChg>
        <pc:spChg chg="add del">
          <ac:chgData name="Juergen Rilling" userId="8eb2312cd75cf2b3" providerId="LiveId" clId="{9D102161-F2D1-4629-B2FA-3BF5EA6B614A}" dt="2020-01-27T15:14:28.420" v="291" actId="26606"/>
          <ac:spMkLst>
            <pc:docMk/>
            <pc:sldMk cId="3053105481" sldId="406"/>
            <ac:spMk id="73" creationId="{B547373F-AF2E-4907-B442-9F902B387FD0}"/>
          </ac:spMkLst>
        </pc:spChg>
        <pc:spChg chg="add">
          <ac:chgData name="Juergen Rilling" userId="8eb2312cd75cf2b3" providerId="LiveId" clId="{9D102161-F2D1-4629-B2FA-3BF5EA6B614A}" dt="2020-01-27T15:14:28.420" v="291" actId="26606"/>
          <ac:spMkLst>
            <pc:docMk/>
            <pc:sldMk cId="3053105481" sldId="406"/>
            <ac:spMk id="137" creationId="{A4AC5506-6312-4701-8D3C-40187889A947}"/>
          </ac:spMkLst>
        </pc:spChg>
        <pc:spChg chg="mod">
          <ac:chgData name="Juergen Rilling" userId="8eb2312cd75cf2b3" providerId="LiveId" clId="{9D102161-F2D1-4629-B2FA-3BF5EA6B614A}" dt="2020-01-27T15:14:28.420" v="291" actId="26606"/>
          <ac:spMkLst>
            <pc:docMk/>
            <pc:sldMk cId="3053105481" sldId="406"/>
            <ac:spMk id="47106" creationId="{00000000-0000-0000-0000-000000000000}"/>
          </ac:spMkLst>
        </pc:spChg>
        <pc:spChg chg="mod">
          <ac:chgData name="Juergen Rilling" userId="8eb2312cd75cf2b3" providerId="LiveId" clId="{9D102161-F2D1-4629-B2FA-3BF5EA6B614A}" dt="2020-01-27T15:14:28.420" v="291" actId="26606"/>
          <ac:spMkLst>
            <pc:docMk/>
            <pc:sldMk cId="3053105481" sldId="406"/>
            <ac:spMk id="47107" creationId="{00000000-0000-0000-0000-000000000000}"/>
          </ac:spMkLst>
        </pc:spChg>
        <pc:spChg chg="mod">
          <ac:chgData name="Juergen Rilling" userId="8eb2312cd75cf2b3" providerId="LiveId" clId="{9D102161-F2D1-4629-B2FA-3BF5EA6B614A}" dt="2020-01-27T15:14:28.420" v="291" actId="26606"/>
          <ac:spMkLst>
            <pc:docMk/>
            <pc:sldMk cId="3053105481" sldId="406"/>
            <ac:spMk id="47108" creationId="{00000000-0000-0000-0000-000000000000}"/>
          </ac:spMkLst>
        </pc:spChg>
        <pc:spChg chg="del">
          <ac:chgData name="Juergen Rilling" userId="8eb2312cd75cf2b3" providerId="LiveId" clId="{9D102161-F2D1-4629-B2FA-3BF5EA6B614A}" dt="2020-01-27T15:14:09.912" v="285" actId="21"/>
          <ac:spMkLst>
            <pc:docMk/>
            <pc:sldMk cId="3053105481" sldId="406"/>
            <ac:spMk id="47109" creationId="{00000000-0000-0000-0000-000000000000}"/>
          </ac:spMkLst>
        </pc:spChg>
        <pc:spChg chg="del">
          <ac:chgData name="Juergen Rilling" userId="8eb2312cd75cf2b3" providerId="LiveId" clId="{9D102161-F2D1-4629-B2FA-3BF5EA6B614A}" dt="2020-01-27T15:14:09.912" v="285" actId="21"/>
          <ac:spMkLst>
            <pc:docMk/>
            <pc:sldMk cId="3053105481" sldId="406"/>
            <ac:spMk id="47110" creationId="{00000000-0000-0000-0000-000000000000}"/>
          </ac:spMkLst>
        </pc:spChg>
        <pc:picChg chg="add mod ord">
          <ac:chgData name="Juergen Rilling" userId="8eb2312cd75cf2b3" providerId="LiveId" clId="{9D102161-F2D1-4629-B2FA-3BF5EA6B614A}" dt="2020-01-27T15:14:28.420" v="291" actId="26606"/>
          <ac:picMkLst>
            <pc:docMk/>
            <pc:sldMk cId="3053105481" sldId="406"/>
            <ac:picMk id="4" creationId="{5558798D-05B1-4304-AD11-95407880A243}"/>
          </ac:picMkLst>
        </pc:picChg>
      </pc:sldChg>
      <pc:sldChg chg="addSp modSp new del">
        <pc:chgData name="Juergen Rilling" userId="8eb2312cd75cf2b3" providerId="LiveId" clId="{9D102161-F2D1-4629-B2FA-3BF5EA6B614A}" dt="2020-01-27T14:06:49.257" v="70" actId="47"/>
        <pc:sldMkLst>
          <pc:docMk/>
          <pc:sldMk cId="2279901785" sldId="407"/>
        </pc:sldMkLst>
        <pc:graphicFrameChg chg="add modGraphic">
          <ac:chgData name="Juergen Rilling" userId="8eb2312cd75cf2b3" providerId="LiveId" clId="{9D102161-F2D1-4629-B2FA-3BF5EA6B614A}" dt="2020-01-27T14:06:22.797" v="69" actId="27022"/>
          <ac:graphicFrameMkLst>
            <pc:docMk/>
            <pc:sldMk cId="2279901785" sldId="407"/>
            <ac:graphicFrameMk id="8" creationId="{ACF2B8BB-5063-4001-8B79-525B815236B4}"/>
          </ac:graphicFrameMkLst>
        </pc:graphicFrameChg>
      </pc:sldChg>
      <pc:sldChg chg="del">
        <pc:chgData name="Juergen Rilling" userId="8eb2312cd75cf2b3" providerId="LiveId" clId="{9D102161-F2D1-4629-B2FA-3BF5EA6B614A}" dt="2020-01-27T14:02:35.592" v="0" actId="47"/>
        <pc:sldMkLst>
          <pc:docMk/>
          <pc:sldMk cId="642237458" sldId="461"/>
        </pc:sldMkLst>
      </pc:sldChg>
      <pc:sldChg chg="del">
        <pc:chgData name="Juergen Rilling" userId="8eb2312cd75cf2b3" providerId="LiveId" clId="{9D102161-F2D1-4629-B2FA-3BF5EA6B614A}" dt="2020-01-27T14:02:35.592" v="0" actId="47"/>
        <pc:sldMkLst>
          <pc:docMk/>
          <pc:sldMk cId="4290973961" sldId="462"/>
        </pc:sldMkLst>
      </pc:sldChg>
      <pc:sldChg chg="del">
        <pc:chgData name="Juergen Rilling" userId="8eb2312cd75cf2b3" providerId="LiveId" clId="{9D102161-F2D1-4629-B2FA-3BF5EA6B614A}" dt="2020-01-27T14:02:35.592" v="0" actId="47"/>
        <pc:sldMkLst>
          <pc:docMk/>
          <pc:sldMk cId="3776482922" sldId="463"/>
        </pc:sldMkLst>
      </pc:sldChg>
      <pc:sldChg chg="del">
        <pc:chgData name="Juergen Rilling" userId="8eb2312cd75cf2b3" providerId="LiveId" clId="{9D102161-F2D1-4629-B2FA-3BF5EA6B614A}" dt="2020-01-27T14:02:35.592" v="0" actId="47"/>
        <pc:sldMkLst>
          <pc:docMk/>
          <pc:sldMk cId="3006339455" sldId="464"/>
        </pc:sldMkLst>
      </pc:sldChg>
      <pc:sldChg chg="del">
        <pc:chgData name="Juergen Rilling" userId="8eb2312cd75cf2b3" providerId="LiveId" clId="{9D102161-F2D1-4629-B2FA-3BF5EA6B614A}" dt="2020-01-27T14:02:35.592" v="0" actId="47"/>
        <pc:sldMkLst>
          <pc:docMk/>
          <pc:sldMk cId="2342411149" sldId="469"/>
        </pc:sldMkLst>
      </pc:sldChg>
      <pc:sldChg chg="del">
        <pc:chgData name="Juergen Rilling" userId="8eb2312cd75cf2b3" providerId="LiveId" clId="{9D102161-F2D1-4629-B2FA-3BF5EA6B614A}" dt="2020-01-27T14:02:35.592" v="0" actId="47"/>
        <pc:sldMkLst>
          <pc:docMk/>
          <pc:sldMk cId="4019545961" sldId="470"/>
        </pc:sldMkLst>
      </pc:sldChg>
      <pc:sldChg chg="del">
        <pc:chgData name="Juergen Rilling" userId="8eb2312cd75cf2b3" providerId="LiveId" clId="{9D102161-F2D1-4629-B2FA-3BF5EA6B614A}" dt="2020-01-27T14:02:35.592" v="0" actId="47"/>
        <pc:sldMkLst>
          <pc:docMk/>
          <pc:sldMk cId="2399208194" sldId="471"/>
        </pc:sldMkLst>
      </pc:sldChg>
      <pc:sldChg chg="del">
        <pc:chgData name="Juergen Rilling" userId="8eb2312cd75cf2b3" providerId="LiveId" clId="{9D102161-F2D1-4629-B2FA-3BF5EA6B614A}" dt="2020-01-27T14:02:35.592" v="0" actId="47"/>
        <pc:sldMkLst>
          <pc:docMk/>
          <pc:sldMk cId="2854432789" sldId="472"/>
        </pc:sldMkLst>
      </pc:sldChg>
      <pc:sldChg chg="del">
        <pc:chgData name="Juergen Rilling" userId="8eb2312cd75cf2b3" providerId="LiveId" clId="{9D102161-F2D1-4629-B2FA-3BF5EA6B614A}" dt="2020-01-27T14:02:35.592" v="0" actId="47"/>
        <pc:sldMkLst>
          <pc:docMk/>
          <pc:sldMk cId="3864203534" sldId="473"/>
        </pc:sldMkLst>
      </pc:sldChg>
      <pc:sldChg chg="del">
        <pc:chgData name="Juergen Rilling" userId="8eb2312cd75cf2b3" providerId="LiveId" clId="{9D102161-F2D1-4629-B2FA-3BF5EA6B614A}" dt="2020-01-27T14:02:35.592" v="0" actId="47"/>
        <pc:sldMkLst>
          <pc:docMk/>
          <pc:sldMk cId="195294718" sldId="474"/>
        </pc:sldMkLst>
      </pc:sldChg>
      <pc:sldChg chg="del">
        <pc:chgData name="Juergen Rilling" userId="8eb2312cd75cf2b3" providerId="LiveId" clId="{9D102161-F2D1-4629-B2FA-3BF5EA6B614A}" dt="2020-01-27T14:02:35.592" v="0" actId="47"/>
        <pc:sldMkLst>
          <pc:docMk/>
          <pc:sldMk cId="2497408492" sldId="475"/>
        </pc:sldMkLst>
      </pc:sldChg>
      <pc:sldChg chg="del">
        <pc:chgData name="Juergen Rilling" userId="8eb2312cd75cf2b3" providerId="LiveId" clId="{9D102161-F2D1-4629-B2FA-3BF5EA6B614A}" dt="2020-01-27T14:02:35.592" v="0" actId="47"/>
        <pc:sldMkLst>
          <pc:docMk/>
          <pc:sldMk cId="4002872928" sldId="476"/>
        </pc:sldMkLst>
      </pc:sldChg>
      <pc:sldChg chg="del">
        <pc:chgData name="Juergen Rilling" userId="8eb2312cd75cf2b3" providerId="LiveId" clId="{9D102161-F2D1-4629-B2FA-3BF5EA6B614A}" dt="2020-01-27T14:02:35.592" v="0" actId="47"/>
        <pc:sldMkLst>
          <pc:docMk/>
          <pc:sldMk cId="2929105187" sldId="477"/>
        </pc:sldMkLst>
      </pc:sldChg>
      <pc:sldChg chg="del">
        <pc:chgData name="Juergen Rilling" userId="8eb2312cd75cf2b3" providerId="LiveId" clId="{9D102161-F2D1-4629-B2FA-3BF5EA6B614A}" dt="2020-01-27T14:02:35.592" v="0" actId="47"/>
        <pc:sldMkLst>
          <pc:docMk/>
          <pc:sldMk cId="1956903841" sldId="478"/>
        </pc:sldMkLst>
      </pc:sldChg>
      <pc:sldChg chg="del">
        <pc:chgData name="Juergen Rilling" userId="8eb2312cd75cf2b3" providerId="LiveId" clId="{9D102161-F2D1-4629-B2FA-3BF5EA6B614A}" dt="2020-01-27T14:02:35.592" v="0" actId="47"/>
        <pc:sldMkLst>
          <pc:docMk/>
          <pc:sldMk cId="738017479" sldId="479"/>
        </pc:sldMkLst>
      </pc:sldChg>
      <pc:sldChg chg="del">
        <pc:chgData name="Juergen Rilling" userId="8eb2312cd75cf2b3" providerId="LiveId" clId="{9D102161-F2D1-4629-B2FA-3BF5EA6B614A}" dt="2020-01-27T14:02:35.592" v="0" actId="47"/>
        <pc:sldMkLst>
          <pc:docMk/>
          <pc:sldMk cId="1681328694" sldId="481"/>
        </pc:sldMkLst>
      </pc:sldChg>
      <pc:sldChg chg="del">
        <pc:chgData name="Juergen Rilling" userId="8eb2312cd75cf2b3" providerId="LiveId" clId="{9D102161-F2D1-4629-B2FA-3BF5EA6B614A}" dt="2020-01-27T14:02:35.592" v="0" actId="47"/>
        <pc:sldMkLst>
          <pc:docMk/>
          <pc:sldMk cId="3198665326" sldId="482"/>
        </pc:sldMkLst>
      </pc:sldChg>
      <pc:sldChg chg="del">
        <pc:chgData name="Juergen Rilling" userId="8eb2312cd75cf2b3" providerId="LiveId" clId="{9D102161-F2D1-4629-B2FA-3BF5EA6B614A}" dt="2020-01-27T14:02:35.592" v="0" actId="47"/>
        <pc:sldMkLst>
          <pc:docMk/>
          <pc:sldMk cId="1582394186" sldId="483"/>
        </pc:sldMkLst>
      </pc:sldChg>
      <pc:sldChg chg="del">
        <pc:chgData name="Juergen Rilling" userId="8eb2312cd75cf2b3" providerId="LiveId" clId="{9D102161-F2D1-4629-B2FA-3BF5EA6B614A}" dt="2020-01-27T14:02:35.592" v="0" actId="47"/>
        <pc:sldMkLst>
          <pc:docMk/>
          <pc:sldMk cId="4160655428" sldId="484"/>
        </pc:sldMkLst>
      </pc:sldChg>
      <pc:sldChg chg="del">
        <pc:chgData name="Juergen Rilling" userId="8eb2312cd75cf2b3" providerId="LiveId" clId="{9D102161-F2D1-4629-B2FA-3BF5EA6B614A}" dt="2020-01-27T14:02:35.592" v="0" actId="47"/>
        <pc:sldMkLst>
          <pc:docMk/>
          <pc:sldMk cId="551595987" sldId="485"/>
        </pc:sldMkLst>
      </pc:sldChg>
      <pc:sldChg chg="del">
        <pc:chgData name="Juergen Rilling" userId="8eb2312cd75cf2b3" providerId="LiveId" clId="{9D102161-F2D1-4629-B2FA-3BF5EA6B614A}" dt="2020-01-27T14:02:35.592" v="0" actId="47"/>
        <pc:sldMkLst>
          <pc:docMk/>
          <pc:sldMk cId="1386537275" sldId="486"/>
        </pc:sldMkLst>
      </pc:sldChg>
      <pc:sldChg chg="del">
        <pc:chgData name="Juergen Rilling" userId="8eb2312cd75cf2b3" providerId="LiveId" clId="{9D102161-F2D1-4629-B2FA-3BF5EA6B614A}" dt="2020-01-27T14:02:35.592" v="0" actId="47"/>
        <pc:sldMkLst>
          <pc:docMk/>
          <pc:sldMk cId="427525318" sldId="487"/>
        </pc:sldMkLst>
      </pc:sldChg>
      <pc:sldChg chg="del">
        <pc:chgData name="Juergen Rilling" userId="8eb2312cd75cf2b3" providerId="LiveId" clId="{9D102161-F2D1-4629-B2FA-3BF5EA6B614A}" dt="2020-01-27T14:02:35.592" v="0" actId="47"/>
        <pc:sldMkLst>
          <pc:docMk/>
          <pc:sldMk cId="1492371833" sldId="488"/>
        </pc:sldMkLst>
      </pc:sldChg>
      <pc:sldChg chg="del">
        <pc:chgData name="Juergen Rilling" userId="8eb2312cd75cf2b3" providerId="LiveId" clId="{9D102161-F2D1-4629-B2FA-3BF5EA6B614A}" dt="2020-01-27T14:02:35.592" v="0" actId="47"/>
        <pc:sldMkLst>
          <pc:docMk/>
          <pc:sldMk cId="279426764" sldId="489"/>
        </pc:sldMkLst>
      </pc:sldChg>
      <pc:sldChg chg="del">
        <pc:chgData name="Juergen Rilling" userId="8eb2312cd75cf2b3" providerId="LiveId" clId="{9D102161-F2D1-4629-B2FA-3BF5EA6B614A}" dt="2020-01-27T14:02:35.592" v="0" actId="47"/>
        <pc:sldMkLst>
          <pc:docMk/>
          <pc:sldMk cId="3782460285" sldId="490"/>
        </pc:sldMkLst>
      </pc:sldChg>
      <pc:sldChg chg="del">
        <pc:chgData name="Juergen Rilling" userId="8eb2312cd75cf2b3" providerId="LiveId" clId="{9D102161-F2D1-4629-B2FA-3BF5EA6B614A}" dt="2020-01-27T14:02:35.592" v="0" actId="47"/>
        <pc:sldMkLst>
          <pc:docMk/>
          <pc:sldMk cId="2320953376" sldId="491"/>
        </pc:sldMkLst>
      </pc:sldChg>
      <pc:sldChg chg="del">
        <pc:chgData name="Juergen Rilling" userId="8eb2312cd75cf2b3" providerId="LiveId" clId="{9D102161-F2D1-4629-B2FA-3BF5EA6B614A}" dt="2020-01-27T14:02:35.592" v="0" actId="47"/>
        <pc:sldMkLst>
          <pc:docMk/>
          <pc:sldMk cId="1148876546" sldId="492"/>
        </pc:sldMkLst>
      </pc:sldChg>
      <pc:sldChg chg="del">
        <pc:chgData name="Juergen Rilling" userId="8eb2312cd75cf2b3" providerId="LiveId" clId="{9D102161-F2D1-4629-B2FA-3BF5EA6B614A}" dt="2020-01-27T14:02:35.592" v="0" actId="47"/>
        <pc:sldMkLst>
          <pc:docMk/>
          <pc:sldMk cId="2955654003" sldId="493"/>
        </pc:sldMkLst>
      </pc:sldChg>
      <pc:sldChg chg="del">
        <pc:chgData name="Juergen Rilling" userId="8eb2312cd75cf2b3" providerId="LiveId" clId="{9D102161-F2D1-4629-B2FA-3BF5EA6B614A}" dt="2020-01-27T14:02:35.592" v="0" actId="47"/>
        <pc:sldMkLst>
          <pc:docMk/>
          <pc:sldMk cId="3006593302" sldId="494"/>
        </pc:sldMkLst>
      </pc:sldChg>
      <pc:sldChg chg="del">
        <pc:chgData name="Juergen Rilling" userId="8eb2312cd75cf2b3" providerId="LiveId" clId="{9D102161-F2D1-4629-B2FA-3BF5EA6B614A}" dt="2020-01-27T14:02:35.592" v="0" actId="47"/>
        <pc:sldMkLst>
          <pc:docMk/>
          <pc:sldMk cId="3879572117" sldId="495"/>
        </pc:sldMkLst>
      </pc:sldChg>
      <pc:sldChg chg="del">
        <pc:chgData name="Juergen Rilling" userId="8eb2312cd75cf2b3" providerId="LiveId" clId="{9D102161-F2D1-4629-B2FA-3BF5EA6B614A}" dt="2020-01-27T14:02:35.592" v="0" actId="47"/>
        <pc:sldMkLst>
          <pc:docMk/>
          <pc:sldMk cId="54062923" sldId="496"/>
        </pc:sldMkLst>
      </pc:sldChg>
      <pc:sldMasterChg chg="addSp modSldLayout">
        <pc:chgData name="Juergen Rilling" userId="8eb2312cd75cf2b3" providerId="LiveId" clId="{9D102161-F2D1-4629-B2FA-3BF5EA6B614A}" dt="2020-01-27T14:03:58.558" v="41"/>
        <pc:sldMasterMkLst>
          <pc:docMk/>
          <pc:sldMasterMk cId="643991869" sldId="2147484359"/>
        </pc:sldMasterMkLst>
        <pc:spChg chg="add">
          <ac:chgData name="Juergen Rilling" userId="8eb2312cd75cf2b3" providerId="LiveId" clId="{9D102161-F2D1-4629-B2FA-3BF5EA6B614A}" dt="2020-01-27T14:03:58.558" v="41"/>
          <ac:spMkLst>
            <pc:docMk/>
            <pc:sldMasterMk cId="643991869" sldId="2147484359"/>
            <ac:spMk id="7" creationId="{9A0E8370-703B-437C-AB5A-E87A0C8DE511}"/>
          </ac:spMkLst>
        </pc:spChg>
        <pc:sldLayoutChg chg="addSp">
          <pc:chgData name="Juergen Rilling" userId="8eb2312cd75cf2b3" providerId="LiveId" clId="{9D102161-F2D1-4629-B2FA-3BF5EA6B614A}" dt="2020-01-27T14:03:58.558" v="41"/>
          <pc:sldLayoutMkLst>
            <pc:docMk/>
            <pc:sldMasterMk cId="643991869" sldId="2147484359"/>
            <pc:sldLayoutMk cId="2935172071" sldId="2147484361"/>
          </pc:sldLayoutMkLst>
          <pc:spChg chg="add">
            <ac:chgData name="Juergen Rilling" userId="8eb2312cd75cf2b3" providerId="LiveId" clId="{9D102161-F2D1-4629-B2FA-3BF5EA6B614A}" dt="2020-01-27T14:03:58.558" v="41"/>
            <ac:spMkLst>
              <pc:docMk/>
              <pc:sldMasterMk cId="643991869" sldId="2147484359"/>
              <pc:sldLayoutMk cId="2935172071" sldId="2147484361"/>
              <ac:spMk id="7" creationId="{36B383DE-9A22-4ED9-8629-2202BFC975AB}"/>
            </ac:spMkLst>
          </pc:spChg>
        </pc:sldLayoutChg>
      </pc:sldMasterChg>
    </pc:docChg>
  </pc:docChgLst>
  <pc:docChgLst>
    <pc:chgData name="Juergen Rilling" userId="f32c10c5-cad9-4a66-a33f-b1c4a4ed073e" providerId="ADAL" clId="{629791EF-C283-4A6E-95AF-80A659F3B43E}"/>
    <pc:docChg chg="modSld">
      <pc:chgData name="Juergen Rilling" userId="f32c10c5-cad9-4a66-a33f-b1c4a4ed073e" providerId="ADAL" clId="{629791EF-C283-4A6E-95AF-80A659F3B43E}" dt="2021-10-06T21:36:34.280" v="3" actId="113"/>
      <pc:docMkLst>
        <pc:docMk/>
      </pc:docMkLst>
      <pc:sldChg chg="modSp">
        <pc:chgData name="Juergen Rilling" userId="f32c10c5-cad9-4a66-a33f-b1c4a4ed073e" providerId="ADAL" clId="{629791EF-C283-4A6E-95AF-80A659F3B43E}" dt="2021-10-06T21:36:34.280" v="3" actId="113"/>
        <pc:sldMkLst>
          <pc:docMk/>
          <pc:sldMk cId="510444062" sldId="394"/>
        </pc:sldMkLst>
        <pc:graphicFrameChg chg="mod">
          <ac:chgData name="Juergen Rilling" userId="f32c10c5-cad9-4a66-a33f-b1c4a4ed073e" providerId="ADAL" clId="{629791EF-C283-4A6E-95AF-80A659F3B43E}" dt="2021-10-06T21:36:34.280" v="3" actId="113"/>
          <ac:graphicFrameMkLst>
            <pc:docMk/>
            <pc:sldMk cId="510444062" sldId="394"/>
            <ac:graphicFrameMk id="32775" creationId="{A503C79E-6571-412F-BE83-95EEE5E2847F}"/>
          </ac:graphicFrameMkLst>
        </pc:graphicFrameChg>
      </pc:sldChg>
    </pc:docChg>
  </pc:docChgLst>
  <pc:docChgLst>
    <pc:chgData name="Juergen Rilling" userId="f32c10c5-cad9-4a66-a33f-b1c4a4ed073e" providerId="ADAL" clId="{2502A89C-5FA8-4EE3-8B73-1056B8205347}"/>
    <pc:docChg chg="modSld">
      <pc:chgData name="Juergen Rilling" userId="f32c10c5-cad9-4a66-a33f-b1c4a4ed073e" providerId="ADAL" clId="{2502A89C-5FA8-4EE3-8B73-1056B8205347}" dt="2023-01-24T16:01:50.271" v="53" actId="20577"/>
      <pc:docMkLst>
        <pc:docMk/>
      </pc:docMkLst>
      <pc:sldChg chg="modSp">
        <pc:chgData name="Juergen Rilling" userId="f32c10c5-cad9-4a66-a33f-b1c4a4ed073e" providerId="ADAL" clId="{2502A89C-5FA8-4EE3-8B73-1056B8205347}" dt="2023-01-24T16:01:50.271" v="53" actId="20577"/>
        <pc:sldMkLst>
          <pc:docMk/>
          <pc:sldMk cId="1485853302" sldId="407"/>
        </pc:sldMkLst>
        <pc:graphicFrameChg chg="mod">
          <ac:chgData name="Juergen Rilling" userId="f32c10c5-cad9-4a66-a33f-b1c4a4ed073e" providerId="ADAL" clId="{2502A89C-5FA8-4EE3-8B73-1056B8205347}" dt="2023-01-24T16:01:50.271" v="53" actId="20577"/>
          <ac:graphicFrameMkLst>
            <pc:docMk/>
            <pc:sldMk cId="1485853302" sldId="407"/>
            <ac:graphicFrameMk id="8" creationId="{0579A5B6-8831-4F60-B7A1-CA41BEF5F50D}"/>
          </ac:graphicFrameMkLst>
        </pc:graphicFrameChg>
      </pc:sldChg>
    </pc:docChg>
  </pc:docChgLst>
  <pc:docChgLst>
    <pc:chgData name="Juergen Rilling" userId="f32c10c5-cad9-4a66-a33f-b1c4a4ed073e" providerId="ADAL" clId="{D2CC025F-217E-4B33-9D2F-DD7AB5D8A9DA}"/>
    <pc:docChg chg="custSel addSld modSld modSection">
      <pc:chgData name="Juergen Rilling" userId="f32c10c5-cad9-4a66-a33f-b1c4a4ed073e" providerId="ADAL" clId="{D2CC025F-217E-4B33-9D2F-DD7AB5D8A9DA}" dt="2022-01-24T19:25:51.608" v="394" actId="20577"/>
      <pc:docMkLst>
        <pc:docMk/>
      </pc:docMkLst>
      <pc:sldChg chg="modSp new mod">
        <pc:chgData name="Juergen Rilling" userId="f32c10c5-cad9-4a66-a33f-b1c4a4ed073e" providerId="ADAL" clId="{D2CC025F-217E-4B33-9D2F-DD7AB5D8A9DA}" dt="2022-01-24T19:25:51.608" v="394" actId="20577"/>
        <pc:sldMkLst>
          <pc:docMk/>
          <pc:sldMk cId="1485853302" sldId="407"/>
        </pc:sldMkLst>
        <pc:spChg chg="mod">
          <ac:chgData name="Juergen Rilling" userId="f32c10c5-cad9-4a66-a33f-b1c4a4ed073e" providerId="ADAL" clId="{D2CC025F-217E-4B33-9D2F-DD7AB5D8A9DA}" dt="2022-01-24T19:24:26.953" v="90" actId="20577"/>
          <ac:spMkLst>
            <pc:docMk/>
            <pc:sldMk cId="1485853302" sldId="407"/>
            <ac:spMk id="2" creationId="{C7CFB175-4971-4C0C-B48A-4EBF5A5326D6}"/>
          </ac:spMkLst>
        </pc:spChg>
        <pc:spChg chg="mod">
          <ac:chgData name="Juergen Rilling" userId="f32c10c5-cad9-4a66-a33f-b1c4a4ed073e" providerId="ADAL" clId="{D2CC025F-217E-4B33-9D2F-DD7AB5D8A9DA}" dt="2022-01-24T19:25:51.608" v="394" actId="20577"/>
          <ac:spMkLst>
            <pc:docMk/>
            <pc:sldMk cId="1485853302" sldId="407"/>
            <ac:spMk id="3" creationId="{5E66C238-8414-4121-A7F9-BCC8717CF50A}"/>
          </ac:spMkLst>
        </pc:spChg>
      </pc:sldChg>
    </pc:docChg>
  </pc:docChgLst>
  <pc:docChgLst>
    <pc:chgData name="Juergen Rilling" userId="f32c10c5-cad9-4a66-a33f-b1c4a4ed073e" providerId="ADAL" clId="{05E6FCD9-04AB-4BB4-9900-781478A9334F}"/>
    <pc:docChg chg="undo custSel addSld delSld modSld sldOrd addSection delSection modSection">
      <pc:chgData name="Juergen Rilling" userId="f32c10c5-cad9-4a66-a33f-b1c4a4ed073e" providerId="ADAL" clId="{05E6FCD9-04AB-4BB4-9900-781478A9334F}" dt="2022-02-01T22:38:43.972" v="522" actId="26606"/>
      <pc:docMkLst>
        <pc:docMk/>
      </pc:docMkLst>
      <pc:sldChg chg="modSp mod">
        <pc:chgData name="Juergen Rilling" userId="f32c10c5-cad9-4a66-a33f-b1c4a4ed073e" providerId="ADAL" clId="{05E6FCD9-04AB-4BB4-9900-781478A9334F}" dt="2022-01-25T16:09:02.222" v="514" actId="5793"/>
        <pc:sldMkLst>
          <pc:docMk/>
          <pc:sldMk cId="584507503" sldId="375"/>
        </pc:sldMkLst>
        <pc:spChg chg="mod">
          <ac:chgData name="Juergen Rilling" userId="f32c10c5-cad9-4a66-a33f-b1c4a4ed073e" providerId="ADAL" clId="{05E6FCD9-04AB-4BB4-9900-781478A9334F}" dt="2022-01-25T16:09:02.222" v="514" actId="5793"/>
          <ac:spMkLst>
            <pc:docMk/>
            <pc:sldMk cId="584507503" sldId="375"/>
            <ac:spMk id="15365" creationId="{00000000-0000-0000-0000-000000000000}"/>
          </ac:spMkLst>
        </pc:spChg>
      </pc:sldChg>
      <pc:sldChg chg="add del">
        <pc:chgData name="Juergen Rilling" userId="f32c10c5-cad9-4a66-a33f-b1c4a4ed073e" providerId="ADAL" clId="{05E6FCD9-04AB-4BB4-9900-781478A9334F}" dt="2022-02-01T22:37:16.841" v="517" actId="47"/>
        <pc:sldMkLst>
          <pc:docMk/>
          <pc:sldMk cId="3117796815" sldId="378"/>
        </pc:sldMkLst>
      </pc:sldChg>
      <pc:sldChg chg="add del">
        <pc:chgData name="Juergen Rilling" userId="f32c10c5-cad9-4a66-a33f-b1c4a4ed073e" providerId="ADAL" clId="{05E6FCD9-04AB-4BB4-9900-781478A9334F}" dt="2022-02-01T22:37:13.774" v="516" actId="47"/>
        <pc:sldMkLst>
          <pc:docMk/>
          <pc:sldMk cId="3258672985" sldId="379"/>
        </pc:sldMkLst>
      </pc:sldChg>
      <pc:sldChg chg="add del">
        <pc:chgData name="Juergen Rilling" userId="f32c10c5-cad9-4a66-a33f-b1c4a4ed073e" providerId="ADAL" clId="{05E6FCD9-04AB-4BB4-9900-781478A9334F}" dt="2022-02-01T22:37:13.774" v="516" actId="47"/>
        <pc:sldMkLst>
          <pc:docMk/>
          <pc:sldMk cId="1378178300" sldId="380"/>
        </pc:sldMkLst>
      </pc:sldChg>
      <pc:sldChg chg="add del">
        <pc:chgData name="Juergen Rilling" userId="f32c10c5-cad9-4a66-a33f-b1c4a4ed073e" providerId="ADAL" clId="{05E6FCD9-04AB-4BB4-9900-781478A9334F}" dt="2022-02-01T22:37:13.774" v="516" actId="47"/>
        <pc:sldMkLst>
          <pc:docMk/>
          <pc:sldMk cId="2609566974" sldId="381"/>
        </pc:sldMkLst>
      </pc:sldChg>
      <pc:sldChg chg="addSp delSp modSp add del mod setClrOvrMap">
        <pc:chgData name="Juergen Rilling" userId="f32c10c5-cad9-4a66-a33f-b1c4a4ed073e" providerId="ADAL" clId="{05E6FCD9-04AB-4BB4-9900-781478A9334F}" dt="2022-02-01T22:38:02.976" v="521" actId="26606"/>
        <pc:sldMkLst>
          <pc:docMk/>
          <pc:sldMk cId="809357857" sldId="382"/>
        </pc:sldMkLst>
        <pc:spChg chg="add del">
          <ac:chgData name="Juergen Rilling" userId="f32c10c5-cad9-4a66-a33f-b1c4a4ed073e" providerId="ADAL" clId="{05E6FCD9-04AB-4BB4-9900-781478A9334F}" dt="2022-02-01T22:38:02.976" v="521" actId="26606"/>
          <ac:spMkLst>
            <pc:docMk/>
            <pc:sldMk cId="809357857" sldId="382"/>
            <ac:spMk id="75" creationId="{59A309A7-1751-4ABE-A3C1-EEC40366AD89}"/>
          </ac:spMkLst>
        </pc:spChg>
        <pc:spChg chg="add del">
          <ac:chgData name="Juergen Rilling" userId="f32c10c5-cad9-4a66-a33f-b1c4a4ed073e" providerId="ADAL" clId="{05E6FCD9-04AB-4BB4-9900-781478A9334F}" dt="2022-02-01T22:38:02.976" v="521" actId="26606"/>
          <ac:spMkLst>
            <pc:docMk/>
            <pc:sldMk cId="809357857" sldId="382"/>
            <ac:spMk id="77" creationId="{967D8EB6-EAE1-4F9C-B398-83321E287204}"/>
          </ac:spMkLst>
        </pc:spChg>
        <pc:spChg chg="add del">
          <ac:chgData name="Juergen Rilling" userId="f32c10c5-cad9-4a66-a33f-b1c4a4ed073e" providerId="ADAL" clId="{05E6FCD9-04AB-4BB4-9900-781478A9334F}" dt="2022-02-01T22:38:02.958" v="520" actId="26606"/>
          <ac:spMkLst>
            <pc:docMk/>
            <pc:sldMk cId="809357857" sldId="382"/>
            <ac:spMk id="139" creationId="{12609869-9E80-471B-A487-A53288E0E791}"/>
          </ac:spMkLst>
        </pc:spChg>
        <pc:spChg chg="add del">
          <ac:chgData name="Juergen Rilling" userId="f32c10c5-cad9-4a66-a33f-b1c4a4ed073e" providerId="ADAL" clId="{05E6FCD9-04AB-4BB4-9900-781478A9334F}" dt="2022-02-01T22:38:02.958" v="520" actId="26606"/>
          <ac:spMkLst>
            <pc:docMk/>
            <pc:sldMk cId="809357857" sldId="382"/>
            <ac:spMk id="141" creationId="{7004738A-9D34-43E8-97D2-CA0EED4F8BE0}"/>
          </ac:spMkLst>
        </pc:spChg>
        <pc:spChg chg="add del">
          <ac:chgData name="Juergen Rilling" userId="f32c10c5-cad9-4a66-a33f-b1c4a4ed073e" providerId="ADAL" clId="{05E6FCD9-04AB-4BB4-9900-781478A9334F}" dt="2022-02-01T22:38:02.958" v="520" actId="26606"/>
          <ac:spMkLst>
            <pc:docMk/>
            <pc:sldMk cId="809357857" sldId="382"/>
            <ac:spMk id="143" creationId="{B8B8D07F-F13E-443E-BA68-2D26672D76B9}"/>
          </ac:spMkLst>
        </pc:spChg>
        <pc:spChg chg="add del">
          <ac:chgData name="Juergen Rilling" userId="f32c10c5-cad9-4a66-a33f-b1c4a4ed073e" providerId="ADAL" clId="{05E6FCD9-04AB-4BB4-9900-781478A9334F}" dt="2022-02-01T22:38:02.958" v="520" actId="26606"/>
          <ac:spMkLst>
            <pc:docMk/>
            <pc:sldMk cId="809357857" sldId="382"/>
            <ac:spMk id="145" creationId="{2813A4FA-24A5-41ED-A534-3807D1B2F344}"/>
          </ac:spMkLst>
        </pc:spChg>
        <pc:spChg chg="add del">
          <ac:chgData name="Juergen Rilling" userId="f32c10c5-cad9-4a66-a33f-b1c4a4ed073e" providerId="ADAL" clId="{05E6FCD9-04AB-4BB4-9900-781478A9334F}" dt="2022-02-01T22:38:02.958" v="520" actId="26606"/>
          <ac:spMkLst>
            <pc:docMk/>
            <pc:sldMk cId="809357857" sldId="382"/>
            <ac:spMk id="147" creationId="{C3944F27-CA70-4E84-A51A-E6BF89558979}"/>
          </ac:spMkLst>
        </pc:spChg>
        <pc:spChg chg="mod">
          <ac:chgData name="Juergen Rilling" userId="f32c10c5-cad9-4a66-a33f-b1c4a4ed073e" providerId="ADAL" clId="{05E6FCD9-04AB-4BB4-9900-781478A9334F}" dt="2022-02-01T22:38:02.976" v="521" actId="26606"/>
          <ac:spMkLst>
            <pc:docMk/>
            <pc:sldMk cId="809357857" sldId="382"/>
            <ac:spMk id="24578" creationId="{00000000-0000-0000-0000-000000000000}"/>
          </ac:spMkLst>
        </pc:spChg>
        <pc:spChg chg="mod">
          <ac:chgData name="Juergen Rilling" userId="f32c10c5-cad9-4a66-a33f-b1c4a4ed073e" providerId="ADAL" clId="{05E6FCD9-04AB-4BB4-9900-781478A9334F}" dt="2022-02-01T22:38:02.976" v="521" actId="26606"/>
          <ac:spMkLst>
            <pc:docMk/>
            <pc:sldMk cId="809357857" sldId="382"/>
            <ac:spMk id="24579" creationId="{00000000-0000-0000-0000-000000000000}"/>
          </ac:spMkLst>
        </pc:spChg>
        <pc:spChg chg="mod">
          <ac:chgData name="Juergen Rilling" userId="f32c10c5-cad9-4a66-a33f-b1c4a4ed073e" providerId="ADAL" clId="{05E6FCD9-04AB-4BB4-9900-781478A9334F}" dt="2022-02-01T22:38:02.976" v="521" actId="26606"/>
          <ac:spMkLst>
            <pc:docMk/>
            <pc:sldMk cId="809357857" sldId="382"/>
            <ac:spMk id="24580" creationId="{00000000-0000-0000-0000-000000000000}"/>
          </ac:spMkLst>
        </pc:spChg>
        <pc:spChg chg="mod ord">
          <ac:chgData name="Juergen Rilling" userId="f32c10c5-cad9-4a66-a33f-b1c4a4ed073e" providerId="ADAL" clId="{05E6FCD9-04AB-4BB4-9900-781478A9334F}" dt="2022-02-01T22:38:02.976" v="521" actId="26606"/>
          <ac:spMkLst>
            <pc:docMk/>
            <pc:sldMk cId="809357857" sldId="382"/>
            <ac:spMk id="24581" creationId="{00000000-0000-0000-0000-000000000000}"/>
          </ac:spMkLst>
        </pc:spChg>
        <pc:spChg chg="add">
          <ac:chgData name="Juergen Rilling" userId="f32c10c5-cad9-4a66-a33f-b1c4a4ed073e" providerId="ADAL" clId="{05E6FCD9-04AB-4BB4-9900-781478A9334F}" dt="2022-02-01T22:38:02.976" v="521" actId="26606"/>
          <ac:spMkLst>
            <pc:docMk/>
            <pc:sldMk cId="809357857" sldId="382"/>
            <ac:spMk id="24584" creationId="{68A4132F-DEC6-4332-A00C-A11AD4519B6C}"/>
          </ac:spMkLst>
        </pc:spChg>
        <pc:spChg chg="add">
          <ac:chgData name="Juergen Rilling" userId="f32c10c5-cad9-4a66-a33f-b1c4a4ed073e" providerId="ADAL" clId="{05E6FCD9-04AB-4BB4-9900-781478A9334F}" dt="2022-02-01T22:38:02.976" v="521" actId="26606"/>
          <ac:spMkLst>
            <pc:docMk/>
            <pc:sldMk cId="809357857" sldId="382"/>
            <ac:spMk id="24585" creationId="{9B38642C-62C4-4E31-A5D3-BB1DD8CA3942}"/>
          </ac:spMkLst>
        </pc:spChg>
        <pc:spChg chg="add">
          <ac:chgData name="Juergen Rilling" userId="f32c10c5-cad9-4a66-a33f-b1c4a4ed073e" providerId="ADAL" clId="{05E6FCD9-04AB-4BB4-9900-781478A9334F}" dt="2022-02-01T22:38:02.976" v="521" actId="26606"/>
          <ac:spMkLst>
            <pc:docMk/>
            <pc:sldMk cId="809357857" sldId="382"/>
            <ac:spMk id="24586" creationId="{A9F66240-8C38-4069-A5C9-2D3FCD97EDAD}"/>
          </ac:spMkLst>
        </pc:spChg>
        <pc:picChg chg="mod ord">
          <ac:chgData name="Juergen Rilling" userId="f32c10c5-cad9-4a66-a33f-b1c4a4ed073e" providerId="ADAL" clId="{05E6FCD9-04AB-4BB4-9900-781478A9334F}" dt="2022-02-01T22:38:02.976" v="521" actId="26606"/>
          <ac:picMkLst>
            <pc:docMk/>
            <pc:sldMk cId="809357857" sldId="382"/>
            <ac:picMk id="24582" creationId="{00000000-0000-0000-0000-000000000000}"/>
          </ac:picMkLst>
        </pc:picChg>
      </pc:sldChg>
      <pc:sldChg chg="add del">
        <pc:chgData name="Juergen Rilling" userId="f32c10c5-cad9-4a66-a33f-b1c4a4ed073e" providerId="ADAL" clId="{05E6FCD9-04AB-4BB4-9900-781478A9334F}" dt="2022-02-01T22:37:13.774" v="516" actId="47"/>
        <pc:sldMkLst>
          <pc:docMk/>
          <pc:sldMk cId="148892100" sldId="383"/>
        </pc:sldMkLst>
      </pc:sldChg>
      <pc:sldChg chg="addSp modSp add del mod setBg setClrOvrMap">
        <pc:chgData name="Juergen Rilling" userId="f32c10c5-cad9-4a66-a33f-b1c4a4ed073e" providerId="ADAL" clId="{05E6FCD9-04AB-4BB4-9900-781478A9334F}" dt="2022-02-01T22:37:38.015" v="518" actId="26606"/>
        <pc:sldMkLst>
          <pc:docMk/>
          <pc:sldMk cId="13950097" sldId="384"/>
        </pc:sldMkLst>
        <pc:spChg chg="mod">
          <ac:chgData name="Juergen Rilling" userId="f32c10c5-cad9-4a66-a33f-b1c4a4ed073e" providerId="ADAL" clId="{05E6FCD9-04AB-4BB4-9900-781478A9334F}" dt="2022-02-01T22:37:38.015" v="518" actId="26606"/>
          <ac:spMkLst>
            <pc:docMk/>
            <pc:sldMk cId="13950097" sldId="384"/>
            <ac:spMk id="2054" creationId="{00000000-0000-0000-0000-000000000000}"/>
          </ac:spMkLst>
        </pc:spChg>
        <pc:spChg chg="mod ord">
          <ac:chgData name="Juergen Rilling" userId="f32c10c5-cad9-4a66-a33f-b1c4a4ed073e" providerId="ADAL" clId="{05E6FCD9-04AB-4BB4-9900-781478A9334F}" dt="2022-02-01T22:37:38.015" v="518" actId="26606"/>
          <ac:spMkLst>
            <pc:docMk/>
            <pc:sldMk cId="13950097" sldId="384"/>
            <ac:spMk id="2055" creationId="{00000000-0000-0000-0000-000000000000}"/>
          </ac:spMkLst>
        </pc:spChg>
        <pc:spChg chg="add">
          <ac:chgData name="Juergen Rilling" userId="f32c10c5-cad9-4a66-a33f-b1c4a4ed073e" providerId="ADAL" clId="{05E6FCD9-04AB-4BB4-9900-781478A9334F}" dt="2022-02-01T22:37:38.015" v="518" actId="26606"/>
          <ac:spMkLst>
            <pc:docMk/>
            <pc:sldMk cId="13950097" sldId="384"/>
            <ac:spMk id="2060" creationId="{A3BAF07C-C39E-42EB-BB22-8D46691D9735}"/>
          </ac:spMkLst>
        </pc:spChg>
        <pc:spChg chg="add">
          <ac:chgData name="Juergen Rilling" userId="f32c10c5-cad9-4a66-a33f-b1c4a4ed073e" providerId="ADAL" clId="{05E6FCD9-04AB-4BB4-9900-781478A9334F}" dt="2022-02-01T22:37:38.015" v="518" actId="26606"/>
          <ac:spMkLst>
            <pc:docMk/>
            <pc:sldMk cId="13950097" sldId="384"/>
            <ac:spMk id="2065" creationId="{44C110BA-81E8-4247-853A-5F2B93E92E46}"/>
          </ac:spMkLst>
        </pc:spChg>
        <pc:grpChg chg="add">
          <ac:chgData name="Juergen Rilling" userId="f32c10c5-cad9-4a66-a33f-b1c4a4ed073e" providerId="ADAL" clId="{05E6FCD9-04AB-4BB4-9900-781478A9334F}" dt="2022-02-01T22:37:38.015" v="518" actId="26606"/>
          <ac:grpSpMkLst>
            <pc:docMk/>
            <pc:sldMk cId="13950097" sldId="384"/>
            <ac:grpSpMk id="2061" creationId="{D8E9CF54-0466-4261-9E62-0249E60E1886}"/>
          </ac:grpSpMkLst>
        </pc:grpChg>
        <pc:picChg chg="mod">
          <ac:chgData name="Juergen Rilling" userId="f32c10c5-cad9-4a66-a33f-b1c4a4ed073e" providerId="ADAL" clId="{05E6FCD9-04AB-4BB4-9900-781478A9334F}" dt="2022-02-01T22:37:38.015" v="518" actId="26606"/>
          <ac:picMkLst>
            <pc:docMk/>
            <pc:sldMk cId="13950097" sldId="384"/>
            <ac:picMk id="4" creationId="{D1339023-14B4-4DD9-B239-B24B5ECAFD37}"/>
          </ac:picMkLst>
        </pc:picChg>
      </pc:sldChg>
      <pc:sldChg chg="add del">
        <pc:chgData name="Juergen Rilling" userId="f32c10c5-cad9-4a66-a33f-b1c4a4ed073e" providerId="ADAL" clId="{05E6FCD9-04AB-4BB4-9900-781478A9334F}" dt="2022-02-01T22:37:13.774" v="516" actId="47"/>
        <pc:sldMkLst>
          <pc:docMk/>
          <pc:sldMk cId="737806048" sldId="385"/>
        </pc:sldMkLst>
      </pc:sldChg>
      <pc:sldChg chg="add del">
        <pc:chgData name="Juergen Rilling" userId="f32c10c5-cad9-4a66-a33f-b1c4a4ed073e" providerId="ADAL" clId="{05E6FCD9-04AB-4BB4-9900-781478A9334F}" dt="2022-02-01T22:37:13.774" v="516" actId="47"/>
        <pc:sldMkLst>
          <pc:docMk/>
          <pc:sldMk cId="1403177654" sldId="386"/>
        </pc:sldMkLst>
      </pc:sldChg>
      <pc:sldChg chg="add del">
        <pc:chgData name="Juergen Rilling" userId="f32c10c5-cad9-4a66-a33f-b1c4a4ed073e" providerId="ADAL" clId="{05E6FCD9-04AB-4BB4-9900-781478A9334F}" dt="2022-02-01T22:37:13.774" v="516" actId="47"/>
        <pc:sldMkLst>
          <pc:docMk/>
          <pc:sldMk cId="3626092523" sldId="387"/>
        </pc:sldMkLst>
      </pc:sldChg>
      <pc:sldChg chg="add del">
        <pc:chgData name="Juergen Rilling" userId="f32c10c5-cad9-4a66-a33f-b1c4a4ed073e" providerId="ADAL" clId="{05E6FCD9-04AB-4BB4-9900-781478A9334F}" dt="2022-02-01T22:37:13.774" v="516" actId="47"/>
        <pc:sldMkLst>
          <pc:docMk/>
          <pc:sldMk cId="3438241049" sldId="388"/>
        </pc:sldMkLst>
      </pc:sldChg>
      <pc:sldChg chg="addSp delSp modSp add del mod">
        <pc:chgData name="Juergen Rilling" userId="f32c10c5-cad9-4a66-a33f-b1c4a4ed073e" providerId="ADAL" clId="{05E6FCD9-04AB-4BB4-9900-781478A9334F}" dt="2022-02-01T22:38:43.972" v="522" actId="26606"/>
        <pc:sldMkLst>
          <pc:docMk/>
          <pc:sldMk cId="372379405" sldId="389"/>
        </pc:sldMkLst>
        <pc:spChg chg="del">
          <ac:chgData name="Juergen Rilling" userId="f32c10c5-cad9-4a66-a33f-b1c4a4ed073e" providerId="ADAL" clId="{05E6FCD9-04AB-4BB4-9900-781478A9334F}" dt="2022-02-01T22:38:43.972" v="522" actId="26606"/>
          <ac:spMkLst>
            <pc:docMk/>
            <pc:sldMk cId="372379405" sldId="389"/>
            <ac:spMk id="77" creationId="{46C2E80F-49A6-4372-B103-219D417A55ED}"/>
          </ac:spMkLst>
        </pc:spChg>
        <pc:spChg chg="add">
          <ac:chgData name="Juergen Rilling" userId="f32c10c5-cad9-4a66-a33f-b1c4a4ed073e" providerId="ADAL" clId="{05E6FCD9-04AB-4BB4-9900-781478A9334F}" dt="2022-02-01T22:38:43.972" v="522" actId="26606"/>
          <ac:spMkLst>
            <pc:docMk/>
            <pc:sldMk cId="372379405" sldId="389"/>
            <ac:spMk id="141" creationId="{2659FDB4-FCBE-4A89-B46D-43D4FA54464D}"/>
          </ac:spMkLst>
        </pc:spChg>
        <pc:spChg chg="mod">
          <ac:chgData name="Juergen Rilling" userId="f32c10c5-cad9-4a66-a33f-b1c4a4ed073e" providerId="ADAL" clId="{05E6FCD9-04AB-4BB4-9900-781478A9334F}" dt="2022-02-01T22:38:43.972" v="522" actId="26606"/>
          <ac:spMkLst>
            <pc:docMk/>
            <pc:sldMk cId="372379405" sldId="389"/>
            <ac:spMk id="27650" creationId="{00000000-0000-0000-0000-000000000000}"/>
          </ac:spMkLst>
        </pc:spChg>
        <pc:spChg chg="mod">
          <ac:chgData name="Juergen Rilling" userId="f32c10c5-cad9-4a66-a33f-b1c4a4ed073e" providerId="ADAL" clId="{05E6FCD9-04AB-4BB4-9900-781478A9334F}" dt="2022-02-01T22:38:43.972" v="522" actId="26606"/>
          <ac:spMkLst>
            <pc:docMk/>
            <pc:sldMk cId="372379405" sldId="389"/>
            <ac:spMk id="27651" creationId="{00000000-0000-0000-0000-000000000000}"/>
          </ac:spMkLst>
        </pc:spChg>
        <pc:spChg chg="mod">
          <ac:chgData name="Juergen Rilling" userId="f32c10c5-cad9-4a66-a33f-b1c4a4ed073e" providerId="ADAL" clId="{05E6FCD9-04AB-4BB4-9900-781478A9334F}" dt="2022-02-01T22:38:43.972" v="522" actId="26606"/>
          <ac:spMkLst>
            <pc:docMk/>
            <pc:sldMk cId="372379405" sldId="389"/>
            <ac:spMk id="27652" creationId="{00000000-0000-0000-0000-000000000000}"/>
          </ac:spMkLst>
        </pc:spChg>
        <pc:graphicFrameChg chg="mod modGraphic">
          <ac:chgData name="Juergen Rilling" userId="f32c10c5-cad9-4a66-a33f-b1c4a4ed073e" providerId="ADAL" clId="{05E6FCD9-04AB-4BB4-9900-781478A9334F}" dt="2022-02-01T22:38:43.972" v="522" actId="26606"/>
          <ac:graphicFrameMkLst>
            <pc:docMk/>
            <pc:sldMk cId="372379405" sldId="389"/>
            <ac:graphicFrameMk id="27656" creationId="{98782CC9-7BBB-4725-8717-4F1496ED8D05}"/>
          </ac:graphicFrameMkLst>
        </pc:graphicFrameChg>
        <pc:cxnChg chg="add">
          <ac:chgData name="Juergen Rilling" userId="f32c10c5-cad9-4a66-a33f-b1c4a4ed073e" providerId="ADAL" clId="{05E6FCD9-04AB-4BB4-9900-781478A9334F}" dt="2022-02-01T22:38:43.972" v="522" actId="26606"/>
          <ac:cxnSpMkLst>
            <pc:docMk/>
            <pc:sldMk cId="372379405" sldId="389"/>
            <ac:cxnSpMk id="143" creationId="{C8F51B3F-8331-4E4A-AE96-D47B1006EEAD}"/>
          </ac:cxnSpMkLst>
        </pc:cxnChg>
      </pc:sldChg>
      <pc:sldChg chg="add del">
        <pc:chgData name="Juergen Rilling" userId="f32c10c5-cad9-4a66-a33f-b1c4a4ed073e" providerId="ADAL" clId="{05E6FCD9-04AB-4BB4-9900-781478A9334F}" dt="2022-02-01T22:37:13.774" v="516" actId="47"/>
        <pc:sldMkLst>
          <pc:docMk/>
          <pc:sldMk cId="2853528696" sldId="390"/>
        </pc:sldMkLst>
      </pc:sldChg>
      <pc:sldChg chg="add del">
        <pc:chgData name="Juergen Rilling" userId="f32c10c5-cad9-4a66-a33f-b1c4a4ed073e" providerId="ADAL" clId="{05E6FCD9-04AB-4BB4-9900-781478A9334F}" dt="2022-02-01T22:37:13.774" v="516" actId="47"/>
        <pc:sldMkLst>
          <pc:docMk/>
          <pc:sldMk cId="584464320" sldId="391"/>
        </pc:sldMkLst>
      </pc:sldChg>
      <pc:sldChg chg="add del">
        <pc:chgData name="Juergen Rilling" userId="f32c10c5-cad9-4a66-a33f-b1c4a4ed073e" providerId="ADAL" clId="{05E6FCD9-04AB-4BB4-9900-781478A9334F}" dt="2022-02-01T22:37:13.774" v="516" actId="47"/>
        <pc:sldMkLst>
          <pc:docMk/>
          <pc:sldMk cId="350515112" sldId="392"/>
        </pc:sldMkLst>
      </pc:sldChg>
      <pc:sldChg chg="add del">
        <pc:chgData name="Juergen Rilling" userId="f32c10c5-cad9-4a66-a33f-b1c4a4ed073e" providerId="ADAL" clId="{05E6FCD9-04AB-4BB4-9900-781478A9334F}" dt="2022-02-01T22:37:13.774" v="516" actId="47"/>
        <pc:sldMkLst>
          <pc:docMk/>
          <pc:sldMk cId="1406163104" sldId="393"/>
        </pc:sldMkLst>
      </pc:sldChg>
      <pc:sldChg chg="add del">
        <pc:chgData name="Juergen Rilling" userId="f32c10c5-cad9-4a66-a33f-b1c4a4ed073e" providerId="ADAL" clId="{05E6FCD9-04AB-4BB4-9900-781478A9334F}" dt="2022-02-01T22:37:13.774" v="516" actId="47"/>
        <pc:sldMkLst>
          <pc:docMk/>
          <pc:sldMk cId="510444062" sldId="394"/>
        </pc:sldMkLst>
      </pc:sldChg>
      <pc:sldChg chg="add del">
        <pc:chgData name="Juergen Rilling" userId="f32c10c5-cad9-4a66-a33f-b1c4a4ed073e" providerId="ADAL" clId="{05E6FCD9-04AB-4BB4-9900-781478A9334F}" dt="2022-02-01T22:37:13.774" v="516" actId="47"/>
        <pc:sldMkLst>
          <pc:docMk/>
          <pc:sldMk cId="2857233675" sldId="395"/>
        </pc:sldMkLst>
      </pc:sldChg>
      <pc:sldChg chg="add del">
        <pc:chgData name="Juergen Rilling" userId="f32c10c5-cad9-4a66-a33f-b1c4a4ed073e" providerId="ADAL" clId="{05E6FCD9-04AB-4BB4-9900-781478A9334F}" dt="2022-02-01T22:37:13.774" v="516" actId="47"/>
        <pc:sldMkLst>
          <pc:docMk/>
          <pc:sldMk cId="2043906275" sldId="396"/>
        </pc:sldMkLst>
      </pc:sldChg>
      <pc:sldChg chg="add del">
        <pc:chgData name="Juergen Rilling" userId="f32c10c5-cad9-4a66-a33f-b1c4a4ed073e" providerId="ADAL" clId="{05E6FCD9-04AB-4BB4-9900-781478A9334F}" dt="2022-02-01T22:37:13.774" v="516" actId="47"/>
        <pc:sldMkLst>
          <pc:docMk/>
          <pc:sldMk cId="3563977292" sldId="397"/>
        </pc:sldMkLst>
      </pc:sldChg>
      <pc:sldChg chg="add del">
        <pc:chgData name="Juergen Rilling" userId="f32c10c5-cad9-4a66-a33f-b1c4a4ed073e" providerId="ADAL" clId="{05E6FCD9-04AB-4BB4-9900-781478A9334F}" dt="2022-02-01T22:37:13.774" v="516" actId="47"/>
        <pc:sldMkLst>
          <pc:docMk/>
          <pc:sldMk cId="725994040" sldId="398"/>
        </pc:sldMkLst>
      </pc:sldChg>
      <pc:sldChg chg="add del">
        <pc:chgData name="Juergen Rilling" userId="f32c10c5-cad9-4a66-a33f-b1c4a4ed073e" providerId="ADAL" clId="{05E6FCD9-04AB-4BB4-9900-781478A9334F}" dt="2022-02-01T22:37:13.774" v="516" actId="47"/>
        <pc:sldMkLst>
          <pc:docMk/>
          <pc:sldMk cId="1897399928" sldId="399"/>
        </pc:sldMkLst>
      </pc:sldChg>
      <pc:sldChg chg="add del">
        <pc:chgData name="Juergen Rilling" userId="f32c10c5-cad9-4a66-a33f-b1c4a4ed073e" providerId="ADAL" clId="{05E6FCD9-04AB-4BB4-9900-781478A9334F}" dt="2022-02-01T22:37:13.774" v="516" actId="47"/>
        <pc:sldMkLst>
          <pc:docMk/>
          <pc:sldMk cId="4228189018" sldId="400"/>
        </pc:sldMkLst>
      </pc:sldChg>
      <pc:sldChg chg="add del">
        <pc:chgData name="Juergen Rilling" userId="f32c10c5-cad9-4a66-a33f-b1c4a4ed073e" providerId="ADAL" clId="{05E6FCD9-04AB-4BB4-9900-781478A9334F}" dt="2022-02-01T22:37:13.774" v="516" actId="47"/>
        <pc:sldMkLst>
          <pc:docMk/>
          <pc:sldMk cId="3652039288" sldId="401"/>
        </pc:sldMkLst>
      </pc:sldChg>
      <pc:sldChg chg="add del">
        <pc:chgData name="Juergen Rilling" userId="f32c10c5-cad9-4a66-a33f-b1c4a4ed073e" providerId="ADAL" clId="{05E6FCD9-04AB-4BB4-9900-781478A9334F}" dt="2022-02-01T22:37:13.774" v="516" actId="47"/>
        <pc:sldMkLst>
          <pc:docMk/>
          <pc:sldMk cId="3755022436" sldId="402"/>
        </pc:sldMkLst>
      </pc:sldChg>
      <pc:sldChg chg="add del">
        <pc:chgData name="Juergen Rilling" userId="f32c10c5-cad9-4a66-a33f-b1c4a4ed073e" providerId="ADAL" clId="{05E6FCD9-04AB-4BB4-9900-781478A9334F}" dt="2022-02-01T22:37:13.774" v="516" actId="47"/>
        <pc:sldMkLst>
          <pc:docMk/>
          <pc:sldMk cId="945936604" sldId="403"/>
        </pc:sldMkLst>
      </pc:sldChg>
      <pc:sldChg chg="add del">
        <pc:chgData name="Juergen Rilling" userId="f32c10c5-cad9-4a66-a33f-b1c4a4ed073e" providerId="ADAL" clId="{05E6FCD9-04AB-4BB4-9900-781478A9334F}" dt="2022-02-01T22:37:13.774" v="516" actId="47"/>
        <pc:sldMkLst>
          <pc:docMk/>
          <pc:sldMk cId="3593525664" sldId="404"/>
        </pc:sldMkLst>
      </pc:sldChg>
      <pc:sldChg chg="add del">
        <pc:chgData name="Juergen Rilling" userId="f32c10c5-cad9-4a66-a33f-b1c4a4ed073e" providerId="ADAL" clId="{05E6FCD9-04AB-4BB4-9900-781478A9334F}" dt="2022-02-01T22:37:13.774" v="516" actId="47"/>
        <pc:sldMkLst>
          <pc:docMk/>
          <pc:sldMk cId="3997781132" sldId="405"/>
        </pc:sldMkLst>
      </pc:sldChg>
      <pc:sldChg chg="add del">
        <pc:chgData name="Juergen Rilling" userId="f32c10c5-cad9-4a66-a33f-b1c4a4ed073e" providerId="ADAL" clId="{05E6FCD9-04AB-4BB4-9900-781478A9334F}" dt="2022-02-01T22:37:13.774" v="516" actId="47"/>
        <pc:sldMkLst>
          <pc:docMk/>
          <pc:sldMk cId="3053105481" sldId="406"/>
        </pc:sldMkLst>
      </pc:sldChg>
      <pc:sldChg chg="addSp delSp modSp mod ord setBg">
        <pc:chgData name="Juergen Rilling" userId="f32c10c5-cad9-4a66-a33f-b1c4a4ed073e" providerId="ADAL" clId="{05E6FCD9-04AB-4BB4-9900-781478A9334F}" dt="2022-01-25T16:08:26.237" v="513" actId="20577"/>
        <pc:sldMkLst>
          <pc:docMk/>
          <pc:sldMk cId="1485853302" sldId="407"/>
        </pc:sldMkLst>
        <pc:spChg chg="mod">
          <ac:chgData name="Juergen Rilling" userId="f32c10c5-cad9-4a66-a33f-b1c4a4ed073e" providerId="ADAL" clId="{05E6FCD9-04AB-4BB4-9900-781478A9334F}" dt="2022-01-25T16:08:05.101" v="510" actId="26606"/>
          <ac:spMkLst>
            <pc:docMk/>
            <pc:sldMk cId="1485853302" sldId="407"/>
            <ac:spMk id="2" creationId="{C7CFB175-4971-4C0C-B48A-4EBF5A5326D6}"/>
          </ac:spMkLst>
        </pc:spChg>
        <pc:spChg chg="del mod">
          <ac:chgData name="Juergen Rilling" userId="f32c10c5-cad9-4a66-a33f-b1c4a4ed073e" providerId="ADAL" clId="{05E6FCD9-04AB-4BB4-9900-781478A9334F}" dt="2022-01-25T16:08:05.101" v="510" actId="26606"/>
          <ac:spMkLst>
            <pc:docMk/>
            <pc:sldMk cId="1485853302" sldId="407"/>
            <ac:spMk id="3" creationId="{5E66C238-8414-4121-A7F9-BCC8717CF50A}"/>
          </ac:spMkLst>
        </pc:spChg>
        <pc:spChg chg="mod ord">
          <ac:chgData name="Juergen Rilling" userId="f32c10c5-cad9-4a66-a33f-b1c4a4ed073e" providerId="ADAL" clId="{05E6FCD9-04AB-4BB4-9900-781478A9334F}" dt="2022-01-25T16:08:05.101" v="510" actId="26606"/>
          <ac:spMkLst>
            <pc:docMk/>
            <pc:sldMk cId="1485853302" sldId="407"/>
            <ac:spMk id="4" creationId="{99B3D47D-50BF-4A8E-BAAF-A3B9FCDCB7CE}"/>
          </ac:spMkLst>
        </pc:spChg>
        <pc:spChg chg="mod">
          <ac:chgData name="Juergen Rilling" userId="f32c10c5-cad9-4a66-a33f-b1c4a4ed073e" providerId="ADAL" clId="{05E6FCD9-04AB-4BB4-9900-781478A9334F}" dt="2022-01-25T16:08:05.101" v="510" actId="26606"/>
          <ac:spMkLst>
            <pc:docMk/>
            <pc:sldMk cId="1485853302" sldId="407"/>
            <ac:spMk id="5" creationId="{69649490-C734-452F-BA51-E680CFDEB7FA}"/>
          </ac:spMkLst>
        </pc:spChg>
        <pc:spChg chg="mod">
          <ac:chgData name="Juergen Rilling" userId="f32c10c5-cad9-4a66-a33f-b1c4a4ed073e" providerId="ADAL" clId="{05E6FCD9-04AB-4BB4-9900-781478A9334F}" dt="2022-01-25T16:08:05.101" v="510" actId="26606"/>
          <ac:spMkLst>
            <pc:docMk/>
            <pc:sldMk cId="1485853302" sldId="407"/>
            <ac:spMk id="6" creationId="{C23B5881-C4B7-4549-A973-84EEDF2463FE}"/>
          </ac:spMkLst>
        </pc:spChg>
        <pc:spChg chg="add">
          <ac:chgData name="Juergen Rilling" userId="f32c10c5-cad9-4a66-a33f-b1c4a4ed073e" providerId="ADAL" clId="{05E6FCD9-04AB-4BB4-9900-781478A9334F}" dt="2022-01-25T16:08:05.101" v="510" actId="26606"/>
          <ac:spMkLst>
            <pc:docMk/>
            <pc:sldMk cId="1485853302" sldId="407"/>
            <ac:spMk id="12" creationId="{BACC6370-2D7E-4714-9D71-7542949D7D5D}"/>
          </ac:spMkLst>
        </pc:spChg>
        <pc:spChg chg="add">
          <ac:chgData name="Juergen Rilling" userId="f32c10c5-cad9-4a66-a33f-b1c4a4ed073e" providerId="ADAL" clId="{05E6FCD9-04AB-4BB4-9900-781478A9334F}" dt="2022-01-25T16:08:05.101" v="510" actId="26606"/>
          <ac:spMkLst>
            <pc:docMk/>
            <pc:sldMk cId="1485853302" sldId="407"/>
            <ac:spMk id="14" creationId="{256B2C21-A230-48C0-8DF1-C46611373C44}"/>
          </ac:spMkLst>
        </pc:spChg>
        <pc:spChg chg="add">
          <ac:chgData name="Juergen Rilling" userId="f32c10c5-cad9-4a66-a33f-b1c4a4ed073e" providerId="ADAL" clId="{05E6FCD9-04AB-4BB4-9900-781478A9334F}" dt="2022-01-25T16:08:05.101" v="510" actId="26606"/>
          <ac:spMkLst>
            <pc:docMk/>
            <pc:sldMk cId="1485853302" sldId="407"/>
            <ac:spMk id="16" creationId="{3847E18C-932D-4C95-AABA-FEC7C9499AD7}"/>
          </ac:spMkLst>
        </pc:spChg>
        <pc:spChg chg="add">
          <ac:chgData name="Juergen Rilling" userId="f32c10c5-cad9-4a66-a33f-b1c4a4ed073e" providerId="ADAL" clId="{05E6FCD9-04AB-4BB4-9900-781478A9334F}" dt="2022-01-25T16:08:05.101" v="510" actId="26606"/>
          <ac:spMkLst>
            <pc:docMk/>
            <pc:sldMk cId="1485853302" sldId="407"/>
            <ac:spMk id="18" creationId="{3150CB11-0C61-439E-910F-5787759E72A0}"/>
          </ac:spMkLst>
        </pc:spChg>
        <pc:spChg chg="add">
          <ac:chgData name="Juergen Rilling" userId="f32c10c5-cad9-4a66-a33f-b1c4a4ed073e" providerId="ADAL" clId="{05E6FCD9-04AB-4BB4-9900-781478A9334F}" dt="2022-01-25T16:08:05.101" v="510" actId="26606"/>
          <ac:spMkLst>
            <pc:docMk/>
            <pc:sldMk cId="1485853302" sldId="407"/>
            <ac:spMk id="20" creationId="{43F8A58B-5155-44CE-A5FF-7647B47D0A7A}"/>
          </ac:spMkLst>
        </pc:spChg>
        <pc:spChg chg="add">
          <ac:chgData name="Juergen Rilling" userId="f32c10c5-cad9-4a66-a33f-b1c4a4ed073e" providerId="ADAL" clId="{05E6FCD9-04AB-4BB4-9900-781478A9334F}" dt="2022-01-25T16:08:05.101" v="510" actId="26606"/>
          <ac:spMkLst>
            <pc:docMk/>
            <pc:sldMk cId="1485853302" sldId="407"/>
            <ac:spMk id="22" creationId="{443F2ACA-E6D6-4028-82DD-F03C262D5DE6}"/>
          </ac:spMkLst>
        </pc:spChg>
        <pc:graphicFrameChg chg="add mod">
          <ac:chgData name="Juergen Rilling" userId="f32c10c5-cad9-4a66-a33f-b1c4a4ed073e" providerId="ADAL" clId="{05E6FCD9-04AB-4BB4-9900-781478A9334F}" dt="2022-01-25T16:08:26.237" v="513" actId="20577"/>
          <ac:graphicFrameMkLst>
            <pc:docMk/>
            <pc:sldMk cId="1485853302" sldId="407"/>
            <ac:graphicFrameMk id="8" creationId="{0579A5B6-8831-4F60-B7A1-CA41BEF5F50D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9333C9-16C9-414C-AE1F-3386073DDA5B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082C18D-68A1-47E6-A365-C14641FBBFAC}">
      <dgm:prSet/>
      <dgm:spPr/>
      <dgm:t>
        <a:bodyPr/>
        <a:lstStyle/>
        <a:p>
          <a:r>
            <a:rPr lang="en-CA"/>
            <a:t>Many traditional Software Traceability approaches rely on processes that “enforce” traceability</a:t>
          </a:r>
          <a:endParaRPr lang="en-US"/>
        </a:p>
      </dgm:t>
    </dgm:pt>
    <dgm:pt modelId="{47C5422A-4980-46C4-81D1-C8ED8A2D0037}" type="parTrans" cxnId="{C6248482-DDCB-437C-B51C-D00C05F0BDBA}">
      <dgm:prSet/>
      <dgm:spPr/>
      <dgm:t>
        <a:bodyPr/>
        <a:lstStyle/>
        <a:p>
          <a:endParaRPr lang="en-US"/>
        </a:p>
      </dgm:t>
    </dgm:pt>
    <dgm:pt modelId="{B9E1E587-3BB1-4C11-BC80-54AA20117E20}" type="sibTrans" cxnId="{C6248482-DDCB-437C-B51C-D00C05F0BDBA}">
      <dgm:prSet/>
      <dgm:spPr/>
      <dgm:t>
        <a:bodyPr/>
        <a:lstStyle/>
        <a:p>
          <a:endParaRPr lang="en-US"/>
        </a:p>
      </dgm:t>
    </dgm:pt>
    <dgm:pt modelId="{FFE7393C-2DD4-42CF-8F26-D723D9593264}">
      <dgm:prSet/>
      <dgm:spPr/>
      <dgm:t>
        <a:bodyPr/>
        <a:lstStyle/>
        <a:p>
          <a:r>
            <a:rPr lang="en-CA"/>
            <a:t>Through rigid processes - manual/automated linking of software artifacts at creation time or as part of quality assurance.</a:t>
          </a:r>
          <a:endParaRPr lang="en-US"/>
        </a:p>
      </dgm:t>
    </dgm:pt>
    <dgm:pt modelId="{2CC4F505-5351-4418-8ABA-3BA9A76AED71}" type="parTrans" cxnId="{B929EFF5-3D97-4634-81CE-B26597F10B87}">
      <dgm:prSet/>
      <dgm:spPr/>
      <dgm:t>
        <a:bodyPr/>
        <a:lstStyle/>
        <a:p>
          <a:endParaRPr lang="en-US"/>
        </a:p>
      </dgm:t>
    </dgm:pt>
    <dgm:pt modelId="{5F4076C5-16AC-4648-8CF4-5CD63B292209}" type="sibTrans" cxnId="{B929EFF5-3D97-4634-81CE-B26597F10B87}">
      <dgm:prSet/>
      <dgm:spPr/>
      <dgm:t>
        <a:bodyPr/>
        <a:lstStyle/>
        <a:p>
          <a:endParaRPr lang="en-US"/>
        </a:p>
      </dgm:t>
    </dgm:pt>
    <dgm:pt modelId="{CEA163BC-5200-4340-A216-D6DE8E5125F2}">
      <dgm:prSet/>
      <dgm:spPr/>
      <dgm:t>
        <a:bodyPr/>
        <a:lstStyle/>
        <a:p>
          <a:r>
            <a:rPr lang="en-CA"/>
            <a:t>Through the use of document driven approaches</a:t>
          </a:r>
          <a:endParaRPr lang="en-US"/>
        </a:p>
      </dgm:t>
    </dgm:pt>
    <dgm:pt modelId="{BF16DBD8-E6E8-459B-A9B2-5290E1E12E52}" type="parTrans" cxnId="{549B3C65-495C-4F58-918C-0C32A927180B}">
      <dgm:prSet/>
      <dgm:spPr/>
      <dgm:t>
        <a:bodyPr/>
        <a:lstStyle/>
        <a:p>
          <a:endParaRPr lang="en-US"/>
        </a:p>
      </dgm:t>
    </dgm:pt>
    <dgm:pt modelId="{72EC6C89-3480-4088-B4F4-0CE5A5727C60}" type="sibTrans" cxnId="{549B3C65-495C-4F58-918C-0C32A927180B}">
      <dgm:prSet/>
      <dgm:spPr/>
      <dgm:t>
        <a:bodyPr/>
        <a:lstStyle/>
        <a:p>
          <a:endParaRPr lang="en-US"/>
        </a:p>
      </dgm:t>
    </dgm:pt>
    <dgm:pt modelId="{59A10AC4-E285-48CD-B590-617FAD0E19B7}">
      <dgm:prSet/>
      <dgm:spPr/>
      <dgm:t>
        <a:bodyPr/>
        <a:lstStyle/>
        <a:p>
          <a:r>
            <a:rPr lang="en-CA" dirty="0"/>
            <a:t>Question:</a:t>
          </a:r>
        </a:p>
        <a:p>
          <a:r>
            <a:rPr lang="en-CA" dirty="0"/>
            <a:t>But how can we deal with traceability in agile development contexts, where documentation is of lesser importance or not available at all (e.g., agile processes, open </a:t>
          </a:r>
          <a:r>
            <a:rPr lang="en-CA"/>
            <a:t>source development)?</a:t>
          </a:r>
        </a:p>
      </dgm:t>
    </dgm:pt>
    <dgm:pt modelId="{D46F7D25-7DE0-44C4-ABF6-DA550C87B7C9}" type="parTrans" cxnId="{08A3C192-8EF3-4E36-B64E-8C16E29CBFAB}">
      <dgm:prSet/>
      <dgm:spPr/>
      <dgm:t>
        <a:bodyPr/>
        <a:lstStyle/>
        <a:p>
          <a:endParaRPr lang="en-US"/>
        </a:p>
      </dgm:t>
    </dgm:pt>
    <dgm:pt modelId="{27027F1A-0FB1-48C8-9213-0E630649E626}" type="sibTrans" cxnId="{08A3C192-8EF3-4E36-B64E-8C16E29CBFAB}">
      <dgm:prSet/>
      <dgm:spPr/>
      <dgm:t>
        <a:bodyPr/>
        <a:lstStyle/>
        <a:p>
          <a:endParaRPr lang="en-US"/>
        </a:p>
      </dgm:t>
    </dgm:pt>
    <dgm:pt modelId="{C780DBE1-82FE-408E-B529-20C35EC2587E}" type="pres">
      <dgm:prSet presAssocID="{A99333C9-16C9-414C-AE1F-3386073DDA5B}" presName="linear" presStyleCnt="0">
        <dgm:presLayoutVars>
          <dgm:animLvl val="lvl"/>
          <dgm:resizeHandles val="exact"/>
        </dgm:presLayoutVars>
      </dgm:prSet>
      <dgm:spPr/>
    </dgm:pt>
    <dgm:pt modelId="{4AD11306-C056-459A-BE6A-03D7CB089A3D}" type="pres">
      <dgm:prSet presAssocID="{C082C18D-68A1-47E6-A365-C14641FBBFA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19516F2-2DF4-4E55-84B2-321EF9720104}" type="pres">
      <dgm:prSet presAssocID="{C082C18D-68A1-47E6-A365-C14641FBBFAC}" presName="childText" presStyleLbl="revTx" presStyleIdx="0" presStyleCnt="1">
        <dgm:presLayoutVars>
          <dgm:bulletEnabled val="1"/>
        </dgm:presLayoutVars>
      </dgm:prSet>
      <dgm:spPr/>
    </dgm:pt>
    <dgm:pt modelId="{31B51556-913F-4A16-BE80-AF767FE1791C}" type="pres">
      <dgm:prSet presAssocID="{59A10AC4-E285-48CD-B590-617FAD0E19B7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BE0BB002-C7C4-4E04-A6C4-6FA36D7B7924}" type="presOf" srcId="{A99333C9-16C9-414C-AE1F-3386073DDA5B}" destId="{C780DBE1-82FE-408E-B529-20C35EC2587E}" srcOrd="0" destOrd="0" presId="urn:microsoft.com/office/officeart/2005/8/layout/vList2"/>
    <dgm:cxn modelId="{549B3C65-495C-4F58-918C-0C32A927180B}" srcId="{C082C18D-68A1-47E6-A365-C14641FBBFAC}" destId="{CEA163BC-5200-4340-A216-D6DE8E5125F2}" srcOrd="1" destOrd="0" parTransId="{BF16DBD8-E6E8-459B-A9B2-5290E1E12E52}" sibTransId="{72EC6C89-3480-4088-B4F4-0CE5A5727C60}"/>
    <dgm:cxn modelId="{61764166-7ADC-402D-BB2B-1F0812AB981A}" type="presOf" srcId="{CEA163BC-5200-4340-A216-D6DE8E5125F2}" destId="{219516F2-2DF4-4E55-84B2-321EF9720104}" srcOrd="0" destOrd="1" presId="urn:microsoft.com/office/officeart/2005/8/layout/vList2"/>
    <dgm:cxn modelId="{BA990A4F-27BD-4F2A-B3EF-0F893C0F88AE}" type="presOf" srcId="{59A10AC4-E285-48CD-B590-617FAD0E19B7}" destId="{31B51556-913F-4A16-BE80-AF767FE1791C}" srcOrd="0" destOrd="0" presId="urn:microsoft.com/office/officeart/2005/8/layout/vList2"/>
    <dgm:cxn modelId="{877F897C-1023-4B24-A144-A386E7F056D8}" type="presOf" srcId="{FFE7393C-2DD4-42CF-8F26-D723D9593264}" destId="{219516F2-2DF4-4E55-84B2-321EF9720104}" srcOrd="0" destOrd="0" presId="urn:microsoft.com/office/officeart/2005/8/layout/vList2"/>
    <dgm:cxn modelId="{C6248482-DDCB-437C-B51C-D00C05F0BDBA}" srcId="{A99333C9-16C9-414C-AE1F-3386073DDA5B}" destId="{C082C18D-68A1-47E6-A365-C14641FBBFAC}" srcOrd="0" destOrd="0" parTransId="{47C5422A-4980-46C4-81D1-C8ED8A2D0037}" sibTransId="{B9E1E587-3BB1-4C11-BC80-54AA20117E20}"/>
    <dgm:cxn modelId="{A3B05B85-4A35-46D7-B5C9-78C84AAA392E}" type="presOf" srcId="{C082C18D-68A1-47E6-A365-C14641FBBFAC}" destId="{4AD11306-C056-459A-BE6A-03D7CB089A3D}" srcOrd="0" destOrd="0" presId="urn:microsoft.com/office/officeart/2005/8/layout/vList2"/>
    <dgm:cxn modelId="{08A3C192-8EF3-4E36-B64E-8C16E29CBFAB}" srcId="{A99333C9-16C9-414C-AE1F-3386073DDA5B}" destId="{59A10AC4-E285-48CD-B590-617FAD0E19B7}" srcOrd="1" destOrd="0" parTransId="{D46F7D25-7DE0-44C4-ABF6-DA550C87B7C9}" sibTransId="{27027F1A-0FB1-48C8-9213-0E630649E626}"/>
    <dgm:cxn modelId="{B929EFF5-3D97-4634-81CE-B26597F10B87}" srcId="{C082C18D-68A1-47E6-A365-C14641FBBFAC}" destId="{FFE7393C-2DD4-42CF-8F26-D723D9593264}" srcOrd="0" destOrd="0" parTransId="{2CC4F505-5351-4418-8ABA-3BA9A76AED71}" sibTransId="{5F4076C5-16AC-4648-8CF4-5CD63B292209}"/>
    <dgm:cxn modelId="{FF0A4C24-DD26-4C0E-9BD2-5E12D1C433E3}" type="presParOf" srcId="{C780DBE1-82FE-408E-B529-20C35EC2587E}" destId="{4AD11306-C056-459A-BE6A-03D7CB089A3D}" srcOrd="0" destOrd="0" presId="urn:microsoft.com/office/officeart/2005/8/layout/vList2"/>
    <dgm:cxn modelId="{260DBF02-BD57-4CD5-82B9-714F28066A14}" type="presParOf" srcId="{C780DBE1-82FE-408E-B529-20C35EC2587E}" destId="{219516F2-2DF4-4E55-84B2-321EF9720104}" srcOrd="1" destOrd="0" presId="urn:microsoft.com/office/officeart/2005/8/layout/vList2"/>
    <dgm:cxn modelId="{7259DA95-41AB-449C-B2B9-0E75D7E0BC01}" type="presParOf" srcId="{C780DBE1-82FE-408E-B529-20C35EC2587E}" destId="{31B51556-913F-4A16-BE80-AF767FE1791C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160C5A-58BB-4E77-A412-D1641A0D79C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356040E-6E73-4563-B0A5-ACB7BD0E3989}">
      <dgm:prSet/>
      <dgm:spPr/>
      <dgm:t>
        <a:bodyPr/>
        <a:lstStyle/>
        <a:p>
          <a:r>
            <a:rPr lang="en-US"/>
            <a:t>A source control system tracks changes to ChangeUnits</a:t>
          </a:r>
        </a:p>
      </dgm:t>
    </dgm:pt>
    <dgm:pt modelId="{1C7804AA-ED32-44A6-8B64-C61FEFF93214}" type="parTrans" cxnId="{B27AAEEC-52BC-4321-81D5-8EAA323D9E15}">
      <dgm:prSet/>
      <dgm:spPr/>
      <dgm:t>
        <a:bodyPr/>
        <a:lstStyle/>
        <a:p>
          <a:endParaRPr lang="en-US"/>
        </a:p>
      </dgm:t>
    </dgm:pt>
    <dgm:pt modelId="{72EA5544-3296-43AA-9C37-EC3BF7E14A0C}" type="sibTrans" cxnId="{B27AAEEC-52BC-4321-81D5-8EAA323D9E15}">
      <dgm:prSet/>
      <dgm:spPr/>
      <dgm:t>
        <a:bodyPr/>
        <a:lstStyle/>
        <a:p>
          <a:endParaRPr lang="en-US"/>
        </a:p>
      </dgm:t>
    </dgm:pt>
    <dgm:pt modelId="{14D160E6-1626-43D6-A0EB-21374E62638D}">
      <dgm:prSet/>
      <dgm:spPr/>
      <dgm:t>
        <a:bodyPr/>
        <a:lstStyle/>
        <a:p>
          <a:r>
            <a:rPr lang="en-US"/>
            <a:t>Example of ChangeUnits:</a:t>
          </a:r>
        </a:p>
      </dgm:t>
    </dgm:pt>
    <dgm:pt modelId="{F35F970E-AAC3-4A3E-928B-CCA748DA04FC}" type="parTrans" cxnId="{012C38D3-EF09-48BB-85FE-E60C01682C39}">
      <dgm:prSet/>
      <dgm:spPr/>
      <dgm:t>
        <a:bodyPr/>
        <a:lstStyle/>
        <a:p>
          <a:endParaRPr lang="en-US"/>
        </a:p>
      </dgm:t>
    </dgm:pt>
    <dgm:pt modelId="{93F5CEAF-7335-4FEB-9B2D-B8B8EEEF186B}" type="sibTrans" cxnId="{012C38D3-EF09-48BB-85FE-E60C01682C39}">
      <dgm:prSet/>
      <dgm:spPr/>
      <dgm:t>
        <a:bodyPr/>
        <a:lstStyle/>
        <a:p>
          <a:endParaRPr lang="en-US"/>
        </a:p>
      </dgm:t>
    </dgm:pt>
    <dgm:pt modelId="{A32AD446-DE08-4878-83A5-C7BCDEC09B99}">
      <dgm:prSet/>
      <dgm:spPr/>
      <dgm:t>
        <a:bodyPr/>
        <a:lstStyle/>
        <a:p>
          <a:r>
            <a:rPr lang="en-US"/>
            <a:t>File (most common)</a:t>
          </a:r>
        </a:p>
      </dgm:t>
    </dgm:pt>
    <dgm:pt modelId="{6C5E5F7B-16E7-4279-939B-3672A6837403}" type="parTrans" cxnId="{E1117865-5EC2-430D-92B1-A7C2829EB9A3}">
      <dgm:prSet/>
      <dgm:spPr/>
      <dgm:t>
        <a:bodyPr/>
        <a:lstStyle/>
        <a:p>
          <a:endParaRPr lang="en-US"/>
        </a:p>
      </dgm:t>
    </dgm:pt>
    <dgm:pt modelId="{F8E02AB9-DFC4-4F01-B613-87E2685F5FC9}" type="sibTrans" cxnId="{E1117865-5EC2-430D-92B1-A7C2829EB9A3}">
      <dgm:prSet/>
      <dgm:spPr/>
      <dgm:t>
        <a:bodyPr/>
        <a:lstStyle/>
        <a:p>
          <a:endParaRPr lang="en-US"/>
        </a:p>
      </dgm:t>
    </dgm:pt>
    <dgm:pt modelId="{BD398FDE-588B-4797-8668-85D34EEBDB72}">
      <dgm:prSet/>
      <dgm:spPr/>
      <dgm:t>
        <a:bodyPr/>
        <a:lstStyle/>
        <a:p>
          <a:r>
            <a:rPr lang="en-US"/>
            <a:t>Function</a:t>
          </a:r>
        </a:p>
      </dgm:t>
    </dgm:pt>
    <dgm:pt modelId="{E8BB0EB9-EF44-4B77-89A5-6E39816672CE}" type="parTrans" cxnId="{27DA6F48-D5E2-488D-8F95-4200FC752629}">
      <dgm:prSet/>
      <dgm:spPr/>
      <dgm:t>
        <a:bodyPr/>
        <a:lstStyle/>
        <a:p>
          <a:endParaRPr lang="en-US"/>
        </a:p>
      </dgm:t>
    </dgm:pt>
    <dgm:pt modelId="{0E984CEF-3DA6-4F88-A3EE-8FB365B68CD0}" type="sibTrans" cxnId="{27DA6F48-D5E2-488D-8F95-4200FC752629}">
      <dgm:prSet/>
      <dgm:spPr/>
      <dgm:t>
        <a:bodyPr/>
        <a:lstStyle/>
        <a:p>
          <a:endParaRPr lang="en-US"/>
        </a:p>
      </dgm:t>
    </dgm:pt>
    <dgm:pt modelId="{4B1BBE9C-B52B-4199-9DEF-D4829B2D6051}">
      <dgm:prSet/>
      <dgm:spPr/>
      <dgm:t>
        <a:bodyPr/>
        <a:lstStyle/>
        <a:p>
          <a:r>
            <a:rPr lang="en-US"/>
            <a:t>Dependency (e.g., Call)</a:t>
          </a:r>
        </a:p>
      </dgm:t>
    </dgm:pt>
    <dgm:pt modelId="{9A8595CF-246E-467E-8B08-D80691EE7E53}" type="parTrans" cxnId="{3B1D7EF1-AF1F-4738-9EC7-D42019CE6249}">
      <dgm:prSet/>
      <dgm:spPr/>
      <dgm:t>
        <a:bodyPr/>
        <a:lstStyle/>
        <a:p>
          <a:endParaRPr lang="en-US"/>
        </a:p>
      </dgm:t>
    </dgm:pt>
    <dgm:pt modelId="{1906ED4A-3F48-4AD9-A6F5-0685570DDFFB}" type="sibTrans" cxnId="{3B1D7EF1-AF1F-4738-9EC7-D42019CE6249}">
      <dgm:prSet/>
      <dgm:spPr/>
      <dgm:t>
        <a:bodyPr/>
        <a:lstStyle/>
        <a:p>
          <a:endParaRPr lang="en-US"/>
        </a:p>
      </dgm:t>
    </dgm:pt>
    <dgm:pt modelId="{59546D03-487E-4D9B-834A-77F89AB1897A}">
      <dgm:prSet/>
      <dgm:spPr/>
      <dgm:t>
        <a:bodyPr/>
        <a:lstStyle/>
        <a:p>
          <a:r>
            <a:rPr lang="en-US"/>
            <a:t>Each ChangeUnit:</a:t>
          </a:r>
        </a:p>
      </dgm:t>
    </dgm:pt>
    <dgm:pt modelId="{D8305221-9AEC-49F3-B0D8-91F8B0971757}" type="parTrans" cxnId="{3D1ECFDE-DA8F-40F5-A2FE-86EDE9366BEA}">
      <dgm:prSet/>
      <dgm:spPr/>
      <dgm:t>
        <a:bodyPr/>
        <a:lstStyle/>
        <a:p>
          <a:endParaRPr lang="en-US"/>
        </a:p>
      </dgm:t>
    </dgm:pt>
    <dgm:pt modelId="{175416B6-9194-440F-952E-37DE9650AB81}" type="sibTrans" cxnId="{3D1ECFDE-DA8F-40F5-A2FE-86EDE9366BEA}">
      <dgm:prSet/>
      <dgm:spPr/>
      <dgm:t>
        <a:bodyPr/>
        <a:lstStyle/>
        <a:p>
          <a:endParaRPr lang="en-US"/>
        </a:p>
      </dgm:t>
    </dgm:pt>
    <dgm:pt modelId="{AF439E30-1B79-4A86-B71B-9217F87E63AB}">
      <dgm:prSet/>
      <dgm:spPr/>
      <dgm:t>
        <a:bodyPr/>
        <a:lstStyle/>
        <a:p>
          <a:r>
            <a:rPr lang="en-US" dirty="0"/>
            <a:t>Records the developer, change time, change message, co-changing Units</a:t>
          </a:r>
        </a:p>
      </dgm:t>
    </dgm:pt>
    <dgm:pt modelId="{5BB75243-AA9B-4F05-8A1B-8FF67BE0304F}" type="parTrans" cxnId="{2A90508B-9B65-4C6D-BE59-1B5B3D874C6A}">
      <dgm:prSet/>
      <dgm:spPr/>
      <dgm:t>
        <a:bodyPr/>
        <a:lstStyle/>
        <a:p>
          <a:endParaRPr lang="en-US"/>
        </a:p>
      </dgm:t>
    </dgm:pt>
    <dgm:pt modelId="{AFD23DD5-47F2-45EC-B86F-FEA33A85326F}" type="sibTrans" cxnId="{2A90508B-9B65-4C6D-BE59-1B5B3D874C6A}">
      <dgm:prSet/>
      <dgm:spPr/>
      <dgm:t>
        <a:bodyPr/>
        <a:lstStyle/>
        <a:p>
          <a:endParaRPr lang="en-US"/>
        </a:p>
      </dgm:t>
    </dgm:pt>
    <dgm:pt modelId="{85C88AC8-6E5A-484D-80B5-6A87EADEE564}" type="pres">
      <dgm:prSet presAssocID="{04160C5A-58BB-4E77-A412-D1641A0D79C6}" presName="linear" presStyleCnt="0">
        <dgm:presLayoutVars>
          <dgm:animLvl val="lvl"/>
          <dgm:resizeHandles val="exact"/>
        </dgm:presLayoutVars>
      </dgm:prSet>
      <dgm:spPr/>
    </dgm:pt>
    <dgm:pt modelId="{B5FEDA95-A952-47FE-8CAD-8DC685F0DDC6}" type="pres">
      <dgm:prSet presAssocID="{A356040E-6E73-4563-B0A5-ACB7BD0E398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348759C-CF54-4D07-9C94-BFC196AF637A}" type="pres">
      <dgm:prSet presAssocID="{72EA5544-3296-43AA-9C37-EC3BF7E14A0C}" presName="spacer" presStyleCnt="0"/>
      <dgm:spPr/>
    </dgm:pt>
    <dgm:pt modelId="{6EC6E101-FE82-4834-8818-A6B887866CCD}" type="pres">
      <dgm:prSet presAssocID="{14D160E6-1626-43D6-A0EB-21374E62638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6A42E45-DF70-467C-9362-E0B02098080D}" type="pres">
      <dgm:prSet presAssocID="{14D160E6-1626-43D6-A0EB-21374E62638D}" presName="childText" presStyleLbl="revTx" presStyleIdx="0" presStyleCnt="2">
        <dgm:presLayoutVars>
          <dgm:bulletEnabled val="1"/>
        </dgm:presLayoutVars>
      </dgm:prSet>
      <dgm:spPr/>
    </dgm:pt>
    <dgm:pt modelId="{E3ED9C90-BAA7-4F0C-B87D-C6C40EFF921C}" type="pres">
      <dgm:prSet presAssocID="{59546D03-487E-4D9B-834A-77F89AB1897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4B390B6-B8B6-4E03-8C22-CF87E7D662E6}" type="pres">
      <dgm:prSet presAssocID="{59546D03-487E-4D9B-834A-77F89AB1897A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F82F8A06-25A9-4A3B-B9E4-678EF7F1737B}" type="presOf" srcId="{BD398FDE-588B-4797-8668-85D34EEBDB72}" destId="{96A42E45-DF70-467C-9362-E0B02098080D}" srcOrd="0" destOrd="1" presId="urn:microsoft.com/office/officeart/2005/8/layout/vList2"/>
    <dgm:cxn modelId="{01EF360A-DA0E-4055-8095-580541D77344}" type="presOf" srcId="{14D160E6-1626-43D6-A0EB-21374E62638D}" destId="{6EC6E101-FE82-4834-8818-A6B887866CCD}" srcOrd="0" destOrd="0" presId="urn:microsoft.com/office/officeart/2005/8/layout/vList2"/>
    <dgm:cxn modelId="{DDACFB18-1628-46AD-9C52-363DFCBC01BB}" type="presOf" srcId="{4B1BBE9C-B52B-4199-9DEF-D4829B2D6051}" destId="{96A42E45-DF70-467C-9362-E0B02098080D}" srcOrd="0" destOrd="2" presId="urn:microsoft.com/office/officeart/2005/8/layout/vList2"/>
    <dgm:cxn modelId="{E1117865-5EC2-430D-92B1-A7C2829EB9A3}" srcId="{14D160E6-1626-43D6-A0EB-21374E62638D}" destId="{A32AD446-DE08-4878-83A5-C7BCDEC09B99}" srcOrd="0" destOrd="0" parTransId="{6C5E5F7B-16E7-4279-939B-3672A6837403}" sibTransId="{F8E02AB9-DFC4-4F01-B613-87E2685F5FC9}"/>
    <dgm:cxn modelId="{27DA6F48-D5E2-488D-8F95-4200FC752629}" srcId="{14D160E6-1626-43D6-A0EB-21374E62638D}" destId="{BD398FDE-588B-4797-8668-85D34EEBDB72}" srcOrd="1" destOrd="0" parTransId="{E8BB0EB9-EF44-4B77-89A5-6E39816672CE}" sibTransId="{0E984CEF-3DA6-4F88-A3EE-8FB365B68CD0}"/>
    <dgm:cxn modelId="{203FE648-EECC-4C42-841F-BC5F468AE42C}" type="presOf" srcId="{A356040E-6E73-4563-B0A5-ACB7BD0E3989}" destId="{B5FEDA95-A952-47FE-8CAD-8DC685F0DDC6}" srcOrd="0" destOrd="0" presId="urn:microsoft.com/office/officeart/2005/8/layout/vList2"/>
    <dgm:cxn modelId="{3E295F89-1C6B-4C83-BF68-09D78518B44E}" type="presOf" srcId="{04160C5A-58BB-4E77-A412-D1641A0D79C6}" destId="{85C88AC8-6E5A-484D-80B5-6A87EADEE564}" srcOrd="0" destOrd="0" presId="urn:microsoft.com/office/officeart/2005/8/layout/vList2"/>
    <dgm:cxn modelId="{2A90508B-9B65-4C6D-BE59-1B5B3D874C6A}" srcId="{59546D03-487E-4D9B-834A-77F89AB1897A}" destId="{AF439E30-1B79-4A86-B71B-9217F87E63AB}" srcOrd="0" destOrd="0" parTransId="{5BB75243-AA9B-4F05-8A1B-8FF67BE0304F}" sibTransId="{AFD23DD5-47F2-45EC-B86F-FEA33A85326F}"/>
    <dgm:cxn modelId="{54AAD79A-CB4D-478C-88EE-EF2F0F2A8B77}" type="presOf" srcId="{AF439E30-1B79-4A86-B71B-9217F87E63AB}" destId="{B4B390B6-B8B6-4E03-8C22-CF87E7D662E6}" srcOrd="0" destOrd="0" presId="urn:microsoft.com/office/officeart/2005/8/layout/vList2"/>
    <dgm:cxn modelId="{DAB6F9AA-1A8A-401A-B0FC-573F5A7BCF8C}" type="presOf" srcId="{59546D03-487E-4D9B-834A-77F89AB1897A}" destId="{E3ED9C90-BAA7-4F0C-B87D-C6C40EFF921C}" srcOrd="0" destOrd="0" presId="urn:microsoft.com/office/officeart/2005/8/layout/vList2"/>
    <dgm:cxn modelId="{BB275ACE-D8E9-482D-A60E-F336627828C3}" type="presOf" srcId="{A32AD446-DE08-4878-83A5-C7BCDEC09B99}" destId="{96A42E45-DF70-467C-9362-E0B02098080D}" srcOrd="0" destOrd="0" presId="urn:microsoft.com/office/officeart/2005/8/layout/vList2"/>
    <dgm:cxn modelId="{012C38D3-EF09-48BB-85FE-E60C01682C39}" srcId="{04160C5A-58BB-4E77-A412-D1641A0D79C6}" destId="{14D160E6-1626-43D6-A0EB-21374E62638D}" srcOrd="1" destOrd="0" parTransId="{F35F970E-AAC3-4A3E-928B-CCA748DA04FC}" sibTransId="{93F5CEAF-7335-4FEB-9B2D-B8B8EEEF186B}"/>
    <dgm:cxn modelId="{3D1ECFDE-DA8F-40F5-A2FE-86EDE9366BEA}" srcId="{04160C5A-58BB-4E77-A412-D1641A0D79C6}" destId="{59546D03-487E-4D9B-834A-77F89AB1897A}" srcOrd="2" destOrd="0" parTransId="{D8305221-9AEC-49F3-B0D8-91F8B0971757}" sibTransId="{175416B6-9194-440F-952E-37DE9650AB81}"/>
    <dgm:cxn modelId="{B27AAEEC-52BC-4321-81D5-8EAA323D9E15}" srcId="{04160C5A-58BB-4E77-A412-D1641A0D79C6}" destId="{A356040E-6E73-4563-B0A5-ACB7BD0E3989}" srcOrd="0" destOrd="0" parTransId="{1C7804AA-ED32-44A6-8B64-C61FEFF93214}" sibTransId="{72EA5544-3296-43AA-9C37-EC3BF7E14A0C}"/>
    <dgm:cxn modelId="{3B1D7EF1-AF1F-4738-9EC7-D42019CE6249}" srcId="{14D160E6-1626-43D6-A0EB-21374E62638D}" destId="{4B1BBE9C-B52B-4199-9DEF-D4829B2D6051}" srcOrd="2" destOrd="0" parTransId="{9A8595CF-246E-467E-8B08-D80691EE7E53}" sibTransId="{1906ED4A-3F48-4AD9-A6F5-0685570DDFFB}"/>
    <dgm:cxn modelId="{0DFF2646-71A5-47E6-9ABA-99A7D302117C}" type="presParOf" srcId="{85C88AC8-6E5A-484D-80B5-6A87EADEE564}" destId="{B5FEDA95-A952-47FE-8CAD-8DC685F0DDC6}" srcOrd="0" destOrd="0" presId="urn:microsoft.com/office/officeart/2005/8/layout/vList2"/>
    <dgm:cxn modelId="{60E2B7E8-8D73-4276-A66A-B3286CC62BD2}" type="presParOf" srcId="{85C88AC8-6E5A-484D-80B5-6A87EADEE564}" destId="{D348759C-CF54-4D07-9C94-BFC196AF637A}" srcOrd="1" destOrd="0" presId="urn:microsoft.com/office/officeart/2005/8/layout/vList2"/>
    <dgm:cxn modelId="{6172C8AE-BE15-42D3-BB44-11B8AD6BA520}" type="presParOf" srcId="{85C88AC8-6E5A-484D-80B5-6A87EADEE564}" destId="{6EC6E101-FE82-4834-8818-A6B887866CCD}" srcOrd="2" destOrd="0" presId="urn:microsoft.com/office/officeart/2005/8/layout/vList2"/>
    <dgm:cxn modelId="{09F92E65-20F8-4042-99CF-52B66BA87D1B}" type="presParOf" srcId="{85C88AC8-6E5A-484D-80B5-6A87EADEE564}" destId="{96A42E45-DF70-467C-9362-E0B02098080D}" srcOrd="3" destOrd="0" presId="urn:microsoft.com/office/officeart/2005/8/layout/vList2"/>
    <dgm:cxn modelId="{29191E55-8DB4-4FA5-AE19-5723D92F6BE9}" type="presParOf" srcId="{85C88AC8-6E5A-484D-80B5-6A87EADEE564}" destId="{E3ED9C90-BAA7-4F0C-B87D-C6C40EFF921C}" srcOrd="4" destOrd="0" presId="urn:microsoft.com/office/officeart/2005/8/layout/vList2"/>
    <dgm:cxn modelId="{6987222D-3FD6-421A-86A3-B916E837EBE8}" type="presParOf" srcId="{85C88AC8-6E5A-484D-80B5-6A87EADEE564}" destId="{B4B390B6-B8B6-4E03-8C22-CF87E7D662E6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A069B8F-7FCF-4EF9-B422-B1D1943544A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8FA8303-FEF3-404F-A675-3D3B8D596400}">
      <dgm:prSet/>
      <dgm:spPr/>
      <dgm:t>
        <a:bodyPr/>
        <a:lstStyle/>
        <a:p>
          <a:r>
            <a:rPr lang="en-US" b="1"/>
            <a:t>Mine association rules from change history</a:t>
          </a:r>
        </a:p>
      </dgm:t>
    </dgm:pt>
    <dgm:pt modelId="{5176D91A-0A88-406C-83CD-12EF3158D932}" type="parTrans" cxnId="{E403BA80-1B7A-4F7C-B76C-F0AE6AE43152}">
      <dgm:prSet/>
      <dgm:spPr/>
      <dgm:t>
        <a:bodyPr/>
        <a:lstStyle/>
        <a:p>
          <a:endParaRPr lang="en-US" sz="2400" b="1"/>
        </a:p>
      </dgm:t>
    </dgm:pt>
    <dgm:pt modelId="{5256BC84-F7E1-4FAE-B6DB-76AB1CDF2E71}" type="sibTrans" cxnId="{E403BA80-1B7A-4F7C-B76C-F0AE6AE43152}">
      <dgm:prSet/>
      <dgm:spPr/>
      <dgm:t>
        <a:bodyPr/>
        <a:lstStyle/>
        <a:p>
          <a:endParaRPr lang="en-US" b="1"/>
        </a:p>
      </dgm:t>
    </dgm:pt>
    <dgm:pt modelId="{21BA2F04-7E12-43A5-B2D4-E49B322592C0}">
      <dgm:prSet/>
      <dgm:spPr/>
      <dgm:t>
        <a:bodyPr/>
        <a:lstStyle/>
        <a:p>
          <a:r>
            <a:rPr lang="en-US" b="1"/>
            <a:t>Use rules to help propagate changes:</a:t>
          </a:r>
        </a:p>
      </dgm:t>
    </dgm:pt>
    <dgm:pt modelId="{6FBF18F3-EFF5-4D03-911F-E4835450D693}" type="parTrans" cxnId="{BB812BFD-8C0D-466F-A46F-124F4F9F6C6D}">
      <dgm:prSet/>
      <dgm:spPr/>
      <dgm:t>
        <a:bodyPr/>
        <a:lstStyle/>
        <a:p>
          <a:endParaRPr lang="en-US" sz="2400" b="1"/>
        </a:p>
      </dgm:t>
    </dgm:pt>
    <dgm:pt modelId="{5487A0C6-E0EC-4280-96D1-271619724228}" type="sibTrans" cxnId="{BB812BFD-8C0D-466F-A46F-124F4F9F6C6D}">
      <dgm:prSet/>
      <dgm:spPr/>
      <dgm:t>
        <a:bodyPr/>
        <a:lstStyle/>
        <a:p>
          <a:endParaRPr lang="en-US" b="1"/>
        </a:p>
      </dgm:t>
    </dgm:pt>
    <dgm:pt modelId="{A1F11D76-A527-47B9-A70D-D7044AA38E34}">
      <dgm:prSet/>
      <dgm:spPr/>
      <dgm:t>
        <a:bodyPr/>
        <a:lstStyle/>
        <a:p>
          <a:r>
            <a:rPr lang="en-US" b="1"/>
            <a:t>Recall as high as 44%</a:t>
          </a:r>
        </a:p>
      </dgm:t>
    </dgm:pt>
    <dgm:pt modelId="{8413CFF5-C64B-493D-BFDE-CD3150C6F1B5}" type="parTrans" cxnId="{852139CB-BA2D-4775-B098-79DCF8B8C38B}">
      <dgm:prSet/>
      <dgm:spPr/>
      <dgm:t>
        <a:bodyPr/>
        <a:lstStyle/>
        <a:p>
          <a:endParaRPr lang="en-US" sz="2400" b="1"/>
        </a:p>
      </dgm:t>
    </dgm:pt>
    <dgm:pt modelId="{4C0366E4-DD4B-4F09-894D-AD3E2F92188D}" type="sibTrans" cxnId="{852139CB-BA2D-4775-B098-79DCF8B8C38B}">
      <dgm:prSet/>
      <dgm:spPr/>
      <dgm:t>
        <a:bodyPr/>
        <a:lstStyle/>
        <a:p>
          <a:endParaRPr lang="en-US" b="1"/>
        </a:p>
      </dgm:t>
    </dgm:pt>
    <dgm:pt modelId="{43ECB1D8-4EE0-47D5-9373-3C57997FAB01}">
      <dgm:prSet/>
      <dgm:spPr/>
      <dgm:t>
        <a:bodyPr/>
        <a:lstStyle/>
        <a:p>
          <a:r>
            <a:rPr lang="en-US" b="1"/>
            <a:t>Precision around 30%</a:t>
          </a:r>
        </a:p>
      </dgm:t>
    </dgm:pt>
    <dgm:pt modelId="{B0FE5DE4-6B6E-4491-89B7-753C73D227BF}" type="parTrans" cxnId="{0E0EF372-1145-4063-8BF6-D32DCC315698}">
      <dgm:prSet/>
      <dgm:spPr/>
      <dgm:t>
        <a:bodyPr/>
        <a:lstStyle/>
        <a:p>
          <a:endParaRPr lang="en-US" sz="2400" b="1"/>
        </a:p>
      </dgm:t>
    </dgm:pt>
    <dgm:pt modelId="{E3897277-8F20-4D07-B412-0EA1D6D9805E}" type="sibTrans" cxnId="{0E0EF372-1145-4063-8BF6-D32DCC315698}">
      <dgm:prSet/>
      <dgm:spPr/>
      <dgm:t>
        <a:bodyPr/>
        <a:lstStyle/>
        <a:p>
          <a:endParaRPr lang="en-US" b="1"/>
        </a:p>
      </dgm:t>
    </dgm:pt>
    <dgm:pt modelId="{1C2FE1CC-46CD-43EA-AAD3-BD96F8A40B0F}">
      <dgm:prSet/>
      <dgm:spPr/>
      <dgm:t>
        <a:bodyPr/>
        <a:lstStyle/>
        <a:p>
          <a:r>
            <a:rPr lang="en-US" b="1"/>
            <a:t>High precision and recall reached in &lt; 1mth</a:t>
          </a:r>
        </a:p>
      </dgm:t>
    </dgm:pt>
    <dgm:pt modelId="{5D1888F7-9D4C-4F47-A29E-C2CE564E8BE9}" type="parTrans" cxnId="{D31DFDAF-976D-4642-8B0E-53E7C391299A}">
      <dgm:prSet/>
      <dgm:spPr/>
      <dgm:t>
        <a:bodyPr/>
        <a:lstStyle/>
        <a:p>
          <a:endParaRPr lang="en-US" sz="2400" b="1"/>
        </a:p>
      </dgm:t>
    </dgm:pt>
    <dgm:pt modelId="{CDCAD089-3155-4B32-A5E7-91EA5F944024}" type="sibTrans" cxnId="{D31DFDAF-976D-4642-8B0E-53E7C391299A}">
      <dgm:prSet/>
      <dgm:spPr/>
      <dgm:t>
        <a:bodyPr/>
        <a:lstStyle/>
        <a:p>
          <a:endParaRPr lang="en-US" b="1"/>
        </a:p>
      </dgm:t>
    </dgm:pt>
    <dgm:pt modelId="{1435CA24-6BF4-4B56-ADC8-DEF5F73BB70F}">
      <dgm:prSet/>
      <dgm:spPr/>
      <dgm:t>
        <a:bodyPr/>
        <a:lstStyle/>
        <a:p>
          <a:r>
            <a:rPr lang="en-US" b="1"/>
            <a:t>Prediction accuracy improves prior to a release (i.e., during maintenance phase)</a:t>
          </a:r>
        </a:p>
      </dgm:t>
    </dgm:pt>
    <dgm:pt modelId="{E206673E-1A60-4D91-8F5D-D6448852756D}" type="parTrans" cxnId="{FD6B3D8F-75D1-4745-94FE-55ECBFEC0DA7}">
      <dgm:prSet/>
      <dgm:spPr/>
      <dgm:t>
        <a:bodyPr/>
        <a:lstStyle/>
        <a:p>
          <a:endParaRPr lang="en-US" sz="2400" b="1"/>
        </a:p>
      </dgm:t>
    </dgm:pt>
    <dgm:pt modelId="{AA3B6241-4DFB-4AB8-BDEA-1CF82BD940FC}" type="sibTrans" cxnId="{FD6B3D8F-75D1-4745-94FE-55ECBFEC0DA7}">
      <dgm:prSet/>
      <dgm:spPr/>
      <dgm:t>
        <a:bodyPr/>
        <a:lstStyle/>
        <a:p>
          <a:endParaRPr lang="en-US" b="1"/>
        </a:p>
      </dgm:t>
    </dgm:pt>
    <dgm:pt modelId="{0D67FE3B-1900-4141-9B3A-3CCB03DE0B77}">
      <dgm:prSet/>
      <dgm:spPr/>
      <dgm:t>
        <a:bodyPr/>
        <a:lstStyle/>
        <a:p>
          <a:r>
            <a:rPr lang="en-US" b="1"/>
            <a:t>[Zimmermann et al. 05]</a:t>
          </a:r>
        </a:p>
      </dgm:t>
    </dgm:pt>
    <dgm:pt modelId="{3C23856C-BCA2-4FEE-83A2-30B8A3B27F61}" type="parTrans" cxnId="{D8903E97-A6D6-4F2C-8360-BAE4B32EC930}">
      <dgm:prSet/>
      <dgm:spPr/>
      <dgm:t>
        <a:bodyPr/>
        <a:lstStyle/>
        <a:p>
          <a:endParaRPr lang="en-US" sz="2400" b="1"/>
        </a:p>
      </dgm:t>
    </dgm:pt>
    <dgm:pt modelId="{EB9DE13D-D302-4D8F-B1AE-2836FD6B49E9}" type="sibTrans" cxnId="{D8903E97-A6D6-4F2C-8360-BAE4B32EC930}">
      <dgm:prSet/>
      <dgm:spPr/>
      <dgm:t>
        <a:bodyPr/>
        <a:lstStyle/>
        <a:p>
          <a:endParaRPr lang="en-US" b="1"/>
        </a:p>
      </dgm:t>
    </dgm:pt>
    <dgm:pt modelId="{AB98891D-3A5E-438D-BC7B-E05F20C6ED95}" type="pres">
      <dgm:prSet presAssocID="{5A069B8F-7FCF-4EF9-B422-B1D1943544A1}" presName="linear" presStyleCnt="0">
        <dgm:presLayoutVars>
          <dgm:animLvl val="lvl"/>
          <dgm:resizeHandles val="exact"/>
        </dgm:presLayoutVars>
      </dgm:prSet>
      <dgm:spPr/>
    </dgm:pt>
    <dgm:pt modelId="{64BB98D6-52EF-4F1D-907C-9B1EDD8D5100}" type="pres">
      <dgm:prSet presAssocID="{78FA8303-FEF3-404F-A675-3D3B8D59640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47F629E-8762-446A-92B2-1C3BD5328B69}" type="pres">
      <dgm:prSet presAssocID="{5256BC84-F7E1-4FAE-B6DB-76AB1CDF2E71}" presName="spacer" presStyleCnt="0"/>
      <dgm:spPr/>
    </dgm:pt>
    <dgm:pt modelId="{39C9942A-AA8D-4B3C-A650-86F77D12E6C8}" type="pres">
      <dgm:prSet presAssocID="{21BA2F04-7E12-43A5-B2D4-E49B322592C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07AA893-C5A3-4848-AA7C-BA2ECD5CA23E}" type="pres">
      <dgm:prSet presAssocID="{21BA2F04-7E12-43A5-B2D4-E49B322592C0}" presName="childText" presStyleLbl="revTx" presStyleIdx="0" presStyleCnt="1">
        <dgm:presLayoutVars>
          <dgm:bulletEnabled val="1"/>
        </dgm:presLayoutVars>
      </dgm:prSet>
      <dgm:spPr/>
    </dgm:pt>
    <dgm:pt modelId="{CBF857D0-85A5-436B-BBA5-A5479F90C08C}" type="pres">
      <dgm:prSet presAssocID="{1C2FE1CC-46CD-43EA-AAD3-BD96F8A40B0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0097D11-ECF4-47DE-9B09-B5656C5F6D30}" type="pres">
      <dgm:prSet presAssocID="{CDCAD089-3155-4B32-A5E7-91EA5F944024}" presName="spacer" presStyleCnt="0"/>
      <dgm:spPr/>
    </dgm:pt>
    <dgm:pt modelId="{2F5516AB-CBFC-416E-BAF1-FACB330D18EA}" type="pres">
      <dgm:prSet presAssocID="{1435CA24-6BF4-4B56-ADC8-DEF5F73BB70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BE688CD-D28D-43AA-981A-70450662B267}" type="pres">
      <dgm:prSet presAssocID="{AA3B6241-4DFB-4AB8-BDEA-1CF82BD940FC}" presName="spacer" presStyleCnt="0"/>
      <dgm:spPr/>
    </dgm:pt>
    <dgm:pt modelId="{233BE9F5-1B71-419F-BBA2-4911A1CC1134}" type="pres">
      <dgm:prSet presAssocID="{0D67FE3B-1900-4141-9B3A-3CCB03DE0B7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2F2BF40-DE59-4A35-B46C-6EB0C5E1F288}" type="presOf" srcId="{21BA2F04-7E12-43A5-B2D4-E49B322592C0}" destId="{39C9942A-AA8D-4B3C-A650-86F77D12E6C8}" srcOrd="0" destOrd="0" presId="urn:microsoft.com/office/officeart/2005/8/layout/vList2"/>
    <dgm:cxn modelId="{09CF1260-5809-4C23-8D31-771CB88C913E}" type="presOf" srcId="{5A069B8F-7FCF-4EF9-B422-B1D1943544A1}" destId="{AB98891D-3A5E-438D-BC7B-E05F20C6ED95}" srcOrd="0" destOrd="0" presId="urn:microsoft.com/office/officeart/2005/8/layout/vList2"/>
    <dgm:cxn modelId="{8A2CA76E-EF70-4D8C-9E58-20C9174F9B96}" type="presOf" srcId="{78FA8303-FEF3-404F-A675-3D3B8D596400}" destId="{64BB98D6-52EF-4F1D-907C-9B1EDD8D5100}" srcOrd="0" destOrd="0" presId="urn:microsoft.com/office/officeart/2005/8/layout/vList2"/>
    <dgm:cxn modelId="{0E0EF372-1145-4063-8BF6-D32DCC315698}" srcId="{21BA2F04-7E12-43A5-B2D4-E49B322592C0}" destId="{43ECB1D8-4EE0-47D5-9373-3C57997FAB01}" srcOrd="1" destOrd="0" parTransId="{B0FE5DE4-6B6E-4491-89B7-753C73D227BF}" sibTransId="{E3897277-8F20-4D07-B412-0EA1D6D9805E}"/>
    <dgm:cxn modelId="{25869353-D8D6-4B7F-B30D-DB878B99255D}" type="presOf" srcId="{0D67FE3B-1900-4141-9B3A-3CCB03DE0B77}" destId="{233BE9F5-1B71-419F-BBA2-4911A1CC1134}" srcOrd="0" destOrd="0" presId="urn:microsoft.com/office/officeart/2005/8/layout/vList2"/>
    <dgm:cxn modelId="{E403BA80-1B7A-4F7C-B76C-F0AE6AE43152}" srcId="{5A069B8F-7FCF-4EF9-B422-B1D1943544A1}" destId="{78FA8303-FEF3-404F-A675-3D3B8D596400}" srcOrd="0" destOrd="0" parTransId="{5176D91A-0A88-406C-83CD-12EF3158D932}" sibTransId="{5256BC84-F7E1-4FAE-B6DB-76AB1CDF2E71}"/>
    <dgm:cxn modelId="{FD6B3D8F-75D1-4745-94FE-55ECBFEC0DA7}" srcId="{5A069B8F-7FCF-4EF9-B422-B1D1943544A1}" destId="{1435CA24-6BF4-4B56-ADC8-DEF5F73BB70F}" srcOrd="3" destOrd="0" parTransId="{E206673E-1A60-4D91-8F5D-D6448852756D}" sibTransId="{AA3B6241-4DFB-4AB8-BDEA-1CF82BD940FC}"/>
    <dgm:cxn modelId="{D8903E97-A6D6-4F2C-8360-BAE4B32EC930}" srcId="{5A069B8F-7FCF-4EF9-B422-B1D1943544A1}" destId="{0D67FE3B-1900-4141-9B3A-3CCB03DE0B77}" srcOrd="4" destOrd="0" parTransId="{3C23856C-BCA2-4FEE-83A2-30B8A3B27F61}" sibTransId="{EB9DE13D-D302-4D8F-B1AE-2836FD6B49E9}"/>
    <dgm:cxn modelId="{660CE09F-4A7B-48E2-85CC-7886F091F3C8}" type="presOf" srcId="{1435CA24-6BF4-4B56-ADC8-DEF5F73BB70F}" destId="{2F5516AB-CBFC-416E-BAF1-FACB330D18EA}" srcOrd="0" destOrd="0" presId="urn:microsoft.com/office/officeart/2005/8/layout/vList2"/>
    <dgm:cxn modelId="{D5854EA5-58B0-4728-9CCE-3DE6C5C3A727}" type="presOf" srcId="{1C2FE1CC-46CD-43EA-AAD3-BD96F8A40B0F}" destId="{CBF857D0-85A5-436B-BBA5-A5479F90C08C}" srcOrd="0" destOrd="0" presId="urn:microsoft.com/office/officeart/2005/8/layout/vList2"/>
    <dgm:cxn modelId="{D31DFDAF-976D-4642-8B0E-53E7C391299A}" srcId="{5A069B8F-7FCF-4EF9-B422-B1D1943544A1}" destId="{1C2FE1CC-46CD-43EA-AAD3-BD96F8A40B0F}" srcOrd="2" destOrd="0" parTransId="{5D1888F7-9D4C-4F47-A29E-C2CE564E8BE9}" sibTransId="{CDCAD089-3155-4B32-A5E7-91EA5F944024}"/>
    <dgm:cxn modelId="{852139CB-BA2D-4775-B098-79DCF8B8C38B}" srcId="{21BA2F04-7E12-43A5-B2D4-E49B322592C0}" destId="{A1F11D76-A527-47B9-A70D-D7044AA38E34}" srcOrd="0" destOrd="0" parTransId="{8413CFF5-C64B-493D-BFDE-CD3150C6F1B5}" sibTransId="{4C0366E4-DD4B-4F09-894D-AD3E2F92188D}"/>
    <dgm:cxn modelId="{1E631CD2-9537-4ABE-BB0A-DB69D95A544B}" type="presOf" srcId="{43ECB1D8-4EE0-47D5-9373-3C57997FAB01}" destId="{E07AA893-C5A3-4848-AA7C-BA2ECD5CA23E}" srcOrd="0" destOrd="1" presId="urn:microsoft.com/office/officeart/2005/8/layout/vList2"/>
    <dgm:cxn modelId="{92A18BFB-0E8F-4CED-95BE-BA92DEC9FF34}" type="presOf" srcId="{A1F11D76-A527-47B9-A70D-D7044AA38E34}" destId="{E07AA893-C5A3-4848-AA7C-BA2ECD5CA23E}" srcOrd="0" destOrd="0" presId="urn:microsoft.com/office/officeart/2005/8/layout/vList2"/>
    <dgm:cxn modelId="{BB812BFD-8C0D-466F-A46F-124F4F9F6C6D}" srcId="{5A069B8F-7FCF-4EF9-B422-B1D1943544A1}" destId="{21BA2F04-7E12-43A5-B2D4-E49B322592C0}" srcOrd="1" destOrd="0" parTransId="{6FBF18F3-EFF5-4D03-911F-E4835450D693}" sibTransId="{5487A0C6-E0EC-4280-96D1-271619724228}"/>
    <dgm:cxn modelId="{E2F8D547-37E9-4983-9659-766A89B33897}" type="presParOf" srcId="{AB98891D-3A5E-438D-BC7B-E05F20C6ED95}" destId="{64BB98D6-52EF-4F1D-907C-9B1EDD8D5100}" srcOrd="0" destOrd="0" presId="urn:microsoft.com/office/officeart/2005/8/layout/vList2"/>
    <dgm:cxn modelId="{248E4E65-76EF-4A68-9160-D9AC417D911C}" type="presParOf" srcId="{AB98891D-3A5E-438D-BC7B-E05F20C6ED95}" destId="{E47F629E-8762-446A-92B2-1C3BD5328B69}" srcOrd="1" destOrd="0" presId="urn:microsoft.com/office/officeart/2005/8/layout/vList2"/>
    <dgm:cxn modelId="{A4085CAE-A145-4F18-95DC-255A5F222D61}" type="presParOf" srcId="{AB98891D-3A5E-438D-BC7B-E05F20C6ED95}" destId="{39C9942A-AA8D-4B3C-A650-86F77D12E6C8}" srcOrd="2" destOrd="0" presId="urn:microsoft.com/office/officeart/2005/8/layout/vList2"/>
    <dgm:cxn modelId="{C2031FE1-AE0B-487C-964D-E87D5F16ECBA}" type="presParOf" srcId="{AB98891D-3A5E-438D-BC7B-E05F20C6ED95}" destId="{E07AA893-C5A3-4848-AA7C-BA2ECD5CA23E}" srcOrd="3" destOrd="0" presId="urn:microsoft.com/office/officeart/2005/8/layout/vList2"/>
    <dgm:cxn modelId="{C03FB0F5-D82F-4D19-955E-5ED089437BCA}" type="presParOf" srcId="{AB98891D-3A5E-438D-BC7B-E05F20C6ED95}" destId="{CBF857D0-85A5-436B-BBA5-A5479F90C08C}" srcOrd="4" destOrd="0" presId="urn:microsoft.com/office/officeart/2005/8/layout/vList2"/>
    <dgm:cxn modelId="{F8CC159A-DC3D-4860-AFCF-BB51391553D8}" type="presParOf" srcId="{AB98891D-3A5E-438D-BC7B-E05F20C6ED95}" destId="{F0097D11-ECF4-47DE-9B09-B5656C5F6D30}" srcOrd="5" destOrd="0" presId="urn:microsoft.com/office/officeart/2005/8/layout/vList2"/>
    <dgm:cxn modelId="{1B37E4FB-1D8D-45AD-9D9C-AF9D6E1DFB18}" type="presParOf" srcId="{AB98891D-3A5E-438D-BC7B-E05F20C6ED95}" destId="{2F5516AB-CBFC-416E-BAF1-FACB330D18EA}" srcOrd="6" destOrd="0" presId="urn:microsoft.com/office/officeart/2005/8/layout/vList2"/>
    <dgm:cxn modelId="{F9F1F0D3-0EC4-41E9-8254-721FE5152AFD}" type="presParOf" srcId="{AB98891D-3A5E-438D-BC7B-E05F20C6ED95}" destId="{6BE688CD-D28D-43AA-981A-70450662B267}" srcOrd="7" destOrd="0" presId="urn:microsoft.com/office/officeart/2005/8/layout/vList2"/>
    <dgm:cxn modelId="{2AF68006-EEDE-4254-A012-487DE982A089}" type="presParOf" srcId="{AB98891D-3A5E-438D-BC7B-E05F20C6ED95}" destId="{233BE9F5-1B71-419F-BBA2-4911A1CC113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34666ED-D844-4851-A135-108110EDC2F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52EC55E-EB65-47BF-8D33-E93B26EE7377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Studies have shown that most complexity metrics correlate well with LOC!</a:t>
          </a:r>
        </a:p>
      </dgm:t>
    </dgm:pt>
    <dgm:pt modelId="{2AF45217-CC90-4530-8655-B1E5B17CF5A9}" type="parTrans" cxnId="{E36E8BC2-AA07-41FC-89FD-CC612370F62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48122E7-5087-4451-99B7-67472DA77DD0}" type="sibTrans" cxnId="{E36E8BC2-AA07-41FC-89FD-CC612370F62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15600E1-08B1-4BBF-959D-6E4715AFF100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Graves et al. 2000 on commercial systems</a:t>
          </a:r>
        </a:p>
      </dgm:t>
    </dgm:pt>
    <dgm:pt modelId="{5DB7D6EE-D1F7-4E63-A322-B14DD65BF58E}" type="parTrans" cxnId="{1C476B04-CCC3-4122-859C-8C1220A3420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55C484B-B2F4-40E7-B5C0-57AE0D4BEE18}" type="sibTrans" cxnId="{1C476B04-CCC3-4122-859C-8C1220A3420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7117612-4209-443D-A142-B9F460C604F4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Herraiz et al. 2007 on open source systems</a:t>
          </a:r>
        </a:p>
      </dgm:t>
    </dgm:pt>
    <dgm:pt modelId="{78B586E6-EA7E-40DC-A685-6891C676B894}" type="parTrans" cxnId="{D231BA1D-17EA-4083-948A-33BB118CED8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7462C45-D9D6-49DE-BB9C-2331A0D87E66}" type="sibTrans" cxnId="{D231BA1D-17EA-4083-948A-33BB118CED8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ADCC1F8-5958-4AED-9817-11F794ADEDAB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Noteworthy findings:</a:t>
          </a:r>
        </a:p>
      </dgm:t>
    </dgm:pt>
    <dgm:pt modelId="{5AF2F24C-BFCB-43FF-BC04-3217AADDBC01}" type="parTrans" cxnId="{B132B0E2-0705-4177-BFCD-205D073F537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248EE53-2302-4207-A8BA-C15E13728D66}" type="sibTrans" cxnId="{B132B0E2-0705-4177-BFCD-205D073F537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9D60E93-EF7C-4F48-BAC9-FC334C8402C4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Previous bugs are good </a:t>
          </a:r>
          <a:r>
            <a:rPr lang="en-US" b="1" dirty="0">
              <a:solidFill>
                <a:schemeClr val="tx1"/>
              </a:solidFill>
            </a:rPr>
            <a:t>predictors</a:t>
          </a:r>
          <a:r>
            <a:rPr lang="en-US" dirty="0">
              <a:solidFill>
                <a:schemeClr val="tx1"/>
              </a:solidFill>
            </a:rPr>
            <a:t> of future bugs</a:t>
          </a:r>
        </a:p>
      </dgm:t>
    </dgm:pt>
    <dgm:pt modelId="{5B131B44-D2BF-4934-8F9C-7BF62D9FA92F}" type="parTrans" cxnId="{B8D6E24C-DE72-47A1-9AC1-DB70E0B99D1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854B3DB-F2E5-4538-A07C-B1354C035FD9}" type="sibTrans" cxnId="{B8D6E24C-DE72-47A1-9AC1-DB70E0B99D1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02599DA-0E86-4D56-A71F-9D6617F974BB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The </a:t>
          </a:r>
          <a:r>
            <a:rPr lang="en-US" b="1" dirty="0">
              <a:solidFill>
                <a:schemeClr val="tx1"/>
              </a:solidFill>
            </a:rPr>
            <a:t>more a file changes</a:t>
          </a:r>
          <a:r>
            <a:rPr lang="en-US" dirty="0">
              <a:solidFill>
                <a:schemeClr val="tx1"/>
              </a:solidFill>
            </a:rPr>
            <a:t>, the </a:t>
          </a:r>
          <a:r>
            <a:rPr lang="en-US" b="1" dirty="0">
              <a:solidFill>
                <a:schemeClr val="tx1"/>
              </a:solidFill>
            </a:rPr>
            <a:t>more likely </a:t>
          </a:r>
          <a:r>
            <a:rPr lang="en-US" dirty="0">
              <a:solidFill>
                <a:schemeClr val="tx1"/>
              </a:solidFill>
            </a:rPr>
            <a:t>it will have bugs in it</a:t>
          </a:r>
        </a:p>
      </dgm:t>
    </dgm:pt>
    <dgm:pt modelId="{68076804-5A73-44A9-9346-A8EF0DD0837A}" type="parTrans" cxnId="{142287DA-A43E-45AB-A7AA-D1ED7697085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8E39438-8EA1-49DE-938E-C3E9651354B2}" type="sibTrans" cxnId="{142287DA-A43E-45AB-A7AA-D1ED7697085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ECF1A05-5FE3-44CE-BB41-7DE65EE80256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Recent changes affect more the bug potential of a file over older changes (</a:t>
          </a:r>
          <a:r>
            <a:rPr lang="en-US" i="1" dirty="0">
              <a:solidFill>
                <a:schemeClr val="tx1"/>
              </a:solidFill>
            </a:rPr>
            <a:t>weighted time damp models</a:t>
          </a:r>
          <a:r>
            <a:rPr lang="en-US" dirty="0">
              <a:solidFill>
                <a:schemeClr val="tx1"/>
              </a:solidFill>
            </a:rPr>
            <a:t>)</a:t>
          </a:r>
        </a:p>
      </dgm:t>
    </dgm:pt>
    <dgm:pt modelId="{233CB78D-5924-46A4-978A-B9908D87943D}" type="parTrans" cxnId="{164A2921-A3A5-49B3-99EC-459E2F49202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AB95F42-43B4-4AFF-AEE2-B393386CA174}" type="sibTrans" cxnId="{164A2921-A3A5-49B3-99EC-459E2F49202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08707D3-9950-45D0-A330-D3DE766A29F7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Number of developers is of little help in predicting bugs</a:t>
          </a:r>
        </a:p>
      </dgm:t>
    </dgm:pt>
    <dgm:pt modelId="{455CCD67-700A-441C-9C29-F49AEBD21966}" type="parTrans" cxnId="{9B194756-8773-49CA-AA48-357138935E2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AEAF448-F635-4627-88FA-F51D7C00621A}" type="sibTrans" cxnId="{9B194756-8773-49CA-AA48-357138935E2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9C65505-3174-4A33-B4B3-7CC2A063F9B5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Hard to </a:t>
          </a:r>
          <a:r>
            <a:rPr lang="en-US" b="1" dirty="0">
              <a:solidFill>
                <a:schemeClr val="tx1"/>
              </a:solidFill>
            </a:rPr>
            <a:t>generalize bug predictors </a:t>
          </a:r>
          <a:r>
            <a:rPr lang="en-US" dirty="0">
              <a:solidFill>
                <a:schemeClr val="tx1"/>
              </a:solidFill>
            </a:rPr>
            <a:t>across projects unless in similar domains [Nagappan, Ball et al. 2006]</a:t>
          </a:r>
        </a:p>
      </dgm:t>
    </dgm:pt>
    <dgm:pt modelId="{55094A3E-7866-487B-8C72-793C9EB7B1E9}" type="parTrans" cxnId="{C7521121-E416-44F3-BF34-5FA9AAA5685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C197BF6-0A26-40B3-85E5-77CF43A3024F}" type="sibTrans" cxnId="{C7521121-E416-44F3-BF34-5FA9AAA5685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C9CEACA-1E74-4B2C-88C3-79CE5290C4F9}" type="pres">
      <dgm:prSet presAssocID="{C34666ED-D844-4851-A135-108110EDC2F5}" presName="linear" presStyleCnt="0">
        <dgm:presLayoutVars>
          <dgm:animLvl val="lvl"/>
          <dgm:resizeHandles val="exact"/>
        </dgm:presLayoutVars>
      </dgm:prSet>
      <dgm:spPr/>
    </dgm:pt>
    <dgm:pt modelId="{3198D5DF-8AD7-40F2-9360-36323FD0A6D6}" type="pres">
      <dgm:prSet presAssocID="{A52EC55E-EB65-47BF-8D33-E93B26EE737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A1834C7-ED47-400D-B9A8-8540B139E6CE}" type="pres">
      <dgm:prSet presAssocID="{A52EC55E-EB65-47BF-8D33-E93B26EE7377}" presName="childText" presStyleLbl="revTx" presStyleIdx="0" presStyleCnt="2">
        <dgm:presLayoutVars>
          <dgm:bulletEnabled val="1"/>
        </dgm:presLayoutVars>
      </dgm:prSet>
      <dgm:spPr/>
    </dgm:pt>
    <dgm:pt modelId="{944E8F67-38CF-4882-9196-A4890FB32B14}" type="pres">
      <dgm:prSet presAssocID="{5ADCC1F8-5958-4AED-9817-11F794ADEDA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481EFEB-87C9-4E41-B916-289042936F7A}" type="pres">
      <dgm:prSet presAssocID="{5ADCC1F8-5958-4AED-9817-11F794ADEDAB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1C476B04-CCC3-4122-859C-8C1220A34209}" srcId="{A52EC55E-EB65-47BF-8D33-E93B26EE7377}" destId="{E15600E1-08B1-4BBF-959D-6E4715AFF100}" srcOrd="0" destOrd="0" parTransId="{5DB7D6EE-D1F7-4E63-A322-B14DD65BF58E}" sibTransId="{455C484B-B2F4-40E7-B5C0-57AE0D4BEE18}"/>
    <dgm:cxn modelId="{402B2D0E-5EBD-476B-AC0A-7B8D97DEE5D1}" type="presOf" srcId="{5ADCC1F8-5958-4AED-9817-11F794ADEDAB}" destId="{944E8F67-38CF-4882-9196-A4890FB32B14}" srcOrd="0" destOrd="0" presId="urn:microsoft.com/office/officeart/2005/8/layout/vList2"/>
    <dgm:cxn modelId="{4BDED510-12C0-4F9F-BE27-F326D08228E6}" type="presOf" srcId="{E15600E1-08B1-4BBF-959D-6E4715AFF100}" destId="{CA1834C7-ED47-400D-B9A8-8540B139E6CE}" srcOrd="0" destOrd="0" presId="urn:microsoft.com/office/officeart/2005/8/layout/vList2"/>
    <dgm:cxn modelId="{44100213-9591-4204-8818-0988011BB6B4}" type="presOf" srcId="{89D60E93-EF7C-4F48-BAC9-FC334C8402C4}" destId="{A481EFEB-87C9-4E41-B916-289042936F7A}" srcOrd="0" destOrd="0" presId="urn:microsoft.com/office/officeart/2005/8/layout/vList2"/>
    <dgm:cxn modelId="{A3224B16-D755-403B-A75E-E7FE7B79244C}" type="presOf" srcId="{3ECF1A05-5FE3-44CE-BB41-7DE65EE80256}" destId="{A481EFEB-87C9-4E41-B916-289042936F7A}" srcOrd="0" destOrd="2" presId="urn:microsoft.com/office/officeart/2005/8/layout/vList2"/>
    <dgm:cxn modelId="{D231BA1D-17EA-4083-948A-33BB118CED83}" srcId="{A52EC55E-EB65-47BF-8D33-E93B26EE7377}" destId="{27117612-4209-443D-A142-B9F460C604F4}" srcOrd="1" destOrd="0" parTransId="{78B586E6-EA7E-40DC-A685-6891C676B894}" sibTransId="{D7462C45-D9D6-49DE-BB9C-2331A0D87E66}"/>
    <dgm:cxn modelId="{C7521121-E416-44F3-BF34-5FA9AAA5685F}" srcId="{5ADCC1F8-5958-4AED-9817-11F794ADEDAB}" destId="{A9C65505-3174-4A33-B4B3-7CC2A063F9B5}" srcOrd="4" destOrd="0" parTransId="{55094A3E-7866-487B-8C72-793C9EB7B1E9}" sibTransId="{6C197BF6-0A26-40B3-85E5-77CF43A3024F}"/>
    <dgm:cxn modelId="{164A2921-A3A5-49B3-99EC-459E2F492023}" srcId="{5ADCC1F8-5958-4AED-9817-11F794ADEDAB}" destId="{3ECF1A05-5FE3-44CE-BB41-7DE65EE80256}" srcOrd="2" destOrd="0" parTransId="{233CB78D-5924-46A4-978A-B9908D87943D}" sibTransId="{CAB95F42-43B4-4AFF-AEE2-B393386CA174}"/>
    <dgm:cxn modelId="{7C05D924-FA5E-4E24-AC85-478A1F48B998}" type="presOf" srcId="{A9C65505-3174-4A33-B4B3-7CC2A063F9B5}" destId="{A481EFEB-87C9-4E41-B916-289042936F7A}" srcOrd="0" destOrd="4" presId="urn:microsoft.com/office/officeart/2005/8/layout/vList2"/>
    <dgm:cxn modelId="{37ADB649-D81F-43C7-9CEB-EA4032D67412}" type="presOf" srcId="{C34666ED-D844-4851-A135-108110EDC2F5}" destId="{9C9CEACA-1E74-4B2C-88C3-79CE5290C4F9}" srcOrd="0" destOrd="0" presId="urn:microsoft.com/office/officeart/2005/8/layout/vList2"/>
    <dgm:cxn modelId="{B8D6E24C-DE72-47A1-9AC1-DB70E0B99D10}" srcId="{5ADCC1F8-5958-4AED-9817-11F794ADEDAB}" destId="{89D60E93-EF7C-4F48-BAC9-FC334C8402C4}" srcOrd="0" destOrd="0" parTransId="{5B131B44-D2BF-4934-8F9C-7BF62D9FA92F}" sibTransId="{5854B3DB-F2E5-4538-A07C-B1354C035FD9}"/>
    <dgm:cxn modelId="{D1C61E56-CBE9-45B7-A1AC-814789E9268F}" type="presOf" srcId="{A08707D3-9950-45D0-A330-D3DE766A29F7}" destId="{A481EFEB-87C9-4E41-B916-289042936F7A}" srcOrd="0" destOrd="3" presId="urn:microsoft.com/office/officeart/2005/8/layout/vList2"/>
    <dgm:cxn modelId="{9B194756-8773-49CA-AA48-357138935E24}" srcId="{5ADCC1F8-5958-4AED-9817-11F794ADEDAB}" destId="{A08707D3-9950-45D0-A330-D3DE766A29F7}" srcOrd="3" destOrd="0" parTransId="{455CCD67-700A-441C-9C29-F49AEBD21966}" sibTransId="{6AEAF448-F635-4627-88FA-F51D7C00621A}"/>
    <dgm:cxn modelId="{E36E8BC2-AA07-41FC-89FD-CC612370F62C}" srcId="{C34666ED-D844-4851-A135-108110EDC2F5}" destId="{A52EC55E-EB65-47BF-8D33-E93B26EE7377}" srcOrd="0" destOrd="0" parTransId="{2AF45217-CC90-4530-8655-B1E5B17CF5A9}" sibTransId="{548122E7-5087-4451-99B7-67472DA77DD0}"/>
    <dgm:cxn modelId="{142287DA-A43E-45AB-A7AA-D1ED7697085A}" srcId="{5ADCC1F8-5958-4AED-9817-11F794ADEDAB}" destId="{B02599DA-0E86-4D56-A71F-9D6617F974BB}" srcOrd="1" destOrd="0" parTransId="{68076804-5A73-44A9-9346-A8EF0DD0837A}" sibTransId="{98E39438-8EA1-49DE-938E-C3E9651354B2}"/>
    <dgm:cxn modelId="{5124D8DA-EFC2-4A64-90D8-1BAA832576F8}" type="presOf" srcId="{27117612-4209-443D-A142-B9F460C604F4}" destId="{CA1834C7-ED47-400D-B9A8-8540B139E6CE}" srcOrd="0" destOrd="1" presId="urn:microsoft.com/office/officeart/2005/8/layout/vList2"/>
    <dgm:cxn modelId="{C617A3E0-4B5C-4571-A8E0-58AA072DD9B6}" type="presOf" srcId="{B02599DA-0E86-4D56-A71F-9D6617F974BB}" destId="{A481EFEB-87C9-4E41-B916-289042936F7A}" srcOrd="0" destOrd="1" presId="urn:microsoft.com/office/officeart/2005/8/layout/vList2"/>
    <dgm:cxn modelId="{B132B0E2-0705-4177-BFCD-205D073F5376}" srcId="{C34666ED-D844-4851-A135-108110EDC2F5}" destId="{5ADCC1F8-5958-4AED-9817-11F794ADEDAB}" srcOrd="1" destOrd="0" parTransId="{5AF2F24C-BFCB-43FF-BC04-3217AADDBC01}" sibTransId="{1248EE53-2302-4207-A8BA-C15E13728D66}"/>
    <dgm:cxn modelId="{2EF78BE9-17CB-4832-91DA-05F9108F51A6}" type="presOf" srcId="{A52EC55E-EB65-47BF-8D33-E93B26EE7377}" destId="{3198D5DF-8AD7-40F2-9360-36323FD0A6D6}" srcOrd="0" destOrd="0" presId="urn:microsoft.com/office/officeart/2005/8/layout/vList2"/>
    <dgm:cxn modelId="{E15846CA-83DE-4BEE-BD04-D7869EE47515}" type="presParOf" srcId="{9C9CEACA-1E74-4B2C-88C3-79CE5290C4F9}" destId="{3198D5DF-8AD7-40F2-9360-36323FD0A6D6}" srcOrd="0" destOrd="0" presId="urn:microsoft.com/office/officeart/2005/8/layout/vList2"/>
    <dgm:cxn modelId="{FC27BDD2-A7B1-44AE-94BD-9509B342CABE}" type="presParOf" srcId="{9C9CEACA-1E74-4B2C-88C3-79CE5290C4F9}" destId="{CA1834C7-ED47-400D-B9A8-8540B139E6CE}" srcOrd="1" destOrd="0" presId="urn:microsoft.com/office/officeart/2005/8/layout/vList2"/>
    <dgm:cxn modelId="{5329584C-7D98-4676-BAAF-E7CEC3AD7478}" type="presParOf" srcId="{9C9CEACA-1E74-4B2C-88C3-79CE5290C4F9}" destId="{944E8F67-38CF-4882-9196-A4890FB32B14}" srcOrd="2" destOrd="0" presId="urn:microsoft.com/office/officeart/2005/8/layout/vList2"/>
    <dgm:cxn modelId="{DB7B307E-6970-4B9A-826A-752988D24391}" type="presParOf" srcId="{9C9CEACA-1E74-4B2C-88C3-79CE5290C4F9}" destId="{A481EFEB-87C9-4E41-B916-289042936F7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0549F28-E845-4B8A-B1E2-0D329F87C6B5}" type="doc">
      <dgm:prSet loTypeId="urn:microsoft.com/office/officeart/2005/8/layout/vList2" loCatId="list" qsTypeId="urn:microsoft.com/office/officeart/2005/8/quickstyle/3d4" qsCatId="3D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E31C867-58B6-49C8-9101-A7CC09F5DEB1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Most open source projects communicate through mailing lists or IRC channels</a:t>
          </a:r>
        </a:p>
      </dgm:t>
    </dgm:pt>
    <dgm:pt modelId="{1A80095B-8DA6-4090-8EAD-B5ECEC733B60}" type="parTrans" cxnId="{CCFE661D-1C0F-4A28-AE40-9890326DA74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420DC95-F091-42D5-A53B-15BD6E416529}" type="sibTrans" cxnId="{CCFE661D-1C0F-4A28-AE40-9890326DA74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6A92EA6-C06C-489C-BFA5-96B0B4EEEA84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Rich source of information about the inner workings of large projects</a:t>
          </a:r>
        </a:p>
      </dgm:t>
    </dgm:pt>
    <dgm:pt modelId="{6B953A42-82B6-4A67-8F59-66E287BB62AA}" type="parTrans" cxnId="{F17C3EBC-589D-4F66-AD4A-8B27D6C4CCB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A69648E-AE5A-47EE-B9F4-168372A6BA75}" type="sibTrans" cxnId="{F17C3EBC-589D-4F66-AD4A-8B27D6C4CCB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8018845-0F47-4807-969D-5A997D49CAD5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Discussions cover topics such as future plans, design decisions, project policies, code or patch reviews</a:t>
          </a:r>
        </a:p>
      </dgm:t>
    </dgm:pt>
    <dgm:pt modelId="{55ABDBCB-664D-4B5C-A2A3-7FC2C84B1D48}" type="parTrans" cxnId="{1B1D765E-FD71-4006-8026-D6F264E59A8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36751AE-7D90-4C8D-8328-ED24E768E027}" type="sibTrans" cxnId="{1B1D765E-FD71-4006-8026-D6F264E59A8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93C9E53-72B8-406C-8174-C37E3157D559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Social network analysis could be performed on discussion threads</a:t>
          </a:r>
        </a:p>
      </dgm:t>
    </dgm:pt>
    <dgm:pt modelId="{1CAC3BBD-7F02-4E27-B72C-4A4BDCBDA272}" type="parTrans" cxnId="{D1AC7D13-58AC-4A7A-A1E8-963E823B2F2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3623E40-519E-4C36-9A3A-B6C84D9F5A84}" type="sibTrans" cxnId="{D1AC7D13-58AC-4A7A-A1E8-963E823B2F2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02A30FD-ED66-4292-99FB-DC822FE2EE7B}" type="pres">
      <dgm:prSet presAssocID="{F0549F28-E845-4B8A-B1E2-0D329F87C6B5}" presName="linear" presStyleCnt="0">
        <dgm:presLayoutVars>
          <dgm:animLvl val="lvl"/>
          <dgm:resizeHandles val="exact"/>
        </dgm:presLayoutVars>
      </dgm:prSet>
      <dgm:spPr/>
    </dgm:pt>
    <dgm:pt modelId="{909A525A-65A0-4229-A0FD-B027E6399C9B}" type="pres">
      <dgm:prSet presAssocID="{7E31C867-58B6-49C8-9101-A7CC09F5DEB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263ABA7-37C1-4BD5-A05D-0A951BA97FED}" type="pres">
      <dgm:prSet presAssocID="{6420DC95-F091-42D5-A53B-15BD6E416529}" presName="spacer" presStyleCnt="0"/>
      <dgm:spPr/>
    </dgm:pt>
    <dgm:pt modelId="{A1CAF2E2-784A-4126-BF79-CD566718D8A4}" type="pres">
      <dgm:prSet presAssocID="{76A92EA6-C06C-489C-BFA5-96B0B4EEEA8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CDCB95F-937E-4FBF-B043-D6C36DF216CB}" type="pres">
      <dgm:prSet presAssocID="{9A69648E-AE5A-47EE-B9F4-168372A6BA75}" presName="spacer" presStyleCnt="0"/>
      <dgm:spPr/>
    </dgm:pt>
    <dgm:pt modelId="{C3FED99A-683B-4DE9-AB54-209D5CA66E3C}" type="pres">
      <dgm:prSet presAssocID="{88018845-0F47-4807-969D-5A997D49CAD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6D54C79-4E98-4C46-8D23-EE3D72231B71}" type="pres">
      <dgm:prSet presAssocID="{936751AE-7D90-4C8D-8328-ED24E768E027}" presName="spacer" presStyleCnt="0"/>
      <dgm:spPr/>
    </dgm:pt>
    <dgm:pt modelId="{3D38FFBB-7C25-438B-A6A8-0D83EA1D41A6}" type="pres">
      <dgm:prSet presAssocID="{B93C9E53-72B8-406C-8174-C37E3157D55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679E404-7648-4FEE-AEE6-C5375D472352}" type="presOf" srcId="{7E31C867-58B6-49C8-9101-A7CC09F5DEB1}" destId="{909A525A-65A0-4229-A0FD-B027E6399C9B}" srcOrd="0" destOrd="0" presId="urn:microsoft.com/office/officeart/2005/8/layout/vList2"/>
    <dgm:cxn modelId="{D1AC7D13-58AC-4A7A-A1E8-963E823B2F20}" srcId="{F0549F28-E845-4B8A-B1E2-0D329F87C6B5}" destId="{B93C9E53-72B8-406C-8174-C37E3157D559}" srcOrd="3" destOrd="0" parTransId="{1CAC3BBD-7F02-4E27-B72C-4A4BDCBDA272}" sibTransId="{C3623E40-519E-4C36-9A3A-B6C84D9F5A84}"/>
    <dgm:cxn modelId="{CCFE661D-1C0F-4A28-AE40-9890326DA749}" srcId="{F0549F28-E845-4B8A-B1E2-0D329F87C6B5}" destId="{7E31C867-58B6-49C8-9101-A7CC09F5DEB1}" srcOrd="0" destOrd="0" parTransId="{1A80095B-8DA6-4090-8EAD-B5ECEC733B60}" sibTransId="{6420DC95-F091-42D5-A53B-15BD6E416529}"/>
    <dgm:cxn modelId="{7E776320-E47F-4CFC-A644-8287D557A36A}" type="presOf" srcId="{88018845-0F47-4807-969D-5A997D49CAD5}" destId="{C3FED99A-683B-4DE9-AB54-209D5CA66E3C}" srcOrd="0" destOrd="0" presId="urn:microsoft.com/office/officeart/2005/8/layout/vList2"/>
    <dgm:cxn modelId="{1B1D765E-FD71-4006-8026-D6F264E59A83}" srcId="{F0549F28-E845-4B8A-B1E2-0D329F87C6B5}" destId="{88018845-0F47-4807-969D-5A997D49CAD5}" srcOrd="2" destOrd="0" parTransId="{55ABDBCB-664D-4B5C-A2A3-7FC2C84B1D48}" sibTransId="{936751AE-7D90-4C8D-8328-ED24E768E027}"/>
    <dgm:cxn modelId="{D445816C-4CBB-4B21-84AD-0C33CE26B7DA}" type="presOf" srcId="{B93C9E53-72B8-406C-8174-C37E3157D559}" destId="{3D38FFBB-7C25-438B-A6A8-0D83EA1D41A6}" srcOrd="0" destOrd="0" presId="urn:microsoft.com/office/officeart/2005/8/layout/vList2"/>
    <dgm:cxn modelId="{9FF4CE9C-A1E8-4E3E-B16F-60EB138DBF08}" type="presOf" srcId="{F0549F28-E845-4B8A-B1E2-0D329F87C6B5}" destId="{A02A30FD-ED66-4292-99FB-DC822FE2EE7B}" srcOrd="0" destOrd="0" presId="urn:microsoft.com/office/officeart/2005/8/layout/vList2"/>
    <dgm:cxn modelId="{F17C3EBC-589D-4F66-AD4A-8B27D6C4CCB2}" srcId="{F0549F28-E845-4B8A-B1E2-0D329F87C6B5}" destId="{76A92EA6-C06C-489C-BFA5-96B0B4EEEA84}" srcOrd="1" destOrd="0" parTransId="{6B953A42-82B6-4A67-8F59-66E287BB62AA}" sibTransId="{9A69648E-AE5A-47EE-B9F4-168372A6BA75}"/>
    <dgm:cxn modelId="{E1FF4DBD-2F4D-44E0-A327-2C6527F3E49D}" type="presOf" srcId="{76A92EA6-C06C-489C-BFA5-96B0B4EEEA84}" destId="{A1CAF2E2-784A-4126-BF79-CD566718D8A4}" srcOrd="0" destOrd="0" presId="urn:microsoft.com/office/officeart/2005/8/layout/vList2"/>
    <dgm:cxn modelId="{58D51045-4F76-4140-BE6D-631282019D14}" type="presParOf" srcId="{A02A30FD-ED66-4292-99FB-DC822FE2EE7B}" destId="{909A525A-65A0-4229-A0FD-B027E6399C9B}" srcOrd="0" destOrd="0" presId="urn:microsoft.com/office/officeart/2005/8/layout/vList2"/>
    <dgm:cxn modelId="{D934DD66-0025-4E53-BEB2-4BC4F8FE4344}" type="presParOf" srcId="{A02A30FD-ED66-4292-99FB-DC822FE2EE7B}" destId="{9263ABA7-37C1-4BD5-A05D-0A951BA97FED}" srcOrd="1" destOrd="0" presId="urn:microsoft.com/office/officeart/2005/8/layout/vList2"/>
    <dgm:cxn modelId="{9B61F446-EFE9-457F-9C4F-645D4B6C0BFE}" type="presParOf" srcId="{A02A30FD-ED66-4292-99FB-DC822FE2EE7B}" destId="{A1CAF2E2-784A-4126-BF79-CD566718D8A4}" srcOrd="2" destOrd="0" presId="urn:microsoft.com/office/officeart/2005/8/layout/vList2"/>
    <dgm:cxn modelId="{C88B6746-A32F-43E3-9F27-9B8CD7CA2479}" type="presParOf" srcId="{A02A30FD-ED66-4292-99FB-DC822FE2EE7B}" destId="{9CDCB95F-937E-4FBF-B043-D6C36DF216CB}" srcOrd="3" destOrd="0" presId="urn:microsoft.com/office/officeart/2005/8/layout/vList2"/>
    <dgm:cxn modelId="{8EBA83B5-5772-4C48-A861-5C64529EC8A2}" type="presParOf" srcId="{A02A30FD-ED66-4292-99FB-DC822FE2EE7B}" destId="{C3FED99A-683B-4DE9-AB54-209D5CA66E3C}" srcOrd="4" destOrd="0" presId="urn:microsoft.com/office/officeart/2005/8/layout/vList2"/>
    <dgm:cxn modelId="{368DCDAE-15CF-4641-99A9-82AE808341D3}" type="presParOf" srcId="{A02A30FD-ED66-4292-99FB-DC822FE2EE7B}" destId="{46D54C79-4E98-4C46-8D23-EE3D72231B71}" srcOrd="5" destOrd="0" presId="urn:microsoft.com/office/officeart/2005/8/layout/vList2"/>
    <dgm:cxn modelId="{85453407-C5FC-49BA-8F61-A548EEEE31A1}" type="presParOf" srcId="{A02A30FD-ED66-4292-99FB-DC822FE2EE7B}" destId="{3D38FFBB-7C25-438B-A6A8-0D83EA1D41A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D11306-C056-459A-BE6A-03D7CB089A3D}">
      <dsp:nvSpPr>
        <dsp:cNvPr id="0" name=""/>
        <dsp:cNvSpPr/>
      </dsp:nvSpPr>
      <dsp:spPr>
        <a:xfrm>
          <a:off x="0" y="64928"/>
          <a:ext cx="5000124" cy="2165231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/>
            <a:t>Many traditional Software Traceability approaches rely on processes that “enforce” traceability</a:t>
          </a:r>
          <a:endParaRPr lang="en-US" sz="2000" kern="1200"/>
        </a:p>
      </dsp:txBody>
      <dsp:txXfrm>
        <a:off x="105698" y="170626"/>
        <a:ext cx="4788728" cy="1953835"/>
      </dsp:txXfrm>
    </dsp:sp>
    <dsp:sp modelId="{219516F2-2DF4-4E55-84B2-321EF9720104}">
      <dsp:nvSpPr>
        <dsp:cNvPr id="0" name=""/>
        <dsp:cNvSpPr/>
      </dsp:nvSpPr>
      <dsp:spPr>
        <a:xfrm>
          <a:off x="0" y="2230160"/>
          <a:ext cx="5000124" cy="99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54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1600" kern="1200"/>
            <a:t>Through rigid processes - manual/automated linking of software artifacts at creation time or as part of quality assurance.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1600" kern="1200"/>
            <a:t>Through the use of document driven approaches</a:t>
          </a:r>
          <a:endParaRPr lang="en-US" sz="1600" kern="1200"/>
        </a:p>
      </dsp:txBody>
      <dsp:txXfrm>
        <a:off x="0" y="2230160"/>
        <a:ext cx="5000124" cy="993600"/>
      </dsp:txXfrm>
    </dsp:sp>
    <dsp:sp modelId="{31B51556-913F-4A16-BE80-AF767FE1791C}">
      <dsp:nvSpPr>
        <dsp:cNvPr id="0" name=""/>
        <dsp:cNvSpPr/>
      </dsp:nvSpPr>
      <dsp:spPr>
        <a:xfrm>
          <a:off x="0" y="3223760"/>
          <a:ext cx="5000124" cy="2165231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Question: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But how can we deal with traceability in agile development contexts, where documentation is of lesser importance or not available at all (e.g., agile processes, open </a:t>
          </a:r>
          <a:r>
            <a:rPr lang="en-CA" sz="2000" kern="1200"/>
            <a:t>source development)?</a:t>
          </a:r>
        </a:p>
      </dsp:txBody>
      <dsp:txXfrm>
        <a:off x="105698" y="3329458"/>
        <a:ext cx="4788728" cy="19538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FEDA95-A952-47FE-8CAD-8DC685F0DDC6}">
      <dsp:nvSpPr>
        <dsp:cNvPr id="0" name=""/>
        <dsp:cNvSpPr/>
      </dsp:nvSpPr>
      <dsp:spPr>
        <a:xfrm>
          <a:off x="0" y="421355"/>
          <a:ext cx="4148940" cy="95471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 source control system tracks changes to ChangeUnits</a:t>
          </a:r>
        </a:p>
      </dsp:txBody>
      <dsp:txXfrm>
        <a:off x="46606" y="467961"/>
        <a:ext cx="4055728" cy="861507"/>
      </dsp:txXfrm>
    </dsp:sp>
    <dsp:sp modelId="{6EC6E101-FE82-4834-8818-A6B887866CCD}">
      <dsp:nvSpPr>
        <dsp:cNvPr id="0" name=""/>
        <dsp:cNvSpPr/>
      </dsp:nvSpPr>
      <dsp:spPr>
        <a:xfrm>
          <a:off x="0" y="1445195"/>
          <a:ext cx="4148940" cy="954719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Example of ChangeUnits:</a:t>
          </a:r>
        </a:p>
      </dsp:txBody>
      <dsp:txXfrm>
        <a:off x="46606" y="1491801"/>
        <a:ext cx="4055728" cy="861507"/>
      </dsp:txXfrm>
    </dsp:sp>
    <dsp:sp modelId="{96A42E45-DF70-467C-9362-E0B02098080D}">
      <dsp:nvSpPr>
        <dsp:cNvPr id="0" name=""/>
        <dsp:cNvSpPr/>
      </dsp:nvSpPr>
      <dsp:spPr>
        <a:xfrm>
          <a:off x="0" y="2399915"/>
          <a:ext cx="4148940" cy="99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29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File (most common)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Function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Dependency (e.g., Call)</a:t>
          </a:r>
        </a:p>
      </dsp:txBody>
      <dsp:txXfrm>
        <a:off x="0" y="2399915"/>
        <a:ext cx="4148940" cy="993600"/>
      </dsp:txXfrm>
    </dsp:sp>
    <dsp:sp modelId="{E3ED9C90-BAA7-4F0C-B87D-C6C40EFF921C}">
      <dsp:nvSpPr>
        <dsp:cNvPr id="0" name=""/>
        <dsp:cNvSpPr/>
      </dsp:nvSpPr>
      <dsp:spPr>
        <a:xfrm>
          <a:off x="0" y="3393515"/>
          <a:ext cx="4148940" cy="954719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Each ChangeUnit:</a:t>
          </a:r>
        </a:p>
      </dsp:txBody>
      <dsp:txXfrm>
        <a:off x="46606" y="3440121"/>
        <a:ext cx="4055728" cy="861507"/>
      </dsp:txXfrm>
    </dsp:sp>
    <dsp:sp modelId="{B4B390B6-B8B6-4E03-8C22-CF87E7D662E6}">
      <dsp:nvSpPr>
        <dsp:cNvPr id="0" name=""/>
        <dsp:cNvSpPr/>
      </dsp:nvSpPr>
      <dsp:spPr>
        <a:xfrm>
          <a:off x="0" y="4348235"/>
          <a:ext cx="4148940" cy="59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29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Records the developer, change time, change message, co-changing Units</a:t>
          </a:r>
        </a:p>
      </dsp:txBody>
      <dsp:txXfrm>
        <a:off x="0" y="4348235"/>
        <a:ext cx="4148940" cy="5961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BB98D6-52EF-4F1D-907C-9B1EDD8D5100}">
      <dsp:nvSpPr>
        <dsp:cNvPr id="0" name=""/>
        <dsp:cNvSpPr/>
      </dsp:nvSpPr>
      <dsp:spPr>
        <a:xfrm>
          <a:off x="0" y="338382"/>
          <a:ext cx="4683949" cy="83537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Mine association rules from change history</a:t>
          </a:r>
        </a:p>
      </dsp:txBody>
      <dsp:txXfrm>
        <a:off x="40780" y="379162"/>
        <a:ext cx="4602389" cy="753819"/>
      </dsp:txXfrm>
    </dsp:sp>
    <dsp:sp modelId="{39C9942A-AA8D-4B3C-A650-86F77D12E6C8}">
      <dsp:nvSpPr>
        <dsp:cNvPr id="0" name=""/>
        <dsp:cNvSpPr/>
      </dsp:nvSpPr>
      <dsp:spPr>
        <a:xfrm>
          <a:off x="0" y="1234242"/>
          <a:ext cx="4683949" cy="835379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Use rules to help propagate changes:</a:t>
          </a:r>
        </a:p>
      </dsp:txBody>
      <dsp:txXfrm>
        <a:off x="40780" y="1275022"/>
        <a:ext cx="4602389" cy="753819"/>
      </dsp:txXfrm>
    </dsp:sp>
    <dsp:sp modelId="{E07AA893-C5A3-4848-AA7C-BA2ECD5CA23E}">
      <dsp:nvSpPr>
        <dsp:cNvPr id="0" name=""/>
        <dsp:cNvSpPr/>
      </dsp:nvSpPr>
      <dsp:spPr>
        <a:xfrm>
          <a:off x="0" y="2069622"/>
          <a:ext cx="4683949" cy="554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15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kern="1200"/>
            <a:t>Recall as high as 44%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kern="1200"/>
            <a:t>Precision around 30%</a:t>
          </a:r>
        </a:p>
      </dsp:txBody>
      <dsp:txXfrm>
        <a:off x="0" y="2069622"/>
        <a:ext cx="4683949" cy="554242"/>
      </dsp:txXfrm>
    </dsp:sp>
    <dsp:sp modelId="{CBF857D0-85A5-436B-BBA5-A5479F90C08C}">
      <dsp:nvSpPr>
        <dsp:cNvPr id="0" name=""/>
        <dsp:cNvSpPr/>
      </dsp:nvSpPr>
      <dsp:spPr>
        <a:xfrm>
          <a:off x="0" y="2623864"/>
          <a:ext cx="4683949" cy="835379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High precision and recall reached in &lt; 1mth</a:t>
          </a:r>
        </a:p>
      </dsp:txBody>
      <dsp:txXfrm>
        <a:off x="40780" y="2664644"/>
        <a:ext cx="4602389" cy="753819"/>
      </dsp:txXfrm>
    </dsp:sp>
    <dsp:sp modelId="{2F5516AB-CBFC-416E-BAF1-FACB330D18EA}">
      <dsp:nvSpPr>
        <dsp:cNvPr id="0" name=""/>
        <dsp:cNvSpPr/>
      </dsp:nvSpPr>
      <dsp:spPr>
        <a:xfrm>
          <a:off x="0" y="3519724"/>
          <a:ext cx="4683949" cy="835379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Prediction accuracy improves prior to a release (i.e., during maintenance phase)</a:t>
          </a:r>
        </a:p>
      </dsp:txBody>
      <dsp:txXfrm>
        <a:off x="40780" y="3560504"/>
        <a:ext cx="4602389" cy="753819"/>
      </dsp:txXfrm>
    </dsp:sp>
    <dsp:sp modelId="{233BE9F5-1B71-419F-BBA2-4911A1CC1134}">
      <dsp:nvSpPr>
        <dsp:cNvPr id="0" name=""/>
        <dsp:cNvSpPr/>
      </dsp:nvSpPr>
      <dsp:spPr>
        <a:xfrm>
          <a:off x="0" y="4415584"/>
          <a:ext cx="4683949" cy="83537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[Zimmermann et al. 05]</a:t>
          </a:r>
        </a:p>
      </dsp:txBody>
      <dsp:txXfrm>
        <a:off x="40780" y="4456364"/>
        <a:ext cx="4602389" cy="75381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98D5DF-8AD7-40F2-9360-36323FD0A6D6}">
      <dsp:nvSpPr>
        <dsp:cNvPr id="0" name=""/>
        <dsp:cNvSpPr/>
      </dsp:nvSpPr>
      <dsp:spPr>
        <a:xfrm>
          <a:off x="0" y="437447"/>
          <a:ext cx="5495171" cy="95471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solidFill>
                <a:schemeClr val="tx1"/>
              </a:solidFill>
            </a:rPr>
            <a:t>Studies have shown that most complexity metrics correlate well with LOC!</a:t>
          </a:r>
        </a:p>
      </dsp:txBody>
      <dsp:txXfrm>
        <a:off x="46606" y="484053"/>
        <a:ext cx="5401959" cy="861507"/>
      </dsp:txXfrm>
    </dsp:sp>
    <dsp:sp modelId="{CA1834C7-ED47-400D-B9A8-8540B139E6CE}">
      <dsp:nvSpPr>
        <dsp:cNvPr id="0" name=""/>
        <dsp:cNvSpPr/>
      </dsp:nvSpPr>
      <dsp:spPr>
        <a:xfrm>
          <a:off x="0" y="1392167"/>
          <a:ext cx="5495171" cy="658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472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>
              <a:solidFill>
                <a:schemeClr val="tx1"/>
              </a:solidFill>
            </a:rPr>
            <a:t>Graves et al. 2000 on commercial systems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>
              <a:solidFill>
                <a:schemeClr val="tx1"/>
              </a:solidFill>
            </a:rPr>
            <a:t>Herraiz et al. 2007 on open source systems</a:t>
          </a:r>
        </a:p>
      </dsp:txBody>
      <dsp:txXfrm>
        <a:off x="0" y="1392167"/>
        <a:ext cx="5495171" cy="658260"/>
      </dsp:txXfrm>
    </dsp:sp>
    <dsp:sp modelId="{944E8F67-38CF-4882-9196-A4890FB32B14}">
      <dsp:nvSpPr>
        <dsp:cNvPr id="0" name=""/>
        <dsp:cNvSpPr/>
      </dsp:nvSpPr>
      <dsp:spPr>
        <a:xfrm>
          <a:off x="0" y="2050427"/>
          <a:ext cx="5495171" cy="954719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solidFill>
                <a:schemeClr val="tx1"/>
              </a:solidFill>
            </a:rPr>
            <a:t>Noteworthy findings:</a:t>
          </a:r>
        </a:p>
      </dsp:txBody>
      <dsp:txXfrm>
        <a:off x="46606" y="2097033"/>
        <a:ext cx="5401959" cy="861507"/>
      </dsp:txXfrm>
    </dsp:sp>
    <dsp:sp modelId="{A481EFEB-87C9-4E41-B916-289042936F7A}">
      <dsp:nvSpPr>
        <dsp:cNvPr id="0" name=""/>
        <dsp:cNvSpPr/>
      </dsp:nvSpPr>
      <dsp:spPr>
        <a:xfrm>
          <a:off x="0" y="3005147"/>
          <a:ext cx="5495171" cy="3278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472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>
              <a:solidFill>
                <a:schemeClr val="tx1"/>
              </a:solidFill>
            </a:rPr>
            <a:t>Previous bugs are good </a:t>
          </a:r>
          <a:r>
            <a:rPr lang="en-US" sz="1900" b="1" kern="1200" dirty="0">
              <a:solidFill>
                <a:schemeClr val="tx1"/>
              </a:solidFill>
            </a:rPr>
            <a:t>predictors</a:t>
          </a:r>
          <a:r>
            <a:rPr lang="en-US" sz="1900" kern="1200" dirty="0">
              <a:solidFill>
                <a:schemeClr val="tx1"/>
              </a:solidFill>
            </a:rPr>
            <a:t> of future bugs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>
              <a:solidFill>
                <a:schemeClr val="tx1"/>
              </a:solidFill>
            </a:rPr>
            <a:t>The </a:t>
          </a:r>
          <a:r>
            <a:rPr lang="en-US" sz="1900" b="1" kern="1200" dirty="0">
              <a:solidFill>
                <a:schemeClr val="tx1"/>
              </a:solidFill>
            </a:rPr>
            <a:t>more a file changes</a:t>
          </a:r>
          <a:r>
            <a:rPr lang="en-US" sz="1900" kern="1200" dirty="0">
              <a:solidFill>
                <a:schemeClr val="tx1"/>
              </a:solidFill>
            </a:rPr>
            <a:t>, the </a:t>
          </a:r>
          <a:r>
            <a:rPr lang="en-US" sz="1900" b="1" kern="1200" dirty="0">
              <a:solidFill>
                <a:schemeClr val="tx1"/>
              </a:solidFill>
            </a:rPr>
            <a:t>more likely </a:t>
          </a:r>
          <a:r>
            <a:rPr lang="en-US" sz="1900" kern="1200" dirty="0">
              <a:solidFill>
                <a:schemeClr val="tx1"/>
              </a:solidFill>
            </a:rPr>
            <a:t>it will have bugs in it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>
              <a:solidFill>
                <a:schemeClr val="tx1"/>
              </a:solidFill>
            </a:rPr>
            <a:t>Recent changes affect more the bug potential of a file over older changes (</a:t>
          </a:r>
          <a:r>
            <a:rPr lang="en-US" sz="1900" i="1" kern="1200" dirty="0">
              <a:solidFill>
                <a:schemeClr val="tx1"/>
              </a:solidFill>
            </a:rPr>
            <a:t>weighted time damp models</a:t>
          </a:r>
          <a:r>
            <a:rPr lang="en-US" sz="1900" kern="1200" dirty="0">
              <a:solidFill>
                <a:schemeClr val="tx1"/>
              </a:solidFill>
            </a:rPr>
            <a:t>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>
              <a:solidFill>
                <a:schemeClr val="tx1"/>
              </a:solidFill>
            </a:rPr>
            <a:t>Number of developers is of little help in predicting bugs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>
              <a:solidFill>
                <a:schemeClr val="tx1"/>
              </a:solidFill>
            </a:rPr>
            <a:t>Hard to </a:t>
          </a:r>
          <a:r>
            <a:rPr lang="en-US" sz="1900" b="1" kern="1200" dirty="0">
              <a:solidFill>
                <a:schemeClr val="tx1"/>
              </a:solidFill>
            </a:rPr>
            <a:t>generalize bug predictors </a:t>
          </a:r>
          <a:r>
            <a:rPr lang="en-US" sz="1900" kern="1200" dirty="0">
              <a:solidFill>
                <a:schemeClr val="tx1"/>
              </a:solidFill>
            </a:rPr>
            <a:t>across projects unless in similar domains [Nagappan, Ball et al. 2006]</a:t>
          </a:r>
        </a:p>
      </dsp:txBody>
      <dsp:txXfrm>
        <a:off x="0" y="3005147"/>
        <a:ext cx="5495171" cy="32788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9A525A-65A0-4229-A0FD-B027E6399C9B}">
      <dsp:nvSpPr>
        <dsp:cNvPr id="0" name=""/>
        <dsp:cNvSpPr/>
      </dsp:nvSpPr>
      <dsp:spPr>
        <a:xfrm>
          <a:off x="0" y="313812"/>
          <a:ext cx="4885203" cy="12647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chemeClr val="tx1"/>
              </a:solidFill>
            </a:rPr>
            <a:t>Most open source projects communicate through mailing lists or IRC channels</a:t>
          </a:r>
        </a:p>
      </dsp:txBody>
      <dsp:txXfrm>
        <a:off x="61741" y="375553"/>
        <a:ext cx="4761721" cy="1141288"/>
      </dsp:txXfrm>
    </dsp:sp>
    <dsp:sp modelId="{A1CAF2E2-784A-4126-BF79-CD566718D8A4}">
      <dsp:nvSpPr>
        <dsp:cNvPr id="0" name=""/>
        <dsp:cNvSpPr/>
      </dsp:nvSpPr>
      <dsp:spPr>
        <a:xfrm>
          <a:off x="0" y="1644823"/>
          <a:ext cx="4885203" cy="126477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chemeClr val="tx1"/>
              </a:solidFill>
            </a:rPr>
            <a:t>Rich source of information about the inner workings of large projects</a:t>
          </a:r>
        </a:p>
      </dsp:txBody>
      <dsp:txXfrm>
        <a:off x="61741" y="1706564"/>
        <a:ext cx="4761721" cy="1141288"/>
      </dsp:txXfrm>
    </dsp:sp>
    <dsp:sp modelId="{C3FED99A-683B-4DE9-AB54-209D5CA66E3C}">
      <dsp:nvSpPr>
        <dsp:cNvPr id="0" name=""/>
        <dsp:cNvSpPr/>
      </dsp:nvSpPr>
      <dsp:spPr>
        <a:xfrm>
          <a:off x="0" y="2975833"/>
          <a:ext cx="4885203" cy="126477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chemeClr val="tx1"/>
              </a:solidFill>
            </a:rPr>
            <a:t>Discussions cover topics such as future plans, design decisions, project policies, code or patch reviews</a:t>
          </a:r>
        </a:p>
      </dsp:txBody>
      <dsp:txXfrm>
        <a:off x="61741" y="3037574"/>
        <a:ext cx="4761721" cy="1141288"/>
      </dsp:txXfrm>
    </dsp:sp>
    <dsp:sp modelId="{3D38FFBB-7C25-438B-A6A8-0D83EA1D41A6}">
      <dsp:nvSpPr>
        <dsp:cNvPr id="0" name=""/>
        <dsp:cNvSpPr/>
      </dsp:nvSpPr>
      <dsp:spPr>
        <a:xfrm>
          <a:off x="0" y="4306843"/>
          <a:ext cx="4885203" cy="126477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chemeClr val="tx1"/>
              </a:solidFill>
            </a:rPr>
            <a:t>Social network analysis could be performed on discussion threads</a:t>
          </a:r>
        </a:p>
      </dsp:txBody>
      <dsp:txXfrm>
        <a:off x="61741" y="4368584"/>
        <a:ext cx="4761721" cy="11412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25B91A5-A7DC-4361-9100-0AE5437F051F}" type="datetimeFigureOut">
              <a:rPr lang="en-US" smtClean="0"/>
              <a:pPr/>
              <a:t>1/24/2023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704D1D8-FA78-4F31-9913-967C612164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79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4D1D8-FA78-4F31-9913-967C6121641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0318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1B4856-85D9-4304-9B10-B0BCB9622A94}" type="slidenum">
              <a:rPr lang="en-US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9987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95085D-D76F-42AF-A979-017590292EB1}" type="slidenum">
              <a:rPr lang="en-US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2583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79E30B-2D69-4769-8C01-4D3F4545D74C}" type="slidenum">
              <a:rPr lang="en-US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801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B5C18E-5E49-4471-A9BE-1C06B8935388}" type="slidenum">
              <a:rPr lang="en-US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134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CCF196-32B7-4EF8-8FBF-B6C006D8EC1A}" type="slidenum">
              <a:rPr lang="en-US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837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33902F-DBFD-4FB7-B82B-5BCFB9A84C6A}" type="slidenum">
              <a:rPr lang="en-US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17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A30687-9B12-4DD0-ADC3-140FEE72105A}" type="slidenum">
              <a:rPr lang="en-US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748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D371E3-52A9-487A-A6BB-A8BD120A2304}" type="slidenum">
              <a:rPr lang="en-US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1249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E06132-DD64-4AD6-9D1E-B6B3AAB3775F}" type="slidenum">
              <a:rPr lang="en-US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270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D25D66-8701-496A-BF2C-BCDE58A34B8A}" type="slidenum">
              <a:rPr lang="en-US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224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5D19E1-B808-45B8-9AA7-CB8A0FE61209}" type="slidenum">
              <a:rPr lang="en-US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9133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22471D-19F7-46A3-A303-6145B6A7763E}" type="slidenum">
              <a:rPr lang="en-US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9407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AF8E07-CA09-481D-BE52-73C9A56FB904}" type="slidenum">
              <a:rPr lang="en-US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6" y="4559301"/>
            <a:ext cx="5365750" cy="4321175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2357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47F4DA-9ABD-4DFE-9DFC-05AD834AA468}" type="slidenum">
              <a:rPr lang="en-US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6" y="4559301"/>
            <a:ext cx="5365750" cy="4321175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235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10C7C2-5347-4A0F-B6F6-D6055F70FF93}" type="slidenum">
              <a:rPr lang="en-US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2754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347BC5-4AE4-4AE9-897A-97A772726A9D}" type="slidenum">
              <a:rPr lang="en-US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7181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3E99E9-5FAC-480C-873C-292513C05A5F}" type="slidenum">
              <a:rPr lang="en-US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616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8974A5-C7FD-46D1-AB2E-B734488B6341}" type="slidenum">
              <a:rPr lang="en-US">
                <a:solidFill>
                  <a:prstClr val="black"/>
                </a:solidFill>
              </a:rPr>
              <a:pPr/>
              <a:t>27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7748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44CF3C-286C-4053-B5DF-70EF0AC14C51}" type="slidenum">
              <a:rPr lang="en-US">
                <a:solidFill>
                  <a:prstClr val="black"/>
                </a:solidFill>
              </a:rPr>
              <a:pPr/>
              <a:t>28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20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3B3A4C-0204-4E11-9793-C6E934C03F0D}" type="slidenum">
              <a:rPr lang="en-US">
                <a:solidFill>
                  <a:prstClr val="black"/>
                </a:solidFill>
              </a:rPr>
              <a:pPr/>
              <a:t>29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734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4A454C-F29F-4C53-A637-8F9D570D22C7}" type="slidenum">
              <a:rPr lang="en-US">
                <a:solidFill>
                  <a:prstClr val="black"/>
                </a:solidFill>
              </a:rPr>
              <a:pPr/>
              <a:t>30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5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ED0C32-3A54-4648-BC95-3E5CCB423CA7}" type="slidenum">
              <a:rPr lang="en-US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071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8C212E-27BA-487E-A368-A3ADB88E02F5}" type="slidenum">
              <a:rPr lang="en-US">
                <a:solidFill>
                  <a:prstClr val="black"/>
                </a:solidFill>
              </a:rPr>
              <a:pPr/>
              <a:t>31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816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C69E58-E821-4AC5-96FD-698F318C5F76}" type="slidenum">
              <a:rPr lang="en-US">
                <a:solidFill>
                  <a:prstClr val="black"/>
                </a:solidFill>
              </a:rPr>
              <a:pPr/>
              <a:t>32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414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1D470A-21C0-410B-8F74-0B7970282391}" type="slidenum">
              <a:rPr lang="en-US">
                <a:solidFill>
                  <a:prstClr val="black"/>
                </a:solidFill>
              </a:rPr>
              <a:pPr/>
              <a:t>33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665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B9CE78-BEBA-46AA-9374-3A1DA2FB9E58}" type="slidenum">
              <a:rPr lang="en-US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080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5192D6-F4DA-4812-8A22-CF0F2F678945}" type="slidenum">
              <a:rPr lang="en-US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861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E46717-4424-4FF5-94C4-2A16DB495903}" type="slidenum">
              <a:rPr lang="en-US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703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CBCBC2-C3FC-47BD-912D-61D91021FA1C}" type="slidenum">
              <a:rPr lang="en-US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7031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A77FB6-4736-4341-AEFB-4D780A7F651D}" type="slidenum">
              <a:rPr lang="en-US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208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7A87C7-9E61-44EA-AC92-920A58F07612}" type="slidenum">
              <a:rPr lang="en-US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95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6C81F-B29A-4E65-89A0-46185F047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64A96-6502-4BD3-BA89-5A1530BBC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90F13-CB5A-461E-A1F6-2741206F1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January 24,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E9E60-763D-4EB9-8789-011FF9D8F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B3958-8F72-467B-A123-6C61C0264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24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6953C-2DBB-49FD-B435-8AC731464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A278E5-3AC9-4651-8A53-553946478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300D1-685F-4CA5-BA3E-B0674D559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5CCD-9AB6-40FB-96C1-A20B203FD17E}" type="datetime1">
              <a:rPr lang="en-US" smtClean="0"/>
              <a:pPr/>
              <a:t>1/24/2023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3E9C6-719B-4693-862F-73558A929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SOEN 6431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05A4E-0B55-4F1F-8237-F2FEFD017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99D3-B5CB-4FD9-8C71-8574F4BAFC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017301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D79F12-36C4-4CB5-BAAB-539872D902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D61FDE-6B0E-4C42-90AC-193E86398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7B1A4-92B0-4BCD-A925-A60682D19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5CCD-9AB6-40FB-96C1-A20B203FD17E}" type="datetime1">
              <a:rPr lang="en-US" smtClean="0"/>
              <a:pPr/>
              <a:t>1/24/2023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B3C02-9FB2-4B41-91A0-918576921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SOEN 6431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75B23-0D1D-40D5-B921-21BBA4868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99D3-B5CB-4FD9-8C71-8574F4BAFC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91527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5334000"/>
          </a:xfrm>
        </p:spPr>
        <p:txBody>
          <a:bodyPr/>
          <a:lstStyle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4F1D-0CA0-4319-8DD8-D7CE08A1B3CD}" type="datetime1">
              <a:rPr lang="en-US" smtClean="0"/>
              <a:pPr/>
              <a:t>1/24/2023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C499D3-B5CB-4FD9-8C71-8574F4BAFC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SOEN 6431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902F4-C2C6-4DAE-86C7-E42CEFCD6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79689-DF75-4873-814D-D0C3F121A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176E6-1C5F-4459-A1E5-26A03F112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4F1D-0CA0-4319-8DD8-D7CE08A1B3CD}" type="datetime1">
              <a:rPr lang="en-US" smtClean="0"/>
              <a:pPr/>
              <a:t>1/24/2023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56781-8F36-4EDE-BBC4-D8930959A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354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74CCE-8287-408D-8DBD-CD4CBA4F4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99D3-B5CB-4FD9-8C71-8574F4BAFC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B383DE-9A22-4ED9-8629-2202BFC975AB}"/>
              </a:ext>
            </a:extLst>
          </p:cNvPr>
          <p:cNvSpPr/>
          <p:nvPr userDrawn="1"/>
        </p:nvSpPr>
        <p:spPr>
          <a:xfrm>
            <a:off x="0" y="-1"/>
            <a:ext cx="9144000" cy="10424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517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81AE0-0794-47D7-BDB6-B86A096CF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7FEB3-BD27-4975-93D6-BD950722B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428C7-5E34-4EE0-AB77-3944035F2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5CCD-9AB6-40FB-96C1-A20B203FD17E}" type="datetime1">
              <a:rPr lang="en-US" smtClean="0"/>
              <a:pPr/>
              <a:t>1/24/2023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13D18-55BC-49AD-AB18-E73CACAC1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SOEN 6431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60A9E-8871-447A-92D4-13AF575CF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99D3-B5CB-4FD9-8C71-8574F4BAFC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34911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0D273-2738-4E65-BB94-6D24F199D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E9CAD-CC59-48DB-B657-97D264E713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352067-4B7A-4223-8B81-E1BCADCCB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4C19E6-C7CE-404A-BB76-01D07499A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5CCD-9AB6-40FB-96C1-A20B203FD17E}" type="datetime1">
              <a:rPr lang="en-US" smtClean="0"/>
              <a:pPr/>
              <a:t>1/24/2023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70CE64-8800-4BDC-82F5-ACFE52D3B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SOEN 6431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48D9E-D861-458D-8005-3D13B1623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99D3-B5CB-4FD9-8C71-8574F4BAFC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738312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43F54-704F-42C0-AF8E-5D67F6D65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5CF35-AF90-4C04-8B61-FCBC841F0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5B11B1-2495-450B-8AF7-52B902D73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A28C20-A95B-42D0-A475-6E94A8D7FF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B140C-6C66-42B1-9DBD-8743655451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24E751-D97D-41BE-924C-BD645D928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5CCD-9AB6-40FB-96C1-A20B203FD17E}" type="datetime1">
              <a:rPr lang="en-US" smtClean="0"/>
              <a:pPr/>
              <a:t>1/24/2023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FA5A72-7CA9-46E7-9AA6-942224D72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SOEN 6431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895B1A-24B3-4F6C-BC68-2BF0045ED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99D3-B5CB-4FD9-8C71-8574F4BAFC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54553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7A91D-3AA2-490A-B048-FABA3B033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7EBF5-17F5-464F-97F8-6A6FCDCB3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6655D9-3EA7-489B-B2CF-35AEBFB0B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0EFEB6-8A84-48AC-A23F-4C35ADB85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3B3B88-9C14-4885-80F6-D9C6B9B984F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955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459B74-8F67-4CE1-8165-357B37A6B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5CCD-9AB6-40FB-96C1-A20B203FD17E}" type="datetime1">
              <a:rPr lang="en-US" smtClean="0"/>
              <a:pPr/>
              <a:t>1/24/2023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1DC245-A417-45D9-8BBC-8C7FFC5A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SOEN 6431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58659-D7F3-4F3E-8AAD-5D9D102D7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99D3-B5CB-4FD9-8C71-8574F4BAFC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4908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52FD0-7B88-40AB-A2F4-CEC020345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4183D-1994-4490-AB7F-18E3D386E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FDE9A1-E30E-4279-92ED-0464840A6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3C486C-4C21-4330-9F40-CD4F00659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5CCD-9AB6-40FB-96C1-A20B203FD17E}" type="datetime1">
              <a:rPr lang="en-US" smtClean="0"/>
              <a:pPr/>
              <a:t>1/24/2023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864F15-26D8-4BE5-A8D8-1F6860074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SOEN 6431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88DDEE-376D-420B-BC9F-38C6A6813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99D3-B5CB-4FD9-8C71-8574F4BAFC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85556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47700-1CF2-4C3D-AAD6-62F6DFEAE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C0CFFB-1582-4D61-88FE-F5338CA130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81FFEB-4BE8-4B94-B998-FFD8BE4FD6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9AA272-E8FF-47EB-B7F2-4193BEC29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5CCD-9AB6-40FB-96C1-A20B203FD17E}" type="datetime1">
              <a:rPr lang="en-US" smtClean="0"/>
              <a:pPr/>
              <a:t>1/24/2023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F9DE99-F85A-48B8-AAFC-406319D4C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B5191-1671-4C3B-9CFC-F3E6BB6CA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99D3-B5CB-4FD9-8C71-8574F4BAFC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310598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3062B0-D169-4438-BA8E-EE8238370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02473-78A0-4A7E-AA2C-127707BF8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9FDF6-3469-49F4-928B-273190178F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05CCD-9AB6-40FB-96C1-A20B203FD17E}" type="datetime1">
              <a:rPr lang="en-US" smtClean="0"/>
              <a:pPr/>
              <a:t>1/24/2023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6DCC1-53F3-4B7F-B1CE-62A05FE8D6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SOEN 6431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5E291-43A3-4F80-8E2E-845F560535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499D3-B5CB-4FD9-8C71-8574F4BAFC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43">
            <a:extLst>
              <a:ext uri="{FF2B5EF4-FFF2-40B4-BE49-F238E27FC236}">
                <a16:creationId xmlns:a16="http://schemas.microsoft.com/office/drawing/2014/main" id="{9A0E8370-703B-437C-AB5A-E87A0C8DE511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0" y="9525"/>
            <a:ext cx="9144000" cy="1028700"/>
          </a:xfrm>
          <a:prstGeom prst="rect">
            <a:avLst/>
          </a:prstGeom>
          <a:solidFill>
            <a:schemeClr val="tx1">
              <a:alpha val="51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91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60" r:id="rId1"/>
    <p:sldLayoutId id="2147484361" r:id="rId2"/>
    <p:sldLayoutId id="2147484362" r:id="rId3"/>
    <p:sldLayoutId id="2147484363" r:id="rId4"/>
    <p:sldLayoutId id="2147484364" r:id="rId5"/>
    <p:sldLayoutId id="2147484365" r:id="rId6"/>
    <p:sldLayoutId id="2147484366" r:id="rId7"/>
    <p:sldLayoutId id="2147484367" r:id="rId8"/>
    <p:sldLayoutId id="2147484368" r:id="rId9"/>
    <p:sldLayoutId id="2147484369" r:id="rId10"/>
    <p:sldLayoutId id="2147484370" r:id="rId11"/>
    <p:sldLayoutId id="2147483662" r:id="rId12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ahmed@cs.queensu.c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se.csc.ncsu.edu/dmse/dmse-icse08-tutorial.pdf" TargetMode="External"/><Relationship Id="rId4" Type="http://schemas.openxmlformats.org/officeDocument/2006/relationships/hyperlink" Target="mailto:xie@csc.ncsu.edu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CFB175-4971-4C0C-B48A-4EBF5A532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CA" sz="3500">
                <a:solidFill>
                  <a:srgbClr val="FFFFFF"/>
                </a:solidFill>
              </a:rPr>
              <a:t>Back to Software Traceability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49490-C734-452F-BA51-E680CFDEB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371600" y="1984248"/>
            <a:ext cx="30861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00">
                <a:solidFill>
                  <a:srgbClr val="FFFFFF"/>
                </a:solidFill>
              </a:rPr>
              <a:t>COMP 354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3D47D-50BF-4A8E-BAAF-A3B9FCDCB7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27698" y="6455664"/>
            <a:ext cx="2057400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9A2B4F1D-0CA0-4319-8DD8-D7CE08A1B3CD}" type="datetime1"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>
                <a:spcAft>
                  <a:spcPts val="600"/>
                </a:spcAft>
              </a:pPr>
              <a:t>1/24/2023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B5881-C4B7-4549-A973-84EEDF246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8240" y="6455664"/>
            <a:ext cx="33604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3C499D3-B5CB-4FD9-8C71-8574F4BAFCC3}" type="slidenum"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0579A5B6-8831-4F60-B7A1-CA41BEF5F5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0482930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85853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Percentage of Project Costs Devoted to Maintenance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85ABE4-569C-4A5A-A9F7-17FCFB59C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18" y="1675227"/>
            <a:ext cx="7660763" cy="4394199"/>
          </a:xfrm>
          <a:prstGeom prst="rect">
            <a:avLst/>
          </a:prstGeom>
        </p:spPr>
      </p:pic>
      <p:sp>
        <p:nvSpPr>
          <p:cNvPr id="102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A. E. Hassan and T. Xie: Mining Software Engineering Data</a:t>
            </a:r>
          </a:p>
        </p:txBody>
      </p:sp>
      <p:sp>
        <p:nvSpPr>
          <p:cNvPr id="102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1E56CF9-4204-478D-93CE-2D17E87E5704}" type="slidenum">
              <a:rPr lang="en-US" sz="1200"/>
              <a:pPr>
                <a:spcAft>
                  <a:spcPts val="600"/>
                </a:spcAft>
              </a:pPr>
              <a:t>10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48892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Rectangle 75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795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61" name="Group 77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79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6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63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64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054" name="Rectangle 2"/>
          <p:cNvSpPr>
            <a:spLocks noGrp="1" noChangeArrowheads="1"/>
          </p:cNvSpPr>
          <p:nvPr>
            <p:ph type="title"/>
          </p:nvPr>
        </p:nvSpPr>
        <p:spPr>
          <a:xfrm>
            <a:off x="666473" y="4760132"/>
            <a:ext cx="2960565" cy="1777829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000"/>
              <a:t>Survey of Software Maintenance Activities</a:t>
            </a:r>
          </a:p>
        </p:txBody>
      </p:sp>
      <p:sp>
        <p:nvSpPr>
          <p:cNvPr id="2065" name="Freeform: Shape 98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339023-14B4-4DD9-B239-B24B5ECAF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00" y="673196"/>
            <a:ext cx="8185545" cy="3356618"/>
          </a:xfrm>
          <a:prstGeom prst="rect">
            <a:avLst/>
          </a:prstGeom>
        </p:spPr>
      </p:pic>
      <p:sp>
        <p:nvSpPr>
          <p:cNvPr id="2055" name="Rectangle 3"/>
          <p:cNvSpPr>
            <a:spLocks noGrp="1" noChangeArrowheads="1"/>
          </p:cNvSpPr>
          <p:nvPr>
            <p:ph idx="1"/>
          </p:nvPr>
        </p:nvSpPr>
        <p:spPr>
          <a:xfrm>
            <a:off x="3838835" y="4767660"/>
            <a:ext cx="4711405" cy="1770300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sz="1600" b="1"/>
              <a:t>Perfective:</a:t>
            </a:r>
            <a:r>
              <a:rPr lang="en-US" sz="1600"/>
              <a:t> add new functionality</a:t>
            </a:r>
          </a:p>
          <a:p>
            <a:pPr eaLnBrk="1" hangingPunct="1"/>
            <a:r>
              <a:rPr lang="en-US" sz="1600" b="1"/>
              <a:t>Corrective:</a:t>
            </a:r>
            <a:r>
              <a:rPr lang="en-US" sz="1600"/>
              <a:t> fix faults</a:t>
            </a:r>
          </a:p>
          <a:p>
            <a:pPr eaLnBrk="1" hangingPunct="1"/>
            <a:r>
              <a:rPr lang="en-US" sz="1600" b="1"/>
              <a:t>Adaptive:</a:t>
            </a:r>
            <a:r>
              <a:rPr lang="en-US" sz="1600"/>
              <a:t> new file formats, refactoring </a:t>
            </a:r>
          </a:p>
        </p:txBody>
      </p:sp>
    </p:spTree>
    <p:extLst>
      <p:ext uri="{BB962C8B-B14F-4D97-AF65-F5344CB8AC3E}">
        <p14:creationId xmlns:p14="http://schemas.microsoft.com/office/powerpoint/2010/main" val="139500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0075" y="-4763"/>
            <a:ext cx="2500311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0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71525" y="190501"/>
            <a:ext cx="2164556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3100">
                <a:solidFill>
                  <a:schemeClr val="bg1"/>
                </a:solidFill>
              </a:rPr>
              <a:t>Source Control Repositories</a:t>
            </a:r>
          </a:p>
        </p:txBody>
      </p:sp>
    </p:spTree>
    <p:extLst>
      <p:ext uri="{BB962C8B-B14F-4D97-AF65-F5344CB8AC3E}">
        <p14:creationId xmlns:p14="http://schemas.microsoft.com/office/powerpoint/2010/main" val="737806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647271" y="1012004"/>
            <a:ext cx="2562119" cy="2340796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solidFill>
                  <a:srgbClr val="FFFFFF"/>
                </a:solidFill>
              </a:rPr>
              <a:t>Source Control Repositories</a:t>
            </a:r>
          </a:p>
        </p:txBody>
      </p:sp>
      <p:sp>
        <p:nvSpPr>
          <p:cNvPr id="307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2728" y="6356350"/>
            <a:ext cx="30861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A. E. Hassan and T. Xie: Mining Software Engineering Data</a:t>
            </a:r>
          </a:p>
        </p:txBody>
      </p:sp>
      <p:sp>
        <p:nvSpPr>
          <p:cNvPr id="307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4665" y="6356350"/>
            <a:ext cx="47068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CEC1885-2DBA-42CA-846B-17800B00D516}" type="slidenum">
              <a:rPr lang="en-US" sz="100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 sz="100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3080" name="Rectangle 3">
            <a:extLst>
              <a:ext uri="{FF2B5EF4-FFF2-40B4-BE49-F238E27FC236}">
                <a16:creationId xmlns:a16="http://schemas.microsoft.com/office/drawing/2014/main" id="{175D7F32-0819-48CE-BD7D-DBF7741841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1104740"/>
              </p:ext>
            </p:extLst>
          </p:nvPr>
        </p:nvGraphicFramePr>
        <p:xfrm>
          <a:off x="4885832" y="136525"/>
          <a:ext cx="4148940" cy="5365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17129B7-845D-4B70-AAF3-F94FBC73F8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4460" y="3641383"/>
            <a:ext cx="4407173" cy="3198047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403177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Change Propagation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BF82A6-03FB-4EB0-9629-4575C21EC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58" y="1675227"/>
            <a:ext cx="8100082" cy="4394199"/>
          </a:xfrm>
          <a:prstGeom prst="rect">
            <a:avLst/>
          </a:prstGeom>
        </p:spPr>
      </p:pic>
      <p:sp>
        <p:nvSpPr>
          <p:cNvPr id="2662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A. E. Hassan and T. Xie: Mining Software Engineering Data</a:t>
            </a: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83A6A80-AACE-4DDB-A05B-2FE418887237}" type="slidenum">
              <a:rPr lang="en-US" sz="1200"/>
              <a:pPr>
                <a:spcAft>
                  <a:spcPts val="600"/>
                </a:spcAft>
              </a:pPr>
              <a:t>14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626092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359545" y="1070800"/>
            <a:ext cx="2954766" cy="5583126"/>
          </a:xfrm>
        </p:spPr>
        <p:txBody>
          <a:bodyPr>
            <a:normAutofit/>
          </a:bodyPr>
          <a:lstStyle/>
          <a:p>
            <a:pPr algn="r" eaLnBrk="1" hangingPunct="1"/>
            <a:r>
              <a:rPr lang="en-US" sz="4400"/>
              <a:t>Guiding Change Propagation</a:t>
            </a:r>
          </a:p>
        </p:txBody>
      </p:sp>
      <p:sp>
        <p:nvSpPr>
          <p:cNvPr id="2765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320400"/>
            <a:ext cx="30861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60000"/>
                  </a:schemeClr>
                </a:solidFill>
              </a:rPr>
              <a:t>A. E. Hassan and T. Xie: Mining Software Engineering Data</a:t>
            </a: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32040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E8B35EF-DC41-4739-AC82-9B0230A53EBD}" type="slidenum">
              <a:rPr lang="en-US">
                <a:solidFill>
                  <a:schemeClr val="tx1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6039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656" name="Rectangle 3">
            <a:extLst>
              <a:ext uri="{FF2B5EF4-FFF2-40B4-BE49-F238E27FC236}">
                <a16:creationId xmlns:a16="http://schemas.microsoft.com/office/drawing/2014/main" id="{98782CC9-7BBB-4725-8717-4F1496ED8D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2425389"/>
              </p:ext>
            </p:extLst>
          </p:nvPr>
        </p:nvGraphicFramePr>
        <p:xfrm>
          <a:off x="3831401" y="1070800"/>
          <a:ext cx="4683949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2379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/>
          </a:bodyPr>
          <a:lstStyle/>
          <a:p>
            <a:pPr eaLnBrk="1" hangingPunct="1"/>
            <a:r>
              <a:rPr lang="en-US" b="1" dirty="0"/>
              <a:t>Code Sticky Notes</a:t>
            </a:r>
          </a:p>
        </p:txBody>
      </p:sp>
      <p:sp>
        <p:nvSpPr>
          <p:cNvPr id="28681" name="Rectangle 3"/>
          <p:cNvSpPr>
            <a:spLocks noGrp="1" noChangeArrowheads="1"/>
          </p:cNvSpPr>
          <p:nvPr>
            <p:ph idx="1"/>
          </p:nvPr>
        </p:nvSpPr>
        <p:spPr>
          <a:xfrm>
            <a:off x="3724073" y="2314808"/>
            <a:ext cx="5267527" cy="390901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1800" b="1" dirty="0"/>
              <a:t>Traditional dependency graphs and program understanding models usually do not use historical information</a:t>
            </a:r>
          </a:p>
          <a:p>
            <a:pPr eaLnBrk="1" hangingPunct="1"/>
            <a:r>
              <a:rPr lang="en-US" sz="1800" b="1" dirty="0"/>
              <a:t>Static dependencies capture only a static view of a system – not enough detail!</a:t>
            </a:r>
          </a:p>
          <a:p>
            <a:pPr eaLnBrk="1" hangingPunct="1"/>
            <a:r>
              <a:rPr lang="en-US" sz="1800" b="1" dirty="0"/>
              <a:t>Development history can help understand the current structure (architecture) of a software system</a:t>
            </a:r>
          </a:p>
          <a:p>
            <a:pPr eaLnBrk="1" hangingPunct="1"/>
            <a:endParaRPr lang="en-US" sz="1800" b="1" dirty="0"/>
          </a:p>
          <a:p>
            <a:pPr marL="0" indent="0">
              <a:buNone/>
            </a:pPr>
            <a:r>
              <a:rPr lang="en-US" sz="1800" b="1" dirty="0">
                <a:cs typeface="Arial" pitchFamily="34" charset="0"/>
              </a:rPr>
              <a:t>[</a:t>
            </a:r>
            <a:r>
              <a:rPr lang="en-US" sz="1800" b="1" dirty="0">
                <a:cs typeface="Arial" pitchFamily="34" charset="0"/>
                <a:sym typeface="Wingdings" pitchFamily="2" charset="2"/>
              </a:rPr>
              <a:t>Hassan </a:t>
            </a:r>
            <a:r>
              <a:rPr lang="en-US" sz="1800" b="1" dirty="0">
                <a:cs typeface="Arial" pitchFamily="34" charset="0"/>
              </a:rPr>
              <a:t>&amp; Holt 04]</a:t>
            </a:r>
          </a:p>
          <a:p>
            <a:pPr marL="0" indent="0" eaLnBrk="1" hangingPunct="1">
              <a:buNone/>
            </a:pPr>
            <a:endParaRPr lang="en-US" sz="1800" b="1" dirty="0"/>
          </a:p>
        </p:txBody>
      </p:sp>
      <p:pic>
        <p:nvPicPr>
          <p:cNvPr id="28682" name="Picture 28678">
            <a:extLst>
              <a:ext uri="{FF2B5EF4-FFF2-40B4-BE49-F238E27FC236}">
                <a16:creationId xmlns:a16="http://schemas.microsoft.com/office/drawing/2014/main" id="{A1986411-05CF-419B-9D88-BDC5FA8A6F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797" r="31364" b="-1"/>
          <a:stretch/>
        </p:blipFill>
        <p:spPr>
          <a:xfrm>
            <a:off x="20" y="10"/>
            <a:ext cx="3476673" cy="6857990"/>
          </a:xfrm>
          <a:prstGeom prst="rect">
            <a:avLst/>
          </a:prstGeom>
          <a:effectLst/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 w="19050">
            <a:solidFill>
              <a:srgbClr val="DFE3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7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724072" y="6356350"/>
            <a:ext cx="3104351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A. E. Hassan and T. </a:t>
            </a:r>
            <a:r>
              <a:rPr lang="en-US" err="1"/>
              <a:t>Xie</a:t>
            </a:r>
            <a:r>
              <a:rPr lang="en-US"/>
              <a:t>: Mining Software Engineering Data</a:t>
            </a: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25281" y="6356350"/>
            <a:ext cx="89006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2DB7C18-F815-462A-A0F1-C5E0F3BDB81B}" type="slidenum">
              <a:rPr lang="en-US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528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322326" y="411480"/>
            <a:ext cx="8401050" cy="1106424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100" b="1" dirty="0"/>
              <a:t>Studying Conway’s Law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29702" name="Picture 4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22326" y="2822141"/>
            <a:ext cx="5026914" cy="2310997"/>
          </a:xfrm>
          <a:prstGeom prst="rect">
            <a:avLst/>
          </a:prstGeom>
          <a:noFill/>
        </p:spPr>
      </p:pic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7850" y="1721922"/>
            <a:ext cx="3163824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5954064" y="2020824"/>
            <a:ext cx="2961336" cy="3959352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sz="2000" dirty="0"/>
              <a:t>Conway’s Law:</a:t>
            </a:r>
          </a:p>
          <a:p>
            <a:pPr lvl="1" eaLnBrk="1" hangingPunct="1">
              <a:buFontTx/>
              <a:buNone/>
            </a:pPr>
            <a:r>
              <a:rPr lang="en-US" sz="2000" dirty="0"/>
              <a:t>“</a:t>
            </a:r>
            <a:r>
              <a:rPr lang="en-US" sz="2000" i="1" dirty="0"/>
              <a:t>The structure of a software system is a direct reflection of the structure of the development team</a:t>
            </a:r>
            <a:r>
              <a:rPr lang="en-US" sz="2000" dirty="0"/>
              <a:t>”</a:t>
            </a:r>
          </a:p>
          <a:p>
            <a:pPr eaLnBrk="1" hangingPunct="1"/>
            <a:endParaRPr lang="en-US" sz="2000" dirty="0"/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A. E. Hassan and T. Xie: Mining Software Engineering Data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4652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443F2B8-4D42-4FB2-BFA8-3116E5DC37AC}" type="slidenum"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703" name="Text Box 5"/>
          <p:cNvSpPr txBox="1">
            <a:spLocks noChangeArrowheads="1"/>
          </p:cNvSpPr>
          <p:nvPr/>
        </p:nvSpPr>
        <p:spPr bwMode="auto">
          <a:xfrm>
            <a:off x="6877050" y="6019800"/>
            <a:ext cx="2819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cs typeface="Arial" pitchFamily="34" charset="0"/>
              </a:rPr>
              <a:t>[</a:t>
            </a:r>
            <a:r>
              <a:rPr lang="en-US" sz="2000">
                <a:solidFill>
                  <a:srgbClr val="000000"/>
                </a:solidFill>
                <a:cs typeface="Arial" pitchFamily="34" charset="0"/>
                <a:sym typeface="Wingdings" pitchFamily="2" charset="2"/>
              </a:rPr>
              <a:t>Bowman </a:t>
            </a:r>
            <a:r>
              <a:rPr lang="en-US" sz="2000">
                <a:solidFill>
                  <a:srgbClr val="000000"/>
                </a:solidFill>
                <a:cs typeface="Arial" pitchFamily="34" charset="0"/>
              </a:rPr>
              <a:t>et al. 99]</a:t>
            </a:r>
          </a:p>
        </p:txBody>
      </p:sp>
    </p:spTree>
    <p:extLst>
      <p:ext uri="{BB962C8B-B14F-4D97-AF65-F5344CB8AC3E}">
        <p14:creationId xmlns:p14="http://schemas.microsoft.com/office/powerpoint/2010/main" val="584464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Linux: Conceptual, Ownership, Concrete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E93BC6-6811-42E2-A383-09957A42A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00" y="2246790"/>
            <a:ext cx="8178799" cy="3251073"/>
          </a:xfrm>
          <a:prstGeom prst="rect">
            <a:avLst/>
          </a:prstGeom>
        </p:spPr>
      </p:pic>
      <p:sp>
        <p:nvSpPr>
          <p:cNvPr id="3072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A. E. Hassan and T. Xie: Mining Software Engineering Data</a:t>
            </a:r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E8D2B79-38CB-48D6-A4E4-58CDF634948D}" type="slidenum">
              <a:rPr lang="en-US" sz="1200"/>
              <a:pPr>
                <a:spcAft>
                  <a:spcPts val="600"/>
                </a:spcAft>
              </a:pPr>
              <a:t>18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50515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 156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659" y="321731"/>
            <a:ext cx="5293730" cy="25953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02" name="Rectangle 2"/>
          <p:cNvSpPr>
            <a:spLocks noGrp="1" noChangeArrowheads="1"/>
          </p:cNvSpPr>
          <p:nvPr>
            <p:ph type="title"/>
          </p:nvPr>
        </p:nvSpPr>
        <p:spPr>
          <a:xfrm>
            <a:off x="393192" y="491260"/>
            <a:ext cx="4945641" cy="21473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400">
                <a:solidFill>
                  <a:srgbClr val="FFFFFF"/>
                </a:solidFill>
              </a:rPr>
              <a:t>Measuring Quality of Mining approach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392E632E-3F30-4018-960F-EE3228045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6887" y="3085476"/>
            <a:ext cx="2998678" cy="3449681"/>
          </a:xfrm>
          <a:prstGeom prst="rect">
            <a:avLst/>
          </a:prstGeom>
          <a:solidFill>
            <a:srgbClr val="FD7C74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38" y="2209800"/>
            <a:ext cx="3207287" cy="4687458"/>
          </a:xfrm>
          <a:prstGeom prst="rect">
            <a:avLst/>
          </a:prstGeom>
        </p:spPr>
      </p:pic>
      <p:sp>
        <p:nvSpPr>
          <p:cNvPr id="161" name="Rectangle 160">
            <a:extLst>
              <a:ext uri="{FF2B5EF4-FFF2-40B4-BE49-F238E27FC236}">
                <a16:creationId xmlns:a16="http://schemas.microsoft.com/office/drawing/2014/main" id="{0015B939-F527-4117-B775-533A401685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74136" y="3090672"/>
            <a:ext cx="2167128" cy="1636776"/>
          </a:xfrm>
          <a:prstGeom prst="rect">
            <a:avLst/>
          </a:prstGeom>
          <a:solidFill>
            <a:srgbClr val="FD7C74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214" name="Picture 22" descr="\text{Recall}=\frac{tp}{tp+fn} \,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15983" y="3630539"/>
            <a:ext cx="1883432" cy="571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" name="Rectangle 162">
            <a:extLst>
              <a:ext uri="{FF2B5EF4-FFF2-40B4-BE49-F238E27FC236}">
                <a16:creationId xmlns:a16="http://schemas.microsoft.com/office/drawing/2014/main" id="{522BCFB4-3880-430A-9E42-4D844E8F6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74136" y="4901184"/>
            <a:ext cx="2167128" cy="1636776"/>
          </a:xfrm>
          <a:prstGeom prst="rect">
            <a:avLst/>
          </a:prstGeom>
          <a:solidFill>
            <a:srgbClr val="FD7C74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216" name="Picture 24" descr="\text{Precision}=\frac{tp}{tp+fp} \, 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14756" y="5471209"/>
            <a:ext cx="1885886" cy="493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3192" y="6535157"/>
            <a:ext cx="4945641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A. E. Hassan and T. Xie: Mining Software Engineering Data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7731" y="321732"/>
            <a:ext cx="3234970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03" name="Rectangle 4"/>
          <p:cNvSpPr>
            <a:spLocks noChangeArrowheads="1"/>
          </p:cNvSpPr>
          <p:nvPr/>
        </p:nvSpPr>
        <p:spPr bwMode="auto">
          <a:xfrm>
            <a:off x="5633048" y="379562"/>
            <a:ext cx="2968903" cy="5714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FFFFFF"/>
                </a:solidFill>
              </a:rPr>
              <a:t>We want:</a:t>
            </a:r>
          </a:p>
          <a:p>
            <a:pPr marL="742950" lvl="1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FFFFFF"/>
                </a:solidFill>
              </a:rPr>
              <a:t>High Precision to avoid wasting time</a:t>
            </a:r>
          </a:p>
          <a:p>
            <a:pPr marL="742950" lvl="1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FFFFFF"/>
                </a:solidFill>
              </a:rPr>
              <a:t>High Recall to avoid bugs</a:t>
            </a:r>
          </a:p>
        </p:txBody>
      </p:sp>
      <p:sp>
        <p:nvSpPr>
          <p:cNvPr id="410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63479" y="6535157"/>
            <a:ext cx="538472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9E3AACB-2EE9-4BD8-98EA-0A7C4EC785C8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Rectangle 1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241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800600" y="484632"/>
            <a:ext cx="3974689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CA" sz="3500"/>
              <a:t>Mining Software Repositories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599" y="2121408"/>
            <a:ext cx="3974689" cy="4050792"/>
          </a:xfrm>
        </p:spPr>
        <p:txBody>
          <a:bodyPr>
            <a:normAutofit/>
          </a:bodyPr>
          <a:lstStyle/>
          <a:p>
            <a:r>
              <a:rPr lang="en-US" sz="1600"/>
              <a:t>The following lecture notes are a subset of the notes available at:</a:t>
            </a:r>
          </a:p>
          <a:p>
            <a:endParaRPr lang="en-US" sz="1600"/>
          </a:p>
          <a:p>
            <a:pPr>
              <a:buNone/>
            </a:pPr>
            <a:r>
              <a:rPr lang="en-US" sz="1600"/>
              <a:t>http://ase.csc.ncsu.edu/dmse/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9420" y="6272784"/>
            <a:ext cx="390986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>
                <a:solidFill>
                  <a:srgbClr val="FFFFFF"/>
                </a:solidFill>
              </a:rPr>
              <a:t>A. E. Hassan and T. Xie: Mining Software Engineering Data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A75B865-3BF7-4765-A628-00C141833C42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25" name="Picture 7">
            <a:extLst>
              <a:ext uri="{FF2B5EF4-FFF2-40B4-BE49-F238E27FC236}">
                <a16:creationId xmlns:a16="http://schemas.microsoft.com/office/drawing/2014/main" id="{9B781186-DB8E-4AD9-AAA9-3C31CCDC2D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75" r="27367"/>
          <a:stretch/>
        </p:blipFill>
        <p:spPr>
          <a:xfrm>
            <a:off x="20" y="10"/>
            <a:ext cx="4549857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5826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0075" y="-4763"/>
            <a:ext cx="2500311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5" y="190501"/>
            <a:ext cx="2164556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3100">
                <a:solidFill>
                  <a:schemeClr val="bg1"/>
                </a:solidFill>
              </a:rPr>
              <a:t>Source Control and Bug Repositories</a:t>
            </a:r>
          </a:p>
        </p:txBody>
      </p:sp>
    </p:spTree>
    <p:extLst>
      <p:ext uri="{BB962C8B-B14F-4D97-AF65-F5344CB8AC3E}">
        <p14:creationId xmlns:p14="http://schemas.microsoft.com/office/powerpoint/2010/main" val="1406163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pPr eaLnBrk="1" hangingPunct="1"/>
            <a:r>
              <a:rPr lang="en-US">
                <a:solidFill>
                  <a:srgbClr val="FFFFFF"/>
                </a:solidFill>
              </a:rPr>
              <a:t>Predicting Bugs</a:t>
            </a:r>
          </a:p>
        </p:txBody>
      </p:sp>
      <p:sp>
        <p:nvSpPr>
          <p:cNvPr id="3277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62728" y="6356350"/>
            <a:ext cx="30861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A. E. Hassan and T. Xie: Mining Software Engineering Data</a:t>
            </a:r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44665" y="6356350"/>
            <a:ext cx="47068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D6AB672-7C40-40C6-BB9A-8DFFF754D3D7}" type="slidenum">
              <a:rPr lang="en-US" sz="100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21</a:t>
            </a:fld>
            <a:endParaRPr lang="en-US" sz="100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32775" name="Rectangle 3">
            <a:extLst>
              <a:ext uri="{FF2B5EF4-FFF2-40B4-BE49-F238E27FC236}">
                <a16:creationId xmlns:a16="http://schemas.microsoft.com/office/drawing/2014/main" id="{A503C79E-6571-412F-BE83-95EEE5E284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3354712"/>
              </p:ext>
            </p:extLst>
          </p:nvPr>
        </p:nvGraphicFramePr>
        <p:xfrm>
          <a:off x="3648828" y="-1"/>
          <a:ext cx="5495171" cy="6721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10444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Using Imports in Eclipse to Predict Bugs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5C096A-0E92-418C-87E4-9BE5834CD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50" y="1675227"/>
            <a:ext cx="7953298" cy="4394199"/>
          </a:xfrm>
          <a:prstGeom prst="rect">
            <a:avLst/>
          </a:prstGeom>
        </p:spPr>
      </p:pic>
      <p:sp>
        <p:nvSpPr>
          <p:cNvPr id="3379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A. E. Hassan and T. Xie: Mining Software Engineering Data</a:t>
            </a: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44DEF53-D397-4BE1-94CA-999F249B2E10}" type="slidenum">
              <a:rPr lang="en-US" sz="1200"/>
              <a:pPr>
                <a:spcAft>
                  <a:spcPts val="600"/>
                </a:spcAft>
              </a:pPr>
              <a:t>22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857233675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343486"/>
            <a:ext cx="857909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75" name="Rectangle 6"/>
          <p:cNvSpPr>
            <a:spLocks noChangeArrowheads="1"/>
          </p:cNvSpPr>
          <p:nvPr/>
        </p:nvSpPr>
        <p:spPr bwMode="auto">
          <a:xfrm>
            <a:off x="394554" y="466578"/>
            <a:ext cx="8354891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Don’t program on Fridays ;-)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1448631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3711B85-CAFB-447E-A8E9-64E6BA667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242231"/>
            <a:ext cx="8381999" cy="481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906275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827" name="Rectangle 141">
            <a:extLst>
              <a:ext uri="{FF2B5EF4-FFF2-40B4-BE49-F238E27FC236}">
                <a16:creationId xmlns:a16="http://schemas.microsoft.com/office/drawing/2014/main" id="{6EFFF4A2-EB01-4738-9824-8D9A72A51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2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26948" y="4535424"/>
            <a:ext cx="2763774" cy="1591056"/>
          </a:xfrm>
        </p:spPr>
        <p:txBody>
          <a:bodyPr anchor="t">
            <a:normAutofit/>
          </a:bodyPr>
          <a:lstStyle/>
          <a:p>
            <a:pPr eaLnBrk="1" hangingPunct="1"/>
            <a:r>
              <a:rPr lang="en-US" sz="3000"/>
              <a:t>Classifying Changes as Buggy or Clean</a:t>
            </a:r>
          </a:p>
        </p:txBody>
      </p:sp>
      <p:pic>
        <p:nvPicPr>
          <p:cNvPr id="34825" name="Picture 34824">
            <a:extLst>
              <a:ext uri="{FF2B5EF4-FFF2-40B4-BE49-F238E27FC236}">
                <a16:creationId xmlns:a16="http://schemas.microsoft.com/office/drawing/2014/main" id="{7174D1E1-6D3C-4F5A-8081-0805F757AE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81" r="2179" b="-3"/>
          <a:stretch/>
        </p:blipFill>
        <p:spPr>
          <a:xfrm>
            <a:off x="20" y="10"/>
            <a:ext cx="3428980" cy="422451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559CB4A-4ADF-48B7-A207-355F337C662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127" r="20349" b="1"/>
          <a:stretch/>
        </p:blipFill>
        <p:spPr>
          <a:xfrm>
            <a:off x="2667000" y="10"/>
            <a:ext cx="6477000" cy="4226709"/>
          </a:xfrm>
          <a:prstGeom prst="rect">
            <a:avLst/>
          </a:prstGeom>
        </p:spPr>
      </p:pic>
      <p:sp>
        <p:nvSpPr>
          <p:cNvPr id="34821" name="Rectangle 1027"/>
          <p:cNvSpPr>
            <a:spLocks noGrp="1" noChangeArrowheads="1"/>
          </p:cNvSpPr>
          <p:nvPr>
            <p:ph idx="1"/>
          </p:nvPr>
        </p:nvSpPr>
        <p:spPr>
          <a:xfrm>
            <a:off x="3806190" y="4535424"/>
            <a:ext cx="3374136" cy="1618488"/>
          </a:xfrm>
        </p:spPr>
        <p:txBody>
          <a:bodyPr>
            <a:normAutofit/>
          </a:bodyPr>
          <a:lstStyle/>
          <a:p>
            <a:pPr eaLnBrk="1" hangingPunct="1"/>
            <a:r>
              <a:rPr lang="en-US" sz="1700" dirty="0"/>
              <a:t>Given a change can we warn a developer that there is a bug in it?</a:t>
            </a:r>
          </a:p>
          <a:p>
            <a:pPr lvl="1" eaLnBrk="1" hangingPunct="1"/>
            <a:r>
              <a:rPr lang="en-US" sz="1700" dirty="0"/>
              <a:t>Recall/Precision in 50-60% range</a:t>
            </a:r>
          </a:p>
        </p:txBody>
      </p:sp>
      <p:grpSp>
        <p:nvGrpSpPr>
          <p:cNvPr id="34828" name="Group 143">
            <a:extLst>
              <a:ext uri="{FF2B5EF4-FFF2-40B4-BE49-F238E27FC236}">
                <a16:creationId xmlns:a16="http://schemas.microsoft.com/office/drawing/2014/main" id="{D4469D90-62FA-49B2-981E-5305361D5A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76777" y="4592474"/>
            <a:ext cx="846287" cy="847206"/>
            <a:chOff x="8183879" y="1000124"/>
            <a:chExt cx="1562267" cy="1172973"/>
          </a:xfrm>
        </p:grpSpPr>
        <p:sp>
          <p:nvSpPr>
            <p:cNvPr id="145" name="Freeform 5">
              <a:extLst>
                <a:ext uri="{FF2B5EF4-FFF2-40B4-BE49-F238E27FC236}">
                  <a16:creationId xmlns:a16="http://schemas.microsoft.com/office/drawing/2014/main" id="{281E6897-9689-4C48-ADC3-9F41AAE3A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29" name="Freeform 5">
              <a:extLst>
                <a:ext uri="{FF2B5EF4-FFF2-40B4-BE49-F238E27FC236}">
                  <a16:creationId xmlns:a16="http://schemas.microsoft.com/office/drawing/2014/main" id="{404E145C-C4EA-4DED-B029-22B811FCEB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481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26948" y="6126480"/>
            <a:ext cx="5388102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A. E. Hassan and T. </a:t>
            </a:r>
            <a:r>
              <a:rPr lang="en-US" sz="1000" dirty="0" err="1">
                <a:solidFill>
                  <a:schemeClr val="tx1">
                    <a:alpha val="80000"/>
                  </a:schemeClr>
                </a:solidFill>
              </a:rPr>
              <a:t>Xie</a:t>
            </a: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: Mining Software Engineering Data</a:t>
            </a: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59902" y="6035040"/>
            <a:ext cx="41148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35CF7981-14D5-4DCE-A5F6-3C8780462A1A}" type="slidenum">
              <a:rPr lang="en-US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24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34823" name="Rectangle 1029"/>
          <p:cNvSpPr>
            <a:spLocks/>
          </p:cNvSpPr>
          <p:nvPr/>
        </p:nvSpPr>
        <p:spPr bwMode="auto">
          <a:xfrm>
            <a:off x="6019702" y="5656643"/>
            <a:ext cx="2257425" cy="32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38" fontAlgn="base">
              <a:spcBef>
                <a:spcPct val="0"/>
              </a:spcBef>
              <a:spcAft>
                <a:spcPts val="600"/>
              </a:spcAft>
              <a:tabLst>
                <a:tab pos="749300" algn="l"/>
              </a:tabLst>
            </a:pPr>
            <a:r>
              <a:rPr lang="en-US" sz="1700" dirty="0">
                <a:solidFill>
                  <a:srgbClr val="000000"/>
                </a:solidFill>
                <a:latin typeface="Gill Sans" pitchFamily="96" charset="0"/>
                <a:cs typeface="Arial" pitchFamily="34" charset="0"/>
                <a:sym typeface="Gill Sans" pitchFamily="96" charset="0"/>
              </a:rPr>
              <a:t>[Sung et al. 06]</a:t>
            </a:r>
          </a:p>
        </p:txBody>
      </p:sp>
    </p:spTree>
    <p:extLst>
      <p:ext uri="{BB962C8B-B14F-4D97-AF65-F5344CB8AC3E}">
        <p14:creationId xmlns:p14="http://schemas.microsoft.com/office/powerpoint/2010/main" val="35639772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D9C3AAE7-6FFD-46F5-ADEF-683A7F84C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844" name="Picture 35843">
            <a:extLst>
              <a:ext uri="{FF2B5EF4-FFF2-40B4-BE49-F238E27FC236}">
                <a16:creationId xmlns:a16="http://schemas.microsoft.com/office/drawing/2014/main" id="{83335A58-E493-4293-BED0-D74D559FB5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561" r="7876" b="-1"/>
          <a:stretch/>
        </p:blipFill>
        <p:spPr>
          <a:xfrm>
            <a:off x="2628483" y="10"/>
            <a:ext cx="6515517" cy="6437136"/>
          </a:xfrm>
          <a:custGeom>
            <a:avLst/>
            <a:gdLst>
              <a:gd name="connsiteX0" fmla="*/ 3944493 w 8687357"/>
              <a:gd name="connsiteY0" fmla="*/ 3980202 h 6437146"/>
              <a:gd name="connsiteX1" fmla="*/ 5117486 w 8687357"/>
              <a:gd name="connsiteY1" fmla="*/ 3980944 h 6437146"/>
              <a:gd name="connsiteX2" fmla="*/ 5301098 w 8687357"/>
              <a:gd name="connsiteY2" fmla="*/ 4086251 h 6437146"/>
              <a:gd name="connsiteX3" fmla="*/ 5889509 w 8687357"/>
              <a:gd name="connsiteY3" fmla="*/ 5105408 h 6437146"/>
              <a:gd name="connsiteX4" fmla="*/ 5887630 w 8687357"/>
              <a:gd name="connsiteY4" fmla="*/ 5314873 h 6437146"/>
              <a:gd name="connsiteX5" fmla="*/ 5303047 w 8687357"/>
              <a:gd name="connsiteY5" fmla="*/ 6333287 h 6437146"/>
              <a:gd name="connsiteX6" fmla="*/ 5123215 w 8687357"/>
              <a:gd name="connsiteY6" fmla="*/ 6437113 h 6437146"/>
              <a:gd name="connsiteX7" fmla="*/ 3948952 w 8687357"/>
              <a:gd name="connsiteY7" fmla="*/ 6434170 h 6437146"/>
              <a:gd name="connsiteX8" fmla="*/ 3766612 w 8687357"/>
              <a:gd name="connsiteY8" fmla="*/ 6331063 h 6437146"/>
              <a:gd name="connsiteX9" fmla="*/ 3178202 w 8687357"/>
              <a:gd name="connsiteY9" fmla="*/ 5311907 h 6437146"/>
              <a:gd name="connsiteX10" fmla="*/ 3178808 w 8687357"/>
              <a:gd name="connsiteY10" fmla="*/ 5100241 h 6437146"/>
              <a:gd name="connsiteX11" fmla="*/ 3764660 w 8687357"/>
              <a:gd name="connsiteY11" fmla="*/ 4084028 h 6437146"/>
              <a:gd name="connsiteX12" fmla="*/ 3944493 w 8687357"/>
              <a:gd name="connsiteY12" fmla="*/ 3980202 h 6437146"/>
              <a:gd name="connsiteX13" fmla="*/ 5699720 w 8687357"/>
              <a:gd name="connsiteY13" fmla="*/ 3489582 h 6437146"/>
              <a:gd name="connsiteX14" fmla="*/ 6163751 w 8687357"/>
              <a:gd name="connsiteY14" fmla="*/ 3489876 h 6437146"/>
              <a:gd name="connsiteX15" fmla="*/ 6236387 w 8687357"/>
              <a:gd name="connsiteY15" fmla="*/ 3531535 h 6437146"/>
              <a:gd name="connsiteX16" fmla="*/ 6469160 w 8687357"/>
              <a:gd name="connsiteY16" fmla="*/ 3934709 h 6437146"/>
              <a:gd name="connsiteX17" fmla="*/ 6468416 w 8687357"/>
              <a:gd name="connsiteY17" fmla="*/ 4017573 h 6437146"/>
              <a:gd name="connsiteX18" fmla="*/ 6237158 w 8687357"/>
              <a:gd name="connsiteY18" fmla="*/ 4420453 h 6437146"/>
              <a:gd name="connsiteX19" fmla="*/ 6166018 w 8687357"/>
              <a:gd name="connsiteY19" fmla="*/ 4461526 h 6437146"/>
              <a:gd name="connsiteX20" fmla="*/ 5701483 w 8687357"/>
              <a:gd name="connsiteY20" fmla="*/ 4460362 h 6437146"/>
              <a:gd name="connsiteX21" fmla="*/ 5629350 w 8687357"/>
              <a:gd name="connsiteY21" fmla="*/ 4419573 h 6437146"/>
              <a:gd name="connsiteX22" fmla="*/ 5396578 w 8687357"/>
              <a:gd name="connsiteY22" fmla="*/ 4016399 h 6437146"/>
              <a:gd name="connsiteX23" fmla="*/ 5396817 w 8687357"/>
              <a:gd name="connsiteY23" fmla="*/ 3932665 h 6437146"/>
              <a:gd name="connsiteX24" fmla="*/ 5628579 w 8687357"/>
              <a:gd name="connsiteY24" fmla="*/ 3530655 h 6437146"/>
              <a:gd name="connsiteX25" fmla="*/ 5699720 w 8687357"/>
              <a:gd name="connsiteY25" fmla="*/ 3489582 h 6437146"/>
              <a:gd name="connsiteX26" fmla="*/ 6388346 w 8687357"/>
              <a:gd name="connsiteY26" fmla="*/ 3258305 h 6437146"/>
              <a:gd name="connsiteX27" fmla="*/ 6555837 w 8687357"/>
              <a:gd name="connsiteY27" fmla="*/ 3258411 h 6437146"/>
              <a:gd name="connsiteX28" fmla="*/ 6582055 w 8687357"/>
              <a:gd name="connsiteY28" fmla="*/ 3273448 h 6437146"/>
              <a:gd name="connsiteX29" fmla="*/ 6666073 w 8687357"/>
              <a:gd name="connsiteY29" fmla="*/ 3418972 h 6437146"/>
              <a:gd name="connsiteX30" fmla="*/ 6665805 w 8687357"/>
              <a:gd name="connsiteY30" fmla="*/ 3448882 h 6437146"/>
              <a:gd name="connsiteX31" fmla="*/ 6582333 w 8687357"/>
              <a:gd name="connsiteY31" fmla="*/ 3594300 h 6437146"/>
              <a:gd name="connsiteX32" fmla="*/ 6556655 w 8687357"/>
              <a:gd name="connsiteY32" fmla="*/ 3609125 h 6437146"/>
              <a:gd name="connsiteX33" fmla="*/ 6388983 w 8687357"/>
              <a:gd name="connsiteY33" fmla="*/ 3608705 h 6437146"/>
              <a:gd name="connsiteX34" fmla="*/ 6362947 w 8687357"/>
              <a:gd name="connsiteY34" fmla="*/ 3593982 h 6437146"/>
              <a:gd name="connsiteX35" fmla="*/ 6278928 w 8687357"/>
              <a:gd name="connsiteY35" fmla="*/ 3448458 h 6437146"/>
              <a:gd name="connsiteX36" fmla="*/ 6279015 w 8687357"/>
              <a:gd name="connsiteY36" fmla="*/ 3418234 h 6437146"/>
              <a:gd name="connsiteX37" fmla="*/ 6362668 w 8687357"/>
              <a:gd name="connsiteY37" fmla="*/ 3273130 h 6437146"/>
              <a:gd name="connsiteX38" fmla="*/ 6388346 w 8687357"/>
              <a:gd name="connsiteY38" fmla="*/ 3258305 h 6437146"/>
              <a:gd name="connsiteX39" fmla="*/ 7497241 w 8687357"/>
              <a:gd name="connsiteY39" fmla="*/ 2884843 h 6437146"/>
              <a:gd name="connsiteX40" fmla="*/ 8049718 w 8687357"/>
              <a:gd name="connsiteY40" fmla="*/ 2885192 h 6437146"/>
              <a:gd name="connsiteX41" fmla="*/ 8136199 w 8687357"/>
              <a:gd name="connsiteY41" fmla="*/ 2934792 h 6437146"/>
              <a:gd name="connsiteX42" fmla="*/ 8413339 w 8687357"/>
              <a:gd name="connsiteY42" fmla="*/ 3414812 h 6437146"/>
              <a:gd name="connsiteX43" fmla="*/ 8412454 w 8687357"/>
              <a:gd name="connsiteY43" fmla="*/ 3513469 h 6437146"/>
              <a:gd name="connsiteX44" fmla="*/ 8137117 w 8687357"/>
              <a:gd name="connsiteY44" fmla="*/ 3993140 h 6437146"/>
              <a:gd name="connsiteX45" fmla="*/ 8052417 w 8687357"/>
              <a:gd name="connsiteY45" fmla="*/ 4042042 h 6437146"/>
              <a:gd name="connsiteX46" fmla="*/ 7499342 w 8687357"/>
              <a:gd name="connsiteY46" fmla="*/ 4040655 h 6437146"/>
              <a:gd name="connsiteX47" fmla="*/ 7413460 w 8687357"/>
              <a:gd name="connsiteY47" fmla="*/ 3992093 h 6437146"/>
              <a:gd name="connsiteX48" fmla="*/ 7136320 w 8687357"/>
              <a:gd name="connsiteY48" fmla="*/ 3512072 h 6437146"/>
              <a:gd name="connsiteX49" fmla="*/ 7136605 w 8687357"/>
              <a:gd name="connsiteY49" fmla="*/ 3412378 h 6437146"/>
              <a:gd name="connsiteX50" fmla="*/ 7412541 w 8687357"/>
              <a:gd name="connsiteY50" fmla="*/ 2933744 h 6437146"/>
              <a:gd name="connsiteX51" fmla="*/ 7497241 w 8687357"/>
              <a:gd name="connsiteY51" fmla="*/ 2884843 h 6437146"/>
              <a:gd name="connsiteX52" fmla="*/ 6393234 w 8687357"/>
              <a:gd name="connsiteY52" fmla="*/ 2508974 h 6437146"/>
              <a:gd name="connsiteX53" fmla="*/ 6710430 w 8687357"/>
              <a:gd name="connsiteY53" fmla="*/ 2509175 h 6437146"/>
              <a:gd name="connsiteX54" fmla="*/ 6760082 w 8687357"/>
              <a:gd name="connsiteY54" fmla="*/ 2537652 h 6437146"/>
              <a:gd name="connsiteX55" fmla="*/ 6919197 w 8687357"/>
              <a:gd name="connsiteY55" fmla="*/ 2813248 h 6437146"/>
              <a:gd name="connsiteX56" fmla="*/ 6918689 w 8687357"/>
              <a:gd name="connsiteY56" fmla="*/ 2869891 h 6437146"/>
              <a:gd name="connsiteX57" fmla="*/ 6760609 w 8687357"/>
              <a:gd name="connsiteY57" fmla="*/ 3145286 h 6437146"/>
              <a:gd name="connsiteX58" fmla="*/ 6711979 w 8687357"/>
              <a:gd name="connsiteY58" fmla="*/ 3173363 h 6437146"/>
              <a:gd name="connsiteX59" fmla="*/ 6394440 w 8687357"/>
              <a:gd name="connsiteY59" fmla="*/ 3172566 h 6437146"/>
              <a:gd name="connsiteX60" fmla="*/ 6345132 w 8687357"/>
              <a:gd name="connsiteY60" fmla="*/ 3144685 h 6437146"/>
              <a:gd name="connsiteX61" fmla="*/ 6186016 w 8687357"/>
              <a:gd name="connsiteY61" fmla="*/ 2869088 h 6437146"/>
              <a:gd name="connsiteX62" fmla="*/ 6186180 w 8687357"/>
              <a:gd name="connsiteY62" fmla="*/ 2811850 h 6437146"/>
              <a:gd name="connsiteX63" fmla="*/ 6344604 w 8687357"/>
              <a:gd name="connsiteY63" fmla="*/ 2537051 h 6437146"/>
              <a:gd name="connsiteX64" fmla="*/ 6393234 w 8687357"/>
              <a:gd name="connsiteY64" fmla="*/ 2508974 h 6437146"/>
              <a:gd name="connsiteX65" fmla="*/ 7097611 w 8687357"/>
              <a:gd name="connsiteY65" fmla="*/ 923368 h 6437146"/>
              <a:gd name="connsiteX66" fmla="*/ 7989180 w 8687357"/>
              <a:gd name="connsiteY66" fmla="*/ 923932 h 6437146"/>
              <a:gd name="connsiteX67" fmla="*/ 8128740 w 8687357"/>
              <a:gd name="connsiteY67" fmla="*/ 1003975 h 6437146"/>
              <a:gd name="connsiteX68" fmla="*/ 8575979 w 8687357"/>
              <a:gd name="connsiteY68" fmla="*/ 1778616 h 6437146"/>
              <a:gd name="connsiteX69" fmla="*/ 8574552 w 8687357"/>
              <a:gd name="connsiteY69" fmla="*/ 1937826 h 6437146"/>
              <a:gd name="connsiteX70" fmla="*/ 8130222 w 8687357"/>
              <a:gd name="connsiteY70" fmla="*/ 2711903 h 6437146"/>
              <a:gd name="connsiteX71" fmla="*/ 7993536 w 8687357"/>
              <a:gd name="connsiteY71" fmla="*/ 2790819 h 6437146"/>
              <a:gd name="connsiteX72" fmla="*/ 7101000 w 8687357"/>
              <a:gd name="connsiteY72" fmla="*/ 2788581 h 6437146"/>
              <a:gd name="connsiteX73" fmla="*/ 6962407 w 8687357"/>
              <a:gd name="connsiteY73" fmla="*/ 2710212 h 6437146"/>
              <a:gd name="connsiteX74" fmla="*/ 6515168 w 8687357"/>
              <a:gd name="connsiteY74" fmla="*/ 1935570 h 6437146"/>
              <a:gd name="connsiteX75" fmla="*/ 6515628 w 8687357"/>
              <a:gd name="connsiteY75" fmla="*/ 1774688 h 6437146"/>
              <a:gd name="connsiteX76" fmla="*/ 6960925 w 8687357"/>
              <a:gd name="connsiteY76" fmla="*/ 1002284 h 6437146"/>
              <a:gd name="connsiteX77" fmla="*/ 7097611 w 8687357"/>
              <a:gd name="connsiteY77" fmla="*/ 923368 h 6437146"/>
              <a:gd name="connsiteX78" fmla="*/ 6548358 w 8687357"/>
              <a:gd name="connsiteY78" fmla="*/ 0 h 6437146"/>
              <a:gd name="connsiteX79" fmla="*/ 8687357 w 8687357"/>
              <a:gd name="connsiteY79" fmla="*/ 0 h 6437146"/>
              <a:gd name="connsiteX80" fmla="*/ 8687357 w 8687357"/>
              <a:gd name="connsiteY80" fmla="*/ 844465 h 6437146"/>
              <a:gd name="connsiteX81" fmla="*/ 8501061 w 8687357"/>
              <a:gd name="connsiteY81" fmla="*/ 843998 h 6437146"/>
              <a:gd name="connsiteX82" fmla="*/ 7338457 w 8687357"/>
              <a:gd name="connsiteY82" fmla="*/ 841084 h 6437146"/>
              <a:gd name="connsiteX83" fmla="*/ 6886366 w 8687357"/>
              <a:gd name="connsiteY83" fmla="*/ 585445 h 6437146"/>
              <a:gd name="connsiteX84" fmla="*/ 6580991 w 8687357"/>
              <a:gd name="connsiteY84" fmla="*/ 56520 h 6437146"/>
              <a:gd name="connsiteX85" fmla="*/ 405083 w 8687357"/>
              <a:gd name="connsiteY85" fmla="*/ 0 h 6437146"/>
              <a:gd name="connsiteX86" fmla="*/ 6450872 w 8687357"/>
              <a:gd name="connsiteY86" fmla="*/ 0 h 6437146"/>
              <a:gd name="connsiteX87" fmla="*/ 6535542 w 8687357"/>
              <a:gd name="connsiteY87" fmla="*/ 146650 h 6437146"/>
              <a:gd name="connsiteX88" fmla="*/ 6792344 w 8687357"/>
              <a:gd name="connsiteY88" fmla="*/ 591444 h 6437146"/>
              <a:gd name="connsiteX89" fmla="*/ 6787688 w 8687357"/>
              <a:gd name="connsiteY89" fmla="*/ 1110786 h 6437146"/>
              <a:gd name="connsiteX90" fmla="*/ 5338288 w 8687357"/>
              <a:gd name="connsiteY90" fmla="*/ 3635817 h 6437146"/>
              <a:gd name="connsiteX91" fmla="*/ 4892415 w 8687357"/>
              <a:gd name="connsiteY91" fmla="*/ 3893242 h 6437146"/>
              <a:gd name="connsiteX92" fmla="*/ 1980974 w 8687357"/>
              <a:gd name="connsiteY92" fmla="*/ 3885943 h 6437146"/>
              <a:gd name="connsiteX93" fmla="*/ 1528883 w 8687357"/>
              <a:gd name="connsiteY93" fmla="*/ 3630305 h 6437146"/>
              <a:gd name="connsiteX94" fmla="*/ 69993 w 8687357"/>
              <a:gd name="connsiteY94" fmla="*/ 1103432 h 6437146"/>
              <a:gd name="connsiteX95" fmla="*/ 71498 w 8687357"/>
              <a:gd name="connsiteY95" fmla="*/ 578633 h 6437146"/>
              <a:gd name="connsiteX96" fmla="*/ 375546 w 8687357"/>
              <a:gd name="connsiteY96" fmla="*/ 51235 h 6437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8687357" h="6437146">
                <a:moveTo>
                  <a:pt x="3944493" y="3980202"/>
                </a:moveTo>
                <a:cubicBezTo>
                  <a:pt x="3944493" y="3980202"/>
                  <a:pt x="3944493" y="3980202"/>
                  <a:pt x="5117486" y="3980944"/>
                </a:cubicBezTo>
                <a:cubicBezTo>
                  <a:pt x="5193569" y="3981041"/>
                  <a:pt x="5262972" y="4020215"/>
                  <a:pt x="5301098" y="4086251"/>
                </a:cubicBezTo>
                <a:cubicBezTo>
                  <a:pt x="5301098" y="4086251"/>
                  <a:pt x="5301098" y="4086251"/>
                  <a:pt x="5889509" y="5105408"/>
                </a:cubicBezTo>
                <a:cubicBezTo>
                  <a:pt x="5926364" y="5169243"/>
                  <a:pt x="5926858" y="5251135"/>
                  <a:pt x="5887630" y="5314873"/>
                </a:cubicBezTo>
                <a:cubicBezTo>
                  <a:pt x="5887630" y="5314873"/>
                  <a:pt x="5887630" y="5314873"/>
                  <a:pt x="5303047" y="6333287"/>
                </a:cubicBezTo>
                <a:cubicBezTo>
                  <a:pt x="5267284" y="6397959"/>
                  <a:pt x="5197106" y="6438477"/>
                  <a:pt x="5123215" y="6437113"/>
                </a:cubicBezTo>
                <a:cubicBezTo>
                  <a:pt x="5123215" y="6437113"/>
                  <a:pt x="5123215" y="6437113"/>
                  <a:pt x="3948952" y="6434170"/>
                </a:cubicBezTo>
                <a:cubicBezTo>
                  <a:pt x="3874139" y="6436273"/>
                  <a:pt x="3803467" y="6394898"/>
                  <a:pt x="3766612" y="6331063"/>
                </a:cubicBezTo>
                <a:cubicBezTo>
                  <a:pt x="3766612" y="6331063"/>
                  <a:pt x="3766612" y="6331063"/>
                  <a:pt x="3178202" y="5311907"/>
                </a:cubicBezTo>
                <a:cubicBezTo>
                  <a:pt x="3140076" y="5245870"/>
                  <a:pt x="3140850" y="5166180"/>
                  <a:pt x="3178808" y="5100241"/>
                </a:cubicBezTo>
                <a:cubicBezTo>
                  <a:pt x="3178808" y="5100241"/>
                  <a:pt x="3178808" y="5100241"/>
                  <a:pt x="3764660" y="4084028"/>
                </a:cubicBezTo>
                <a:cubicBezTo>
                  <a:pt x="3800424" y="4019355"/>
                  <a:pt x="3870604" y="3978838"/>
                  <a:pt x="3944493" y="3980202"/>
                </a:cubicBezTo>
                <a:close/>
                <a:moveTo>
                  <a:pt x="5699720" y="3489582"/>
                </a:moveTo>
                <a:cubicBezTo>
                  <a:pt x="5699720" y="3489582"/>
                  <a:pt x="5699720" y="3489582"/>
                  <a:pt x="6163751" y="3489876"/>
                </a:cubicBezTo>
                <a:cubicBezTo>
                  <a:pt x="6193849" y="3489915"/>
                  <a:pt x="6221305" y="3505412"/>
                  <a:pt x="6236387" y="3531535"/>
                </a:cubicBezTo>
                <a:cubicBezTo>
                  <a:pt x="6236387" y="3531535"/>
                  <a:pt x="6236387" y="3531535"/>
                  <a:pt x="6469160" y="3934709"/>
                </a:cubicBezTo>
                <a:cubicBezTo>
                  <a:pt x="6483740" y="3959962"/>
                  <a:pt x="6483935" y="3992359"/>
                  <a:pt x="6468416" y="4017573"/>
                </a:cubicBezTo>
                <a:cubicBezTo>
                  <a:pt x="6468416" y="4017573"/>
                  <a:pt x="6468416" y="4017573"/>
                  <a:pt x="6237158" y="4420453"/>
                </a:cubicBezTo>
                <a:cubicBezTo>
                  <a:pt x="6223010" y="4446037"/>
                  <a:pt x="6195248" y="4462066"/>
                  <a:pt x="6166018" y="4461526"/>
                </a:cubicBezTo>
                <a:cubicBezTo>
                  <a:pt x="6166018" y="4461526"/>
                  <a:pt x="6166018" y="4461526"/>
                  <a:pt x="5701483" y="4460362"/>
                </a:cubicBezTo>
                <a:cubicBezTo>
                  <a:pt x="5671888" y="4461195"/>
                  <a:pt x="5643930" y="4444826"/>
                  <a:pt x="5629350" y="4419573"/>
                </a:cubicBezTo>
                <a:cubicBezTo>
                  <a:pt x="5629350" y="4419573"/>
                  <a:pt x="5629350" y="4419573"/>
                  <a:pt x="5396578" y="4016399"/>
                </a:cubicBezTo>
                <a:cubicBezTo>
                  <a:pt x="5381495" y="3990276"/>
                  <a:pt x="5381802" y="3958751"/>
                  <a:pt x="5396817" y="3932665"/>
                </a:cubicBezTo>
                <a:cubicBezTo>
                  <a:pt x="5396817" y="3932665"/>
                  <a:pt x="5396817" y="3932665"/>
                  <a:pt x="5628579" y="3530655"/>
                </a:cubicBezTo>
                <a:cubicBezTo>
                  <a:pt x="5642727" y="3505071"/>
                  <a:pt x="5670489" y="3489043"/>
                  <a:pt x="5699720" y="3489582"/>
                </a:cubicBezTo>
                <a:close/>
                <a:moveTo>
                  <a:pt x="6388346" y="3258305"/>
                </a:moveTo>
                <a:cubicBezTo>
                  <a:pt x="6388346" y="3258305"/>
                  <a:pt x="6388346" y="3258305"/>
                  <a:pt x="6555837" y="3258411"/>
                </a:cubicBezTo>
                <a:cubicBezTo>
                  <a:pt x="6566700" y="3258425"/>
                  <a:pt x="6576611" y="3264018"/>
                  <a:pt x="6582055" y="3273448"/>
                </a:cubicBezTo>
                <a:cubicBezTo>
                  <a:pt x="6582055" y="3273448"/>
                  <a:pt x="6582055" y="3273448"/>
                  <a:pt x="6666073" y="3418972"/>
                </a:cubicBezTo>
                <a:cubicBezTo>
                  <a:pt x="6671336" y="3428087"/>
                  <a:pt x="6671406" y="3439780"/>
                  <a:pt x="6665805" y="3448882"/>
                </a:cubicBezTo>
                <a:cubicBezTo>
                  <a:pt x="6665805" y="3448882"/>
                  <a:pt x="6665805" y="3448882"/>
                  <a:pt x="6582333" y="3594300"/>
                </a:cubicBezTo>
                <a:cubicBezTo>
                  <a:pt x="6577226" y="3603534"/>
                  <a:pt x="6567205" y="3609320"/>
                  <a:pt x="6556655" y="3609125"/>
                </a:cubicBezTo>
                <a:cubicBezTo>
                  <a:pt x="6556655" y="3609125"/>
                  <a:pt x="6556655" y="3609125"/>
                  <a:pt x="6388983" y="3608705"/>
                </a:cubicBezTo>
                <a:cubicBezTo>
                  <a:pt x="6378300" y="3609004"/>
                  <a:pt x="6368209" y="3603097"/>
                  <a:pt x="6362947" y="3593982"/>
                </a:cubicBezTo>
                <a:cubicBezTo>
                  <a:pt x="6362947" y="3593982"/>
                  <a:pt x="6362947" y="3593982"/>
                  <a:pt x="6278928" y="3448458"/>
                </a:cubicBezTo>
                <a:cubicBezTo>
                  <a:pt x="6273484" y="3439028"/>
                  <a:pt x="6273595" y="3427649"/>
                  <a:pt x="6279015" y="3418234"/>
                </a:cubicBezTo>
                <a:cubicBezTo>
                  <a:pt x="6279015" y="3418234"/>
                  <a:pt x="6279015" y="3418234"/>
                  <a:pt x="6362668" y="3273130"/>
                </a:cubicBezTo>
                <a:cubicBezTo>
                  <a:pt x="6367774" y="3263896"/>
                  <a:pt x="6377796" y="3258110"/>
                  <a:pt x="6388346" y="3258305"/>
                </a:cubicBezTo>
                <a:close/>
                <a:moveTo>
                  <a:pt x="7497241" y="2884843"/>
                </a:moveTo>
                <a:cubicBezTo>
                  <a:pt x="7497241" y="2884843"/>
                  <a:pt x="7497241" y="2884843"/>
                  <a:pt x="8049718" y="2885192"/>
                </a:cubicBezTo>
                <a:cubicBezTo>
                  <a:pt x="8085553" y="2885238"/>
                  <a:pt x="8118242" y="2903689"/>
                  <a:pt x="8136199" y="2934792"/>
                </a:cubicBezTo>
                <a:cubicBezTo>
                  <a:pt x="8136199" y="2934792"/>
                  <a:pt x="8136199" y="2934792"/>
                  <a:pt x="8413339" y="3414812"/>
                </a:cubicBezTo>
                <a:cubicBezTo>
                  <a:pt x="8430697" y="3444878"/>
                  <a:pt x="8430931" y="3483449"/>
                  <a:pt x="8412454" y="3513469"/>
                </a:cubicBezTo>
                <a:cubicBezTo>
                  <a:pt x="8412454" y="3513469"/>
                  <a:pt x="8412454" y="3513469"/>
                  <a:pt x="8137117" y="3993140"/>
                </a:cubicBezTo>
                <a:cubicBezTo>
                  <a:pt x="8120272" y="4023600"/>
                  <a:pt x="8087218" y="4042684"/>
                  <a:pt x="8052417" y="4042042"/>
                </a:cubicBezTo>
                <a:cubicBezTo>
                  <a:pt x="8052417" y="4042042"/>
                  <a:pt x="8052417" y="4042042"/>
                  <a:pt x="7499342" y="4040655"/>
                </a:cubicBezTo>
                <a:cubicBezTo>
                  <a:pt x="7464105" y="4041646"/>
                  <a:pt x="7430818" y="4022159"/>
                  <a:pt x="7413460" y="3992093"/>
                </a:cubicBezTo>
                <a:cubicBezTo>
                  <a:pt x="7413460" y="3992093"/>
                  <a:pt x="7413460" y="3992093"/>
                  <a:pt x="7136320" y="3512072"/>
                </a:cubicBezTo>
                <a:cubicBezTo>
                  <a:pt x="7118363" y="3480970"/>
                  <a:pt x="7118728" y="3443435"/>
                  <a:pt x="7136605" y="3412378"/>
                </a:cubicBezTo>
                <a:cubicBezTo>
                  <a:pt x="7136605" y="3412378"/>
                  <a:pt x="7136605" y="3412378"/>
                  <a:pt x="7412541" y="2933744"/>
                </a:cubicBezTo>
                <a:cubicBezTo>
                  <a:pt x="7429386" y="2903284"/>
                  <a:pt x="7462440" y="2884200"/>
                  <a:pt x="7497241" y="2884843"/>
                </a:cubicBezTo>
                <a:close/>
                <a:moveTo>
                  <a:pt x="6393234" y="2508974"/>
                </a:moveTo>
                <a:cubicBezTo>
                  <a:pt x="6393234" y="2508974"/>
                  <a:pt x="6393234" y="2508974"/>
                  <a:pt x="6710430" y="2509175"/>
                </a:cubicBezTo>
                <a:cubicBezTo>
                  <a:pt x="6731004" y="2509201"/>
                  <a:pt x="6749772" y="2519794"/>
                  <a:pt x="6760082" y="2537652"/>
                </a:cubicBezTo>
                <a:cubicBezTo>
                  <a:pt x="6760082" y="2537652"/>
                  <a:pt x="6760082" y="2537652"/>
                  <a:pt x="6919197" y="2813248"/>
                </a:cubicBezTo>
                <a:cubicBezTo>
                  <a:pt x="6929164" y="2830511"/>
                  <a:pt x="6929297" y="2852655"/>
                  <a:pt x="6918689" y="2869891"/>
                </a:cubicBezTo>
                <a:cubicBezTo>
                  <a:pt x="6918689" y="2869891"/>
                  <a:pt x="6918689" y="2869891"/>
                  <a:pt x="6760609" y="3145286"/>
                </a:cubicBezTo>
                <a:cubicBezTo>
                  <a:pt x="6750938" y="3162775"/>
                  <a:pt x="6731960" y="3173731"/>
                  <a:pt x="6711979" y="3173363"/>
                </a:cubicBezTo>
                <a:cubicBezTo>
                  <a:pt x="6711979" y="3173363"/>
                  <a:pt x="6711979" y="3173363"/>
                  <a:pt x="6394440" y="3172566"/>
                </a:cubicBezTo>
                <a:cubicBezTo>
                  <a:pt x="6374209" y="3173135"/>
                  <a:pt x="6355098" y="3161947"/>
                  <a:pt x="6345132" y="3144685"/>
                </a:cubicBezTo>
                <a:cubicBezTo>
                  <a:pt x="6345132" y="3144685"/>
                  <a:pt x="6345132" y="3144685"/>
                  <a:pt x="6186016" y="2869088"/>
                </a:cubicBezTo>
                <a:cubicBezTo>
                  <a:pt x="6175706" y="2851231"/>
                  <a:pt x="6175916" y="2829681"/>
                  <a:pt x="6186180" y="2811850"/>
                </a:cubicBezTo>
                <a:cubicBezTo>
                  <a:pt x="6186180" y="2811850"/>
                  <a:pt x="6186180" y="2811850"/>
                  <a:pt x="6344604" y="2537051"/>
                </a:cubicBezTo>
                <a:cubicBezTo>
                  <a:pt x="6354275" y="2519562"/>
                  <a:pt x="6373253" y="2508605"/>
                  <a:pt x="6393234" y="2508974"/>
                </a:cubicBezTo>
                <a:close/>
                <a:moveTo>
                  <a:pt x="7097611" y="923368"/>
                </a:moveTo>
                <a:cubicBezTo>
                  <a:pt x="7097611" y="923368"/>
                  <a:pt x="7097611" y="923368"/>
                  <a:pt x="7989180" y="923932"/>
                </a:cubicBezTo>
                <a:cubicBezTo>
                  <a:pt x="8047009" y="924007"/>
                  <a:pt x="8099761" y="953781"/>
                  <a:pt x="8128740" y="1003975"/>
                </a:cubicBezTo>
                <a:cubicBezTo>
                  <a:pt x="8128740" y="1003975"/>
                  <a:pt x="8128740" y="1003975"/>
                  <a:pt x="8575979" y="1778616"/>
                </a:cubicBezTo>
                <a:cubicBezTo>
                  <a:pt x="8603992" y="1827135"/>
                  <a:pt x="8604367" y="1889380"/>
                  <a:pt x="8574552" y="1937826"/>
                </a:cubicBezTo>
                <a:cubicBezTo>
                  <a:pt x="8574552" y="1937826"/>
                  <a:pt x="8574552" y="1937826"/>
                  <a:pt x="8130222" y="2711903"/>
                </a:cubicBezTo>
                <a:cubicBezTo>
                  <a:pt x="8103038" y="2761059"/>
                  <a:pt x="8049698" y="2791855"/>
                  <a:pt x="7993536" y="2790819"/>
                </a:cubicBezTo>
                <a:cubicBezTo>
                  <a:pt x="7993536" y="2790819"/>
                  <a:pt x="7993536" y="2790819"/>
                  <a:pt x="7101000" y="2788581"/>
                </a:cubicBezTo>
                <a:cubicBezTo>
                  <a:pt x="7044137" y="2790179"/>
                  <a:pt x="6990420" y="2758731"/>
                  <a:pt x="6962407" y="2710212"/>
                </a:cubicBezTo>
                <a:cubicBezTo>
                  <a:pt x="6962407" y="2710212"/>
                  <a:pt x="6962407" y="2710212"/>
                  <a:pt x="6515168" y="1935570"/>
                </a:cubicBezTo>
                <a:cubicBezTo>
                  <a:pt x="6486189" y="1885378"/>
                  <a:pt x="6486779" y="1824806"/>
                  <a:pt x="6515628" y="1774688"/>
                </a:cubicBezTo>
                <a:cubicBezTo>
                  <a:pt x="6515628" y="1774688"/>
                  <a:pt x="6515628" y="1774688"/>
                  <a:pt x="6960925" y="1002284"/>
                </a:cubicBezTo>
                <a:cubicBezTo>
                  <a:pt x="6988108" y="953127"/>
                  <a:pt x="7041448" y="922332"/>
                  <a:pt x="7097611" y="923368"/>
                </a:cubicBezTo>
                <a:close/>
                <a:moveTo>
                  <a:pt x="6548358" y="0"/>
                </a:moveTo>
                <a:lnTo>
                  <a:pt x="8687357" y="0"/>
                </a:lnTo>
                <a:lnTo>
                  <a:pt x="8687357" y="844465"/>
                </a:lnTo>
                <a:lnTo>
                  <a:pt x="8501061" y="843998"/>
                </a:lnTo>
                <a:cubicBezTo>
                  <a:pt x="8177202" y="843186"/>
                  <a:pt x="7793370" y="842224"/>
                  <a:pt x="7338457" y="841084"/>
                </a:cubicBezTo>
                <a:cubicBezTo>
                  <a:pt x="7152970" y="846300"/>
                  <a:pt x="6977743" y="743716"/>
                  <a:pt x="6886366" y="585445"/>
                </a:cubicBezTo>
                <a:cubicBezTo>
                  <a:pt x="6886366" y="585445"/>
                  <a:pt x="6886366" y="585445"/>
                  <a:pt x="6580991" y="56520"/>
                </a:cubicBezTo>
                <a:close/>
                <a:moveTo>
                  <a:pt x="405083" y="0"/>
                </a:moveTo>
                <a:lnTo>
                  <a:pt x="6450872" y="0"/>
                </a:lnTo>
                <a:lnTo>
                  <a:pt x="6535542" y="146650"/>
                </a:lnTo>
                <a:cubicBezTo>
                  <a:pt x="6615681" y="285455"/>
                  <a:pt x="6701163" y="433514"/>
                  <a:pt x="6792344" y="591444"/>
                </a:cubicBezTo>
                <a:cubicBezTo>
                  <a:pt x="6883721" y="749715"/>
                  <a:pt x="6884949" y="952757"/>
                  <a:pt x="6787688" y="1110786"/>
                </a:cubicBezTo>
                <a:cubicBezTo>
                  <a:pt x="6787688" y="1110786"/>
                  <a:pt x="6787688" y="1110786"/>
                  <a:pt x="5338288" y="3635817"/>
                </a:cubicBezTo>
                <a:cubicBezTo>
                  <a:pt x="5249615" y="3796165"/>
                  <a:pt x="5075616" y="3896623"/>
                  <a:pt x="4892415" y="3893242"/>
                </a:cubicBezTo>
                <a:cubicBezTo>
                  <a:pt x="4892415" y="3893242"/>
                  <a:pt x="4892415" y="3893242"/>
                  <a:pt x="1980974" y="3885943"/>
                </a:cubicBezTo>
                <a:cubicBezTo>
                  <a:pt x="1795486" y="3891159"/>
                  <a:pt x="1620261" y="3788575"/>
                  <a:pt x="1528883" y="3630305"/>
                </a:cubicBezTo>
                <a:cubicBezTo>
                  <a:pt x="1528883" y="3630305"/>
                  <a:pt x="1528883" y="3630305"/>
                  <a:pt x="69993" y="1103432"/>
                </a:cubicBezTo>
                <a:cubicBezTo>
                  <a:pt x="-24536" y="939704"/>
                  <a:pt x="-22612" y="742120"/>
                  <a:pt x="71498" y="578633"/>
                </a:cubicBezTo>
                <a:cubicBezTo>
                  <a:pt x="71498" y="578633"/>
                  <a:pt x="71498" y="578633"/>
                  <a:pt x="375546" y="51235"/>
                </a:cubicBezTo>
                <a:close/>
              </a:path>
            </a:pathLst>
          </a:custGeom>
        </p:spPr>
      </p:pic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820571" y="4148919"/>
            <a:ext cx="3928849" cy="18744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4200"/>
              <a:t>Project Communication – Mailing lists</a:t>
            </a:r>
          </a:p>
        </p:txBody>
      </p:sp>
    </p:spTree>
    <p:extLst>
      <p:ext uri="{BB962C8B-B14F-4D97-AF65-F5344CB8AC3E}">
        <p14:creationId xmlns:p14="http://schemas.microsoft.com/office/powerpoint/2010/main" val="7259940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>
                <a:solidFill>
                  <a:srgbClr val="FFFFFF"/>
                </a:solidFill>
              </a:rPr>
              <a:t>Project Communication (Mailinglists)	</a:t>
            </a:r>
          </a:p>
        </p:txBody>
      </p:sp>
      <p:sp>
        <p:nvSpPr>
          <p:cNvPr id="3686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62728" y="6356350"/>
            <a:ext cx="30861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A. E. Hassan and T. Xie: Mining Software Engineering Data</a:t>
            </a: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44665" y="6356350"/>
            <a:ext cx="47068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C47E425-680D-4D4B-A6AF-1A0E1110A231}" type="slidenum">
              <a:rPr lang="en-US" sz="100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26</a:t>
            </a:fld>
            <a:endParaRPr lang="en-US" sz="100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36871" name="Rectangle 3">
            <a:extLst>
              <a:ext uri="{FF2B5EF4-FFF2-40B4-BE49-F238E27FC236}">
                <a16:creationId xmlns:a16="http://schemas.microsoft.com/office/drawing/2014/main" id="{49C269D7-E41A-416A-83CE-5087B80C70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906352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973999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9" name="Rectangle 75">
            <a:extLst>
              <a:ext uri="{FF2B5EF4-FFF2-40B4-BE49-F238E27FC236}">
                <a16:creationId xmlns:a16="http://schemas.microsoft.com/office/drawing/2014/main" id="{179F7551-E956-43CB-8F36-268A5DA44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00" name="Freeform: Shape 77">
            <a:extLst>
              <a:ext uri="{FF2B5EF4-FFF2-40B4-BE49-F238E27FC236}">
                <a16:creationId xmlns:a16="http://schemas.microsoft.com/office/drawing/2014/main" id="{41A48365-B48D-490D-A7DE-D85CC9AD2F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5020091" cy="1511306"/>
          </a:xfrm>
          <a:custGeom>
            <a:avLst/>
            <a:gdLst>
              <a:gd name="connsiteX0" fmla="*/ 2147981 w 6693455"/>
              <a:gd name="connsiteY0" fmla="*/ 0 h 1511306"/>
              <a:gd name="connsiteX1" fmla="*/ 6693455 w 6693455"/>
              <a:gd name="connsiteY1" fmla="*/ 0 h 1511306"/>
              <a:gd name="connsiteX2" fmla="*/ 5995838 w 6693455"/>
              <a:gd name="connsiteY2" fmla="*/ 1511301 h 1511306"/>
              <a:gd name="connsiteX3" fmla="*/ 2147982 w 6693455"/>
              <a:gd name="connsiteY3" fmla="*/ 1511301 h 1511306"/>
              <a:gd name="connsiteX4" fmla="*/ 2147982 w 6693455"/>
              <a:gd name="connsiteY4" fmla="*/ 1511304 h 1511306"/>
              <a:gd name="connsiteX5" fmla="*/ 680261 w 6693455"/>
              <a:gd name="connsiteY5" fmla="*/ 1511304 h 1511306"/>
              <a:gd name="connsiteX6" fmla="*/ 680261 w 6693455"/>
              <a:gd name="connsiteY6" fmla="*/ 1511306 h 1511306"/>
              <a:gd name="connsiteX7" fmla="*/ 0 w 6693455"/>
              <a:gd name="connsiteY7" fmla="*/ 1511306 h 1511306"/>
              <a:gd name="connsiteX8" fmla="*/ 0 w 6693455"/>
              <a:gd name="connsiteY8" fmla="*/ 2 h 1511306"/>
              <a:gd name="connsiteX9" fmla="*/ 680261 w 6693455"/>
              <a:gd name="connsiteY9" fmla="*/ 2 h 1511306"/>
              <a:gd name="connsiteX10" fmla="*/ 680261 w 6693455"/>
              <a:gd name="connsiteY10" fmla="*/ 2544 h 1511306"/>
              <a:gd name="connsiteX11" fmla="*/ 2147981 w 6693455"/>
              <a:gd name="connsiteY11" fmla="*/ 2544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93455" h="1511306">
                <a:moveTo>
                  <a:pt x="2147981" y="0"/>
                </a:moveTo>
                <a:lnTo>
                  <a:pt x="6693455" y="0"/>
                </a:lnTo>
                <a:lnTo>
                  <a:pt x="5995838" y="1511301"/>
                </a:lnTo>
                <a:lnTo>
                  <a:pt x="2147982" y="1511301"/>
                </a:lnTo>
                <a:lnTo>
                  <a:pt x="2147982" y="1511304"/>
                </a:lnTo>
                <a:lnTo>
                  <a:pt x="680261" y="1511304"/>
                </a:lnTo>
                <a:lnTo>
                  <a:pt x="680261" y="1511306"/>
                </a:lnTo>
                <a:lnTo>
                  <a:pt x="0" y="1511306"/>
                </a:lnTo>
                <a:lnTo>
                  <a:pt x="0" y="2"/>
                </a:lnTo>
                <a:lnTo>
                  <a:pt x="680261" y="2"/>
                </a:lnTo>
                <a:lnTo>
                  <a:pt x="680261" y="2544"/>
                </a:lnTo>
                <a:lnTo>
                  <a:pt x="2147981" y="2544"/>
                </a:lnTo>
                <a:close/>
              </a:path>
            </a:pathLst>
          </a:cu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4005453" cy="1146176"/>
          </a:xfrm>
        </p:spPr>
        <p:txBody>
          <a:bodyPr>
            <a:normAutofit/>
          </a:bodyPr>
          <a:lstStyle/>
          <a:p>
            <a:pPr eaLnBrk="1" hangingPunct="1"/>
            <a:r>
              <a:rPr lang="en-US">
                <a:solidFill>
                  <a:schemeClr val="bg1"/>
                </a:solidFill>
              </a:rPr>
              <a:t>Social Network Analysis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521F05AC-2996-48A9-9B40-1A0FC53D7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4448591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894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771652"/>
            <a:ext cx="3254828" cy="4041320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sz="1800"/>
              <a:t>Mailing list activity:</a:t>
            </a:r>
          </a:p>
          <a:p>
            <a:pPr lvl="1" eaLnBrk="1" hangingPunct="1"/>
            <a:r>
              <a:rPr lang="en-US"/>
              <a:t>strongly correlates with code change activity</a:t>
            </a:r>
          </a:p>
          <a:p>
            <a:pPr lvl="1" eaLnBrk="1" hangingPunct="1"/>
            <a:r>
              <a:rPr lang="en-US"/>
              <a:t>moderately correlates with document change activity</a:t>
            </a:r>
          </a:p>
          <a:p>
            <a:pPr eaLnBrk="1" hangingPunct="1"/>
            <a:r>
              <a:rPr lang="en-US" sz="1800"/>
              <a:t>Social network measures (in-degree, out-degree, betweenness) indicate that committers play a more significant role in the mailing list community than non-committers </a:t>
            </a:r>
          </a:p>
          <a:p>
            <a:pPr eaLnBrk="1" hangingPunct="1"/>
            <a:endParaRPr lang="en-US" sz="1800" dirty="0"/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020091" y="1108347"/>
            <a:ext cx="3400009" cy="4898481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  <a:noFill/>
        </p:spPr>
      </p:pic>
      <p:sp>
        <p:nvSpPr>
          <p:cNvPr id="3789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19866" y="6356350"/>
            <a:ext cx="4446398" cy="365125"/>
          </a:xfrm>
        </p:spPr>
        <p:txBody>
          <a:bodyPr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bg1">
                    <a:alpha val="80000"/>
                  </a:schemeClr>
                </a:solidFill>
              </a:rPr>
              <a:t>A. E. Hassan and T. Xie: Mining Software Engineering Data</a:t>
            </a:r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4438" y="6356350"/>
            <a:ext cx="720911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156F437-575E-4966-B457-10553C46B0F5}" type="slidenum">
              <a:rPr lang="en-US" smtClean="0">
                <a:solidFill>
                  <a:schemeClr val="bg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27</a:t>
            </a:fld>
            <a:endParaRPr lang="en-US">
              <a:solidFill>
                <a:schemeClr val="bg1">
                  <a:alpha val="80000"/>
                </a:schemeClr>
              </a:solidFill>
            </a:endParaRPr>
          </a:p>
        </p:txBody>
      </p:sp>
      <p:sp>
        <p:nvSpPr>
          <p:cNvPr id="37895" name="Rectangle 5"/>
          <p:cNvSpPr>
            <a:spLocks/>
          </p:cNvSpPr>
          <p:nvPr/>
        </p:nvSpPr>
        <p:spPr bwMode="auto">
          <a:xfrm>
            <a:off x="7391400" y="6096000"/>
            <a:ext cx="1752600" cy="32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38" fontAlgn="base">
              <a:spcBef>
                <a:spcPct val="0"/>
              </a:spcBef>
              <a:spcAft>
                <a:spcPts val="600"/>
              </a:spcAft>
              <a:tabLst>
                <a:tab pos="749300" algn="l"/>
              </a:tabLst>
            </a:pPr>
            <a:r>
              <a:rPr lang="en-US" sz="1700">
                <a:solidFill>
                  <a:srgbClr val="000000"/>
                </a:solidFill>
                <a:latin typeface="Gill Sans" pitchFamily="96" charset="0"/>
                <a:cs typeface="Arial" pitchFamily="34" charset="0"/>
                <a:sym typeface="Gill Sans" pitchFamily="96" charset="0"/>
              </a:rPr>
              <a:t>[Bird et al. 06]</a:t>
            </a:r>
          </a:p>
        </p:txBody>
      </p:sp>
    </p:spTree>
    <p:extLst>
      <p:ext uri="{BB962C8B-B14F-4D97-AF65-F5344CB8AC3E}">
        <p14:creationId xmlns:p14="http://schemas.microsoft.com/office/powerpoint/2010/main" val="4228189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>
          <a:xfrm>
            <a:off x="3724072" y="629268"/>
            <a:ext cx="4939868" cy="666130"/>
          </a:xfrm>
        </p:spPr>
        <p:txBody>
          <a:bodyPr anchor="b">
            <a:normAutofit/>
          </a:bodyPr>
          <a:lstStyle/>
          <a:p>
            <a:pPr eaLnBrk="1" hangingPunct="1"/>
            <a:r>
              <a:rPr lang="en-US" b="1" dirty="0"/>
              <a:t>The Patch Review Process</a:t>
            </a:r>
          </a:p>
        </p:txBody>
      </p:sp>
      <p:sp>
        <p:nvSpPr>
          <p:cNvPr id="39942" name="Rectangle 3"/>
          <p:cNvSpPr>
            <a:spLocks noGrp="1" noChangeArrowheads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/>
          </a:bodyPr>
          <a:lstStyle/>
          <a:p>
            <a:pPr eaLnBrk="1" hangingPunct="1"/>
            <a:r>
              <a:rPr lang="en-US" sz="1800" dirty="0"/>
              <a:t>Two review styles</a:t>
            </a:r>
          </a:p>
          <a:p>
            <a:pPr lvl="1" eaLnBrk="1" hangingPunct="1"/>
            <a:r>
              <a:rPr lang="en-US" dirty="0"/>
              <a:t>RTC: Review-then-commit</a:t>
            </a:r>
          </a:p>
          <a:p>
            <a:pPr lvl="1" eaLnBrk="1" hangingPunct="1"/>
            <a:r>
              <a:rPr lang="en-US" dirty="0"/>
              <a:t>CTR: Commit-then-review</a:t>
            </a:r>
          </a:p>
          <a:p>
            <a:pPr eaLnBrk="1" hangingPunct="1"/>
            <a:r>
              <a:rPr lang="en-US" sz="1800" dirty="0"/>
              <a:t>80% patches reviewed within 3.5 days and 50% reviewed in &lt;19 </a:t>
            </a:r>
            <a:r>
              <a:rPr lang="en-US" sz="1800" dirty="0" err="1"/>
              <a:t>hrs</a:t>
            </a:r>
            <a:endParaRPr lang="en-US" sz="1800" dirty="0"/>
          </a:p>
        </p:txBody>
      </p:sp>
      <p:pic>
        <p:nvPicPr>
          <p:cNvPr id="39944" name="Picture 39943">
            <a:extLst>
              <a:ext uri="{FF2B5EF4-FFF2-40B4-BE49-F238E27FC236}">
                <a16:creationId xmlns:a16="http://schemas.microsoft.com/office/drawing/2014/main" id="{E1D93ECE-A248-48C6-BFBF-4B3E04ED77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997" r="50164" b="-1"/>
          <a:stretch/>
        </p:blipFill>
        <p:spPr>
          <a:xfrm>
            <a:off x="20" y="10"/>
            <a:ext cx="3476673" cy="6857990"/>
          </a:xfrm>
          <a:prstGeom prst="rect">
            <a:avLst/>
          </a:prstGeom>
          <a:effectLst/>
        </p:spPr>
      </p:pic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 w="19050">
            <a:solidFill>
              <a:srgbClr val="BD4B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3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724072" y="6356350"/>
            <a:ext cx="3104351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A. E. Hassan and T. Xie: Mining Software Engineering Data</a:t>
            </a:r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25281" y="6356350"/>
            <a:ext cx="89006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003C6F7-6668-4D47-A4CC-5F4B8F742ED4}" type="slidenum">
              <a:rPr lang="en-US"/>
              <a:pPr>
                <a:spcAft>
                  <a:spcPts val="600"/>
                </a:spcAft>
              </a:pPr>
              <a:t>28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0A6852-7494-4E1C-9C6F-C65949BB2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4442" y="2251325"/>
            <a:ext cx="3974937" cy="470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0392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/>
          </a:bodyPr>
          <a:lstStyle/>
          <a:p>
            <a:pPr eaLnBrk="1" hangingPunct="1"/>
            <a:r>
              <a:rPr lang="en-US"/>
              <a:t>Measure a team’s morale around release time?</a:t>
            </a:r>
          </a:p>
        </p:txBody>
      </p:sp>
      <p:sp>
        <p:nvSpPr>
          <p:cNvPr id="40972" name="Rectangle 3"/>
          <p:cNvSpPr>
            <a:spLocks noGrp="1" noChangeArrowheads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/>
          </a:bodyPr>
          <a:lstStyle/>
          <a:p>
            <a:pPr eaLnBrk="1" hangingPunct="1"/>
            <a:r>
              <a:rPr lang="en-US" sz="1700"/>
              <a:t>Study the content of messages before and after a release</a:t>
            </a:r>
          </a:p>
          <a:p>
            <a:pPr eaLnBrk="1" hangingPunct="1"/>
            <a:r>
              <a:rPr lang="en-US" sz="1700"/>
              <a:t>Use dimensions from a psychometric text analysis tool:</a:t>
            </a:r>
          </a:p>
          <a:p>
            <a:pPr lvl="1" eaLnBrk="1" hangingPunct="1"/>
            <a:r>
              <a:rPr lang="en-US" sz="1700"/>
              <a:t>After Apache 1.3 release there was a drop in optimism</a:t>
            </a:r>
          </a:p>
          <a:p>
            <a:pPr lvl="1" eaLnBrk="1" hangingPunct="1"/>
            <a:r>
              <a:rPr lang="en-US" sz="1700"/>
              <a:t>After Apache 2.0 release there was an increase in sociability</a:t>
            </a:r>
          </a:p>
        </p:txBody>
      </p:sp>
      <p:pic>
        <p:nvPicPr>
          <p:cNvPr id="40973" name="Picture 40969">
            <a:extLst>
              <a:ext uri="{FF2B5EF4-FFF2-40B4-BE49-F238E27FC236}">
                <a16:creationId xmlns:a16="http://schemas.microsoft.com/office/drawing/2014/main" id="{9506782F-256A-4781-B2DA-BFCCE36F2D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942" r="26219" b="-1"/>
          <a:stretch/>
        </p:blipFill>
        <p:spPr>
          <a:xfrm>
            <a:off x="20" y="10"/>
            <a:ext cx="3476673" cy="6857990"/>
          </a:xfrm>
          <a:prstGeom prst="rect">
            <a:avLst/>
          </a:prstGeom>
          <a:effectLst/>
        </p:spPr>
      </p:pic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 w="19050">
            <a:solidFill>
              <a:srgbClr val="4C81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6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724072" y="6356350"/>
            <a:ext cx="3104351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A. E. Hassan and T. Xie: Mining Software Engineering Data</a:t>
            </a:r>
          </a:p>
        </p:txBody>
      </p:sp>
      <p:sp>
        <p:nvSpPr>
          <p:cNvPr id="4096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25281" y="6356350"/>
            <a:ext cx="89006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62FD234-0406-4BD9-85E5-BC25064D893D}" type="slidenum">
              <a:rPr lang="en-US"/>
              <a:pPr>
                <a:spcAft>
                  <a:spcPts val="600"/>
                </a:spcAft>
              </a:pPr>
              <a:t>29</a:t>
            </a:fld>
            <a:endParaRPr lang="en-US"/>
          </a:p>
        </p:txBody>
      </p:sp>
      <p:sp>
        <p:nvSpPr>
          <p:cNvPr id="40967" name="Rectangle 6"/>
          <p:cNvSpPr>
            <a:spLocks noChangeArrowheads="1"/>
          </p:cNvSpPr>
          <p:nvPr/>
        </p:nvSpPr>
        <p:spPr bwMode="auto">
          <a:xfrm>
            <a:off x="4787900" y="1773238"/>
            <a:ext cx="144463" cy="1444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CA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5580063" y="1773238"/>
            <a:ext cx="144462" cy="71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CA">
              <a:solidFill>
                <a:srgbClr val="000000"/>
              </a:solidFill>
              <a:cs typeface="Arial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C16BCC-F083-4AE5-84D7-75FB2641E6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16211"/>
            <a:ext cx="5422215" cy="263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022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400"/>
              <a:t>Mining Software Engineering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graphicFrame>
        <p:nvGraphicFramePr>
          <p:cNvPr id="2083" name="Group 35"/>
          <p:cNvGraphicFramePr>
            <a:graphicFrameLocks noGrp="1"/>
          </p:cNvGraphicFramePr>
          <p:nvPr/>
        </p:nvGraphicFramePr>
        <p:xfrm>
          <a:off x="685800" y="2895600"/>
          <a:ext cx="7704138" cy="2808288"/>
        </p:xfrm>
        <a:graphic>
          <a:graphicData uri="http://schemas.openxmlformats.org/drawingml/2006/table">
            <a:tbl>
              <a:tblPr/>
              <a:tblGrid>
                <a:gridCol w="3852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1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08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Ahmed E. Hassan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Queen’s University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www.cs.queensu.ca/~ahmed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hlinkClick r:id="rId3"/>
                        </a:rPr>
                        <a:t>ahmed@cs.queensu.ca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Tao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Xie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North Carolina State University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www.csc.ncsu.edu/faculty/xie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hlinkClick r:id="rId4"/>
                        </a:rPr>
                        <a:t>xie@csc.ncsu.edu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46" name="Text Box 32"/>
          <p:cNvSpPr txBox="1">
            <a:spLocks noChangeArrowheads="1"/>
          </p:cNvSpPr>
          <p:nvPr/>
        </p:nvSpPr>
        <p:spPr bwMode="auto">
          <a:xfrm>
            <a:off x="1143000" y="6124575"/>
            <a:ext cx="70104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cs typeface="Arial" pitchFamily="34" charset="0"/>
              </a:rPr>
              <a:t>An up-to-date version of this tutorial is available at</a:t>
            </a:r>
            <a:br>
              <a:rPr lang="en-US" sz="1600">
                <a:solidFill>
                  <a:srgbClr val="000000"/>
                </a:solidFill>
                <a:cs typeface="Arial" pitchFamily="34" charset="0"/>
              </a:rPr>
            </a:br>
            <a:r>
              <a:rPr lang="en-US" sz="1600">
                <a:solidFill>
                  <a:srgbClr val="000000"/>
                </a:solidFill>
                <a:cs typeface="Arial" pitchFamily="34" charset="0"/>
                <a:hlinkClick r:id="rId5"/>
              </a:rPr>
              <a:t>http://ase.csc.ncsu.edu/dmse/dmse-icse08-tutorial.pdf</a:t>
            </a:r>
            <a:r>
              <a:rPr lang="en-US" sz="1600">
                <a:solidFill>
                  <a:srgbClr val="000000"/>
                </a:solidFill>
                <a:cs typeface="Arial" pitchFamily="34" charset="0"/>
              </a:rPr>
              <a:t> </a:t>
            </a:r>
          </a:p>
        </p:txBody>
      </p:sp>
      <p:sp>
        <p:nvSpPr>
          <p:cNvPr id="10247" name="Text Box 33"/>
          <p:cNvSpPr txBox="1">
            <a:spLocks noChangeArrowheads="1"/>
          </p:cNvSpPr>
          <p:nvPr/>
        </p:nvSpPr>
        <p:spPr bwMode="auto">
          <a:xfrm>
            <a:off x="1447800" y="5410200"/>
            <a:ext cx="6477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cs typeface="Arial" pitchFamily="34" charset="0"/>
              </a:rPr>
              <a:t>Some slides are adapted from tutorial slides co-prepared by </a:t>
            </a:r>
            <a:r>
              <a:rPr lang="en-US" dirty="0" err="1">
                <a:solidFill>
                  <a:srgbClr val="000000"/>
                </a:solidFill>
                <a:cs typeface="Arial" pitchFamily="34" charset="0"/>
              </a:rPr>
              <a:t>Jian</a:t>
            </a:r>
            <a:r>
              <a:rPr lang="en-US" dirty="0">
                <a:solidFill>
                  <a:srgbClr val="000000"/>
                </a:solidFill>
                <a:cs typeface="Arial" pitchFamily="34" charset="0"/>
              </a:rPr>
              <a:t> Pei from Simon Fraser University, Canada</a:t>
            </a:r>
          </a:p>
        </p:txBody>
      </p:sp>
    </p:spTree>
    <p:extLst>
      <p:ext uri="{BB962C8B-B14F-4D97-AF65-F5344CB8AC3E}">
        <p14:creationId xmlns:p14="http://schemas.microsoft.com/office/powerpoint/2010/main" val="25109364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0075" y="-4763"/>
            <a:ext cx="2500311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71525" y="190501"/>
            <a:ext cx="2164556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3100">
                <a:solidFill>
                  <a:schemeClr val="bg1"/>
                </a:solidFill>
              </a:rPr>
              <a:t>Program Source Code</a:t>
            </a:r>
          </a:p>
        </p:txBody>
      </p:sp>
    </p:spTree>
    <p:extLst>
      <p:ext uri="{BB962C8B-B14F-4D97-AF65-F5344CB8AC3E}">
        <p14:creationId xmlns:p14="http://schemas.microsoft.com/office/powerpoint/2010/main" val="9459366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861" name="Rectangle 74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51016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01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20882" y="1487272"/>
            <a:ext cx="20574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 eaLnBrk="1" hangingPunct="1"/>
            <a:r>
              <a:rPr lang="en-US" sz="2300">
                <a:solidFill>
                  <a:srgbClr val="FFFFFF"/>
                </a:solidFill>
              </a:rPr>
              <a:t>Code Entities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28950" y="4884873"/>
            <a:ext cx="5391149" cy="1292090"/>
          </a:xfrm>
        </p:spPr>
        <p:txBody>
          <a:bodyPr>
            <a:normAutofit/>
          </a:bodyPr>
          <a:lstStyle/>
          <a:p>
            <a:endParaRPr lang="en-CA" sz="1600"/>
          </a:p>
        </p:txBody>
      </p:sp>
      <p:sp>
        <p:nvSpPr>
          <p:cNvPr id="430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49" y="6356350"/>
            <a:ext cx="3635923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00">
                <a:solidFill>
                  <a:prstClr val="black">
                    <a:tint val="75000"/>
                  </a:prstClr>
                </a:solidFill>
              </a:rPr>
              <a:t>A. E. Hassan and T. Xie: Mining Software Engineering Data</a:t>
            </a:r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413733" y="6356350"/>
            <a:ext cx="110161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CCC2D59-AC44-445E-B0A5-25FBACDDE96D}" type="slidenum">
              <a:rPr lang="en-US" sz="100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31</a:t>
            </a:fld>
            <a:endParaRPr lang="en-US" sz="100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017859" name="Group 10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193507"/>
              </p:ext>
            </p:extLst>
          </p:nvPr>
        </p:nvGraphicFramePr>
        <p:xfrm>
          <a:off x="2743200" y="1066800"/>
          <a:ext cx="6248400" cy="3638686"/>
        </p:xfrm>
        <a:graphic>
          <a:graphicData uri="http://schemas.openxmlformats.org/drawingml/2006/table">
            <a:tbl>
              <a:tblPr firstRow="1" bandRow="1"/>
              <a:tblGrid>
                <a:gridCol w="3749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9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93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Source data</a:t>
                      </a:r>
                    </a:p>
                  </a:txBody>
                  <a:tcPr marL="56255" marR="56255" marT="28128" marB="281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Mined info</a:t>
                      </a:r>
                    </a:p>
                  </a:txBody>
                  <a:tcPr marL="56255" marR="56255" marT="28128" marB="281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8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Variable names and function names</a:t>
                      </a:r>
                    </a:p>
                  </a:txBody>
                  <a:tcPr marL="56255" marR="56255" marT="28128" marB="281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Wingdings" pitchFamily="2" charset="2"/>
                        </a:rPr>
                        <a:t>Software</a:t>
                      </a: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categories [Kawaguchi et al. 04]</a:t>
                      </a:r>
                    </a:p>
                  </a:txBody>
                  <a:tcPr marL="56255" marR="56255" marT="28128" marB="281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5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Statement seq in a basic block</a:t>
                      </a:r>
                    </a:p>
                  </a:txBody>
                  <a:tcPr marL="56255" marR="56255" marT="28128" marB="281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Wingdings" pitchFamily="2" charset="2"/>
                        </a:rPr>
                        <a:t>Copy-paste code </a:t>
                      </a:r>
                      <a:b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Wingdings" pitchFamily="2" charset="2"/>
                        </a:rPr>
                      </a:b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[Li et al. 04]</a:t>
                      </a:r>
                    </a:p>
                  </a:txBody>
                  <a:tcPr marL="56255" marR="56255" marT="28128" marB="281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5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Set of functions, variables, and data types within a C function</a:t>
                      </a:r>
                    </a:p>
                  </a:txBody>
                  <a:tcPr marL="56255" marR="56255" marT="28128" marB="281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Wingdings" pitchFamily="2" charset="2"/>
                        </a:rPr>
                        <a:t>Programming rules</a:t>
                      </a: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[Li&amp;Zhou 05]</a:t>
                      </a:r>
                    </a:p>
                  </a:txBody>
                  <a:tcPr marL="56255" marR="56255" marT="28128" marB="281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5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Sequence of methods within a Java method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  <a:sym typeface="Wingdings" pitchFamily="2" charset="2"/>
                      </a:endParaRPr>
                    </a:p>
                  </a:txBody>
                  <a:tcPr marL="56255" marR="56255" marT="28128" marB="281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Wingdings" pitchFamily="2" charset="2"/>
                        </a:rPr>
                        <a:t>API usages </a:t>
                      </a:r>
                      <a:b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Wingdings" pitchFamily="2" charset="2"/>
                        </a:rPr>
                      </a:b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[Xie&amp;Pei 05] </a:t>
                      </a:r>
                    </a:p>
                  </a:txBody>
                  <a:tcPr marL="56255" marR="56255" marT="28128" marB="281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68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API method signatures</a:t>
                      </a:r>
                    </a:p>
                  </a:txBody>
                  <a:tcPr marL="56255" marR="56255" marT="28128" marB="281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Wingdings" pitchFamily="2" charset="2"/>
                        </a:rPr>
                        <a:t>API 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Wingdings" pitchFamily="2" charset="2"/>
                        </a:rPr>
                        <a:t>Jungloids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Wingdings" pitchFamily="2" charset="2"/>
                        </a:rPr>
                        <a:t> </a:t>
                      </a:r>
                      <a:b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Wingdings" pitchFamily="2" charset="2"/>
                        </a:rPr>
                      </a:b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[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Mandelin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et al. 05]</a:t>
                      </a:r>
                    </a:p>
                  </a:txBody>
                  <a:tcPr marL="56255" marR="56255" marT="28128" marB="281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35256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0075" y="-4763"/>
            <a:ext cx="2500311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08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71525" y="190501"/>
            <a:ext cx="2164556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3100">
                <a:solidFill>
                  <a:schemeClr val="bg1"/>
                </a:solidFill>
              </a:rPr>
              <a:t>Program Execution Traces</a:t>
            </a:r>
          </a:p>
        </p:txBody>
      </p:sp>
    </p:spTree>
    <p:extLst>
      <p:ext uri="{BB962C8B-B14F-4D97-AF65-F5344CB8AC3E}">
        <p14:creationId xmlns:p14="http://schemas.microsoft.com/office/powerpoint/2010/main" val="39977811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0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Method-Entry/Exit States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58798D-05B1-4304-AD11-95407880A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346" y="1675227"/>
            <a:ext cx="8051307" cy="4394199"/>
          </a:xfrm>
          <a:prstGeom prst="rect">
            <a:avLst/>
          </a:prstGeom>
        </p:spPr>
      </p:pic>
      <p:sp>
        <p:nvSpPr>
          <p:cNvPr id="4710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A. E. Hassan and T. Xie: Mining Software Engineering Data</a:t>
            </a:r>
          </a:p>
        </p:txBody>
      </p:sp>
      <p:sp>
        <p:nvSpPr>
          <p:cNvPr id="4710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706DC47-0BC4-4E21-991D-38CB4EDBB9C8}" type="slidenum">
              <a:rPr lang="en-US" sz="1200"/>
              <a:pPr>
                <a:spcAft>
                  <a:spcPts val="600"/>
                </a:spcAft>
              </a:pPr>
              <a:t>33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053105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727581" y="484632"/>
            <a:ext cx="5047708" cy="1609344"/>
          </a:xfrm>
          <a:ln>
            <a:noFill/>
          </a:ln>
        </p:spPr>
        <p:txBody>
          <a:bodyPr>
            <a:normAutofit/>
          </a:bodyPr>
          <a:lstStyle/>
          <a:p>
            <a:pPr eaLnBrk="1" hangingPunct="1"/>
            <a:r>
              <a:rPr lang="en-US"/>
              <a:t>Mining SE Data</a:t>
            </a:r>
          </a:p>
        </p:txBody>
      </p:sp>
      <p:sp>
        <p:nvSpPr>
          <p:cNvPr id="15365" name="Rectangle 1027"/>
          <p:cNvSpPr>
            <a:spLocks noGrp="1" noChangeArrowheads="1"/>
          </p:cNvSpPr>
          <p:nvPr>
            <p:ph idx="1"/>
          </p:nvPr>
        </p:nvSpPr>
        <p:spPr>
          <a:xfrm>
            <a:off x="3727581" y="2121408"/>
            <a:ext cx="5047707" cy="405079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1600" b="1" dirty="0"/>
              <a:t>MAIN GOAL</a:t>
            </a:r>
          </a:p>
          <a:p>
            <a:pPr lvl="1" eaLnBrk="1" hangingPunct="1"/>
            <a:r>
              <a:rPr lang="en-US" dirty="0"/>
              <a:t>Transform static record-keeping SE data to </a:t>
            </a:r>
            <a:r>
              <a:rPr lang="en-US" b="1" dirty="0"/>
              <a:t>active</a:t>
            </a:r>
            <a:r>
              <a:rPr lang="en-US" dirty="0"/>
              <a:t> data</a:t>
            </a:r>
          </a:p>
          <a:p>
            <a:pPr lvl="1" eaLnBrk="1" hangingPunct="1"/>
            <a:r>
              <a:rPr lang="en-US" dirty="0"/>
              <a:t>Make SE data actionable by uncovering hidden </a:t>
            </a:r>
            <a:r>
              <a:rPr lang="en-US" b="1" dirty="0"/>
              <a:t>patterns</a:t>
            </a:r>
            <a:r>
              <a:rPr lang="en-US" dirty="0"/>
              <a:t> and </a:t>
            </a:r>
            <a:r>
              <a:rPr lang="en-US" b="1" dirty="0"/>
              <a:t>trends</a:t>
            </a:r>
          </a:p>
          <a:p>
            <a:pPr marL="0" indent="0" eaLnBrk="1" hangingPunct="1">
              <a:buNone/>
            </a:pPr>
            <a:endParaRPr lang="en-US" sz="1600" dirty="0"/>
          </a:p>
        </p:txBody>
      </p:sp>
      <p:sp>
        <p:nvSpPr>
          <p:cNvPr id="1536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99418" y="6272784"/>
            <a:ext cx="474573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A. E. Hassan and T. Xie: Mining Software Engineering Data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160300E-1AC1-455D-84F4-59ABBE4131D4}" type="slidenum">
              <a:rPr lang="en-US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15370" name="Picture 15366">
            <a:extLst>
              <a:ext uri="{FF2B5EF4-FFF2-40B4-BE49-F238E27FC236}">
                <a16:creationId xmlns:a16="http://schemas.microsoft.com/office/drawing/2014/main" id="{570A7241-5711-4A08-8826-5B6E45B0BA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901" r="26178" b="-1"/>
          <a:stretch/>
        </p:blipFill>
        <p:spPr>
          <a:xfrm>
            <a:off x="2508" y="10"/>
            <a:ext cx="3485044" cy="685799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EEB75D0-3E2C-4F4E-B125-43022A41AF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8329" y="1600200"/>
            <a:ext cx="3626717" cy="441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507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7731" y="-228600"/>
            <a:ext cx="3933226" cy="1538130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/>
              <a:t>Mining SE Data</a:t>
            </a:r>
          </a:p>
        </p:txBody>
      </p:sp>
      <p:sp>
        <p:nvSpPr>
          <p:cNvPr id="16392" name="Freeform 6">
            <a:extLst>
              <a:ext uri="{FF2B5EF4-FFF2-40B4-BE49-F238E27FC236}">
                <a16:creationId xmlns:a16="http://schemas.microsoft.com/office/drawing/2014/main" id="{B6C29DB0-17E9-42FF-986E-0B7F493F4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649688" y="1685652"/>
            <a:ext cx="2456259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393" name="Freeform 6">
            <a:extLst>
              <a:ext uri="{FF2B5EF4-FFF2-40B4-BE49-F238E27FC236}">
                <a16:creationId xmlns:a16="http://schemas.microsoft.com/office/drawing/2014/main" id="{115AD956-A5B6-4760-B8B2-11E2DF6B0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64643" y="744469"/>
            <a:ext cx="2456751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16390" name="Picture 4" descr="MCj02990090000[1]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110129" y="2074176"/>
            <a:ext cx="2450957" cy="2701054"/>
          </a:xfrm>
          <a:prstGeom prst="rect">
            <a:avLst/>
          </a:prstGeom>
          <a:noFill/>
        </p:spPr>
      </p:pic>
      <p:sp>
        <p:nvSpPr>
          <p:cNvPr id="16389" name="Rectangle 3"/>
          <p:cNvSpPr>
            <a:spLocks noGrp="1" noChangeArrowheads="1"/>
          </p:cNvSpPr>
          <p:nvPr>
            <p:ph idx="1"/>
          </p:nvPr>
        </p:nvSpPr>
        <p:spPr>
          <a:xfrm>
            <a:off x="4433368" y="2706865"/>
            <a:ext cx="4037739" cy="3470097"/>
          </a:xfrm>
        </p:spPr>
        <p:txBody>
          <a:bodyPr>
            <a:normAutofit/>
          </a:bodyPr>
          <a:lstStyle/>
          <a:p>
            <a:pPr eaLnBrk="1" hangingPunct="1"/>
            <a:r>
              <a:rPr lang="en-US"/>
              <a:t>SE data can be used to:</a:t>
            </a:r>
          </a:p>
          <a:p>
            <a:pPr lvl="1" eaLnBrk="1" hangingPunct="1"/>
            <a:r>
              <a:rPr lang="en-US" sz="2100"/>
              <a:t>Gain empirically-based understanding of software development</a:t>
            </a:r>
          </a:p>
          <a:p>
            <a:pPr lvl="1" eaLnBrk="1" hangingPunct="1"/>
            <a:r>
              <a:rPr lang="en-US" sz="2100"/>
              <a:t>Predict, plan, and understand various aspects of a project</a:t>
            </a:r>
          </a:p>
          <a:p>
            <a:pPr lvl="1" eaLnBrk="1" hangingPunct="1"/>
            <a:r>
              <a:rPr lang="en-US" sz="2100"/>
              <a:t>Support future development and project management activities</a:t>
            </a:r>
          </a:p>
        </p:txBody>
      </p:sp>
      <p:sp>
        <p:nvSpPr>
          <p:cNvPr id="1638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A. E. Hassan and T. Xie: Mining Software Engineering Data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6B9BDCA-24C0-4B8F-B1AF-43B2C0C11C8D}" type="slidenum">
              <a:rPr lang="en-US" sz="100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 sz="100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245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15" name="Rectangle 5"/>
          <p:cNvSpPr>
            <a:spLocks noGrp="1" noChangeArrowheads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Overview of Mining SE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7246A1-BA94-456A-833B-0A4B29A77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828" y="1675227"/>
            <a:ext cx="8088342" cy="4394199"/>
          </a:xfrm>
          <a:prstGeom prst="rect">
            <a:avLst/>
          </a:prstGeom>
        </p:spPr>
      </p:pic>
      <p:sp>
        <p:nvSpPr>
          <p:cNvPr id="174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A. E. Hassan and T. Xie: Mining Software Engineering Data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CD248D0-8741-4C6C-A1D9-E26A937293F4}" type="slidenum">
              <a:rPr lang="en-US" sz="1200"/>
              <a:pPr>
                <a:spcAft>
                  <a:spcPts val="600"/>
                </a:spcAft>
              </a:pPr>
              <a:t>6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028395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285947" y="103219"/>
            <a:ext cx="3840085" cy="854067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/>
              <a:t>Types of SE Data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490" y="2316480"/>
            <a:ext cx="3429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33" name="Rectangle 3"/>
          <p:cNvSpPr>
            <a:spLocks noGrp="1" noChangeArrowheads="1"/>
          </p:cNvSpPr>
          <p:nvPr>
            <p:ph idx="1"/>
          </p:nvPr>
        </p:nvSpPr>
        <p:spPr>
          <a:xfrm>
            <a:off x="491490" y="2575034"/>
            <a:ext cx="3840085" cy="3462228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000" b="1" dirty="0"/>
              <a:t>Historical data</a:t>
            </a:r>
          </a:p>
          <a:p>
            <a:pPr lvl="1" eaLnBrk="1" hangingPunct="1"/>
            <a:r>
              <a:rPr lang="en-US" sz="2000" dirty="0"/>
              <a:t>Version or source control: </a:t>
            </a:r>
            <a:r>
              <a:rPr lang="en-US" sz="2000" dirty="0" err="1"/>
              <a:t>cvs</a:t>
            </a:r>
            <a:r>
              <a:rPr lang="en-US" sz="2000" dirty="0"/>
              <a:t>, subversion, perforce </a:t>
            </a:r>
          </a:p>
          <a:p>
            <a:pPr lvl="1" eaLnBrk="1" hangingPunct="1"/>
            <a:r>
              <a:rPr lang="en-US" sz="2000" dirty="0"/>
              <a:t>Bug systems: </a:t>
            </a:r>
            <a:r>
              <a:rPr lang="en-US" sz="2000" dirty="0" err="1"/>
              <a:t>bugzilla</a:t>
            </a:r>
            <a:r>
              <a:rPr lang="en-US" sz="2000" dirty="0"/>
              <a:t>, GNATS, JIRA</a:t>
            </a:r>
          </a:p>
          <a:p>
            <a:pPr lvl="1" eaLnBrk="1" hangingPunct="1"/>
            <a:r>
              <a:rPr lang="en-US" sz="2000" dirty="0"/>
              <a:t>Mailing lists: </a:t>
            </a:r>
            <a:r>
              <a:rPr lang="en-US" sz="2000" dirty="0" err="1"/>
              <a:t>mbox</a:t>
            </a:r>
            <a:endParaRPr lang="en-US" sz="2000" dirty="0"/>
          </a:p>
          <a:p>
            <a:pPr eaLnBrk="1" hangingPunct="1"/>
            <a:r>
              <a:rPr lang="en-US" sz="2000" b="1" dirty="0"/>
              <a:t>Multi-run and multi-site data</a:t>
            </a:r>
          </a:p>
          <a:p>
            <a:pPr lvl="1" eaLnBrk="1" hangingPunct="1"/>
            <a:r>
              <a:rPr lang="en-US" sz="2000" dirty="0"/>
              <a:t>Execution traces</a:t>
            </a:r>
          </a:p>
          <a:p>
            <a:pPr lvl="1" eaLnBrk="1" hangingPunct="1"/>
            <a:r>
              <a:rPr lang="en-US" sz="2000" dirty="0"/>
              <a:t>Deployment logs</a:t>
            </a:r>
          </a:p>
          <a:p>
            <a:pPr eaLnBrk="1" hangingPunct="1"/>
            <a:r>
              <a:rPr lang="en-US" sz="2000" b="1" dirty="0"/>
              <a:t>Source code data</a:t>
            </a:r>
          </a:p>
          <a:p>
            <a:pPr lvl="1" eaLnBrk="1" hangingPunct="1"/>
            <a:r>
              <a:rPr lang="en-US" sz="2000" dirty="0"/>
              <a:t>Source code repositories: sourceforge.net, google code</a:t>
            </a: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91490" y="6356350"/>
            <a:ext cx="30861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A. E. Hassan and T. Xie: Mining Software Engineering Data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206365" y="6356350"/>
            <a:ext cx="87439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98113FD-C190-4D55-9231-A86A22B72706}" type="slidenum">
              <a:rPr lang="en-US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22535" name="Picture 22534">
            <a:extLst>
              <a:ext uri="{FF2B5EF4-FFF2-40B4-BE49-F238E27FC236}">
                <a16:creationId xmlns:a16="http://schemas.microsoft.com/office/drawing/2014/main" id="{3C9E86DE-AC81-4D1A-BBC9-264AD1B814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45" r="47169" b="-1"/>
          <a:stretch/>
        </p:blipFill>
        <p:spPr>
          <a:xfrm>
            <a:off x="4409136" y="10"/>
            <a:ext cx="4734863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78178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15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480059" y="2053641"/>
            <a:ext cx="2751871" cy="2760098"/>
          </a:xfrm>
        </p:spPr>
        <p:txBody>
          <a:bodyPr>
            <a:normAutofit/>
          </a:bodyPr>
          <a:lstStyle/>
          <a:p>
            <a:pPr eaLnBrk="1" hangingPunct="1"/>
            <a:r>
              <a:rPr lang="en-US">
                <a:solidFill>
                  <a:srgbClr val="FFFFFF"/>
                </a:solidFill>
              </a:rPr>
              <a:t>Historical Data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idx="1"/>
          </p:nvPr>
        </p:nvSpPr>
        <p:spPr>
          <a:xfrm>
            <a:off x="4567930" y="801866"/>
            <a:ext cx="3979563" cy="5230634"/>
          </a:xfrm>
        </p:spPr>
        <p:txBody>
          <a:bodyPr anchor="ctr">
            <a:normAutofit/>
          </a:bodyPr>
          <a:lstStyle/>
          <a:p>
            <a:pPr eaLnBrk="1" hangingPunct="1">
              <a:buFontTx/>
              <a:buNone/>
            </a:pPr>
            <a:endParaRPr lang="en-US" i="1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r>
              <a:rPr lang="en-US" i="1">
                <a:solidFill>
                  <a:srgbClr val="000000"/>
                </a:solidFill>
              </a:rPr>
              <a:t>“History is a guide to navigation in perilous times. History is who we are and why we are the way we are.” </a:t>
            </a:r>
            <a:br>
              <a:rPr lang="en-US" i="1">
                <a:solidFill>
                  <a:srgbClr val="000000"/>
                </a:solidFill>
              </a:rPr>
            </a:br>
            <a:r>
              <a:rPr lang="en-US" i="1">
                <a:solidFill>
                  <a:srgbClr val="000000"/>
                </a:solidFill>
              </a:rPr>
              <a:t>					- </a:t>
            </a:r>
            <a:r>
              <a:rPr lang="en-US">
                <a:solidFill>
                  <a:srgbClr val="000000"/>
                </a:solidFill>
              </a:rPr>
              <a:t>David C. McCullough</a:t>
            </a:r>
          </a:p>
          <a:p>
            <a:pPr eaLnBrk="1" hangingPunct="1"/>
            <a:endParaRPr lang="en-US">
              <a:solidFill>
                <a:srgbClr val="000000"/>
              </a:solidFill>
            </a:endParaRP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52275" y="6223702"/>
            <a:ext cx="3967171" cy="314067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>
                <a:solidFill>
                  <a:srgbClr val="898989"/>
                </a:solidFill>
              </a:rPr>
              <a:t>A. E. Hassan and T. Xie: Mining Software Engineering Data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19447" y="6223702"/>
            <a:ext cx="428046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276BC29-E154-4F69-8E03-405986D85F92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566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4" name="Rectangle 138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582" name="Picture 4" descr="j0332530[1]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543097" y="1535687"/>
            <a:ext cx="3284160" cy="2114930"/>
          </a:xfrm>
          <a:prstGeom prst="rect">
            <a:avLst/>
          </a:prstGeom>
          <a:noFill/>
        </p:spPr>
      </p:pic>
      <p:sp>
        <p:nvSpPr>
          <p:cNvPr id="24585" name="Freeform: Shape 140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97687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586" name="Freeform: Shape 142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7621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603504" y="365125"/>
            <a:ext cx="328416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/>
              <a:t>Historical Data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idx="1"/>
          </p:nvPr>
        </p:nvSpPr>
        <p:spPr>
          <a:xfrm>
            <a:off x="603504" y="2020824"/>
            <a:ext cx="3807067" cy="4151376"/>
          </a:xfrm>
        </p:spPr>
        <p:txBody>
          <a:bodyPr>
            <a:normAutofit/>
          </a:bodyPr>
          <a:lstStyle/>
          <a:p>
            <a:pPr eaLnBrk="1" hangingPunct="1"/>
            <a:r>
              <a:rPr lang="en-US" sz="1700"/>
              <a:t>Track the evolution of a software project: </a:t>
            </a:r>
          </a:p>
          <a:p>
            <a:pPr lvl="1" eaLnBrk="1" hangingPunct="1"/>
            <a:r>
              <a:rPr lang="en-US" sz="1700" i="1"/>
              <a:t>source control systems</a:t>
            </a:r>
            <a:r>
              <a:rPr lang="en-US" sz="1700"/>
              <a:t> store changes to the code </a:t>
            </a:r>
          </a:p>
          <a:p>
            <a:pPr lvl="1" eaLnBrk="1" hangingPunct="1"/>
            <a:r>
              <a:rPr lang="en-US" sz="1700" i="1"/>
              <a:t>defect tracking systems</a:t>
            </a:r>
            <a:r>
              <a:rPr lang="en-US" sz="1700"/>
              <a:t> follow the resolution of defects</a:t>
            </a:r>
          </a:p>
          <a:p>
            <a:pPr lvl="1" eaLnBrk="1" hangingPunct="1"/>
            <a:r>
              <a:rPr lang="en-US" sz="1700" i="1"/>
              <a:t>archived project communications</a:t>
            </a:r>
            <a:r>
              <a:rPr lang="en-US" sz="1700"/>
              <a:t> record rationale for decisions throughout the life of a project</a:t>
            </a:r>
          </a:p>
          <a:p>
            <a:pPr eaLnBrk="1" hangingPunct="1"/>
            <a:r>
              <a:rPr lang="en-US" sz="1700"/>
              <a:t>Used primarily for record-keeping activities: </a:t>
            </a:r>
          </a:p>
          <a:p>
            <a:pPr lvl="1" eaLnBrk="1" hangingPunct="1"/>
            <a:r>
              <a:rPr lang="en-US" sz="1700"/>
              <a:t>checking the status of a bug</a:t>
            </a:r>
          </a:p>
          <a:p>
            <a:pPr lvl="1" eaLnBrk="1" hangingPunct="1"/>
            <a:r>
              <a:rPr lang="en-US" sz="1700"/>
              <a:t>retrieving old code</a:t>
            </a:r>
          </a:p>
        </p:txBody>
      </p:sp>
      <p:sp>
        <p:nvSpPr>
          <p:cNvPr id="2457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84672" y="6356350"/>
            <a:ext cx="34126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A. E. Hassan and T. Xie: Mining Software Engineering Data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82592" y="6356350"/>
            <a:ext cx="83275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176618E-6C55-4B23-A158-3FF2EA4AA003}" type="slidenum">
              <a:rPr lang="en-US">
                <a:solidFill>
                  <a:schemeClr val="bg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bg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3578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 dir="rd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1486</Words>
  <Application>Microsoft Office PowerPoint</Application>
  <PresentationFormat>On-screen Show (4:3)</PresentationFormat>
  <Paragraphs>228</Paragraphs>
  <Slides>33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Gill Sans</vt:lpstr>
      <vt:lpstr>Office Theme</vt:lpstr>
      <vt:lpstr>Back to Software Traceability</vt:lpstr>
      <vt:lpstr>Mining Software Repositories</vt:lpstr>
      <vt:lpstr>Mining Software Engineering Data</vt:lpstr>
      <vt:lpstr>Mining SE Data</vt:lpstr>
      <vt:lpstr>Mining SE Data</vt:lpstr>
      <vt:lpstr>Overview of Mining SE Data</vt:lpstr>
      <vt:lpstr>Types of SE Data</vt:lpstr>
      <vt:lpstr>Historical Data</vt:lpstr>
      <vt:lpstr>Historical Data</vt:lpstr>
      <vt:lpstr>Percentage of Project Costs Devoted to Maintenance</vt:lpstr>
      <vt:lpstr>Survey of Software Maintenance Activities</vt:lpstr>
      <vt:lpstr>Source Control Repositories</vt:lpstr>
      <vt:lpstr>Source Control Repositories</vt:lpstr>
      <vt:lpstr>Change Propagation</vt:lpstr>
      <vt:lpstr>Guiding Change Propagation</vt:lpstr>
      <vt:lpstr>Code Sticky Notes</vt:lpstr>
      <vt:lpstr>Studying Conway’s Law</vt:lpstr>
      <vt:lpstr>Linux: Conceptual, Ownership, Concrete</vt:lpstr>
      <vt:lpstr>Measuring Quality of Mining approach</vt:lpstr>
      <vt:lpstr>Source Control and Bug Repositories</vt:lpstr>
      <vt:lpstr>Predicting Bugs</vt:lpstr>
      <vt:lpstr>Using Imports in Eclipse to Predict Bugs</vt:lpstr>
      <vt:lpstr>PowerPoint Presentation</vt:lpstr>
      <vt:lpstr>Classifying Changes as Buggy or Clean</vt:lpstr>
      <vt:lpstr>Project Communication – Mailing lists</vt:lpstr>
      <vt:lpstr>Project Communication (Mailinglists) </vt:lpstr>
      <vt:lpstr>Social Network Analysis</vt:lpstr>
      <vt:lpstr>The Patch Review Process</vt:lpstr>
      <vt:lpstr>Measure a team’s morale around release time?</vt:lpstr>
      <vt:lpstr>Program Source Code</vt:lpstr>
      <vt:lpstr>Code Entities</vt:lpstr>
      <vt:lpstr>Program Execution Traces</vt:lpstr>
      <vt:lpstr>Method-Entry/Exit States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Mining Software Repositories</dc:title>
  <dc:creator>Juergen Rilling</dc:creator>
  <cp:lastModifiedBy>Juergen Rilling</cp:lastModifiedBy>
  <cp:revision>1</cp:revision>
  <dcterms:created xsi:type="dcterms:W3CDTF">2020-01-27T15:14:28Z</dcterms:created>
  <dcterms:modified xsi:type="dcterms:W3CDTF">2023-01-24T16:01:52Z</dcterms:modified>
</cp:coreProperties>
</file>