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5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E8ED-BD39-401D-8FE7-EF0F40715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1EC7-8BEF-4F3D-BBB2-66BAC998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1BF6-1253-463C-B9B1-A47353CB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58EC-B443-42BB-9905-75B56261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BF97-4987-4781-95E5-FBE50491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4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E4D-4A59-4045-AE72-3011078F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71384-1EFF-4DE1-A172-CB297C87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3E77-99E9-4931-9447-C45856D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D0C8-7DE2-4DDD-ACBC-D560CEDB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115B-C815-43F3-8D69-9284998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89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89F12-5F89-4D55-9337-579A1F1DF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B9D9-9E4D-4C7C-B63D-4BEF4D567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E064-986B-4664-B634-0F1189EB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BFA8-1944-4283-A852-0CDF7E99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A13E-1E53-4120-A41B-1FB698D4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2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7515-0198-49A6-9F5D-9308711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A0B-FD7A-4920-B837-9F16590A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3330-0009-4665-B71F-F582868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DB98-FC53-45E1-8010-481BAB3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2BEA-D5EC-403D-BC34-ED77D581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99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C34A-D69C-49FB-A023-A48AE6AE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9938-8D4D-4DE2-97BB-1E2C363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EA7B-6F88-4CB3-ADD1-6C217335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8E23-F6A5-49F2-ACB7-533477E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6B2B-AA2B-41CD-BB6E-FEB5B181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D611-EC80-49CF-A83D-DEB0D76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1F92-595D-4E43-9C03-3E94DD80A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07C1-192C-4997-A36C-9AA55014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533C3-E10F-4343-A779-C7FAF84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6E33-EBB6-4368-A3DE-929DEF35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4F72-AFC0-4DA0-9C31-0F7D98CB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64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A2F-30AB-40E9-A235-EC1EDDF0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339C-9B38-4A4B-915D-84FC0D73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688B2-75E7-4574-AC4D-A2A2A3282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FCB7E-A3CD-4F4F-94EC-36BB70F78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A2900-F03B-462A-8A82-B0DB6F2A2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065-49A8-48B4-9D25-4A26E8C7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67BC4-8757-4AE6-8D6F-E196A727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9CB07-2DA4-4AFB-B24F-65F1118A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6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3F8-0B1D-4D0B-AFDD-A88F5A0E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6A25-949A-4E32-9A80-3C36F111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83DBE-EF2E-4A1A-A0BC-5002EB0A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A6898-5A27-47F2-8DA9-5CA1394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4A26C-8C0F-4074-8A9D-4BC8EF66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C9CB0-D09B-43B5-956B-25603BE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0836-A634-4499-9451-E918302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69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68A4-0755-4EAC-AAAA-B7F913D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FB6D-AE20-4DC1-A817-E497A8A6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EAE1-36DF-483B-A2E3-957E4413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7F91-9268-4929-A52D-633E186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3C4D-5CB0-4ADE-865F-2730BFF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1B6D-1CA4-4B65-8AF1-C6DE794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4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FCC-8C68-464D-823C-66CB375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61496-A3C8-405E-A9CE-107A8471A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CF415-6E18-4DD5-8D75-689452D0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2067-B880-40B5-AEF9-822C035E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1B0F5-371F-48CE-B301-4C0990FC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2C77-4322-4112-AD30-555A2E88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3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54C15-E264-49D7-A201-99150311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377C-A81E-4A79-ADF4-69006D59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0525-D2DD-4190-90DF-2A0FEBDC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3714-975E-48B1-A459-EB94AAA4A692}" type="datetimeFigureOut">
              <a:rPr lang="en-CA" smtClean="0"/>
              <a:t>2022-03-23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F8FD-2EB5-45A0-B877-96BB3B03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8DAA-A205-49C6-B3BA-5E46880AE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75E4-3459-4A92-9FD0-9717103147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4A36CB-9F34-4EC3-BCC7-83A7472737DF}"/>
              </a:ext>
            </a:extLst>
          </p:cNvPr>
          <p:cNvSpPr/>
          <p:nvPr/>
        </p:nvSpPr>
        <p:spPr>
          <a:xfrm>
            <a:off x="1927055" y="1696451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A07146-496C-4023-894E-45EA4EDFF4E4}"/>
              </a:ext>
            </a:extLst>
          </p:cNvPr>
          <p:cNvSpPr/>
          <p:nvPr/>
        </p:nvSpPr>
        <p:spPr>
          <a:xfrm>
            <a:off x="1927056" y="241835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120B09-2403-482D-B594-49A5331FAD52}"/>
              </a:ext>
            </a:extLst>
          </p:cNvPr>
          <p:cNvSpPr/>
          <p:nvPr/>
        </p:nvSpPr>
        <p:spPr>
          <a:xfrm>
            <a:off x="1927056" y="309211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EB13A-DA4B-42E8-8A26-EDE110504597}"/>
              </a:ext>
            </a:extLst>
          </p:cNvPr>
          <p:cNvSpPr/>
          <p:nvPr/>
        </p:nvSpPr>
        <p:spPr>
          <a:xfrm>
            <a:off x="1927057" y="376588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5718E0-5123-4971-BB00-E087A68A6852}"/>
              </a:ext>
            </a:extLst>
          </p:cNvPr>
          <p:cNvSpPr/>
          <p:nvPr/>
        </p:nvSpPr>
        <p:spPr>
          <a:xfrm>
            <a:off x="3974429" y="1696451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CEA8FC-982C-46BA-B910-14399142FFA5}"/>
              </a:ext>
            </a:extLst>
          </p:cNvPr>
          <p:cNvSpPr/>
          <p:nvPr/>
        </p:nvSpPr>
        <p:spPr>
          <a:xfrm>
            <a:off x="3974430" y="241835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0751-7D83-4BF0-9DC8-A2C7E791D76D}"/>
              </a:ext>
            </a:extLst>
          </p:cNvPr>
          <p:cNvSpPr/>
          <p:nvPr/>
        </p:nvSpPr>
        <p:spPr>
          <a:xfrm>
            <a:off x="3974430" y="309211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3AA609-9866-4F2C-BA09-BE48A3388EE8}"/>
              </a:ext>
            </a:extLst>
          </p:cNvPr>
          <p:cNvSpPr/>
          <p:nvPr/>
        </p:nvSpPr>
        <p:spPr>
          <a:xfrm>
            <a:off x="3974431" y="376588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1C1E7-FE82-44FD-8194-3D615A58579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420350" y="1916028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CD8EF-63A4-49D2-AD85-0C8927F36250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2420350" y="1916028"/>
            <a:ext cx="1626321" cy="5666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4A16DE-8B02-4800-B311-54DB44CE098E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2348109" y="2071292"/>
            <a:ext cx="1698563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C2F84-6903-4E31-824E-3C8BD89B9AA0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2348110" y="2071292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C24309-1E19-4E45-BF93-FCC38504F198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2420351" y="2637931"/>
            <a:ext cx="1626320" cy="5184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D2F73-E712-489E-BD77-6E920887FFA5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420351" y="2637931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56B726-AB45-468B-A996-5DD86FBED61C}"/>
              </a:ext>
            </a:extLst>
          </p:cNvPr>
          <p:cNvCxnSpPr>
            <a:stCxn id="6" idx="7"/>
            <a:endCxn id="8" idx="4"/>
          </p:cNvCxnSpPr>
          <p:nvPr/>
        </p:nvCxnSpPr>
        <p:spPr>
          <a:xfrm flipV="1">
            <a:off x="2348110" y="2135604"/>
            <a:ext cx="1872967" cy="10208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7BB05-B138-4FE3-95B6-B6366A860330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420351" y="3311695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F4C-2466-47FD-AE4A-286BD3E77B81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2348111" y="2071292"/>
            <a:ext cx="1698559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AC9DD2-A695-4FC0-945D-DAC7C4FAF1F5}"/>
              </a:ext>
            </a:extLst>
          </p:cNvPr>
          <p:cNvCxnSpPr>
            <a:stCxn id="7" idx="6"/>
            <a:endCxn id="10" idx="3"/>
          </p:cNvCxnSpPr>
          <p:nvPr/>
        </p:nvCxnSpPr>
        <p:spPr>
          <a:xfrm flipV="1">
            <a:off x="2420352" y="3466959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0DC71-ACE3-4CC7-AD0F-0F205D968B45}"/>
              </a:ext>
            </a:extLst>
          </p:cNvPr>
          <p:cNvSpPr txBox="1"/>
          <p:nvPr/>
        </p:nvSpPr>
        <p:spPr>
          <a:xfrm>
            <a:off x="724156" y="638239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Exo 1</a:t>
            </a:r>
          </a:p>
        </p:txBody>
      </p:sp>
    </p:spTree>
    <p:extLst>
      <p:ext uri="{BB962C8B-B14F-4D97-AF65-F5344CB8AC3E}">
        <p14:creationId xmlns:p14="http://schemas.microsoft.com/office/powerpoint/2010/main" val="115071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A4C44-AE60-467B-9887-F3E6F22C25E4}"/>
              </a:ext>
            </a:extLst>
          </p:cNvPr>
          <p:cNvSpPr txBox="1"/>
          <p:nvPr/>
        </p:nvSpPr>
        <p:spPr>
          <a:xfrm>
            <a:off x="643467" y="694267"/>
            <a:ext cx="11091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Find odd-length cycle in a directed graph</a:t>
            </a:r>
          </a:p>
          <a:p>
            <a:endParaRPr lang="en-CA" dirty="0"/>
          </a:p>
          <a:p>
            <a:r>
              <a:rPr lang="en-CA" dirty="0"/>
              <a:t>Steps:</a:t>
            </a:r>
          </a:p>
          <a:p>
            <a:pPr marL="342900" indent="-342900">
              <a:buAutoNum type="arabicPeriod"/>
            </a:pPr>
            <a:r>
              <a:rPr lang="en-CA" dirty="0"/>
              <a:t>Found the list of strongly connected components K</a:t>
            </a:r>
          </a:p>
          <a:p>
            <a:pPr marL="342900" indent="-342900">
              <a:buAutoNum type="arabicPeriod"/>
            </a:pPr>
            <a:r>
              <a:rPr lang="en-CA" dirty="0"/>
              <a:t>For each subgraph G in K, transform G to an undirected graph G’. Prove that G’ is not biparty.</a:t>
            </a:r>
          </a:p>
          <a:p>
            <a:pPr marL="342900" indent="-342900">
              <a:buAutoNum type="arabicPeriod"/>
            </a:pPr>
            <a:r>
              <a:rPr lang="en-CA" dirty="0"/>
              <a:t>If for all G in K, undirected(G) is biparty -&gt; there will be no odd-length cycle.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endParaRPr lang="en-CA" dirty="0"/>
          </a:p>
          <a:p>
            <a:r>
              <a:rPr lang="en-CA" dirty="0"/>
              <a:t>Consider an undirected graph G (G will be connected, means that for every 2 nodes in G, you will find a path connecting them), the following algorithm will check if it is a biparty graph or not (if not then it will find an odd-length undirected cycle)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80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9BE2B-7484-445A-8AAA-ADCFA3C3DEA2}"/>
              </a:ext>
            </a:extLst>
          </p:cNvPr>
          <p:cNvSpPr txBox="1"/>
          <p:nvPr/>
        </p:nvSpPr>
        <p:spPr>
          <a:xfrm>
            <a:off x="609600" y="677332"/>
            <a:ext cx="1095586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Biparty(G):</a:t>
            </a:r>
          </a:p>
          <a:p>
            <a:r>
              <a:rPr lang="en-CA" sz="1600" dirty="0"/>
              <a:t>	choose a starting node s.</a:t>
            </a:r>
          </a:p>
          <a:p>
            <a:r>
              <a:rPr lang="en-CA" sz="1600" dirty="0"/>
              <a:t>	Q: Empty Queue</a:t>
            </a:r>
          </a:p>
          <a:p>
            <a:r>
              <a:rPr lang="en-CA" sz="1600" dirty="0"/>
              <a:t>	for vertex u in G:</a:t>
            </a:r>
          </a:p>
          <a:p>
            <a:r>
              <a:rPr lang="en-CA" sz="1600" dirty="0"/>
              <a:t>		visited[u] = False</a:t>
            </a:r>
          </a:p>
          <a:p>
            <a:r>
              <a:rPr lang="en-CA" sz="1600" dirty="0"/>
              <a:t>		color[u] = 0</a:t>
            </a:r>
          </a:p>
          <a:p>
            <a:r>
              <a:rPr lang="en-CA" sz="1600" dirty="0"/>
              <a:t>	Push(Q, s)</a:t>
            </a:r>
          </a:p>
          <a:p>
            <a:r>
              <a:rPr lang="en-CA" sz="1600" dirty="0"/>
              <a:t>	visited[s] = True</a:t>
            </a:r>
          </a:p>
          <a:p>
            <a:r>
              <a:rPr lang="en-CA" sz="1600" dirty="0"/>
              <a:t>	color[s] = 0</a:t>
            </a:r>
          </a:p>
          <a:p>
            <a:r>
              <a:rPr lang="en-CA" sz="1600" dirty="0"/>
              <a:t>	While Q not empty:</a:t>
            </a:r>
          </a:p>
          <a:p>
            <a:r>
              <a:rPr lang="en-CA" sz="1600" dirty="0"/>
              <a:t>		u = Dequeue(Q)</a:t>
            </a:r>
          </a:p>
          <a:p>
            <a:r>
              <a:rPr lang="en-CA" sz="1600" dirty="0"/>
              <a:t>		For w in Adj(u):</a:t>
            </a:r>
          </a:p>
          <a:p>
            <a:r>
              <a:rPr lang="en-CA" sz="1600" dirty="0"/>
              <a:t>			if visited[w] = True:</a:t>
            </a:r>
          </a:p>
          <a:p>
            <a:r>
              <a:rPr lang="en-CA" sz="1600" dirty="0"/>
              <a:t>				if color[w] == color[u]:</a:t>
            </a:r>
          </a:p>
          <a:p>
            <a:r>
              <a:rPr lang="en-CA" sz="1600" dirty="0"/>
              <a:t>					-&gt; This graph is not a biparty</a:t>
            </a:r>
          </a:p>
          <a:p>
            <a:r>
              <a:rPr lang="en-CA" sz="1600" dirty="0"/>
              <a:t>					the BFS path from u to w </a:t>
            </a:r>
            <a:r>
              <a:rPr lang="en-CA" sz="1600" dirty="0">
                <a:solidFill>
                  <a:srgbClr val="FF0000"/>
                </a:solidFill>
              </a:rPr>
              <a:t>P(</a:t>
            </a:r>
            <a:r>
              <a:rPr lang="en-CA" sz="1600" dirty="0" err="1">
                <a:solidFill>
                  <a:srgbClr val="FF0000"/>
                </a:solidFill>
              </a:rPr>
              <a:t>u,w</a:t>
            </a:r>
            <a:r>
              <a:rPr lang="en-CA" sz="1600" dirty="0">
                <a:solidFill>
                  <a:srgbClr val="FF0000"/>
                </a:solidFill>
              </a:rPr>
              <a:t>)+(</a:t>
            </a:r>
            <a:r>
              <a:rPr lang="en-CA" sz="1600" dirty="0" err="1">
                <a:solidFill>
                  <a:srgbClr val="FF0000"/>
                </a:solidFill>
              </a:rPr>
              <a:t>w,u</a:t>
            </a:r>
            <a:r>
              <a:rPr lang="en-CA" sz="1600" dirty="0">
                <a:solidFill>
                  <a:srgbClr val="FF0000"/>
                </a:solidFill>
              </a:rPr>
              <a:t>)</a:t>
            </a:r>
            <a:r>
              <a:rPr lang="en-CA" sz="1600" dirty="0"/>
              <a:t> -&gt; create an odd length cycle</a:t>
            </a:r>
          </a:p>
          <a:p>
            <a:r>
              <a:rPr lang="en-CA" sz="1600" dirty="0"/>
              <a:t>			if visited[w] = False:</a:t>
            </a:r>
          </a:p>
          <a:p>
            <a:r>
              <a:rPr lang="en-CA" sz="1600" dirty="0"/>
              <a:t>				visited[w] = True</a:t>
            </a:r>
          </a:p>
          <a:p>
            <a:r>
              <a:rPr lang="en-CA" sz="1600" dirty="0"/>
              <a:t>				Push(Q, w)</a:t>
            </a:r>
          </a:p>
          <a:p>
            <a:r>
              <a:rPr lang="en-CA" sz="1600" dirty="0"/>
              <a:t>				color[w] = 1-color[u]</a:t>
            </a:r>
          </a:p>
          <a:p>
            <a:r>
              <a:rPr lang="en-CA" sz="1600" dirty="0"/>
              <a:t>			</a:t>
            </a:r>
          </a:p>
          <a:p>
            <a:r>
              <a:rPr lang="en-CA" sz="1600" dirty="0"/>
              <a:t>Color: A B. A B A B… B A – u(A)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73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35C29-BD0B-45BE-A7CA-E16A27A55ACF}"/>
              </a:ext>
            </a:extLst>
          </p:cNvPr>
          <p:cNvSpPr txBox="1"/>
          <p:nvPr/>
        </p:nvSpPr>
        <p:spPr>
          <a:xfrm>
            <a:off x="635000" y="533400"/>
            <a:ext cx="1071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previous part, you obtained an odd-length undirected cycle C</a:t>
            </a:r>
          </a:p>
          <a:p>
            <a:endParaRPr lang="en-CA" dirty="0"/>
          </a:p>
          <a:p>
            <a:r>
              <a:rPr lang="en-CA" dirty="0"/>
              <a:t>Resume the direction of every edge in C.</a:t>
            </a:r>
          </a:p>
          <a:p>
            <a:r>
              <a:rPr lang="en-CA" dirty="0"/>
              <a:t>-&gt; If there’s an edge u-&gt;v which is in the incorrect direction:</a:t>
            </a:r>
          </a:p>
          <a:p>
            <a:endParaRPr lang="en-CA" dirty="0"/>
          </a:p>
          <a:p>
            <a:r>
              <a:rPr lang="en-CA" dirty="0"/>
              <a:t>Run shortest path to find a path from v -&gt; u, P(v, u)</a:t>
            </a:r>
          </a:p>
          <a:p>
            <a:pPr marL="342900" indent="-342900">
              <a:buAutoNum type="arabicPeriod"/>
            </a:pPr>
            <a:r>
              <a:rPr lang="en-CA" dirty="0"/>
              <a:t>If P(v, u) is odd-length.  -&gt;replace edge u-&gt;v by P(</a:t>
            </a:r>
            <a:r>
              <a:rPr lang="en-CA" dirty="0" err="1"/>
              <a:t>v,u</a:t>
            </a:r>
            <a:r>
              <a:rPr lang="en-CA" dirty="0"/>
              <a:t>)  -&gt; have odd-length cycle</a:t>
            </a:r>
          </a:p>
          <a:p>
            <a:pPr marL="342900" indent="-342900">
              <a:buAutoNum type="arabicPeriod"/>
            </a:pPr>
            <a:r>
              <a:rPr lang="en-CA" dirty="0"/>
              <a:t>If P(v, u) is even-length -&gt; P(v, u) + (u-&gt;v)  formed an odd-length cycle.</a:t>
            </a:r>
          </a:p>
        </p:txBody>
      </p:sp>
    </p:spTree>
    <p:extLst>
      <p:ext uri="{BB962C8B-B14F-4D97-AF65-F5344CB8AC3E}">
        <p14:creationId xmlns:p14="http://schemas.microsoft.com/office/powerpoint/2010/main" val="29304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4A36CB-9F34-4EC3-BCC7-83A7472737DF}"/>
              </a:ext>
            </a:extLst>
          </p:cNvPr>
          <p:cNvSpPr/>
          <p:nvPr/>
        </p:nvSpPr>
        <p:spPr>
          <a:xfrm>
            <a:off x="627645" y="33989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A07146-496C-4023-894E-45EA4EDFF4E4}"/>
              </a:ext>
            </a:extLst>
          </p:cNvPr>
          <p:cNvSpPr/>
          <p:nvPr/>
        </p:nvSpPr>
        <p:spPr>
          <a:xfrm>
            <a:off x="627646" y="106180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120B09-2403-482D-B594-49A5331FAD52}"/>
              </a:ext>
            </a:extLst>
          </p:cNvPr>
          <p:cNvSpPr/>
          <p:nvPr/>
        </p:nvSpPr>
        <p:spPr>
          <a:xfrm>
            <a:off x="627646" y="173556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EB13A-DA4B-42E8-8A26-EDE110504597}"/>
              </a:ext>
            </a:extLst>
          </p:cNvPr>
          <p:cNvSpPr/>
          <p:nvPr/>
        </p:nvSpPr>
        <p:spPr>
          <a:xfrm>
            <a:off x="627647" y="240932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5718E0-5123-4971-BB00-E087A68A6852}"/>
              </a:ext>
            </a:extLst>
          </p:cNvPr>
          <p:cNvSpPr/>
          <p:nvPr/>
        </p:nvSpPr>
        <p:spPr>
          <a:xfrm>
            <a:off x="2675019" y="33989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CEA8FC-982C-46BA-B910-14399142FFA5}"/>
              </a:ext>
            </a:extLst>
          </p:cNvPr>
          <p:cNvSpPr/>
          <p:nvPr/>
        </p:nvSpPr>
        <p:spPr>
          <a:xfrm>
            <a:off x="2675020" y="106180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0751-7D83-4BF0-9DC8-A2C7E791D76D}"/>
              </a:ext>
            </a:extLst>
          </p:cNvPr>
          <p:cNvSpPr/>
          <p:nvPr/>
        </p:nvSpPr>
        <p:spPr>
          <a:xfrm>
            <a:off x="2675020" y="173556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3AA609-9866-4F2C-BA09-BE48A3388EE8}"/>
              </a:ext>
            </a:extLst>
          </p:cNvPr>
          <p:cNvSpPr/>
          <p:nvPr/>
        </p:nvSpPr>
        <p:spPr>
          <a:xfrm>
            <a:off x="2675021" y="240932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1C1E7-FE82-44FD-8194-3D615A58579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120940" y="559474"/>
            <a:ext cx="1554079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CD8EF-63A4-49D2-AD85-0C8927F36250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1120940" y="559474"/>
            <a:ext cx="1626321" cy="5666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4A16DE-8B02-4800-B311-54DB44CE098E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1048699" y="714738"/>
            <a:ext cx="1698563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C2F84-6903-4E31-824E-3C8BD89B9AA0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048700" y="714738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C24309-1E19-4E45-BF93-FCC38504F198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1120941" y="1281377"/>
            <a:ext cx="1626320" cy="5184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D2F73-E712-489E-BD77-6E920887FFA5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120941" y="1281377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56B726-AB45-468B-A996-5DD86FBED61C}"/>
              </a:ext>
            </a:extLst>
          </p:cNvPr>
          <p:cNvCxnSpPr>
            <a:stCxn id="6" idx="7"/>
            <a:endCxn id="8" idx="4"/>
          </p:cNvCxnSpPr>
          <p:nvPr/>
        </p:nvCxnSpPr>
        <p:spPr>
          <a:xfrm flipV="1">
            <a:off x="1048700" y="779050"/>
            <a:ext cx="1872967" cy="10208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7BB05-B138-4FE3-95B6-B6366A860330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120941" y="1955141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F4C-2466-47FD-AE4A-286BD3E77B81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048701" y="714738"/>
            <a:ext cx="1698559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AC9DD2-A695-4FC0-945D-DAC7C4FAF1F5}"/>
              </a:ext>
            </a:extLst>
          </p:cNvPr>
          <p:cNvCxnSpPr>
            <a:stCxn id="7" idx="6"/>
            <a:endCxn id="10" idx="3"/>
          </p:cNvCxnSpPr>
          <p:nvPr/>
        </p:nvCxnSpPr>
        <p:spPr>
          <a:xfrm flipV="1">
            <a:off x="1120942" y="2110405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49C8DC-2604-4621-ABBB-AC5B69897FF0}"/>
              </a:ext>
            </a:extLst>
          </p:cNvPr>
          <p:cNvSpPr/>
          <p:nvPr/>
        </p:nvSpPr>
        <p:spPr>
          <a:xfrm>
            <a:off x="4475746" y="33989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EE147-9DB7-4F2C-9F1C-37B906780033}"/>
              </a:ext>
            </a:extLst>
          </p:cNvPr>
          <p:cNvSpPr/>
          <p:nvPr/>
        </p:nvSpPr>
        <p:spPr>
          <a:xfrm>
            <a:off x="4475747" y="106180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DB6373-C624-488D-A033-E99A69ED83FC}"/>
              </a:ext>
            </a:extLst>
          </p:cNvPr>
          <p:cNvSpPr/>
          <p:nvPr/>
        </p:nvSpPr>
        <p:spPr>
          <a:xfrm>
            <a:off x="4475747" y="173556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CAB510-66B3-491D-970F-F0F7EA7CBCFB}"/>
              </a:ext>
            </a:extLst>
          </p:cNvPr>
          <p:cNvSpPr/>
          <p:nvPr/>
        </p:nvSpPr>
        <p:spPr>
          <a:xfrm>
            <a:off x="4475748" y="240932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F41BDC-0C68-44E2-998A-EC4C14A915CF}"/>
              </a:ext>
            </a:extLst>
          </p:cNvPr>
          <p:cNvSpPr/>
          <p:nvPr/>
        </p:nvSpPr>
        <p:spPr>
          <a:xfrm>
            <a:off x="6523120" y="33989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21A85F-9E82-41C2-A3F8-B1B6D6037B02}"/>
              </a:ext>
            </a:extLst>
          </p:cNvPr>
          <p:cNvSpPr/>
          <p:nvPr/>
        </p:nvSpPr>
        <p:spPr>
          <a:xfrm>
            <a:off x="6523121" y="106180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1184DD-97F7-406C-9B40-ADE07CC3EB79}"/>
              </a:ext>
            </a:extLst>
          </p:cNvPr>
          <p:cNvSpPr/>
          <p:nvPr/>
        </p:nvSpPr>
        <p:spPr>
          <a:xfrm>
            <a:off x="6523121" y="173556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C25D21-8F38-4DFF-A479-D05418F1ECC8}"/>
              </a:ext>
            </a:extLst>
          </p:cNvPr>
          <p:cNvSpPr/>
          <p:nvPr/>
        </p:nvSpPr>
        <p:spPr>
          <a:xfrm>
            <a:off x="6523122" y="240932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03DAB4-EECE-4A0B-85F8-52A04A9E5F84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4969041" y="559474"/>
            <a:ext cx="1554079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E74045-1E59-488C-8C5A-703B3F279CE2}"/>
              </a:ext>
            </a:extLst>
          </p:cNvPr>
          <p:cNvCxnSpPr>
            <a:stCxn id="20" idx="6"/>
            <a:endCxn id="30" idx="1"/>
          </p:cNvCxnSpPr>
          <p:nvPr/>
        </p:nvCxnSpPr>
        <p:spPr>
          <a:xfrm>
            <a:off x="4969041" y="559474"/>
            <a:ext cx="1626321" cy="5666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5F79BE-8651-4E10-B0BD-E2DCF32C1286}"/>
              </a:ext>
            </a:extLst>
          </p:cNvPr>
          <p:cNvCxnSpPr>
            <a:stCxn id="20" idx="5"/>
            <a:endCxn id="33" idx="1"/>
          </p:cNvCxnSpPr>
          <p:nvPr/>
        </p:nvCxnSpPr>
        <p:spPr>
          <a:xfrm>
            <a:off x="4896800" y="714738"/>
            <a:ext cx="1698563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772610-CFD1-4D17-8EC9-CBC765942014}"/>
              </a:ext>
            </a:extLst>
          </p:cNvPr>
          <p:cNvCxnSpPr>
            <a:stCxn id="22" idx="7"/>
            <a:endCxn id="28" idx="3"/>
          </p:cNvCxnSpPr>
          <p:nvPr/>
        </p:nvCxnSpPr>
        <p:spPr>
          <a:xfrm flipV="1">
            <a:off x="4896801" y="714738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A9F80B-AA8E-472D-BBC7-6FE1D54DF8F6}"/>
              </a:ext>
            </a:extLst>
          </p:cNvPr>
          <p:cNvCxnSpPr>
            <a:stCxn id="22" idx="6"/>
            <a:endCxn id="32" idx="1"/>
          </p:cNvCxnSpPr>
          <p:nvPr/>
        </p:nvCxnSpPr>
        <p:spPr>
          <a:xfrm>
            <a:off x="4969042" y="1281377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1E087-A4E6-4473-9096-33C6D8E28CD7}"/>
              </a:ext>
            </a:extLst>
          </p:cNvPr>
          <p:cNvCxnSpPr>
            <a:stCxn id="22" idx="6"/>
            <a:endCxn id="33" idx="2"/>
          </p:cNvCxnSpPr>
          <p:nvPr/>
        </p:nvCxnSpPr>
        <p:spPr>
          <a:xfrm>
            <a:off x="4969042" y="1281377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A02C7-71FA-4F14-8D57-B7736E722699}"/>
              </a:ext>
            </a:extLst>
          </p:cNvPr>
          <p:cNvCxnSpPr>
            <a:stCxn id="24" idx="7"/>
            <a:endCxn id="28" idx="4"/>
          </p:cNvCxnSpPr>
          <p:nvPr/>
        </p:nvCxnSpPr>
        <p:spPr>
          <a:xfrm flipV="1">
            <a:off x="4896801" y="779050"/>
            <a:ext cx="1872967" cy="10208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9384FF-14DA-45EB-84E8-36FFF1441195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4969042" y="1955141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D80D16-102D-4E1C-9289-AC0A5DEA701A}"/>
              </a:ext>
            </a:extLst>
          </p:cNvPr>
          <p:cNvCxnSpPr>
            <a:stCxn id="26" idx="7"/>
            <a:endCxn id="28" idx="3"/>
          </p:cNvCxnSpPr>
          <p:nvPr/>
        </p:nvCxnSpPr>
        <p:spPr>
          <a:xfrm flipV="1">
            <a:off x="4896802" y="714738"/>
            <a:ext cx="1698559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2AD21A-2A74-4A1A-8B38-09FCE786C6B0}"/>
              </a:ext>
            </a:extLst>
          </p:cNvPr>
          <p:cNvCxnSpPr>
            <a:stCxn id="26" idx="6"/>
            <a:endCxn id="32" idx="3"/>
          </p:cNvCxnSpPr>
          <p:nvPr/>
        </p:nvCxnSpPr>
        <p:spPr>
          <a:xfrm flipV="1">
            <a:off x="4969043" y="2110405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E12167A-D555-414A-8AAD-7C3B1065D52A}"/>
              </a:ext>
            </a:extLst>
          </p:cNvPr>
          <p:cNvSpPr/>
          <p:nvPr/>
        </p:nvSpPr>
        <p:spPr>
          <a:xfrm>
            <a:off x="1704472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68BD72-BB24-4A2C-AFA8-925B2AA8AA93}"/>
              </a:ext>
            </a:extLst>
          </p:cNvPr>
          <p:cNvSpPr/>
          <p:nvPr/>
        </p:nvSpPr>
        <p:spPr>
          <a:xfrm>
            <a:off x="1704473" y="447875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9FA203E-6329-4780-ABD1-3C1DEFF3051E}"/>
              </a:ext>
            </a:extLst>
          </p:cNvPr>
          <p:cNvSpPr/>
          <p:nvPr/>
        </p:nvSpPr>
        <p:spPr>
          <a:xfrm>
            <a:off x="1704473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D90806B-561C-4EBC-A747-ED0FB6C0ADCA}"/>
              </a:ext>
            </a:extLst>
          </p:cNvPr>
          <p:cNvSpPr/>
          <p:nvPr/>
        </p:nvSpPr>
        <p:spPr>
          <a:xfrm>
            <a:off x="1704474" y="582628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9111AF-756E-4BB2-B335-699F64164108}"/>
              </a:ext>
            </a:extLst>
          </p:cNvPr>
          <p:cNvSpPr/>
          <p:nvPr/>
        </p:nvSpPr>
        <p:spPr>
          <a:xfrm>
            <a:off x="3751846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1184969-268A-4AC9-B62C-FB2DBB23C904}"/>
              </a:ext>
            </a:extLst>
          </p:cNvPr>
          <p:cNvSpPr/>
          <p:nvPr/>
        </p:nvSpPr>
        <p:spPr>
          <a:xfrm>
            <a:off x="3751847" y="4478759"/>
            <a:ext cx="493295" cy="43915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16D64FF-7836-4D6B-AB29-80E1FFEF5C2F}"/>
              </a:ext>
            </a:extLst>
          </p:cNvPr>
          <p:cNvSpPr/>
          <p:nvPr/>
        </p:nvSpPr>
        <p:spPr>
          <a:xfrm>
            <a:off x="3751847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6138823-937D-47B4-98A7-F024809D2F09}"/>
              </a:ext>
            </a:extLst>
          </p:cNvPr>
          <p:cNvSpPr/>
          <p:nvPr/>
        </p:nvSpPr>
        <p:spPr>
          <a:xfrm>
            <a:off x="3751848" y="5826287"/>
            <a:ext cx="493295" cy="43915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AF27D-5283-4133-B340-49D10132D9F2}"/>
              </a:ext>
            </a:extLst>
          </p:cNvPr>
          <p:cNvCxnSpPr>
            <a:cxnSpLocks/>
            <a:stCxn id="80" idx="6"/>
            <a:endCxn id="84" idx="2"/>
          </p:cNvCxnSpPr>
          <p:nvPr/>
        </p:nvCxnSpPr>
        <p:spPr>
          <a:xfrm>
            <a:off x="2197767" y="3976433"/>
            <a:ext cx="1554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E370CD-A48E-42B5-AC65-597565D76B53}"/>
              </a:ext>
            </a:extLst>
          </p:cNvPr>
          <p:cNvCxnSpPr>
            <a:stCxn id="80" idx="6"/>
            <a:endCxn id="85" idx="1"/>
          </p:cNvCxnSpPr>
          <p:nvPr/>
        </p:nvCxnSpPr>
        <p:spPr>
          <a:xfrm>
            <a:off x="2197767" y="3976433"/>
            <a:ext cx="1626321" cy="5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40D9E-91AD-480F-BB69-8369907DF8BF}"/>
              </a:ext>
            </a:extLst>
          </p:cNvPr>
          <p:cNvCxnSpPr>
            <a:stCxn id="80" idx="5"/>
            <a:endCxn id="87" idx="1"/>
          </p:cNvCxnSpPr>
          <p:nvPr/>
        </p:nvCxnSpPr>
        <p:spPr>
          <a:xfrm>
            <a:off x="2125526" y="4131697"/>
            <a:ext cx="1698563" cy="175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16CFF4-F219-4FBB-98EA-6B4BFFA8CE65}"/>
              </a:ext>
            </a:extLst>
          </p:cNvPr>
          <p:cNvCxnSpPr>
            <a:stCxn id="81" idx="7"/>
            <a:endCxn id="84" idx="3"/>
          </p:cNvCxnSpPr>
          <p:nvPr/>
        </p:nvCxnSpPr>
        <p:spPr>
          <a:xfrm flipV="1">
            <a:off x="2125527" y="4131697"/>
            <a:ext cx="1698560" cy="4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035AE8E-2E37-405D-AE1E-E093EA736BDA}"/>
              </a:ext>
            </a:extLst>
          </p:cNvPr>
          <p:cNvCxnSpPr>
            <a:stCxn id="81" idx="6"/>
            <a:endCxn id="86" idx="1"/>
          </p:cNvCxnSpPr>
          <p:nvPr/>
        </p:nvCxnSpPr>
        <p:spPr>
          <a:xfrm>
            <a:off x="2197768" y="4698336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B9DCC3-9B81-41F7-A5C3-BF2301C44E62}"/>
              </a:ext>
            </a:extLst>
          </p:cNvPr>
          <p:cNvCxnSpPr>
            <a:stCxn id="81" idx="6"/>
            <a:endCxn id="87" idx="2"/>
          </p:cNvCxnSpPr>
          <p:nvPr/>
        </p:nvCxnSpPr>
        <p:spPr>
          <a:xfrm>
            <a:off x="2197768" y="4698336"/>
            <a:ext cx="1554080" cy="134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6702F0-68C9-4698-81B7-927A06DE71FC}"/>
              </a:ext>
            </a:extLst>
          </p:cNvPr>
          <p:cNvCxnSpPr>
            <a:stCxn id="82" idx="7"/>
            <a:endCxn id="84" idx="4"/>
          </p:cNvCxnSpPr>
          <p:nvPr/>
        </p:nvCxnSpPr>
        <p:spPr>
          <a:xfrm flipV="1">
            <a:off x="2125527" y="4196009"/>
            <a:ext cx="1872967" cy="102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07FB00-6106-4B3C-ABE8-206E1C4B07C8}"/>
              </a:ext>
            </a:extLst>
          </p:cNvPr>
          <p:cNvCxnSpPr>
            <a:stCxn id="82" idx="6"/>
            <a:endCxn id="86" idx="2"/>
          </p:cNvCxnSpPr>
          <p:nvPr/>
        </p:nvCxnSpPr>
        <p:spPr>
          <a:xfrm>
            <a:off x="2197768" y="5372100"/>
            <a:ext cx="155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5658FAF-F8E9-4BFC-92BE-EF7432D90686}"/>
              </a:ext>
            </a:extLst>
          </p:cNvPr>
          <p:cNvCxnSpPr>
            <a:stCxn id="83" idx="7"/>
            <a:endCxn id="84" idx="3"/>
          </p:cNvCxnSpPr>
          <p:nvPr/>
        </p:nvCxnSpPr>
        <p:spPr>
          <a:xfrm flipV="1">
            <a:off x="2125528" y="4131697"/>
            <a:ext cx="1698559" cy="175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B4DBB5-26EE-492C-9B40-69C82ED2E51E}"/>
              </a:ext>
            </a:extLst>
          </p:cNvPr>
          <p:cNvCxnSpPr>
            <a:stCxn id="83" idx="6"/>
            <a:endCxn id="86" idx="3"/>
          </p:cNvCxnSpPr>
          <p:nvPr/>
        </p:nvCxnSpPr>
        <p:spPr>
          <a:xfrm flipV="1">
            <a:off x="2197769" y="5527364"/>
            <a:ext cx="1626319" cy="5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FDDECB3-9134-46D6-948C-AE486D45D7E6}"/>
              </a:ext>
            </a:extLst>
          </p:cNvPr>
          <p:cNvSpPr/>
          <p:nvPr/>
        </p:nvSpPr>
        <p:spPr>
          <a:xfrm>
            <a:off x="583533" y="5347461"/>
            <a:ext cx="465166" cy="439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22C2DE-BD93-4A7B-99C6-2BEA8F4B40A8}"/>
              </a:ext>
            </a:extLst>
          </p:cNvPr>
          <p:cNvCxnSpPr>
            <a:stCxn id="2" idx="6"/>
            <a:endCxn id="82" idx="2"/>
          </p:cNvCxnSpPr>
          <p:nvPr/>
        </p:nvCxnSpPr>
        <p:spPr>
          <a:xfrm flipV="1">
            <a:off x="1048699" y="5372100"/>
            <a:ext cx="655774" cy="19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57B4F-F783-467A-A742-081EDB1AAD6C}"/>
              </a:ext>
            </a:extLst>
          </p:cNvPr>
          <p:cNvCxnSpPr>
            <a:stCxn id="2" idx="6"/>
            <a:endCxn id="83" idx="2"/>
          </p:cNvCxnSpPr>
          <p:nvPr/>
        </p:nvCxnSpPr>
        <p:spPr>
          <a:xfrm>
            <a:off x="1048699" y="5567038"/>
            <a:ext cx="655775" cy="47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24238A1-E9F1-49D5-813A-B054BEEEEFE4}"/>
              </a:ext>
            </a:extLst>
          </p:cNvPr>
          <p:cNvSpPr/>
          <p:nvPr/>
        </p:nvSpPr>
        <p:spPr>
          <a:xfrm>
            <a:off x="6017739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C7DFA19-4798-4C99-9E70-FDBE116D318E}"/>
              </a:ext>
            </a:extLst>
          </p:cNvPr>
          <p:cNvSpPr/>
          <p:nvPr/>
        </p:nvSpPr>
        <p:spPr>
          <a:xfrm>
            <a:off x="6017740" y="447875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24B260F-D99F-4316-8BB4-0614A341C9AB}"/>
              </a:ext>
            </a:extLst>
          </p:cNvPr>
          <p:cNvSpPr/>
          <p:nvPr/>
        </p:nvSpPr>
        <p:spPr>
          <a:xfrm>
            <a:off x="6017740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B3088F-7E28-4019-8D68-10658E3E98DB}"/>
              </a:ext>
            </a:extLst>
          </p:cNvPr>
          <p:cNvSpPr/>
          <p:nvPr/>
        </p:nvSpPr>
        <p:spPr>
          <a:xfrm>
            <a:off x="6017741" y="582628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FEB9F4B-F476-466F-A675-29C65E998016}"/>
              </a:ext>
            </a:extLst>
          </p:cNvPr>
          <p:cNvSpPr/>
          <p:nvPr/>
        </p:nvSpPr>
        <p:spPr>
          <a:xfrm>
            <a:off x="8065113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DA477A1-9A04-407F-ACFF-44B0E1D3392A}"/>
              </a:ext>
            </a:extLst>
          </p:cNvPr>
          <p:cNvSpPr/>
          <p:nvPr/>
        </p:nvSpPr>
        <p:spPr>
          <a:xfrm>
            <a:off x="8065114" y="447875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0D30A8F-6222-45CE-B90F-AE35EAC237E4}"/>
              </a:ext>
            </a:extLst>
          </p:cNvPr>
          <p:cNvSpPr/>
          <p:nvPr/>
        </p:nvSpPr>
        <p:spPr>
          <a:xfrm>
            <a:off x="8065114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30ACFA5-1B56-4AF9-9C58-75CEB5509263}"/>
              </a:ext>
            </a:extLst>
          </p:cNvPr>
          <p:cNvSpPr/>
          <p:nvPr/>
        </p:nvSpPr>
        <p:spPr>
          <a:xfrm>
            <a:off x="8065115" y="582628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62DCDD-5608-4522-9519-9AA00A4683EF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6511034" y="3976433"/>
            <a:ext cx="1554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3B2C7B-BB87-4F0B-84D6-F68E6C3E3020}"/>
              </a:ext>
            </a:extLst>
          </p:cNvPr>
          <p:cNvCxnSpPr>
            <a:stCxn id="98" idx="6"/>
            <a:endCxn id="103" idx="1"/>
          </p:cNvCxnSpPr>
          <p:nvPr/>
        </p:nvCxnSpPr>
        <p:spPr>
          <a:xfrm>
            <a:off x="6511034" y="3976433"/>
            <a:ext cx="1626321" cy="5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265390-E58B-482B-93E5-B980FA7BF919}"/>
              </a:ext>
            </a:extLst>
          </p:cNvPr>
          <p:cNvCxnSpPr>
            <a:stCxn id="98" idx="5"/>
            <a:endCxn id="105" idx="1"/>
          </p:cNvCxnSpPr>
          <p:nvPr/>
        </p:nvCxnSpPr>
        <p:spPr>
          <a:xfrm>
            <a:off x="6438793" y="4131697"/>
            <a:ext cx="1698563" cy="175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39CF242-B9F0-4219-91B8-290DE0DB1EF4}"/>
              </a:ext>
            </a:extLst>
          </p:cNvPr>
          <p:cNvCxnSpPr>
            <a:stCxn id="99" idx="7"/>
            <a:endCxn id="102" idx="3"/>
          </p:cNvCxnSpPr>
          <p:nvPr/>
        </p:nvCxnSpPr>
        <p:spPr>
          <a:xfrm flipV="1">
            <a:off x="6438794" y="4131697"/>
            <a:ext cx="1698560" cy="4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3916211-40A1-4E1A-8D65-CFF59AF4A974}"/>
              </a:ext>
            </a:extLst>
          </p:cNvPr>
          <p:cNvCxnSpPr>
            <a:stCxn id="99" idx="6"/>
            <a:endCxn id="104" idx="1"/>
          </p:cNvCxnSpPr>
          <p:nvPr/>
        </p:nvCxnSpPr>
        <p:spPr>
          <a:xfrm>
            <a:off x="6511035" y="4698336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EBEB2A-8435-4ACC-9138-DE3D21218BB0}"/>
              </a:ext>
            </a:extLst>
          </p:cNvPr>
          <p:cNvCxnSpPr>
            <a:stCxn id="99" idx="6"/>
            <a:endCxn id="105" idx="2"/>
          </p:cNvCxnSpPr>
          <p:nvPr/>
        </p:nvCxnSpPr>
        <p:spPr>
          <a:xfrm>
            <a:off x="6511035" y="4698336"/>
            <a:ext cx="1554080" cy="134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C0A526-321C-4DDA-925A-3A7F3C79C1FF}"/>
              </a:ext>
            </a:extLst>
          </p:cNvPr>
          <p:cNvCxnSpPr>
            <a:stCxn id="100" idx="7"/>
            <a:endCxn id="102" idx="4"/>
          </p:cNvCxnSpPr>
          <p:nvPr/>
        </p:nvCxnSpPr>
        <p:spPr>
          <a:xfrm flipV="1">
            <a:off x="6438794" y="4196009"/>
            <a:ext cx="1872967" cy="102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2F445DA-8F38-423C-8CC3-EBC832FE9D6C}"/>
              </a:ext>
            </a:extLst>
          </p:cNvPr>
          <p:cNvCxnSpPr>
            <a:stCxn id="100" idx="6"/>
            <a:endCxn id="104" idx="2"/>
          </p:cNvCxnSpPr>
          <p:nvPr/>
        </p:nvCxnSpPr>
        <p:spPr>
          <a:xfrm>
            <a:off x="6511035" y="5372100"/>
            <a:ext cx="155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291077-A3C1-4C43-AB28-CB813D85B4E8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6438795" y="4131697"/>
            <a:ext cx="1698559" cy="175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091C4F-8FEF-409B-AE5C-CA9968A22164}"/>
              </a:ext>
            </a:extLst>
          </p:cNvPr>
          <p:cNvCxnSpPr>
            <a:stCxn id="101" idx="6"/>
            <a:endCxn id="104" idx="3"/>
          </p:cNvCxnSpPr>
          <p:nvPr/>
        </p:nvCxnSpPr>
        <p:spPr>
          <a:xfrm flipV="1">
            <a:off x="6511036" y="5527364"/>
            <a:ext cx="1626319" cy="5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EEF667A0-4FC4-4DFC-BBFE-FEDF02456436}"/>
              </a:ext>
            </a:extLst>
          </p:cNvPr>
          <p:cNvSpPr/>
          <p:nvPr/>
        </p:nvSpPr>
        <p:spPr>
          <a:xfrm>
            <a:off x="4896800" y="5347461"/>
            <a:ext cx="465166" cy="439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8E3BA7-D275-4827-9B43-0B516829BF90}"/>
              </a:ext>
            </a:extLst>
          </p:cNvPr>
          <p:cNvCxnSpPr>
            <a:stCxn id="116" idx="6"/>
            <a:endCxn id="100" idx="2"/>
          </p:cNvCxnSpPr>
          <p:nvPr/>
        </p:nvCxnSpPr>
        <p:spPr>
          <a:xfrm flipV="1">
            <a:off x="5361966" y="5372100"/>
            <a:ext cx="655774" cy="19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0D188F1-8336-438E-BED7-46AF36CD3587}"/>
              </a:ext>
            </a:extLst>
          </p:cNvPr>
          <p:cNvCxnSpPr>
            <a:stCxn id="116" idx="6"/>
            <a:endCxn id="101" idx="2"/>
          </p:cNvCxnSpPr>
          <p:nvPr/>
        </p:nvCxnSpPr>
        <p:spPr>
          <a:xfrm>
            <a:off x="5361966" y="5567038"/>
            <a:ext cx="655775" cy="47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8CDC500-2554-4392-A8B8-1BE21C7B4F47}"/>
              </a:ext>
            </a:extLst>
          </p:cNvPr>
          <p:cNvCxnSpPr>
            <a:stCxn id="116" idx="6"/>
            <a:endCxn id="101" idx="2"/>
          </p:cNvCxnSpPr>
          <p:nvPr/>
        </p:nvCxnSpPr>
        <p:spPr>
          <a:xfrm>
            <a:off x="5361966" y="5567038"/>
            <a:ext cx="655775" cy="478826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24351B-618C-4F8B-9A62-1574AFED6250}"/>
              </a:ext>
            </a:extLst>
          </p:cNvPr>
          <p:cNvCxnSpPr>
            <a:cxnSpLocks/>
            <a:stCxn id="101" idx="7"/>
            <a:endCxn id="102" idx="3"/>
          </p:cNvCxnSpPr>
          <p:nvPr/>
        </p:nvCxnSpPr>
        <p:spPr>
          <a:xfrm flipV="1">
            <a:off x="6438795" y="4131697"/>
            <a:ext cx="1698559" cy="1758902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F0ECF2-5A86-48EB-A4F5-DED2872619BD}"/>
              </a:ext>
            </a:extLst>
          </p:cNvPr>
          <p:cNvCxnSpPr>
            <a:cxnSpLocks/>
            <a:stCxn id="102" idx="2"/>
            <a:endCxn id="98" idx="6"/>
          </p:cNvCxnSpPr>
          <p:nvPr/>
        </p:nvCxnSpPr>
        <p:spPr>
          <a:xfrm flipH="1">
            <a:off x="6511034" y="3976433"/>
            <a:ext cx="1554079" cy="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176157-26B2-4DFF-9F45-297FAEB5999C}"/>
              </a:ext>
            </a:extLst>
          </p:cNvPr>
          <p:cNvCxnSpPr>
            <a:cxnSpLocks/>
            <a:stCxn id="98" idx="5"/>
            <a:endCxn id="105" idx="1"/>
          </p:cNvCxnSpPr>
          <p:nvPr/>
        </p:nvCxnSpPr>
        <p:spPr>
          <a:xfrm>
            <a:off x="6438793" y="4131697"/>
            <a:ext cx="1698563" cy="1758902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F4CC71-7760-48DF-B3E5-B495E4B222A2}"/>
              </a:ext>
            </a:extLst>
          </p:cNvPr>
          <p:cNvSpPr/>
          <p:nvPr/>
        </p:nvSpPr>
        <p:spPr>
          <a:xfrm>
            <a:off x="9173127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2879103-3566-4F95-9938-20AA3A0E4380}"/>
              </a:ext>
            </a:extLst>
          </p:cNvPr>
          <p:cNvSpPr/>
          <p:nvPr/>
        </p:nvSpPr>
        <p:spPr>
          <a:xfrm>
            <a:off x="9173128" y="447875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731F42D-9C0B-4707-AA86-4F8373F7A259}"/>
              </a:ext>
            </a:extLst>
          </p:cNvPr>
          <p:cNvSpPr/>
          <p:nvPr/>
        </p:nvSpPr>
        <p:spPr>
          <a:xfrm>
            <a:off x="9173128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BD6F629-179C-462E-A2CD-16CE52A0B7C9}"/>
              </a:ext>
            </a:extLst>
          </p:cNvPr>
          <p:cNvSpPr/>
          <p:nvPr/>
        </p:nvSpPr>
        <p:spPr>
          <a:xfrm>
            <a:off x="9173129" y="582628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6A1250B-4A5D-49EE-8726-622F70D63E43}"/>
              </a:ext>
            </a:extLst>
          </p:cNvPr>
          <p:cNvSpPr/>
          <p:nvPr/>
        </p:nvSpPr>
        <p:spPr>
          <a:xfrm>
            <a:off x="11220501" y="37568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17A7A0D-B2BC-47D8-B31F-48BD32EC47DB}"/>
              </a:ext>
            </a:extLst>
          </p:cNvPr>
          <p:cNvSpPr/>
          <p:nvPr/>
        </p:nvSpPr>
        <p:spPr>
          <a:xfrm>
            <a:off x="11220502" y="447875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242968B-3329-42DD-BD77-BE8ED3D3A278}"/>
              </a:ext>
            </a:extLst>
          </p:cNvPr>
          <p:cNvSpPr/>
          <p:nvPr/>
        </p:nvSpPr>
        <p:spPr>
          <a:xfrm>
            <a:off x="11220502" y="515252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71BB98-EDDC-4C4F-AAED-2DD128922899}"/>
              </a:ext>
            </a:extLst>
          </p:cNvPr>
          <p:cNvSpPr/>
          <p:nvPr/>
        </p:nvSpPr>
        <p:spPr>
          <a:xfrm>
            <a:off x="11220503" y="5826287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61403F-F549-44FE-BEF5-66BE88109B5B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9666422" y="3976433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3CCE457-01A4-4EAD-9098-E68D6C5E4234}"/>
              </a:ext>
            </a:extLst>
          </p:cNvPr>
          <p:cNvCxnSpPr>
            <a:stCxn id="148" idx="6"/>
            <a:endCxn id="153" idx="1"/>
          </p:cNvCxnSpPr>
          <p:nvPr/>
        </p:nvCxnSpPr>
        <p:spPr>
          <a:xfrm>
            <a:off x="9666422" y="3976433"/>
            <a:ext cx="1626321" cy="566638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FF3E7B-734A-4274-A780-25BC3E004C37}"/>
              </a:ext>
            </a:extLst>
          </p:cNvPr>
          <p:cNvCxnSpPr>
            <a:stCxn id="148" idx="5"/>
            <a:endCxn id="155" idx="1"/>
          </p:cNvCxnSpPr>
          <p:nvPr/>
        </p:nvCxnSpPr>
        <p:spPr>
          <a:xfrm>
            <a:off x="9594181" y="4131697"/>
            <a:ext cx="1698563" cy="175890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7A619F1-2267-4596-85A3-25E0E3080AD5}"/>
              </a:ext>
            </a:extLst>
          </p:cNvPr>
          <p:cNvCxnSpPr>
            <a:stCxn id="149" idx="7"/>
            <a:endCxn id="152" idx="3"/>
          </p:cNvCxnSpPr>
          <p:nvPr/>
        </p:nvCxnSpPr>
        <p:spPr>
          <a:xfrm flipV="1">
            <a:off x="9594182" y="4131697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EAD4ED8-5E93-48F3-A964-F75AF2F93071}"/>
              </a:ext>
            </a:extLst>
          </p:cNvPr>
          <p:cNvCxnSpPr>
            <a:stCxn id="149" idx="6"/>
            <a:endCxn id="154" idx="1"/>
          </p:cNvCxnSpPr>
          <p:nvPr/>
        </p:nvCxnSpPr>
        <p:spPr>
          <a:xfrm>
            <a:off x="9666423" y="4698336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09C7018-57CE-4A54-BE28-86B3E751FF0F}"/>
              </a:ext>
            </a:extLst>
          </p:cNvPr>
          <p:cNvCxnSpPr>
            <a:stCxn id="149" idx="6"/>
            <a:endCxn id="155" idx="2"/>
          </p:cNvCxnSpPr>
          <p:nvPr/>
        </p:nvCxnSpPr>
        <p:spPr>
          <a:xfrm>
            <a:off x="9666423" y="4698336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14042C6-9A68-4F0E-9F77-3C4932DCA9A1}"/>
              </a:ext>
            </a:extLst>
          </p:cNvPr>
          <p:cNvCxnSpPr>
            <a:stCxn id="150" idx="7"/>
            <a:endCxn id="152" idx="4"/>
          </p:cNvCxnSpPr>
          <p:nvPr/>
        </p:nvCxnSpPr>
        <p:spPr>
          <a:xfrm flipV="1">
            <a:off x="9594182" y="4196009"/>
            <a:ext cx="1872967" cy="1020826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9FCD33-E1F3-4878-83F0-1602F020FF30}"/>
              </a:ext>
            </a:extLst>
          </p:cNvPr>
          <p:cNvCxnSpPr>
            <a:stCxn id="150" idx="6"/>
            <a:endCxn id="154" idx="2"/>
          </p:cNvCxnSpPr>
          <p:nvPr/>
        </p:nvCxnSpPr>
        <p:spPr>
          <a:xfrm>
            <a:off x="9666423" y="5372100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16E34C-BBA4-4AC4-A23E-98B94C331052}"/>
              </a:ext>
            </a:extLst>
          </p:cNvPr>
          <p:cNvCxnSpPr>
            <a:stCxn id="151" idx="7"/>
            <a:endCxn id="152" idx="3"/>
          </p:cNvCxnSpPr>
          <p:nvPr/>
        </p:nvCxnSpPr>
        <p:spPr>
          <a:xfrm flipV="1">
            <a:off x="9594183" y="4131697"/>
            <a:ext cx="1698559" cy="175890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5D6B51-720F-4DD0-B8CA-1CC9330EAFA0}"/>
              </a:ext>
            </a:extLst>
          </p:cNvPr>
          <p:cNvCxnSpPr>
            <a:stCxn id="151" idx="6"/>
            <a:endCxn id="154" idx="3"/>
          </p:cNvCxnSpPr>
          <p:nvPr/>
        </p:nvCxnSpPr>
        <p:spPr>
          <a:xfrm flipV="1">
            <a:off x="9666424" y="5527364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07B918-9AD1-4476-9133-3205DB35FC2B}"/>
              </a:ext>
            </a:extLst>
          </p:cNvPr>
          <p:cNvSpPr/>
          <p:nvPr/>
        </p:nvSpPr>
        <p:spPr>
          <a:xfrm>
            <a:off x="1634260" y="52685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3C51E-B412-482D-9FEE-345164F91521}"/>
              </a:ext>
            </a:extLst>
          </p:cNvPr>
          <p:cNvSpPr/>
          <p:nvPr/>
        </p:nvSpPr>
        <p:spPr>
          <a:xfrm>
            <a:off x="1634261" y="12487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FA425E-84D8-4DAE-9087-92CE6B8DDB6A}"/>
              </a:ext>
            </a:extLst>
          </p:cNvPr>
          <p:cNvSpPr/>
          <p:nvPr/>
        </p:nvSpPr>
        <p:spPr>
          <a:xfrm>
            <a:off x="1634261" y="1922520"/>
            <a:ext cx="493295" cy="43915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063E65-AD09-441B-B2EE-DCABD7E35AF0}"/>
              </a:ext>
            </a:extLst>
          </p:cNvPr>
          <p:cNvSpPr/>
          <p:nvPr/>
        </p:nvSpPr>
        <p:spPr>
          <a:xfrm>
            <a:off x="1634262" y="259628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6CA82E-DF64-4D0D-A3B8-847F6EFDEEC8}"/>
              </a:ext>
            </a:extLst>
          </p:cNvPr>
          <p:cNvSpPr/>
          <p:nvPr/>
        </p:nvSpPr>
        <p:spPr>
          <a:xfrm>
            <a:off x="3681634" y="52685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D0B1A-7C04-48DE-93AD-532AE165914E}"/>
              </a:ext>
            </a:extLst>
          </p:cNvPr>
          <p:cNvSpPr/>
          <p:nvPr/>
        </p:nvSpPr>
        <p:spPr>
          <a:xfrm>
            <a:off x="3681635" y="1248756"/>
            <a:ext cx="493295" cy="43915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48720-A92B-412C-9338-8B87E1081DFE}"/>
              </a:ext>
            </a:extLst>
          </p:cNvPr>
          <p:cNvSpPr/>
          <p:nvPr/>
        </p:nvSpPr>
        <p:spPr>
          <a:xfrm>
            <a:off x="3681635" y="192252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7E3A7-D9C1-4B6B-8A6F-58506D1052F4}"/>
              </a:ext>
            </a:extLst>
          </p:cNvPr>
          <p:cNvSpPr/>
          <p:nvPr/>
        </p:nvSpPr>
        <p:spPr>
          <a:xfrm>
            <a:off x="3681636" y="259628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1504B-9759-4744-8E16-891AF75FDB19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127555" y="746430"/>
            <a:ext cx="155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62510-A083-41DD-874D-3FF617511144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127555" y="746430"/>
            <a:ext cx="1626321" cy="5666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FB0BF1-F2D5-4DAB-99C0-ECEA96F2F605}"/>
              </a:ext>
            </a:extLst>
          </p:cNvPr>
          <p:cNvCxnSpPr>
            <a:stCxn id="2" idx="5"/>
            <a:endCxn id="9" idx="1"/>
          </p:cNvCxnSpPr>
          <p:nvPr/>
        </p:nvCxnSpPr>
        <p:spPr>
          <a:xfrm>
            <a:off x="2055314" y="901694"/>
            <a:ext cx="1698563" cy="17589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F14AF-A925-4AB9-9621-DE528482E2E3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2055315" y="901694"/>
            <a:ext cx="1698560" cy="4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9C43C9-4E79-4067-862A-09862AA3B25F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2127556" y="1468333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80A0E-7457-46CA-9732-E5D08EF40785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2127556" y="1468333"/>
            <a:ext cx="1554080" cy="134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EC593-4E32-4767-9037-4FBA1A51C57B}"/>
              </a:ext>
            </a:extLst>
          </p:cNvPr>
          <p:cNvCxnSpPr>
            <a:stCxn id="4" idx="7"/>
            <a:endCxn id="6" idx="4"/>
          </p:cNvCxnSpPr>
          <p:nvPr/>
        </p:nvCxnSpPr>
        <p:spPr>
          <a:xfrm flipV="1">
            <a:off x="2055315" y="966006"/>
            <a:ext cx="1872967" cy="10208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4B514C-C030-4D88-9F2A-B1E9012A6B2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127556" y="2142097"/>
            <a:ext cx="155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9A9EBC-789F-4DEB-A94E-BCFBCB28BF2B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055316" y="901694"/>
            <a:ext cx="1698559" cy="17589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287140-58F7-4376-8588-833731E741F3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2127557" y="2297361"/>
            <a:ext cx="1626319" cy="5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0CD01E-52E3-4BC0-A973-B1570E3265E1}"/>
              </a:ext>
            </a:extLst>
          </p:cNvPr>
          <p:cNvSpPr/>
          <p:nvPr/>
        </p:nvSpPr>
        <p:spPr>
          <a:xfrm>
            <a:off x="418351" y="2297361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F658F-5777-4576-9584-E8397DAC5C5B}"/>
              </a:ext>
            </a:extLst>
          </p:cNvPr>
          <p:cNvCxnSpPr>
            <a:stCxn id="20" idx="6"/>
            <a:endCxn id="4" idx="2"/>
          </p:cNvCxnSpPr>
          <p:nvPr/>
        </p:nvCxnSpPr>
        <p:spPr>
          <a:xfrm flipV="1">
            <a:off x="911646" y="2142097"/>
            <a:ext cx="722615" cy="3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9738C7-83D7-468C-908B-2ADF57C5C876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flipH="1" flipV="1">
            <a:off x="2127556" y="1468333"/>
            <a:ext cx="1626320" cy="518499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FB6522-7A2D-4ABD-8942-DC405CC9D0A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127556" y="2142097"/>
            <a:ext cx="1554079" cy="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63B385-D0B1-4547-AFC2-422B1B0625C7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2127555" y="746430"/>
            <a:ext cx="1626321" cy="566638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5767E8-4612-4A68-835E-99267E0DE404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2055314" y="901694"/>
            <a:ext cx="1698563" cy="1758902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F5A1DF-25F6-4AD7-8B76-4561B3ADEEBA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127556" y="1468333"/>
            <a:ext cx="1554080" cy="1347528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84EE80E-0E37-4715-A0BB-324F6ACAB2ED}"/>
              </a:ext>
            </a:extLst>
          </p:cNvPr>
          <p:cNvSpPr/>
          <p:nvPr/>
        </p:nvSpPr>
        <p:spPr>
          <a:xfrm>
            <a:off x="4989066" y="52685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1101D6-12A2-4AC5-997F-4DDB37D8D48E}"/>
              </a:ext>
            </a:extLst>
          </p:cNvPr>
          <p:cNvSpPr/>
          <p:nvPr/>
        </p:nvSpPr>
        <p:spPr>
          <a:xfrm>
            <a:off x="4989067" y="12487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315B93-BEBE-4F59-9F07-BE793E12E363}"/>
              </a:ext>
            </a:extLst>
          </p:cNvPr>
          <p:cNvSpPr/>
          <p:nvPr/>
        </p:nvSpPr>
        <p:spPr>
          <a:xfrm>
            <a:off x="4989067" y="192252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ACA3DB-D849-4207-B4D2-C6D5DB37D55D}"/>
              </a:ext>
            </a:extLst>
          </p:cNvPr>
          <p:cNvSpPr/>
          <p:nvPr/>
        </p:nvSpPr>
        <p:spPr>
          <a:xfrm>
            <a:off x="4989068" y="259628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295DBE7-5B93-477E-87E5-96FF6ED80DE9}"/>
              </a:ext>
            </a:extLst>
          </p:cNvPr>
          <p:cNvSpPr/>
          <p:nvPr/>
        </p:nvSpPr>
        <p:spPr>
          <a:xfrm>
            <a:off x="7036440" y="526853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CA8BCED-5DDC-4AF6-A0DC-9D787D1DB011}"/>
              </a:ext>
            </a:extLst>
          </p:cNvPr>
          <p:cNvSpPr/>
          <p:nvPr/>
        </p:nvSpPr>
        <p:spPr>
          <a:xfrm>
            <a:off x="7036441" y="124875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D898F3-C3BA-4E3E-A420-AAA4F272EE83}"/>
              </a:ext>
            </a:extLst>
          </p:cNvPr>
          <p:cNvSpPr/>
          <p:nvPr/>
        </p:nvSpPr>
        <p:spPr>
          <a:xfrm>
            <a:off x="7036441" y="192252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D08DE3-A016-4A97-B49F-477F2910FFA4}"/>
              </a:ext>
            </a:extLst>
          </p:cNvPr>
          <p:cNvSpPr/>
          <p:nvPr/>
        </p:nvSpPr>
        <p:spPr>
          <a:xfrm>
            <a:off x="7036442" y="2596284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FA7672-E4D6-46EA-97E0-A25565500FA6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5482361" y="746430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08873F-4DDF-42E6-BF9B-FD73FCCB6FE0}"/>
              </a:ext>
            </a:extLst>
          </p:cNvPr>
          <p:cNvCxnSpPr>
            <a:stCxn id="65" idx="6"/>
            <a:endCxn id="70" idx="1"/>
          </p:cNvCxnSpPr>
          <p:nvPr/>
        </p:nvCxnSpPr>
        <p:spPr>
          <a:xfrm>
            <a:off x="5482361" y="746430"/>
            <a:ext cx="1626321" cy="5666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577A18-B127-407F-A097-4EA955B62422}"/>
              </a:ext>
            </a:extLst>
          </p:cNvPr>
          <p:cNvCxnSpPr>
            <a:stCxn id="65" idx="5"/>
            <a:endCxn id="72" idx="1"/>
          </p:cNvCxnSpPr>
          <p:nvPr/>
        </p:nvCxnSpPr>
        <p:spPr>
          <a:xfrm>
            <a:off x="5410120" y="901694"/>
            <a:ext cx="1698563" cy="1758902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71712E-021F-414E-8491-F1C75428BB1F}"/>
              </a:ext>
            </a:extLst>
          </p:cNvPr>
          <p:cNvCxnSpPr>
            <a:stCxn id="66" idx="7"/>
            <a:endCxn id="69" idx="3"/>
          </p:cNvCxnSpPr>
          <p:nvPr/>
        </p:nvCxnSpPr>
        <p:spPr>
          <a:xfrm flipV="1">
            <a:off x="5410121" y="901694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C15A22-3C90-40A7-AAFD-ED3198DBDB5B}"/>
              </a:ext>
            </a:extLst>
          </p:cNvPr>
          <p:cNvCxnSpPr>
            <a:stCxn id="66" idx="6"/>
            <a:endCxn id="71" idx="1"/>
          </p:cNvCxnSpPr>
          <p:nvPr/>
        </p:nvCxnSpPr>
        <p:spPr>
          <a:xfrm>
            <a:off x="5482362" y="1468333"/>
            <a:ext cx="1626320" cy="518499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A4D99F-DC5A-467F-9A9B-ADF3485F716A}"/>
              </a:ext>
            </a:extLst>
          </p:cNvPr>
          <p:cNvCxnSpPr>
            <a:stCxn id="66" idx="6"/>
            <a:endCxn id="72" idx="2"/>
          </p:cNvCxnSpPr>
          <p:nvPr/>
        </p:nvCxnSpPr>
        <p:spPr>
          <a:xfrm>
            <a:off x="5482362" y="1468333"/>
            <a:ext cx="1554080" cy="134752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806919-4D53-489A-9D5E-0C919CFB2AFB}"/>
              </a:ext>
            </a:extLst>
          </p:cNvPr>
          <p:cNvCxnSpPr>
            <a:stCxn id="67" idx="7"/>
            <a:endCxn id="69" idx="4"/>
          </p:cNvCxnSpPr>
          <p:nvPr/>
        </p:nvCxnSpPr>
        <p:spPr>
          <a:xfrm flipV="1">
            <a:off x="5410121" y="966006"/>
            <a:ext cx="1872967" cy="1020826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9BF17D-522B-491E-9D27-A49481AE4DEE}"/>
              </a:ext>
            </a:extLst>
          </p:cNvPr>
          <p:cNvCxnSpPr>
            <a:stCxn id="67" idx="6"/>
            <a:endCxn id="71" idx="2"/>
          </p:cNvCxnSpPr>
          <p:nvPr/>
        </p:nvCxnSpPr>
        <p:spPr>
          <a:xfrm>
            <a:off x="5482362" y="2142097"/>
            <a:ext cx="1554079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39DE2D-8769-4384-9AE0-AC82C3E75968}"/>
              </a:ext>
            </a:extLst>
          </p:cNvPr>
          <p:cNvCxnSpPr>
            <a:stCxn id="68" idx="7"/>
            <a:endCxn id="69" idx="3"/>
          </p:cNvCxnSpPr>
          <p:nvPr/>
        </p:nvCxnSpPr>
        <p:spPr>
          <a:xfrm flipV="1">
            <a:off x="5410122" y="901694"/>
            <a:ext cx="1698559" cy="175890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909000-7711-432A-9BC7-3C4027BBB3AC}"/>
              </a:ext>
            </a:extLst>
          </p:cNvPr>
          <p:cNvCxnSpPr>
            <a:stCxn id="68" idx="6"/>
            <a:endCxn id="71" idx="3"/>
          </p:cNvCxnSpPr>
          <p:nvPr/>
        </p:nvCxnSpPr>
        <p:spPr>
          <a:xfrm flipV="1">
            <a:off x="5482363" y="2297361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6894D40-B335-425E-99DA-AA5EF3E58C34}"/>
              </a:ext>
            </a:extLst>
          </p:cNvPr>
          <p:cNvSpPr/>
          <p:nvPr/>
        </p:nvSpPr>
        <p:spPr>
          <a:xfrm>
            <a:off x="1634260" y="355279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8C274B-1DEF-4288-91CC-D073A2191DE3}"/>
              </a:ext>
            </a:extLst>
          </p:cNvPr>
          <p:cNvSpPr/>
          <p:nvPr/>
        </p:nvSpPr>
        <p:spPr>
          <a:xfrm>
            <a:off x="1634261" y="427470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CDF027-B1E9-4344-B8AE-083F0F1342E6}"/>
              </a:ext>
            </a:extLst>
          </p:cNvPr>
          <p:cNvSpPr/>
          <p:nvPr/>
        </p:nvSpPr>
        <p:spPr>
          <a:xfrm>
            <a:off x="1634261" y="494846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47492B-D163-4820-821B-E9C13EAE92C2}"/>
              </a:ext>
            </a:extLst>
          </p:cNvPr>
          <p:cNvSpPr/>
          <p:nvPr/>
        </p:nvSpPr>
        <p:spPr>
          <a:xfrm>
            <a:off x="1634262" y="562223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D8F2993-17B6-4B91-B7EC-7C6F00BFF3F7}"/>
              </a:ext>
            </a:extLst>
          </p:cNvPr>
          <p:cNvSpPr/>
          <p:nvPr/>
        </p:nvSpPr>
        <p:spPr>
          <a:xfrm>
            <a:off x="3681634" y="3552799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B028F7-4241-439B-AB1A-7AD942A74E12}"/>
              </a:ext>
            </a:extLst>
          </p:cNvPr>
          <p:cNvSpPr/>
          <p:nvPr/>
        </p:nvSpPr>
        <p:spPr>
          <a:xfrm>
            <a:off x="3681635" y="427470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9947B7-A277-4B83-BDB2-11B78C687180}"/>
              </a:ext>
            </a:extLst>
          </p:cNvPr>
          <p:cNvSpPr/>
          <p:nvPr/>
        </p:nvSpPr>
        <p:spPr>
          <a:xfrm>
            <a:off x="3681635" y="494846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882B481-043A-4540-9449-5387EB694CA6}"/>
              </a:ext>
            </a:extLst>
          </p:cNvPr>
          <p:cNvSpPr/>
          <p:nvPr/>
        </p:nvSpPr>
        <p:spPr>
          <a:xfrm>
            <a:off x="3681636" y="5622230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8F5F55-6419-4032-A57A-546D7D9BDD6C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2127555" y="3772376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A94A0E-30D0-4540-A202-6771A13873FA}"/>
              </a:ext>
            </a:extLst>
          </p:cNvPr>
          <p:cNvCxnSpPr>
            <a:stCxn id="45" idx="6"/>
            <a:endCxn id="55" idx="1"/>
          </p:cNvCxnSpPr>
          <p:nvPr/>
        </p:nvCxnSpPr>
        <p:spPr>
          <a:xfrm>
            <a:off x="2127555" y="3772376"/>
            <a:ext cx="1626321" cy="566638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0AA8CE-DDEE-472D-B6B3-56A3A98D577D}"/>
              </a:ext>
            </a:extLst>
          </p:cNvPr>
          <p:cNvCxnSpPr>
            <a:stCxn id="45" idx="5"/>
            <a:endCxn id="57" idx="1"/>
          </p:cNvCxnSpPr>
          <p:nvPr/>
        </p:nvCxnSpPr>
        <p:spPr>
          <a:xfrm>
            <a:off x="2055314" y="3927640"/>
            <a:ext cx="1698563" cy="175890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A83E02-05C9-4890-AB86-14DDB677FE39}"/>
              </a:ext>
            </a:extLst>
          </p:cNvPr>
          <p:cNvCxnSpPr>
            <a:stCxn id="46" idx="7"/>
            <a:endCxn id="49" idx="3"/>
          </p:cNvCxnSpPr>
          <p:nvPr/>
        </p:nvCxnSpPr>
        <p:spPr>
          <a:xfrm flipV="1">
            <a:off x="2055315" y="3927640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4C3A9B-7D4D-44C3-AF39-A3C1FCD13550}"/>
              </a:ext>
            </a:extLst>
          </p:cNvPr>
          <p:cNvCxnSpPr>
            <a:stCxn id="46" idx="6"/>
            <a:endCxn id="56" idx="1"/>
          </p:cNvCxnSpPr>
          <p:nvPr/>
        </p:nvCxnSpPr>
        <p:spPr>
          <a:xfrm>
            <a:off x="2127556" y="4494279"/>
            <a:ext cx="1626320" cy="51849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663AB9-6C92-45CC-A106-E4F0CC89AB2C}"/>
              </a:ext>
            </a:extLst>
          </p:cNvPr>
          <p:cNvCxnSpPr>
            <a:stCxn id="46" idx="6"/>
            <a:endCxn id="57" idx="2"/>
          </p:cNvCxnSpPr>
          <p:nvPr/>
        </p:nvCxnSpPr>
        <p:spPr>
          <a:xfrm>
            <a:off x="2127556" y="4494279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F53190-8613-4D01-ACF2-F60C509B359C}"/>
              </a:ext>
            </a:extLst>
          </p:cNvPr>
          <p:cNvCxnSpPr>
            <a:stCxn id="47" idx="7"/>
            <a:endCxn id="49" idx="4"/>
          </p:cNvCxnSpPr>
          <p:nvPr/>
        </p:nvCxnSpPr>
        <p:spPr>
          <a:xfrm flipV="1">
            <a:off x="2055315" y="3991952"/>
            <a:ext cx="1872967" cy="1020826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C881EAD-FB6D-4880-8269-46E375AE70C5}"/>
              </a:ext>
            </a:extLst>
          </p:cNvPr>
          <p:cNvCxnSpPr>
            <a:stCxn id="47" idx="6"/>
            <a:endCxn id="56" idx="2"/>
          </p:cNvCxnSpPr>
          <p:nvPr/>
        </p:nvCxnSpPr>
        <p:spPr>
          <a:xfrm>
            <a:off x="2127556" y="5168043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ACCCA-BC8A-4115-A85B-14164F67427D}"/>
              </a:ext>
            </a:extLst>
          </p:cNvPr>
          <p:cNvCxnSpPr>
            <a:stCxn id="48" idx="7"/>
            <a:endCxn id="49" idx="3"/>
          </p:cNvCxnSpPr>
          <p:nvPr/>
        </p:nvCxnSpPr>
        <p:spPr>
          <a:xfrm flipV="1">
            <a:off x="2055316" y="3927640"/>
            <a:ext cx="1698559" cy="175890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23E66C-82BF-4CCB-A73A-5A9AAE7AC446}"/>
              </a:ext>
            </a:extLst>
          </p:cNvPr>
          <p:cNvCxnSpPr>
            <a:stCxn id="48" idx="6"/>
            <a:endCxn id="56" idx="3"/>
          </p:cNvCxnSpPr>
          <p:nvPr/>
        </p:nvCxnSpPr>
        <p:spPr>
          <a:xfrm flipV="1">
            <a:off x="2127557" y="5323307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C71F6E-1775-4F81-80E6-B0C04D04D896}"/>
              </a:ext>
            </a:extLst>
          </p:cNvPr>
          <p:cNvSpPr txBox="1"/>
          <p:nvPr/>
        </p:nvSpPr>
        <p:spPr>
          <a:xfrm>
            <a:off x="7768856" y="9660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|M| =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A6CA8-82FC-4596-B4D4-4458717E77C0}"/>
              </a:ext>
            </a:extLst>
          </p:cNvPr>
          <p:cNvSpPr txBox="1"/>
          <p:nvPr/>
        </p:nvSpPr>
        <p:spPr>
          <a:xfrm>
            <a:off x="4479851" y="532330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|M| = 3</a:t>
            </a:r>
          </a:p>
        </p:txBody>
      </p:sp>
    </p:spTree>
    <p:extLst>
      <p:ext uri="{BB962C8B-B14F-4D97-AF65-F5344CB8AC3E}">
        <p14:creationId xmlns:p14="http://schemas.microsoft.com/office/powerpoint/2010/main" val="71277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F51023-567A-4500-9815-E95D8E939360}"/>
              </a:ext>
            </a:extLst>
          </p:cNvPr>
          <p:cNvSpPr/>
          <p:nvPr/>
        </p:nvSpPr>
        <p:spPr>
          <a:xfrm>
            <a:off x="1987778" y="657842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7DA560-2E58-4222-8669-34D145465D50}"/>
              </a:ext>
            </a:extLst>
          </p:cNvPr>
          <p:cNvSpPr/>
          <p:nvPr/>
        </p:nvSpPr>
        <p:spPr>
          <a:xfrm>
            <a:off x="1987778" y="1277309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7FFE4-87C8-4270-B793-5CE7F218A304}"/>
              </a:ext>
            </a:extLst>
          </p:cNvPr>
          <p:cNvSpPr/>
          <p:nvPr/>
        </p:nvSpPr>
        <p:spPr>
          <a:xfrm>
            <a:off x="1987778" y="1896776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Cris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136D87-7AB0-4045-80AF-88C9C713A7CC}"/>
              </a:ext>
            </a:extLst>
          </p:cNvPr>
          <p:cNvSpPr/>
          <p:nvPr/>
        </p:nvSpPr>
        <p:spPr>
          <a:xfrm>
            <a:off x="1987778" y="251624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533C58-708A-435E-948E-4742C7E86C0B}"/>
              </a:ext>
            </a:extLst>
          </p:cNvPr>
          <p:cNvSpPr/>
          <p:nvPr/>
        </p:nvSpPr>
        <p:spPr>
          <a:xfrm>
            <a:off x="1987778" y="313571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0E8F3-AD64-48D2-8768-F2E8C83AA3AC}"/>
              </a:ext>
            </a:extLst>
          </p:cNvPr>
          <p:cNvSpPr/>
          <p:nvPr/>
        </p:nvSpPr>
        <p:spPr>
          <a:xfrm>
            <a:off x="4093967" y="657842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Vanilla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499DAC-2348-46C3-805A-08BC8234B0AF}"/>
              </a:ext>
            </a:extLst>
          </p:cNvPr>
          <p:cNvSpPr/>
          <p:nvPr/>
        </p:nvSpPr>
        <p:spPr>
          <a:xfrm>
            <a:off x="4093967" y="1277309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Chocolate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41A1EA-805F-4D8F-A707-2DD0D77B55B5}"/>
              </a:ext>
            </a:extLst>
          </p:cNvPr>
          <p:cNvSpPr/>
          <p:nvPr/>
        </p:nvSpPr>
        <p:spPr>
          <a:xfrm>
            <a:off x="4093967" y="1896776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Cherry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5364B3-D2B7-41D7-84D9-C3BB975E9647}"/>
              </a:ext>
            </a:extLst>
          </p:cNvPr>
          <p:cNvSpPr/>
          <p:nvPr/>
        </p:nvSpPr>
        <p:spPr>
          <a:xfrm>
            <a:off x="4093967" y="251624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Rocky Road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4CDBB4-238E-400A-B199-2A7D0839DD12}"/>
              </a:ext>
            </a:extLst>
          </p:cNvPr>
          <p:cNvSpPr/>
          <p:nvPr/>
        </p:nvSpPr>
        <p:spPr>
          <a:xfrm>
            <a:off x="4093967" y="313571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Mint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89E5CD-CA6D-4413-AE8B-D8DD7483D301}"/>
              </a:ext>
            </a:extLst>
          </p:cNvPr>
          <p:cNvCxnSpPr>
            <a:stCxn id="2" idx="6"/>
            <a:endCxn id="12" idx="2"/>
          </p:cNvCxnSpPr>
          <p:nvPr/>
        </p:nvCxnSpPr>
        <p:spPr>
          <a:xfrm>
            <a:off x="2704826" y="911111"/>
            <a:ext cx="138914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717997-C32E-4EAD-91C3-C8E54E9CDAA4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2704826" y="911111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8673D-BA0D-4857-8E92-C7EEA5DABCCD}"/>
              </a:ext>
            </a:extLst>
          </p:cNvPr>
          <p:cNvCxnSpPr>
            <a:stCxn id="2" idx="6"/>
            <a:endCxn id="16" idx="2"/>
          </p:cNvCxnSpPr>
          <p:nvPr/>
        </p:nvCxnSpPr>
        <p:spPr>
          <a:xfrm>
            <a:off x="2704826" y="911111"/>
            <a:ext cx="1389141" cy="24778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A06601-D550-416C-B65A-F915C38CE0EA}"/>
              </a:ext>
            </a:extLst>
          </p:cNvPr>
          <p:cNvCxnSpPr>
            <a:stCxn id="3" idx="6"/>
            <a:endCxn id="13" idx="2"/>
          </p:cNvCxnSpPr>
          <p:nvPr/>
        </p:nvCxnSpPr>
        <p:spPr>
          <a:xfrm>
            <a:off x="2704826" y="1530578"/>
            <a:ext cx="138914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393FCC-A23C-4E6F-8286-C0D7F71A7688}"/>
              </a:ext>
            </a:extLst>
          </p:cNvPr>
          <p:cNvCxnSpPr>
            <a:stCxn id="4" idx="6"/>
            <a:endCxn id="13" idx="2"/>
          </p:cNvCxnSpPr>
          <p:nvPr/>
        </p:nvCxnSpPr>
        <p:spPr>
          <a:xfrm flipV="1">
            <a:off x="2704826" y="1530578"/>
            <a:ext cx="1389141" cy="6194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D12D6B-3D7F-4D79-9190-7A1428FD8B14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704826" y="2150045"/>
            <a:ext cx="1389141" cy="6194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73AD1B-6541-4DD3-AA80-E7EB75B5A940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704826" y="1530578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F92F2D-F99B-45A3-9E86-1C7B028DAA70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2704826" y="2769512"/>
            <a:ext cx="1389141" cy="6194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32FED5-D79A-430B-A480-55CE2EE3FD3E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2704826" y="2150045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CED380-81AC-4D09-9BC4-A9C0D3166BC6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2704826" y="2769512"/>
            <a:ext cx="1389141" cy="6194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6CCC33E-2455-403E-9870-E632B9E509A7}"/>
              </a:ext>
            </a:extLst>
          </p:cNvPr>
          <p:cNvSpPr/>
          <p:nvPr/>
        </p:nvSpPr>
        <p:spPr>
          <a:xfrm>
            <a:off x="6495083" y="657842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6FBC37-1F39-4E23-803A-2002600ECD97}"/>
              </a:ext>
            </a:extLst>
          </p:cNvPr>
          <p:cNvSpPr/>
          <p:nvPr/>
        </p:nvSpPr>
        <p:spPr>
          <a:xfrm>
            <a:off x="6495083" y="1277309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247BD-32DB-40A4-93F8-EEE017949CD1}"/>
              </a:ext>
            </a:extLst>
          </p:cNvPr>
          <p:cNvSpPr/>
          <p:nvPr/>
        </p:nvSpPr>
        <p:spPr>
          <a:xfrm>
            <a:off x="6495083" y="1896776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Cris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689664-BB83-42AD-B4DB-3ECEC9A112DD}"/>
              </a:ext>
            </a:extLst>
          </p:cNvPr>
          <p:cNvSpPr/>
          <p:nvPr/>
        </p:nvSpPr>
        <p:spPr>
          <a:xfrm>
            <a:off x="6495083" y="251624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7B8D5-6052-438E-AC32-08E8D35022B8}"/>
              </a:ext>
            </a:extLst>
          </p:cNvPr>
          <p:cNvSpPr/>
          <p:nvPr/>
        </p:nvSpPr>
        <p:spPr>
          <a:xfrm>
            <a:off x="6495083" y="313571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FBC02C-2FA7-4847-8125-26636AC42CBD}"/>
              </a:ext>
            </a:extLst>
          </p:cNvPr>
          <p:cNvSpPr/>
          <p:nvPr/>
        </p:nvSpPr>
        <p:spPr>
          <a:xfrm>
            <a:off x="8601272" y="657842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Vanilla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DBE8AF0-7066-45F4-8113-C132AA215D09}"/>
              </a:ext>
            </a:extLst>
          </p:cNvPr>
          <p:cNvSpPr/>
          <p:nvPr/>
        </p:nvSpPr>
        <p:spPr>
          <a:xfrm>
            <a:off x="8601272" y="1277309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Chocolate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C60B08-962F-42EE-85FF-726EBDEC2A60}"/>
              </a:ext>
            </a:extLst>
          </p:cNvPr>
          <p:cNvSpPr/>
          <p:nvPr/>
        </p:nvSpPr>
        <p:spPr>
          <a:xfrm>
            <a:off x="8601272" y="1896776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Cherry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79DBD1-E6BF-4DA1-8433-172C3EB0529C}"/>
              </a:ext>
            </a:extLst>
          </p:cNvPr>
          <p:cNvSpPr/>
          <p:nvPr/>
        </p:nvSpPr>
        <p:spPr>
          <a:xfrm>
            <a:off x="8601272" y="251624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Rocky Road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9197E7-85DD-4FBF-9C1C-68B15107B70C}"/>
              </a:ext>
            </a:extLst>
          </p:cNvPr>
          <p:cNvSpPr/>
          <p:nvPr/>
        </p:nvSpPr>
        <p:spPr>
          <a:xfrm>
            <a:off x="8601272" y="313571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Mint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91DF54-E998-41F5-BFF5-84718921D859}"/>
              </a:ext>
            </a:extLst>
          </p:cNvPr>
          <p:cNvCxnSpPr>
            <a:stCxn id="38" idx="6"/>
            <a:endCxn id="43" idx="2"/>
          </p:cNvCxnSpPr>
          <p:nvPr/>
        </p:nvCxnSpPr>
        <p:spPr>
          <a:xfrm>
            <a:off x="7212131" y="911111"/>
            <a:ext cx="138914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AE415B-4BC0-4248-A4C3-6111433771F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7212131" y="911111"/>
            <a:ext cx="1389141" cy="123893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2B92D-F18A-4768-A436-DE4BB99158CD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>
            <a:off x="7212131" y="911111"/>
            <a:ext cx="1389141" cy="24778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047054-DB6B-4BA3-8DDC-A33465DC0880}"/>
              </a:ext>
            </a:extLst>
          </p:cNvPr>
          <p:cNvCxnSpPr>
            <a:stCxn id="39" idx="6"/>
            <a:endCxn id="44" idx="2"/>
          </p:cNvCxnSpPr>
          <p:nvPr/>
        </p:nvCxnSpPr>
        <p:spPr>
          <a:xfrm>
            <a:off x="7212131" y="1530578"/>
            <a:ext cx="138914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9FC750-EF13-4796-8695-4516CB524554}"/>
              </a:ext>
            </a:extLst>
          </p:cNvPr>
          <p:cNvCxnSpPr>
            <a:stCxn id="40" idx="6"/>
            <a:endCxn id="44" idx="2"/>
          </p:cNvCxnSpPr>
          <p:nvPr/>
        </p:nvCxnSpPr>
        <p:spPr>
          <a:xfrm flipV="1">
            <a:off x="7212131" y="1530578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D6048D-5F6F-4728-9C57-F8DD8A0EB617}"/>
              </a:ext>
            </a:extLst>
          </p:cNvPr>
          <p:cNvCxnSpPr>
            <a:stCxn id="40" idx="6"/>
            <a:endCxn id="46" idx="2"/>
          </p:cNvCxnSpPr>
          <p:nvPr/>
        </p:nvCxnSpPr>
        <p:spPr>
          <a:xfrm>
            <a:off x="7212131" y="2150045"/>
            <a:ext cx="1389141" cy="6194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716EF5-E955-4F2F-A909-75D006D59B5A}"/>
              </a:ext>
            </a:extLst>
          </p:cNvPr>
          <p:cNvCxnSpPr>
            <a:stCxn id="41" idx="6"/>
            <a:endCxn id="44" idx="2"/>
          </p:cNvCxnSpPr>
          <p:nvPr/>
        </p:nvCxnSpPr>
        <p:spPr>
          <a:xfrm flipV="1">
            <a:off x="7212131" y="1530578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DDDBA3-68B2-4470-B233-97AD15D00D3D}"/>
              </a:ext>
            </a:extLst>
          </p:cNvPr>
          <p:cNvCxnSpPr>
            <a:stCxn id="41" idx="6"/>
            <a:endCxn id="47" idx="2"/>
          </p:cNvCxnSpPr>
          <p:nvPr/>
        </p:nvCxnSpPr>
        <p:spPr>
          <a:xfrm>
            <a:off x="7212131" y="2769512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40A302-1333-463C-9AE6-8E46A210C57F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 flipV="1">
            <a:off x="7212131" y="2150045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9998CC-6BBF-49D3-9565-02FA2254FB24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 flipV="1">
            <a:off x="7212131" y="2769512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148161-C5C4-4AF5-8C01-4A4D3BF3CDC0}"/>
              </a:ext>
            </a:extLst>
          </p:cNvPr>
          <p:cNvSpPr txBox="1"/>
          <p:nvPr/>
        </p:nvSpPr>
        <p:spPr>
          <a:xfrm>
            <a:off x="490953" y="503227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Exo 2</a:t>
            </a:r>
          </a:p>
        </p:txBody>
      </p:sp>
    </p:spTree>
    <p:extLst>
      <p:ext uri="{BB962C8B-B14F-4D97-AF65-F5344CB8AC3E}">
        <p14:creationId xmlns:p14="http://schemas.microsoft.com/office/powerpoint/2010/main" val="30553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92F179-A7BC-4848-8AA0-3B64EC96BC41}"/>
              </a:ext>
            </a:extLst>
          </p:cNvPr>
          <p:cNvSpPr/>
          <p:nvPr/>
        </p:nvSpPr>
        <p:spPr>
          <a:xfrm>
            <a:off x="2541454" y="61179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E76E85-568F-488D-A636-BC9A4E9A3E04}"/>
              </a:ext>
            </a:extLst>
          </p:cNvPr>
          <p:cNvSpPr/>
          <p:nvPr/>
        </p:nvSpPr>
        <p:spPr>
          <a:xfrm>
            <a:off x="2541454" y="1231260"/>
            <a:ext cx="717048" cy="506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A5F058-FF1C-496B-8F6F-076CAC9B3DDD}"/>
              </a:ext>
            </a:extLst>
          </p:cNvPr>
          <p:cNvSpPr/>
          <p:nvPr/>
        </p:nvSpPr>
        <p:spPr>
          <a:xfrm>
            <a:off x="2541454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Cris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F08EAB-842F-4970-8A82-07F56A05DCB1}"/>
              </a:ext>
            </a:extLst>
          </p:cNvPr>
          <p:cNvSpPr/>
          <p:nvPr/>
        </p:nvSpPr>
        <p:spPr>
          <a:xfrm>
            <a:off x="2541454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711ED-D999-4C4C-AAC3-35528E14DC2F}"/>
              </a:ext>
            </a:extLst>
          </p:cNvPr>
          <p:cNvSpPr/>
          <p:nvPr/>
        </p:nvSpPr>
        <p:spPr>
          <a:xfrm>
            <a:off x="2541454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2A4016-AC59-4F2C-9AB0-0BB1CB2FBA30}"/>
              </a:ext>
            </a:extLst>
          </p:cNvPr>
          <p:cNvSpPr/>
          <p:nvPr/>
        </p:nvSpPr>
        <p:spPr>
          <a:xfrm>
            <a:off x="4647643" y="611793"/>
            <a:ext cx="717048" cy="506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Vanilla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1D8B16-4CCF-41AC-A5F9-D7748B4EA823}"/>
              </a:ext>
            </a:extLst>
          </p:cNvPr>
          <p:cNvSpPr/>
          <p:nvPr/>
        </p:nvSpPr>
        <p:spPr>
          <a:xfrm>
            <a:off x="4647643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Chocolate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669AE-605B-4A8F-8AF9-D7AA8EC8683A}"/>
              </a:ext>
            </a:extLst>
          </p:cNvPr>
          <p:cNvSpPr/>
          <p:nvPr/>
        </p:nvSpPr>
        <p:spPr>
          <a:xfrm>
            <a:off x="4647643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Cherry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5CAA1-2946-4879-A6DF-093CB55A9E5B}"/>
              </a:ext>
            </a:extLst>
          </p:cNvPr>
          <p:cNvSpPr/>
          <p:nvPr/>
        </p:nvSpPr>
        <p:spPr>
          <a:xfrm>
            <a:off x="4647643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Rocky Road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0C5BF1-6CAE-4734-AC09-117745E8F209}"/>
              </a:ext>
            </a:extLst>
          </p:cNvPr>
          <p:cNvSpPr/>
          <p:nvPr/>
        </p:nvSpPr>
        <p:spPr>
          <a:xfrm>
            <a:off x="4647643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Mint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E902E-218C-4E3D-8E74-76AB434AC90B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258502" y="865062"/>
            <a:ext cx="138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4F4465-09BD-480C-BEBC-FFA3EE89EEE2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3258502" y="865062"/>
            <a:ext cx="1389141" cy="12389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27F88-0489-440F-911E-4573FDB7D7F6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3258502" y="865062"/>
            <a:ext cx="1389141" cy="247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7273F-00E0-448E-BBC8-C7848E14C91A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3258502" y="1484529"/>
            <a:ext cx="138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3E6BB-55C6-4559-831A-869D803992E0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3258502" y="1484529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C22E82-C90D-42FB-8A6E-A9F9AD66B525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258502" y="2103996"/>
            <a:ext cx="1389141" cy="6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E30CF-6682-473F-9DA6-6D7D8B4A5E3D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258502" y="1484529"/>
            <a:ext cx="1389141" cy="12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DA071B-1CE6-4F51-9C7F-EE10510E16A5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3258502" y="2723463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D3C0D-A1D5-4A52-86F4-E5F7FEDE5BE1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258502" y="2103996"/>
            <a:ext cx="1389141" cy="12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056A3-81B8-457C-8858-88773E03729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3258502" y="2723463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EAC92D-6AB2-49D1-B3B2-FBBE9A165D52}"/>
              </a:ext>
            </a:extLst>
          </p:cNvPr>
          <p:cNvSpPr/>
          <p:nvPr/>
        </p:nvSpPr>
        <p:spPr>
          <a:xfrm>
            <a:off x="1076651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8B45A8-48CA-4F17-B80F-5E8164A072DA}"/>
              </a:ext>
            </a:extLst>
          </p:cNvPr>
          <p:cNvCxnSpPr>
            <a:stCxn id="22" idx="6"/>
            <a:endCxn id="3" idx="2"/>
          </p:cNvCxnSpPr>
          <p:nvPr/>
        </p:nvCxnSpPr>
        <p:spPr>
          <a:xfrm>
            <a:off x="1793699" y="1484529"/>
            <a:ext cx="747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5AFB7E-E5BF-4BB7-9259-FEB4F3B4E7F1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3258502" y="1484529"/>
            <a:ext cx="1389141" cy="0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53D721-7C1A-481F-89D8-A8101E5F7A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258502" y="1484529"/>
            <a:ext cx="1389141" cy="619467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F7C63A-FF94-4D98-B249-001C525873D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258502" y="2103996"/>
            <a:ext cx="1389141" cy="619467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E9EE7C-7FF5-4E6F-A228-B768544D80E8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3258502" y="2723463"/>
            <a:ext cx="1389141" cy="619467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55E31-4F31-442D-ACA4-BBE5B8415F01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3258502" y="865062"/>
            <a:ext cx="1389141" cy="0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DEAA63-44C7-4102-9E1A-9020ACC01BB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258502" y="2103996"/>
            <a:ext cx="1389141" cy="1238934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9B8FD0-3191-4358-9C1B-959F8FAF5CD0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 flipV="1">
            <a:off x="3258502" y="865062"/>
            <a:ext cx="1389141" cy="1238934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08C356C-CF4A-4753-A61C-D02440D284B4}"/>
              </a:ext>
            </a:extLst>
          </p:cNvPr>
          <p:cNvSpPr/>
          <p:nvPr/>
        </p:nvSpPr>
        <p:spPr>
          <a:xfrm>
            <a:off x="6935837" y="61179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699C89-BB36-4C51-9813-962AA5D5017B}"/>
              </a:ext>
            </a:extLst>
          </p:cNvPr>
          <p:cNvSpPr/>
          <p:nvPr/>
        </p:nvSpPr>
        <p:spPr>
          <a:xfrm>
            <a:off x="6935837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C27E32F-F146-4FA3-A31D-F655B44EA380}"/>
              </a:ext>
            </a:extLst>
          </p:cNvPr>
          <p:cNvSpPr/>
          <p:nvPr/>
        </p:nvSpPr>
        <p:spPr>
          <a:xfrm>
            <a:off x="6935837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Cris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66C66E-C121-49C7-8902-C04CCF3E1BF8}"/>
              </a:ext>
            </a:extLst>
          </p:cNvPr>
          <p:cNvSpPr/>
          <p:nvPr/>
        </p:nvSpPr>
        <p:spPr>
          <a:xfrm>
            <a:off x="6935837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6094E1-AE02-4607-881C-CA5F849F6121}"/>
              </a:ext>
            </a:extLst>
          </p:cNvPr>
          <p:cNvSpPr/>
          <p:nvPr/>
        </p:nvSpPr>
        <p:spPr>
          <a:xfrm>
            <a:off x="6935837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0DE097-77A9-419B-8E2A-9EA979B00F7C}"/>
              </a:ext>
            </a:extLst>
          </p:cNvPr>
          <p:cNvSpPr/>
          <p:nvPr/>
        </p:nvSpPr>
        <p:spPr>
          <a:xfrm>
            <a:off x="9042026" y="61179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Vanilla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DDA3A4-9451-4C3A-A218-BA297CAE682F}"/>
              </a:ext>
            </a:extLst>
          </p:cNvPr>
          <p:cNvSpPr/>
          <p:nvPr/>
        </p:nvSpPr>
        <p:spPr>
          <a:xfrm>
            <a:off x="9042026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Chocolate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941F1E-99DC-4734-A72B-31A69663A83F}"/>
              </a:ext>
            </a:extLst>
          </p:cNvPr>
          <p:cNvSpPr/>
          <p:nvPr/>
        </p:nvSpPr>
        <p:spPr>
          <a:xfrm>
            <a:off x="9042026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Cherry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625B78F-7CDB-4A41-8841-B4BEE586246A}"/>
              </a:ext>
            </a:extLst>
          </p:cNvPr>
          <p:cNvSpPr/>
          <p:nvPr/>
        </p:nvSpPr>
        <p:spPr>
          <a:xfrm>
            <a:off x="9042026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Rocky Road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3A9E7D-F9D3-48D9-8073-1F86604EBFF4}"/>
              </a:ext>
            </a:extLst>
          </p:cNvPr>
          <p:cNvSpPr/>
          <p:nvPr/>
        </p:nvSpPr>
        <p:spPr>
          <a:xfrm>
            <a:off x="9042026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Mint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C06236-9BEB-4C1A-B776-9FD0A0FE1F27}"/>
              </a:ext>
            </a:extLst>
          </p:cNvPr>
          <p:cNvCxnSpPr>
            <a:stCxn id="53" idx="6"/>
            <a:endCxn id="58" idx="2"/>
          </p:cNvCxnSpPr>
          <p:nvPr/>
        </p:nvCxnSpPr>
        <p:spPr>
          <a:xfrm>
            <a:off x="7652885" y="865062"/>
            <a:ext cx="1389141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41412A-D693-43F3-971D-3B1A7A12639D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7652885" y="865062"/>
            <a:ext cx="1389141" cy="1238934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DD0ED-A26D-4D46-9C84-85A1C866BF14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7652885" y="865062"/>
            <a:ext cx="1389141" cy="24778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FD6413-0F22-4A0F-BE2F-A2248172644D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>
            <a:off x="7652885" y="1484529"/>
            <a:ext cx="1389141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E58D3B-2D9B-4F32-8B9C-044A0CBC2BA4}"/>
              </a:ext>
            </a:extLst>
          </p:cNvPr>
          <p:cNvCxnSpPr>
            <a:stCxn id="55" idx="6"/>
            <a:endCxn id="59" idx="2"/>
          </p:cNvCxnSpPr>
          <p:nvPr/>
        </p:nvCxnSpPr>
        <p:spPr>
          <a:xfrm flipV="1">
            <a:off x="7652885" y="1484529"/>
            <a:ext cx="1389141" cy="619467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CC9A93-38A9-4C01-94B1-9DA46F30246D}"/>
              </a:ext>
            </a:extLst>
          </p:cNvPr>
          <p:cNvCxnSpPr>
            <a:stCxn id="55" idx="6"/>
            <a:endCxn id="61" idx="2"/>
          </p:cNvCxnSpPr>
          <p:nvPr/>
        </p:nvCxnSpPr>
        <p:spPr>
          <a:xfrm>
            <a:off x="7652885" y="2103996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470102-0DCF-46B5-B86A-321C5B7AD676}"/>
              </a:ext>
            </a:extLst>
          </p:cNvPr>
          <p:cNvCxnSpPr>
            <a:stCxn id="56" idx="6"/>
            <a:endCxn id="59" idx="2"/>
          </p:cNvCxnSpPr>
          <p:nvPr/>
        </p:nvCxnSpPr>
        <p:spPr>
          <a:xfrm flipV="1">
            <a:off x="7652885" y="1484529"/>
            <a:ext cx="1389141" cy="12389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F15B31-67D0-496C-A7AF-719A9F8FAD3D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7652885" y="2723463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CDE61C-FA0D-4931-A77E-12D7331138D9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7652885" y="2103996"/>
            <a:ext cx="1389141" cy="123893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43EAB9-3700-481F-A63A-839520C0699F}"/>
              </a:ext>
            </a:extLst>
          </p:cNvPr>
          <p:cNvCxnSpPr>
            <a:stCxn id="57" idx="6"/>
            <a:endCxn id="61" idx="2"/>
          </p:cNvCxnSpPr>
          <p:nvPr/>
        </p:nvCxnSpPr>
        <p:spPr>
          <a:xfrm flipV="1">
            <a:off x="7652885" y="2723463"/>
            <a:ext cx="1389141" cy="619467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1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FC59273-3246-4F29-9522-7E9B21AFBC23}"/>
              </a:ext>
            </a:extLst>
          </p:cNvPr>
          <p:cNvSpPr/>
          <p:nvPr/>
        </p:nvSpPr>
        <p:spPr>
          <a:xfrm>
            <a:off x="2541454" y="611793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Abe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368B55-40F4-4F2E-BBE6-9A508DE8894C}"/>
              </a:ext>
            </a:extLst>
          </p:cNvPr>
          <p:cNvSpPr/>
          <p:nvPr/>
        </p:nvSpPr>
        <p:spPr>
          <a:xfrm>
            <a:off x="2541454" y="1231260"/>
            <a:ext cx="717048" cy="506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0DD6D0-CC9D-4AC1-BD72-B95058A27C83}"/>
              </a:ext>
            </a:extLst>
          </p:cNvPr>
          <p:cNvSpPr/>
          <p:nvPr/>
        </p:nvSpPr>
        <p:spPr>
          <a:xfrm>
            <a:off x="2541454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Cris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18FF6-9CF7-4D5E-84C2-39292FF75AAD}"/>
              </a:ext>
            </a:extLst>
          </p:cNvPr>
          <p:cNvSpPr/>
          <p:nvPr/>
        </p:nvSpPr>
        <p:spPr>
          <a:xfrm>
            <a:off x="2541454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3EB77D-94EB-414D-B007-E4EDF470B4EE}"/>
              </a:ext>
            </a:extLst>
          </p:cNvPr>
          <p:cNvSpPr/>
          <p:nvPr/>
        </p:nvSpPr>
        <p:spPr>
          <a:xfrm>
            <a:off x="2541454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1E04A5-F5D1-4373-B458-B99B698C2EF2}"/>
              </a:ext>
            </a:extLst>
          </p:cNvPr>
          <p:cNvSpPr/>
          <p:nvPr/>
        </p:nvSpPr>
        <p:spPr>
          <a:xfrm>
            <a:off x="4647643" y="611793"/>
            <a:ext cx="717048" cy="506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Vanilla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7EE30-20D5-42F8-B1EB-087E3731D705}"/>
              </a:ext>
            </a:extLst>
          </p:cNvPr>
          <p:cNvSpPr/>
          <p:nvPr/>
        </p:nvSpPr>
        <p:spPr>
          <a:xfrm>
            <a:off x="4647643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Chocolate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33FF57-C31F-46DD-A0F6-8924BE733FF6}"/>
              </a:ext>
            </a:extLst>
          </p:cNvPr>
          <p:cNvSpPr/>
          <p:nvPr/>
        </p:nvSpPr>
        <p:spPr>
          <a:xfrm>
            <a:off x="4647643" y="1850727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Cherry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6A8275-78D9-4F9B-B748-3AF6AE07F523}"/>
              </a:ext>
            </a:extLst>
          </p:cNvPr>
          <p:cNvSpPr/>
          <p:nvPr/>
        </p:nvSpPr>
        <p:spPr>
          <a:xfrm>
            <a:off x="4647643" y="2470194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Rocky Road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73EC56-F4F9-4024-BCD2-591A17A58158}"/>
              </a:ext>
            </a:extLst>
          </p:cNvPr>
          <p:cNvSpPr/>
          <p:nvPr/>
        </p:nvSpPr>
        <p:spPr>
          <a:xfrm>
            <a:off x="4647643" y="3089661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Mint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18C64F-54B8-498A-9990-9B138233B3AC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>
            <a:off x="3258502" y="865062"/>
            <a:ext cx="138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F708F1-4390-4DF4-AFC9-E32A7C58A3B2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258502" y="865062"/>
            <a:ext cx="1389141" cy="12389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231182-0C84-448C-91C5-A1B64BEF5E7B}"/>
              </a:ext>
            </a:extLst>
          </p:cNvPr>
          <p:cNvCxnSpPr>
            <a:stCxn id="14" idx="6"/>
            <a:endCxn id="23" idx="2"/>
          </p:cNvCxnSpPr>
          <p:nvPr/>
        </p:nvCxnSpPr>
        <p:spPr>
          <a:xfrm>
            <a:off x="3258502" y="865062"/>
            <a:ext cx="1389141" cy="247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9C1A0-7C02-4071-8805-F7FE7DB65909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3258502" y="1484529"/>
            <a:ext cx="138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D1D9B-8338-48FA-9E41-6B16A679B2A0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3258502" y="1484529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1FD0E4-F3F8-445F-9537-9905309B53E5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3258502" y="2103996"/>
            <a:ext cx="1389141" cy="6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8B6D92-522C-47A5-96EF-79E3DFD9097D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3258502" y="1484529"/>
            <a:ext cx="1389141" cy="12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129E1F-C76F-4D9F-8EDB-1D597F2D7858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3258502" y="2723463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D1689-F2B7-4030-98D9-62622ADB8C24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3258502" y="2103996"/>
            <a:ext cx="1389141" cy="12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8DAEF5-88EA-4A74-BDC4-D7036B8CBB51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3258502" y="2723463"/>
            <a:ext cx="1389141" cy="619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D216BE-49BD-4579-927F-D048EFCCFC60}"/>
              </a:ext>
            </a:extLst>
          </p:cNvPr>
          <p:cNvSpPr/>
          <p:nvPr/>
        </p:nvSpPr>
        <p:spPr>
          <a:xfrm>
            <a:off x="1076651" y="1231260"/>
            <a:ext cx="717048" cy="50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AF7B05-A1EC-4412-BCD6-A859E830528C}"/>
              </a:ext>
            </a:extLst>
          </p:cNvPr>
          <p:cNvCxnSpPr>
            <a:stCxn id="36" idx="6"/>
            <a:endCxn id="15" idx="2"/>
          </p:cNvCxnSpPr>
          <p:nvPr/>
        </p:nvCxnSpPr>
        <p:spPr>
          <a:xfrm>
            <a:off x="1793699" y="1484529"/>
            <a:ext cx="747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6F15A-A0DB-440D-89CB-983AC0F1EE14}"/>
              </a:ext>
            </a:extLst>
          </p:cNvPr>
          <p:cNvSpPr txBox="1"/>
          <p:nvPr/>
        </p:nvSpPr>
        <p:spPr>
          <a:xfrm>
            <a:off x="567070" y="659219"/>
            <a:ext cx="11114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Unique Topological Ordering:</a:t>
            </a:r>
          </a:p>
          <a:p>
            <a:r>
              <a:rPr lang="en-CA" dirty="0"/>
              <a:t>_ Found a topological T</a:t>
            </a:r>
          </a:p>
          <a:p>
            <a:r>
              <a:rPr lang="en-CA" dirty="0"/>
              <a:t>_ Prove that T is the only order</a:t>
            </a:r>
          </a:p>
          <a:p>
            <a:endParaRPr lang="en-CA" dirty="0"/>
          </a:p>
          <a:p>
            <a:r>
              <a:rPr lang="en-CA" dirty="0"/>
              <a:t>Unique = True</a:t>
            </a:r>
          </a:p>
          <a:p>
            <a:r>
              <a:rPr lang="en-CA" dirty="0"/>
              <a:t>For every consecutive nodes u1, u2 in T: </a:t>
            </a:r>
          </a:p>
          <a:p>
            <a:r>
              <a:rPr lang="en-CA" dirty="0"/>
              <a:t>	If not edge(u1, u2):</a:t>
            </a:r>
          </a:p>
          <a:p>
            <a:r>
              <a:rPr lang="en-CA" dirty="0"/>
              <a:t>		Unique = False</a:t>
            </a:r>
          </a:p>
          <a:p>
            <a:r>
              <a:rPr lang="en-CA" dirty="0"/>
              <a:t>		Break</a:t>
            </a:r>
          </a:p>
          <a:p>
            <a:endParaRPr lang="en-CA" dirty="0"/>
          </a:p>
          <a:p>
            <a:r>
              <a:rPr lang="en-CA" dirty="0"/>
              <a:t>If Unique is True -&gt; T is the only order</a:t>
            </a:r>
          </a:p>
          <a:p>
            <a:endParaRPr lang="en-CA" dirty="0"/>
          </a:p>
          <a:p>
            <a:r>
              <a:rPr lang="en-CA" dirty="0"/>
              <a:t>If there’re 2 consecutive nodes u1, u2 which don’t have any edges between them:</a:t>
            </a:r>
          </a:p>
          <a:p>
            <a:r>
              <a:rPr lang="en-CA" dirty="0"/>
              <a:t>Swap u1 – u2 and you have new order T’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2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4ECB3-17B3-4A9A-A65F-35AA3FFD36BB}"/>
              </a:ext>
            </a:extLst>
          </p:cNvPr>
          <p:cNvSpPr txBox="1"/>
          <p:nvPr/>
        </p:nvSpPr>
        <p:spPr>
          <a:xfrm>
            <a:off x="602512" y="432390"/>
            <a:ext cx="109373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Find cycle with minimum number of edges.</a:t>
            </a:r>
          </a:p>
          <a:p>
            <a:r>
              <a:rPr lang="en-CA" dirty="0"/>
              <a:t>BFS(G, s):</a:t>
            </a:r>
          </a:p>
          <a:p>
            <a:r>
              <a:rPr lang="en-CA" dirty="0"/>
              <a:t>	Q: Empty Queue</a:t>
            </a:r>
          </a:p>
          <a:p>
            <a:r>
              <a:rPr lang="en-CA" dirty="0"/>
              <a:t>	for vertex u in G:</a:t>
            </a:r>
          </a:p>
          <a:p>
            <a:r>
              <a:rPr lang="en-CA" dirty="0"/>
              <a:t>		visited[u] = False</a:t>
            </a:r>
          </a:p>
          <a:p>
            <a:r>
              <a:rPr lang="en-CA" dirty="0"/>
              <a:t>	Push(Q, s)</a:t>
            </a:r>
          </a:p>
          <a:p>
            <a:r>
              <a:rPr lang="en-CA" dirty="0"/>
              <a:t>	visited[s] = True</a:t>
            </a:r>
          </a:p>
          <a:p>
            <a:r>
              <a:rPr lang="en-CA" dirty="0"/>
              <a:t>	While Q not empty:</a:t>
            </a:r>
          </a:p>
          <a:p>
            <a:r>
              <a:rPr lang="en-CA" dirty="0"/>
              <a:t>		u = Dequeue(Q)</a:t>
            </a:r>
          </a:p>
          <a:p>
            <a:r>
              <a:rPr lang="en-CA" dirty="0"/>
              <a:t>		For w in Adj(u):</a:t>
            </a:r>
          </a:p>
          <a:p>
            <a:r>
              <a:rPr lang="en-CA" dirty="0"/>
              <a:t>			if w = s: // Means that the edge u-&gt;w = u-&gt;s -&gt; u-&gt;s is our first back edge to s</a:t>
            </a:r>
          </a:p>
          <a:p>
            <a:r>
              <a:rPr lang="en-CA" dirty="0"/>
              <a:t>				return u</a:t>
            </a:r>
          </a:p>
          <a:p>
            <a:r>
              <a:rPr lang="en-CA" dirty="0"/>
              <a:t>			if visited[w] = False:</a:t>
            </a:r>
          </a:p>
          <a:p>
            <a:r>
              <a:rPr lang="en-CA" dirty="0"/>
              <a:t>				visited[w] = True</a:t>
            </a:r>
          </a:p>
          <a:p>
            <a:r>
              <a:rPr lang="en-CA" dirty="0"/>
              <a:t>				Push(Q, w)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return None</a:t>
            </a:r>
          </a:p>
          <a:p>
            <a:endParaRPr lang="en-CA" dirty="0"/>
          </a:p>
          <a:p>
            <a:r>
              <a:rPr lang="en-CA" dirty="0"/>
              <a:t>Run shortest path algorithm to find P(s, u), combining with edge u-&gt;s, it forms a cycle with minimum number of edges that contain node ‘s’.</a:t>
            </a:r>
          </a:p>
          <a:p>
            <a:endParaRPr lang="en-CA" dirty="0"/>
          </a:p>
          <a:p>
            <a:r>
              <a:rPr lang="en-CA" dirty="0"/>
              <a:t>Run this algorithm for all vertices of G and choose the one with the least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9577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C00449-F0E2-4EC2-B878-87736CF60A7C}"/>
              </a:ext>
            </a:extLst>
          </p:cNvPr>
          <p:cNvSpPr/>
          <p:nvPr/>
        </p:nvSpPr>
        <p:spPr>
          <a:xfrm>
            <a:off x="963038" y="732435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3078B3-D9C8-4378-B98C-649E345F5A12}"/>
              </a:ext>
            </a:extLst>
          </p:cNvPr>
          <p:cNvSpPr/>
          <p:nvPr/>
        </p:nvSpPr>
        <p:spPr>
          <a:xfrm>
            <a:off x="963039" y="145433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2525D0-B00D-4027-8D02-E075A8B1DBD2}"/>
              </a:ext>
            </a:extLst>
          </p:cNvPr>
          <p:cNvSpPr/>
          <p:nvPr/>
        </p:nvSpPr>
        <p:spPr>
          <a:xfrm>
            <a:off x="963039" y="212810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B9A74B-FA30-4A2B-A2D3-A2B5FBB3BEA7}"/>
              </a:ext>
            </a:extLst>
          </p:cNvPr>
          <p:cNvSpPr/>
          <p:nvPr/>
        </p:nvSpPr>
        <p:spPr>
          <a:xfrm>
            <a:off x="963040" y="280186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u4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0101FA-466B-4DBD-8873-1B16C46A6B59}"/>
              </a:ext>
            </a:extLst>
          </p:cNvPr>
          <p:cNvSpPr/>
          <p:nvPr/>
        </p:nvSpPr>
        <p:spPr>
          <a:xfrm>
            <a:off x="3010412" y="732435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v1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473007-6529-42FB-B1D1-DD83442D4A61}"/>
              </a:ext>
            </a:extLst>
          </p:cNvPr>
          <p:cNvSpPr/>
          <p:nvPr/>
        </p:nvSpPr>
        <p:spPr>
          <a:xfrm>
            <a:off x="3010413" y="1454338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v2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F1F9B2-75F1-45FF-81B5-56DB4DC3FCD4}"/>
              </a:ext>
            </a:extLst>
          </p:cNvPr>
          <p:cNvSpPr/>
          <p:nvPr/>
        </p:nvSpPr>
        <p:spPr>
          <a:xfrm>
            <a:off x="3010413" y="2128102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v3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85496-6EC6-4A94-A4FC-1BCDC0D1DBD3}"/>
              </a:ext>
            </a:extLst>
          </p:cNvPr>
          <p:cNvSpPr/>
          <p:nvPr/>
        </p:nvSpPr>
        <p:spPr>
          <a:xfrm>
            <a:off x="3010414" y="2801866"/>
            <a:ext cx="493295" cy="439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v4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D3D23-3D6B-4B42-809D-6CCCA3A8421C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1456333" y="952012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A18F-F04F-40A2-A943-EBD2BC64AE99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1456333" y="952012"/>
            <a:ext cx="1626321" cy="5666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B4786-D1BD-434F-92BF-07D797291AED}"/>
              </a:ext>
            </a:extLst>
          </p:cNvPr>
          <p:cNvCxnSpPr>
            <a:stCxn id="2" idx="5"/>
            <a:endCxn id="9" idx="1"/>
          </p:cNvCxnSpPr>
          <p:nvPr/>
        </p:nvCxnSpPr>
        <p:spPr>
          <a:xfrm>
            <a:off x="1384092" y="1107276"/>
            <a:ext cx="1698563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BE8E4D-2913-4826-A8DB-3CF459B5E6CF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1384093" y="1107276"/>
            <a:ext cx="1698560" cy="41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BD9EF6-6457-424A-8362-EDD5736899B3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1456334" y="1673915"/>
            <a:ext cx="1626320" cy="5184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326EA-11F6-4A23-81C2-869C0A5EB925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456334" y="1673915"/>
            <a:ext cx="1554080" cy="1347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59B9D-4FC5-4922-9D87-77AB0C456B7F}"/>
              </a:ext>
            </a:extLst>
          </p:cNvPr>
          <p:cNvCxnSpPr>
            <a:stCxn id="4" idx="7"/>
            <a:endCxn id="6" idx="4"/>
          </p:cNvCxnSpPr>
          <p:nvPr/>
        </p:nvCxnSpPr>
        <p:spPr>
          <a:xfrm flipV="1">
            <a:off x="1384093" y="1171588"/>
            <a:ext cx="1872967" cy="10208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C26F2-BF3E-466C-8E16-1176E0DAD2F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456334" y="2347679"/>
            <a:ext cx="15540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A4969C-AF53-4471-96B3-741D6D913B0C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384094" y="1107276"/>
            <a:ext cx="1698559" cy="1758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9C5323-4C94-4392-95EF-D82759659584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1456335" y="2502943"/>
            <a:ext cx="1626319" cy="518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194B3-A529-4B8E-9666-5D88CE6025D7}"/>
              </a:ext>
            </a:extLst>
          </p:cNvPr>
          <p:cNvSpPr txBox="1"/>
          <p:nvPr/>
        </p:nvSpPr>
        <p:spPr>
          <a:xfrm>
            <a:off x="5500577" y="815162"/>
            <a:ext cx="566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a biparty graph, a cycle is always an even-length cycle.</a:t>
            </a:r>
          </a:p>
          <a:p>
            <a:r>
              <a:rPr lang="en-CA" dirty="0"/>
              <a:t>u1, v1, u1 -&gt; 2</a:t>
            </a:r>
          </a:p>
          <a:p>
            <a:r>
              <a:rPr lang="en-CA" dirty="0"/>
              <a:t>u2, v4, u1, v1, u2 -&gt; 4</a:t>
            </a:r>
          </a:p>
        </p:txBody>
      </p:sp>
    </p:spTree>
    <p:extLst>
      <p:ext uri="{BB962C8B-B14F-4D97-AF65-F5344CB8AC3E}">
        <p14:creationId xmlns:p14="http://schemas.microsoft.com/office/powerpoint/2010/main" val="144072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898</Words>
  <Application>Microsoft Office PowerPoint</Application>
  <PresentationFormat>Widescreen</PresentationFormat>
  <Paragraphs>216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</dc:creator>
  <cp:lastModifiedBy>QuangAnh NGUYEN</cp:lastModifiedBy>
  <cp:revision>84</cp:revision>
  <dcterms:created xsi:type="dcterms:W3CDTF">2022-03-21T17:15:49Z</dcterms:created>
  <dcterms:modified xsi:type="dcterms:W3CDTF">2022-03-23T21:24:49Z</dcterms:modified>
</cp:coreProperties>
</file>