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8" r:id="rId1"/>
  </p:sldMasterIdLst>
  <p:notesMasterIdLst>
    <p:notesMasterId r:id="rId29"/>
  </p:notesMasterIdLst>
  <p:sldIdLst>
    <p:sldId id="256" r:id="rId2"/>
    <p:sldId id="433" r:id="rId3"/>
    <p:sldId id="430" r:id="rId4"/>
    <p:sldId id="335" r:id="rId5"/>
    <p:sldId id="435" r:id="rId6"/>
    <p:sldId id="264" r:id="rId7"/>
    <p:sldId id="1450" r:id="rId8"/>
    <p:sldId id="337" r:id="rId9"/>
    <p:sldId id="432" r:id="rId10"/>
    <p:sldId id="339" r:id="rId11"/>
    <p:sldId id="341" r:id="rId12"/>
    <p:sldId id="342" r:id="rId13"/>
    <p:sldId id="344" r:id="rId14"/>
    <p:sldId id="279" r:id="rId15"/>
    <p:sldId id="346" r:id="rId16"/>
    <p:sldId id="348" r:id="rId17"/>
    <p:sldId id="349" r:id="rId18"/>
    <p:sldId id="1448" r:id="rId19"/>
    <p:sldId id="1332" r:id="rId20"/>
    <p:sldId id="1395" r:id="rId21"/>
    <p:sldId id="1447" r:id="rId22"/>
    <p:sldId id="1397" r:id="rId23"/>
    <p:sldId id="437" r:id="rId24"/>
    <p:sldId id="436" r:id="rId25"/>
    <p:sldId id="1393" r:id="rId26"/>
    <p:sldId id="1394" r:id="rId27"/>
    <p:sldId id="26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1" autoAdjust="0"/>
    <p:restoredTop sz="94660"/>
  </p:normalViewPr>
  <p:slideViewPr>
    <p:cSldViewPr>
      <p:cViewPr varScale="1">
        <p:scale>
          <a:sx n="105" d="100"/>
          <a:sy n="105" d="100"/>
        </p:scale>
        <p:origin x="1800" y="96"/>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ergen Rilling" userId="f32c10c5-cad9-4a66-a33f-b1c4a4ed073e" providerId="ADAL" clId="{E5D47063-0098-41A5-A6B4-2B50EFD770DD}"/>
    <pc:docChg chg="modSld">
      <pc:chgData name="Juergen Rilling" userId="f32c10c5-cad9-4a66-a33f-b1c4a4ed073e" providerId="ADAL" clId="{E5D47063-0098-41A5-A6B4-2B50EFD770DD}" dt="2023-01-24T23:12:33.528" v="1" actId="207"/>
      <pc:docMkLst>
        <pc:docMk/>
      </pc:docMkLst>
      <pc:sldChg chg="modSp mod">
        <pc:chgData name="Juergen Rilling" userId="f32c10c5-cad9-4a66-a33f-b1c4a4ed073e" providerId="ADAL" clId="{E5D47063-0098-41A5-A6B4-2B50EFD770DD}" dt="2023-01-24T23:09:58.396" v="0" actId="207"/>
        <pc:sldMkLst>
          <pc:docMk/>
          <pc:sldMk cId="0" sldId="1395"/>
        </pc:sldMkLst>
        <pc:spChg chg="mod">
          <ac:chgData name="Juergen Rilling" userId="f32c10c5-cad9-4a66-a33f-b1c4a4ed073e" providerId="ADAL" clId="{E5D47063-0098-41A5-A6B4-2B50EFD770DD}" dt="2023-01-24T23:09:58.396" v="0" actId="207"/>
          <ac:spMkLst>
            <pc:docMk/>
            <pc:sldMk cId="0" sldId="1395"/>
            <ac:spMk id="346113" creationId="{0F3817D0-8568-4745-92F8-F24CBECF4295}"/>
          </ac:spMkLst>
        </pc:spChg>
      </pc:sldChg>
      <pc:sldChg chg="modSp mod">
        <pc:chgData name="Juergen Rilling" userId="f32c10c5-cad9-4a66-a33f-b1c4a4ed073e" providerId="ADAL" clId="{E5D47063-0098-41A5-A6B4-2B50EFD770DD}" dt="2023-01-24T23:12:33.528" v="1" actId="207"/>
        <pc:sldMkLst>
          <pc:docMk/>
          <pc:sldMk cId="0" sldId="1397"/>
        </pc:sldMkLst>
        <pc:spChg chg="mod">
          <ac:chgData name="Juergen Rilling" userId="f32c10c5-cad9-4a66-a33f-b1c4a4ed073e" providerId="ADAL" clId="{E5D47063-0098-41A5-A6B4-2B50EFD770DD}" dt="2023-01-24T23:12:33.528" v="1" actId="207"/>
          <ac:spMkLst>
            <pc:docMk/>
            <pc:sldMk cId="0" sldId="1397"/>
            <ac:spMk id="350209" creationId="{2DBC27CA-D8DE-40E3-B709-F09DD0171F20}"/>
          </ac:spMkLst>
        </pc:spChg>
      </pc:sldChg>
    </pc:docChg>
  </pc:docChgLst>
</pc:chgInfo>
</file>

<file path=ppt/diagrams/_rels/data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9C0C68-BE8F-4653-AFBC-3F0A1499B609}"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F707C3A8-17AA-45FA-AD23-4F171BE04048}">
      <dgm:prSet custT="1"/>
      <dgm:spPr/>
      <dgm:t>
        <a:bodyPr/>
        <a:lstStyle/>
        <a:p>
          <a:pPr>
            <a:lnSpc>
              <a:spcPct val="100000"/>
            </a:lnSpc>
          </a:pPr>
          <a:r>
            <a:rPr lang="en-US" sz="2000" dirty="0"/>
            <a:t>As the process goes on, costs are rising and customer responsiveness is falling.</a:t>
          </a:r>
        </a:p>
      </dgm:t>
    </dgm:pt>
    <dgm:pt modelId="{A23A6442-8BC9-46DC-9AFE-4BFDC30B2BB2}" type="parTrans" cxnId="{A22D8B18-7AA7-4F3B-8DA2-4AADB53FB835}">
      <dgm:prSet/>
      <dgm:spPr/>
      <dgm:t>
        <a:bodyPr/>
        <a:lstStyle/>
        <a:p>
          <a:endParaRPr lang="en-US" sz="2800"/>
        </a:p>
      </dgm:t>
    </dgm:pt>
    <dgm:pt modelId="{76627636-3C14-441F-B63D-EF1E00987EAE}" type="sibTrans" cxnId="{A22D8B18-7AA7-4F3B-8DA2-4AADB53FB835}">
      <dgm:prSet/>
      <dgm:spPr/>
      <dgm:t>
        <a:bodyPr/>
        <a:lstStyle/>
        <a:p>
          <a:pPr>
            <a:lnSpc>
              <a:spcPct val="100000"/>
            </a:lnSpc>
          </a:pPr>
          <a:endParaRPr lang="en-US" sz="2800"/>
        </a:p>
      </dgm:t>
    </dgm:pt>
    <dgm:pt modelId="{BFD2C98D-B648-4598-9808-B4458983D2B0}">
      <dgm:prSet custT="1"/>
      <dgm:spPr/>
      <dgm:t>
        <a:bodyPr/>
        <a:lstStyle/>
        <a:p>
          <a:pPr>
            <a:lnSpc>
              <a:spcPct val="100000"/>
            </a:lnSpc>
          </a:pPr>
          <a:r>
            <a:rPr lang="en-US" sz="2000" dirty="0"/>
            <a:t>Using an obscure/incomplete error message because it is too hard to figure out how to do it right.</a:t>
          </a:r>
        </a:p>
      </dgm:t>
    </dgm:pt>
    <dgm:pt modelId="{E9572FBF-01B5-4D36-B4D9-585444A7DE6F}" type="parTrans" cxnId="{4E1918F8-877E-4408-A6C6-DE32B5DE34B0}">
      <dgm:prSet/>
      <dgm:spPr/>
      <dgm:t>
        <a:bodyPr/>
        <a:lstStyle/>
        <a:p>
          <a:endParaRPr lang="en-US" sz="2800"/>
        </a:p>
      </dgm:t>
    </dgm:pt>
    <dgm:pt modelId="{A4AF3E01-5911-4AFB-95A1-8BBE9A59CBCD}" type="sibTrans" cxnId="{4E1918F8-877E-4408-A6C6-DE32B5DE34B0}">
      <dgm:prSet/>
      <dgm:spPr/>
      <dgm:t>
        <a:bodyPr/>
        <a:lstStyle/>
        <a:p>
          <a:pPr>
            <a:lnSpc>
              <a:spcPct val="100000"/>
            </a:lnSpc>
          </a:pPr>
          <a:endParaRPr lang="en-US" sz="2800"/>
        </a:p>
      </dgm:t>
    </dgm:pt>
    <dgm:pt modelId="{D3636BDE-4CEA-4FF8-AC4F-ED2F7E6518E0}">
      <dgm:prSet custT="1"/>
      <dgm:spPr/>
      <dgm:t>
        <a:bodyPr/>
        <a:lstStyle/>
        <a:p>
          <a:pPr>
            <a:lnSpc>
              <a:spcPct val="100000"/>
            </a:lnSpc>
          </a:pPr>
          <a:r>
            <a:rPr lang="en-US" sz="2000"/>
            <a:t>Rushing for a shippable product to meet to contract so getting something done in its own way.</a:t>
          </a:r>
        </a:p>
      </dgm:t>
    </dgm:pt>
    <dgm:pt modelId="{B4670A95-F178-4CE5-9970-17E674118030}" type="parTrans" cxnId="{50FA5A8B-9AE8-40B8-A997-CE4DC7A1D34B}">
      <dgm:prSet/>
      <dgm:spPr/>
      <dgm:t>
        <a:bodyPr/>
        <a:lstStyle/>
        <a:p>
          <a:endParaRPr lang="en-US" sz="2800"/>
        </a:p>
      </dgm:t>
    </dgm:pt>
    <dgm:pt modelId="{9EF7FD17-DCF7-40CA-B0FA-3FFDCAA499B0}" type="sibTrans" cxnId="{50FA5A8B-9AE8-40B8-A997-CE4DC7A1D34B}">
      <dgm:prSet/>
      <dgm:spPr/>
      <dgm:t>
        <a:bodyPr/>
        <a:lstStyle/>
        <a:p>
          <a:pPr>
            <a:lnSpc>
              <a:spcPct val="100000"/>
            </a:lnSpc>
          </a:pPr>
          <a:endParaRPr lang="en-US" sz="2800"/>
        </a:p>
      </dgm:t>
    </dgm:pt>
    <dgm:pt modelId="{29864ED1-B635-485D-A7E1-AD8AEF2186D5}">
      <dgm:prSet custT="1"/>
      <dgm:spPr/>
      <dgm:t>
        <a:bodyPr/>
        <a:lstStyle/>
        <a:p>
          <a:pPr>
            <a:lnSpc>
              <a:spcPct val="100000"/>
            </a:lnSpc>
          </a:pPr>
          <a:r>
            <a:rPr lang="en-US" sz="2000"/>
            <a:t>After a couple of years, the system is paralyzed and so it is even cheaper to develop a new one from scratch.</a:t>
          </a:r>
          <a:endParaRPr lang="en-US" sz="2000" dirty="0"/>
        </a:p>
      </dgm:t>
    </dgm:pt>
    <dgm:pt modelId="{93D5C252-4F71-46FC-98E5-E9DFB87D3EFC}" type="parTrans" cxnId="{2F143469-05C6-45D7-836B-CAD1898F8787}">
      <dgm:prSet/>
      <dgm:spPr/>
      <dgm:t>
        <a:bodyPr/>
        <a:lstStyle/>
        <a:p>
          <a:endParaRPr lang="en-US" sz="2800"/>
        </a:p>
      </dgm:t>
    </dgm:pt>
    <dgm:pt modelId="{5FF5B2DF-A846-4A55-874F-D8EE80E228B3}" type="sibTrans" cxnId="{2F143469-05C6-45D7-836B-CAD1898F8787}">
      <dgm:prSet/>
      <dgm:spPr/>
      <dgm:t>
        <a:bodyPr/>
        <a:lstStyle/>
        <a:p>
          <a:endParaRPr lang="en-US" sz="2800"/>
        </a:p>
      </dgm:t>
    </dgm:pt>
    <dgm:pt modelId="{53192230-71EF-4E42-9208-171689578936}" type="pres">
      <dgm:prSet presAssocID="{929C0C68-BE8F-4653-AFBC-3F0A1499B609}" presName="linear" presStyleCnt="0">
        <dgm:presLayoutVars>
          <dgm:animLvl val="lvl"/>
          <dgm:resizeHandles val="exact"/>
        </dgm:presLayoutVars>
      </dgm:prSet>
      <dgm:spPr/>
    </dgm:pt>
    <dgm:pt modelId="{64BF318B-4DD9-4055-879A-2D0E7F32875A}" type="pres">
      <dgm:prSet presAssocID="{F707C3A8-17AA-45FA-AD23-4F171BE04048}" presName="parentText" presStyleLbl="node1" presStyleIdx="0" presStyleCnt="4">
        <dgm:presLayoutVars>
          <dgm:chMax val="0"/>
          <dgm:bulletEnabled val="1"/>
        </dgm:presLayoutVars>
      </dgm:prSet>
      <dgm:spPr/>
    </dgm:pt>
    <dgm:pt modelId="{FBED4C72-13BF-406F-9477-BFAB7A77A7AC}" type="pres">
      <dgm:prSet presAssocID="{76627636-3C14-441F-B63D-EF1E00987EAE}" presName="spacer" presStyleCnt="0"/>
      <dgm:spPr/>
    </dgm:pt>
    <dgm:pt modelId="{CBEA6EE6-579D-4926-975E-F63B3A1C64CA}" type="pres">
      <dgm:prSet presAssocID="{BFD2C98D-B648-4598-9808-B4458983D2B0}" presName="parentText" presStyleLbl="node1" presStyleIdx="1" presStyleCnt="4">
        <dgm:presLayoutVars>
          <dgm:chMax val="0"/>
          <dgm:bulletEnabled val="1"/>
        </dgm:presLayoutVars>
      </dgm:prSet>
      <dgm:spPr/>
    </dgm:pt>
    <dgm:pt modelId="{8C2C2CF1-20F1-43FA-BBB3-F3F7085EBB19}" type="pres">
      <dgm:prSet presAssocID="{A4AF3E01-5911-4AFB-95A1-8BBE9A59CBCD}" presName="spacer" presStyleCnt="0"/>
      <dgm:spPr/>
    </dgm:pt>
    <dgm:pt modelId="{24F3BF49-7C00-4098-86C1-EA79A2FEC543}" type="pres">
      <dgm:prSet presAssocID="{D3636BDE-4CEA-4FF8-AC4F-ED2F7E6518E0}" presName="parentText" presStyleLbl="node1" presStyleIdx="2" presStyleCnt="4">
        <dgm:presLayoutVars>
          <dgm:chMax val="0"/>
          <dgm:bulletEnabled val="1"/>
        </dgm:presLayoutVars>
      </dgm:prSet>
      <dgm:spPr/>
    </dgm:pt>
    <dgm:pt modelId="{746D0A18-C4AB-4E4E-A64E-C69E5079D7F6}" type="pres">
      <dgm:prSet presAssocID="{9EF7FD17-DCF7-40CA-B0FA-3FFDCAA499B0}" presName="spacer" presStyleCnt="0"/>
      <dgm:spPr/>
    </dgm:pt>
    <dgm:pt modelId="{AF431038-00BF-42D3-AE9D-5A273BF81497}" type="pres">
      <dgm:prSet presAssocID="{29864ED1-B635-485D-A7E1-AD8AEF2186D5}" presName="parentText" presStyleLbl="node1" presStyleIdx="3" presStyleCnt="4">
        <dgm:presLayoutVars>
          <dgm:chMax val="0"/>
          <dgm:bulletEnabled val="1"/>
        </dgm:presLayoutVars>
      </dgm:prSet>
      <dgm:spPr/>
    </dgm:pt>
  </dgm:ptLst>
  <dgm:cxnLst>
    <dgm:cxn modelId="{A22D8B18-7AA7-4F3B-8DA2-4AADB53FB835}" srcId="{929C0C68-BE8F-4653-AFBC-3F0A1499B609}" destId="{F707C3A8-17AA-45FA-AD23-4F171BE04048}" srcOrd="0" destOrd="0" parTransId="{A23A6442-8BC9-46DC-9AFE-4BFDC30B2BB2}" sibTransId="{76627636-3C14-441F-B63D-EF1E00987EAE}"/>
    <dgm:cxn modelId="{2F143469-05C6-45D7-836B-CAD1898F8787}" srcId="{929C0C68-BE8F-4653-AFBC-3F0A1499B609}" destId="{29864ED1-B635-485D-A7E1-AD8AEF2186D5}" srcOrd="3" destOrd="0" parTransId="{93D5C252-4F71-46FC-98E5-E9DFB87D3EFC}" sibTransId="{5FF5B2DF-A846-4A55-874F-D8EE80E228B3}"/>
    <dgm:cxn modelId="{84C14950-3A16-4308-8111-AB3CB51C2AE2}" type="presOf" srcId="{29864ED1-B635-485D-A7E1-AD8AEF2186D5}" destId="{AF431038-00BF-42D3-AE9D-5A273BF81497}" srcOrd="0" destOrd="0" presId="urn:microsoft.com/office/officeart/2005/8/layout/vList2"/>
    <dgm:cxn modelId="{F9DCE351-C3C3-44AF-8CF5-4F19F2C9EB93}" type="presOf" srcId="{D3636BDE-4CEA-4FF8-AC4F-ED2F7E6518E0}" destId="{24F3BF49-7C00-4098-86C1-EA79A2FEC543}" srcOrd="0" destOrd="0" presId="urn:microsoft.com/office/officeart/2005/8/layout/vList2"/>
    <dgm:cxn modelId="{50FA5A8B-9AE8-40B8-A997-CE4DC7A1D34B}" srcId="{929C0C68-BE8F-4653-AFBC-3F0A1499B609}" destId="{D3636BDE-4CEA-4FF8-AC4F-ED2F7E6518E0}" srcOrd="2" destOrd="0" parTransId="{B4670A95-F178-4CE5-9970-17E674118030}" sibTransId="{9EF7FD17-DCF7-40CA-B0FA-3FFDCAA499B0}"/>
    <dgm:cxn modelId="{48445A9A-758E-474A-94C3-DB3A5093B7CF}" type="presOf" srcId="{929C0C68-BE8F-4653-AFBC-3F0A1499B609}" destId="{53192230-71EF-4E42-9208-171689578936}" srcOrd="0" destOrd="0" presId="urn:microsoft.com/office/officeart/2005/8/layout/vList2"/>
    <dgm:cxn modelId="{342884D1-6B80-4BB2-AE1F-0E76D33574FC}" type="presOf" srcId="{F707C3A8-17AA-45FA-AD23-4F171BE04048}" destId="{64BF318B-4DD9-4055-879A-2D0E7F32875A}" srcOrd="0" destOrd="0" presId="urn:microsoft.com/office/officeart/2005/8/layout/vList2"/>
    <dgm:cxn modelId="{4E1918F8-877E-4408-A6C6-DE32B5DE34B0}" srcId="{929C0C68-BE8F-4653-AFBC-3F0A1499B609}" destId="{BFD2C98D-B648-4598-9808-B4458983D2B0}" srcOrd="1" destOrd="0" parTransId="{E9572FBF-01B5-4D36-B4D9-585444A7DE6F}" sibTransId="{A4AF3E01-5911-4AFB-95A1-8BBE9A59CBCD}"/>
    <dgm:cxn modelId="{EAFB27FE-9F14-4E4F-8875-016B55B0A067}" type="presOf" srcId="{BFD2C98D-B648-4598-9808-B4458983D2B0}" destId="{CBEA6EE6-579D-4926-975E-F63B3A1C64CA}" srcOrd="0" destOrd="0" presId="urn:microsoft.com/office/officeart/2005/8/layout/vList2"/>
    <dgm:cxn modelId="{20CDE844-DA53-48A4-A787-7019496F9580}" type="presParOf" srcId="{53192230-71EF-4E42-9208-171689578936}" destId="{64BF318B-4DD9-4055-879A-2D0E7F32875A}" srcOrd="0" destOrd="0" presId="urn:microsoft.com/office/officeart/2005/8/layout/vList2"/>
    <dgm:cxn modelId="{D895CE59-8C2C-4EDC-B778-9416BD9F2E90}" type="presParOf" srcId="{53192230-71EF-4E42-9208-171689578936}" destId="{FBED4C72-13BF-406F-9477-BFAB7A77A7AC}" srcOrd="1" destOrd="0" presId="urn:microsoft.com/office/officeart/2005/8/layout/vList2"/>
    <dgm:cxn modelId="{907B7D26-C68B-4C3A-86BA-626D43672D2A}" type="presParOf" srcId="{53192230-71EF-4E42-9208-171689578936}" destId="{CBEA6EE6-579D-4926-975E-F63B3A1C64CA}" srcOrd="2" destOrd="0" presId="urn:microsoft.com/office/officeart/2005/8/layout/vList2"/>
    <dgm:cxn modelId="{934284D9-86E9-454E-A792-480ED9F1A2C0}" type="presParOf" srcId="{53192230-71EF-4E42-9208-171689578936}" destId="{8C2C2CF1-20F1-43FA-BBB3-F3F7085EBB19}" srcOrd="3" destOrd="0" presId="urn:microsoft.com/office/officeart/2005/8/layout/vList2"/>
    <dgm:cxn modelId="{597017BB-DBE4-4EA3-8A76-052C6C101BB0}" type="presParOf" srcId="{53192230-71EF-4E42-9208-171689578936}" destId="{24F3BF49-7C00-4098-86C1-EA79A2FEC543}" srcOrd="4" destOrd="0" presId="urn:microsoft.com/office/officeart/2005/8/layout/vList2"/>
    <dgm:cxn modelId="{04A19B00-2CF7-4252-9DD7-6735CC7F668A}" type="presParOf" srcId="{53192230-71EF-4E42-9208-171689578936}" destId="{746D0A18-C4AB-4E4E-A64E-C69E5079D7F6}" srcOrd="5" destOrd="0" presId="urn:microsoft.com/office/officeart/2005/8/layout/vList2"/>
    <dgm:cxn modelId="{24097E54-E2E4-497A-BD0E-7CBC6DA75B95}" type="presParOf" srcId="{53192230-71EF-4E42-9208-171689578936}" destId="{AF431038-00BF-42D3-AE9D-5A273BF8149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772E87-0B49-4981-B461-19F6F6CF5C2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15154BD-DB60-497B-9D7F-96922F102608}">
      <dgm:prSet/>
      <dgm:spPr/>
      <dgm:t>
        <a:bodyPr/>
        <a:lstStyle/>
        <a:p>
          <a:r>
            <a:rPr lang="en-US" dirty="0"/>
            <a:t>The </a:t>
          </a:r>
          <a:r>
            <a:rPr lang="en-US" b="1" dirty="0"/>
            <a:t>cost associated with a lesser software system </a:t>
          </a:r>
          <a:r>
            <a:rPr lang="en-US" dirty="0"/>
            <a:t>that became difficult to maintain and improve. The debt within the system becomes a constant anchor on software productivity and impedes the ability to efficiently add new features. [3]</a:t>
          </a:r>
        </a:p>
      </dgm:t>
    </dgm:pt>
    <dgm:pt modelId="{4F649875-83B5-45B2-80EB-2125FC4603DB}" type="sibTrans" cxnId="{8B0794CD-8323-4C7E-853A-67DE048CE3F6}">
      <dgm:prSet/>
      <dgm:spPr/>
      <dgm:t>
        <a:bodyPr/>
        <a:lstStyle/>
        <a:p>
          <a:endParaRPr lang="en-US"/>
        </a:p>
      </dgm:t>
    </dgm:pt>
    <dgm:pt modelId="{8A7DACB2-D4CC-4039-8185-FC3282E264DF}" type="parTrans" cxnId="{8B0794CD-8323-4C7E-853A-67DE048CE3F6}">
      <dgm:prSet/>
      <dgm:spPr/>
      <dgm:t>
        <a:bodyPr/>
        <a:lstStyle/>
        <a:p>
          <a:endParaRPr lang="en-US"/>
        </a:p>
      </dgm:t>
    </dgm:pt>
    <dgm:pt modelId="{7EDB4C2E-86B3-474A-A550-9F047960B4BC}">
      <dgm:prSet/>
      <dgm:spPr/>
      <dgm:t>
        <a:bodyPr/>
        <a:lstStyle/>
        <a:p>
          <a:r>
            <a:rPr lang="en-US" dirty="0"/>
            <a:t>Delayed technical work that is incurred when </a:t>
          </a:r>
          <a:r>
            <a:rPr lang="en-US" b="1" dirty="0"/>
            <a:t>technical short cuts </a:t>
          </a:r>
          <a:r>
            <a:rPr lang="en-US" dirty="0"/>
            <a:t>are taken, usually in pursuit of calendar-driven software schedules. Just like financial debt, some technical debts can serve valuable business purposes. [1]</a:t>
          </a:r>
        </a:p>
      </dgm:t>
    </dgm:pt>
    <dgm:pt modelId="{37ACE2B7-90D7-44EF-A2ED-56C030D1829F}" type="sibTrans" cxnId="{F6E48705-2FB7-4933-92CC-8118C7E33997}">
      <dgm:prSet/>
      <dgm:spPr/>
      <dgm:t>
        <a:bodyPr/>
        <a:lstStyle/>
        <a:p>
          <a:endParaRPr lang="en-US"/>
        </a:p>
      </dgm:t>
    </dgm:pt>
    <dgm:pt modelId="{898DE19B-FACA-43BB-AFD1-7C6F731E8D02}" type="parTrans" cxnId="{F6E48705-2FB7-4933-92CC-8118C7E33997}">
      <dgm:prSet/>
      <dgm:spPr/>
      <dgm:t>
        <a:bodyPr/>
        <a:lstStyle/>
        <a:p>
          <a:endParaRPr lang="en-US"/>
        </a:p>
      </dgm:t>
    </dgm:pt>
    <dgm:pt modelId="{D0193BD2-14DA-4633-B0C5-43B0BD6833CD}" type="pres">
      <dgm:prSet presAssocID="{E3772E87-0B49-4981-B461-19F6F6CF5C2D}" presName="vert0" presStyleCnt="0">
        <dgm:presLayoutVars>
          <dgm:dir/>
          <dgm:animOne val="branch"/>
          <dgm:animLvl val="lvl"/>
        </dgm:presLayoutVars>
      </dgm:prSet>
      <dgm:spPr/>
    </dgm:pt>
    <dgm:pt modelId="{CC91F9D3-9D6A-4698-94DD-FA9B11C4813D}" type="pres">
      <dgm:prSet presAssocID="{215154BD-DB60-497B-9D7F-96922F102608}" presName="thickLine" presStyleLbl="alignNode1" presStyleIdx="0" presStyleCnt="2"/>
      <dgm:spPr/>
    </dgm:pt>
    <dgm:pt modelId="{93C35565-02CE-4D20-973B-A88E0F8C3C17}" type="pres">
      <dgm:prSet presAssocID="{215154BD-DB60-497B-9D7F-96922F102608}" presName="horz1" presStyleCnt="0"/>
      <dgm:spPr/>
    </dgm:pt>
    <dgm:pt modelId="{5A070FA1-B814-4323-912F-9F351DD4DCC0}" type="pres">
      <dgm:prSet presAssocID="{215154BD-DB60-497B-9D7F-96922F102608}" presName="tx1" presStyleLbl="revTx" presStyleIdx="0" presStyleCnt="2"/>
      <dgm:spPr/>
    </dgm:pt>
    <dgm:pt modelId="{8DE149A7-0D11-4024-A788-7B11A9564CB6}" type="pres">
      <dgm:prSet presAssocID="{215154BD-DB60-497B-9D7F-96922F102608}" presName="vert1" presStyleCnt="0"/>
      <dgm:spPr/>
    </dgm:pt>
    <dgm:pt modelId="{F8125A96-9E24-4F34-A219-135C61B966F8}" type="pres">
      <dgm:prSet presAssocID="{7EDB4C2E-86B3-474A-A550-9F047960B4BC}" presName="thickLine" presStyleLbl="alignNode1" presStyleIdx="1" presStyleCnt="2"/>
      <dgm:spPr/>
    </dgm:pt>
    <dgm:pt modelId="{50173295-5039-4F6D-80D9-5EC0BBDAF5F7}" type="pres">
      <dgm:prSet presAssocID="{7EDB4C2E-86B3-474A-A550-9F047960B4BC}" presName="horz1" presStyleCnt="0"/>
      <dgm:spPr/>
    </dgm:pt>
    <dgm:pt modelId="{FA0327B5-5461-4D14-8E31-BB29E3B8B5B7}" type="pres">
      <dgm:prSet presAssocID="{7EDB4C2E-86B3-474A-A550-9F047960B4BC}" presName="tx1" presStyleLbl="revTx" presStyleIdx="1" presStyleCnt="2"/>
      <dgm:spPr/>
    </dgm:pt>
    <dgm:pt modelId="{CFB10624-016E-4A8C-83F2-2C70BE608528}" type="pres">
      <dgm:prSet presAssocID="{7EDB4C2E-86B3-474A-A550-9F047960B4BC}" presName="vert1" presStyleCnt="0"/>
      <dgm:spPr/>
    </dgm:pt>
  </dgm:ptLst>
  <dgm:cxnLst>
    <dgm:cxn modelId="{F6E48705-2FB7-4933-92CC-8118C7E33997}" srcId="{E3772E87-0B49-4981-B461-19F6F6CF5C2D}" destId="{7EDB4C2E-86B3-474A-A550-9F047960B4BC}" srcOrd="1" destOrd="0" parTransId="{898DE19B-FACA-43BB-AFD1-7C6F731E8D02}" sibTransId="{37ACE2B7-90D7-44EF-A2ED-56C030D1829F}"/>
    <dgm:cxn modelId="{54665327-FEBF-4EE3-87DB-70C42721CD77}" type="presOf" srcId="{E3772E87-0B49-4981-B461-19F6F6CF5C2D}" destId="{D0193BD2-14DA-4633-B0C5-43B0BD6833CD}" srcOrd="0" destOrd="0" presId="urn:microsoft.com/office/officeart/2008/layout/LinedList"/>
    <dgm:cxn modelId="{8B0794CD-8323-4C7E-853A-67DE048CE3F6}" srcId="{E3772E87-0B49-4981-B461-19F6F6CF5C2D}" destId="{215154BD-DB60-497B-9D7F-96922F102608}" srcOrd="0" destOrd="0" parTransId="{8A7DACB2-D4CC-4039-8185-FC3282E264DF}" sibTransId="{4F649875-83B5-45B2-80EB-2125FC4603DB}"/>
    <dgm:cxn modelId="{18515BD0-C14F-4C8A-B706-9E9319CD676F}" type="presOf" srcId="{215154BD-DB60-497B-9D7F-96922F102608}" destId="{5A070FA1-B814-4323-912F-9F351DD4DCC0}" srcOrd="0" destOrd="0" presId="urn:microsoft.com/office/officeart/2008/layout/LinedList"/>
    <dgm:cxn modelId="{B82BD5D9-8FAD-4540-AA3B-99B4961205AD}" type="presOf" srcId="{7EDB4C2E-86B3-474A-A550-9F047960B4BC}" destId="{FA0327B5-5461-4D14-8E31-BB29E3B8B5B7}" srcOrd="0" destOrd="0" presId="urn:microsoft.com/office/officeart/2008/layout/LinedList"/>
    <dgm:cxn modelId="{76267BC9-2100-42BB-BE52-DB55E6C3DD3F}" type="presParOf" srcId="{D0193BD2-14DA-4633-B0C5-43B0BD6833CD}" destId="{CC91F9D3-9D6A-4698-94DD-FA9B11C4813D}" srcOrd="0" destOrd="0" presId="urn:microsoft.com/office/officeart/2008/layout/LinedList"/>
    <dgm:cxn modelId="{2976B072-2824-4FC7-92F4-FDA5FFE5812E}" type="presParOf" srcId="{D0193BD2-14DA-4633-B0C5-43B0BD6833CD}" destId="{93C35565-02CE-4D20-973B-A88E0F8C3C17}" srcOrd="1" destOrd="0" presId="urn:microsoft.com/office/officeart/2008/layout/LinedList"/>
    <dgm:cxn modelId="{5C0A7BC1-D7AD-41C5-9E73-841DFDEE94CD}" type="presParOf" srcId="{93C35565-02CE-4D20-973B-A88E0F8C3C17}" destId="{5A070FA1-B814-4323-912F-9F351DD4DCC0}" srcOrd="0" destOrd="0" presId="urn:microsoft.com/office/officeart/2008/layout/LinedList"/>
    <dgm:cxn modelId="{F50526F7-A591-40BD-AC11-5390344F8010}" type="presParOf" srcId="{93C35565-02CE-4D20-973B-A88E0F8C3C17}" destId="{8DE149A7-0D11-4024-A788-7B11A9564CB6}" srcOrd="1" destOrd="0" presId="urn:microsoft.com/office/officeart/2008/layout/LinedList"/>
    <dgm:cxn modelId="{E121BFA4-30FE-48E9-9294-E0FAC866A4FA}" type="presParOf" srcId="{D0193BD2-14DA-4633-B0C5-43B0BD6833CD}" destId="{F8125A96-9E24-4F34-A219-135C61B966F8}" srcOrd="2" destOrd="0" presId="urn:microsoft.com/office/officeart/2008/layout/LinedList"/>
    <dgm:cxn modelId="{84DDD9B4-DB3D-4684-AC30-3D199F1F35BD}" type="presParOf" srcId="{D0193BD2-14DA-4633-B0C5-43B0BD6833CD}" destId="{50173295-5039-4F6D-80D9-5EC0BBDAF5F7}" srcOrd="3" destOrd="0" presId="urn:microsoft.com/office/officeart/2008/layout/LinedList"/>
    <dgm:cxn modelId="{D8686739-8DF1-4D94-80B6-12BC6E28DE28}" type="presParOf" srcId="{50173295-5039-4F6D-80D9-5EC0BBDAF5F7}" destId="{FA0327B5-5461-4D14-8E31-BB29E3B8B5B7}" srcOrd="0" destOrd="0" presId="urn:microsoft.com/office/officeart/2008/layout/LinedList"/>
    <dgm:cxn modelId="{A57BFF21-FFEF-49D9-9591-4A611650D41D}" type="presParOf" srcId="{50173295-5039-4F6D-80D9-5EC0BBDAF5F7}" destId="{CFB10624-016E-4A8C-83F2-2C70BE60852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3207C5-4D82-4821-BB23-B83A9485D31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E37AEB9-A664-4C80-B679-018A26EF800D}">
      <dgm:prSet/>
      <dgm:spPr/>
      <dgm:t>
        <a:bodyPr/>
        <a:lstStyle/>
        <a:p>
          <a:r>
            <a:rPr lang="en-US"/>
            <a:t>Just like financial debt, there can be good reasons for technical debt—but it is important to know that going in, so debt does not get ahead of the team, slowing down progress and future deliveries.</a:t>
          </a:r>
        </a:p>
      </dgm:t>
    </dgm:pt>
    <dgm:pt modelId="{F92D99A2-AC9B-4D94-9C9B-DA57ADEE5F3C}" type="parTrans" cxnId="{C9D40374-8D38-4DBD-B433-298E6E1A3192}">
      <dgm:prSet/>
      <dgm:spPr/>
      <dgm:t>
        <a:bodyPr/>
        <a:lstStyle/>
        <a:p>
          <a:endParaRPr lang="en-US"/>
        </a:p>
      </dgm:t>
    </dgm:pt>
    <dgm:pt modelId="{12DEF3EB-2D0F-4BDA-807D-14596BE6C263}" type="sibTrans" cxnId="{C9D40374-8D38-4DBD-B433-298E6E1A3192}">
      <dgm:prSet/>
      <dgm:spPr/>
      <dgm:t>
        <a:bodyPr/>
        <a:lstStyle/>
        <a:p>
          <a:endParaRPr lang="en-US"/>
        </a:p>
      </dgm:t>
    </dgm:pt>
    <dgm:pt modelId="{37DF7C06-DF7E-48DA-8549-2C44DA4A43CE}">
      <dgm:prSet/>
      <dgm:spPr/>
      <dgm:t>
        <a:bodyPr/>
        <a:lstStyle/>
        <a:p>
          <a:r>
            <a:rPr lang="en-US" b="1" dirty="0"/>
            <a:t>A good reason </a:t>
          </a:r>
          <a:r>
            <a:rPr lang="en-US" dirty="0"/>
            <a:t>for incurring technical debt is often because a delivery is more important than the internal cleanliness of code or smoothness of functionality. If the product works for the user, despite not being the best or cleanest product, then delivery may behoove your company in terms of time to market, revenue, etc. If, however, business needs require perfect design, you will take your time to deliver a cleaner product.</a:t>
          </a:r>
        </a:p>
      </dgm:t>
    </dgm:pt>
    <dgm:pt modelId="{BA0A5A8E-953E-46F9-A06D-4B39A5670399}" type="parTrans" cxnId="{95F3979B-677A-4299-BE46-03F91627E014}">
      <dgm:prSet/>
      <dgm:spPr/>
      <dgm:t>
        <a:bodyPr/>
        <a:lstStyle/>
        <a:p>
          <a:endParaRPr lang="en-US"/>
        </a:p>
      </dgm:t>
    </dgm:pt>
    <dgm:pt modelId="{7F6620AB-0741-4086-8085-B4C0671FC7E7}" type="sibTrans" cxnId="{95F3979B-677A-4299-BE46-03F91627E014}">
      <dgm:prSet/>
      <dgm:spPr/>
      <dgm:t>
        <a:bodyPr/>
        <a:lstStyle/>
        <a:p>
          <a:endParaRPr lang="en-US"/>
        </a:p>
      </dgm:t>
    </dgm:pt>
    <dgm:pt modelId="{B7CE5AC6-A3E3-4A8B-9DB1-AB762B2A3FF0}">
      <dgm:prSet/>
      <dgm:spPr/>
      <dgm:t>
        <a:bodyPr/>
        <a:lstStyle/>
        <a:p>
          <a:r>
            <a:rPr lang="en-US" b="1" dirty="0"/>
            <a:t>A bad reason </a:t>
          </a:r>
          <a:r>
            <a:rPr lang="en-US" dirty="0"/>
            <a:t>for incurring technical debt is because the team chose to focus on other areas that are more innovative or interesting but less important.</a:t>
          </a:r>
        </a:p>
      </dgm:t>
    </dgm:pt>
    <dgm:pt modelId="{C5FC55C1-B229-4AD6-98BA-55FF88B049CA}" type="parTrans" cxnId="{BEBA3C21-40BE-445A-B297-98D529EE43BE}">
      <dgm:prSet/>
      <dgm:spPr/>
      <dgm:t>
        <a:bodyPr/>
        <a:lstStyle/>
        <a:p>
          <a:endParaRPr lang="en-US"/>
        </a:p>
      </dgm:t>
    </dgm:pt>
    <dgm:pt modelId="{02C225CF-98A6-45DF-B4EB-D36F48126861}" type="sibTrans" cxnId="{BEBA3C21-40BE-445A-B297-98D529EE43BE}">
      <dgm:prSet/>
      <dgm:spPr/>
      <dgm:t>
        <a:bodyPr/>
        <a:lstStyle/>
        <a:p>
          <a:endParaRPr lang="en-US"/>
        </a:p>
      </dgm:t>
    </dgm:pt>
    <dgm:pt modelId="{CA7DB1E5-0F1E-45D4-AE56-9E362569EE5D}" type="pres">
      <dgm:prSet presAssocID="{F43207C5-4D82-4821-BB23-B83A9485D31E}" presName="linear" presStyleCnt="0">
        <dgm:presLayoutVars>
          <dgm:animLvl val="lvl"/>
          <dgm:resizeHandles val="exact"/>
        </dgm:presLayoutVars>
      </dgm:prSet>
      <dgm:spPr/>
    </dgm:pt>
    <dgm:pt modelId="{3168DEE5-5AE8-4BED-99A6-CD3FDE2FD51E}" type="pres">
      <dgm:prSet presAssocID="{EE37AEB9-A664-4C80-B679-018A26EF800D}" presName="parentText" presStyleLbl="node1" presStyleIdx="0" presStyleCnt="1">
        <dgm:presLayoutVars>
          <dgm:chMax val="0"/>
          <dgm:bulletEnabled val="1"/>
        </dgm:presLayoutVars>
      </dgm:prSet>
      <dgm:spPr/>
    </dgm:pt>
    <dgm:pt modelId="{A111826F-F4C4-4F7C-8993-ABB141F7B494}" type="pres">
      <dgm:prSet presAssocID="{EE37AEB9-A664-4C80-B679-018A26EF800D}" presName="childText" presStyleLbl="revTx" presStyleIdx="0" presStyleCnt="1">
        <dgm:presLayoutVars>
          <dgm:bulletEnabled val="1"/>
        </dgm:presLayoutVars>
      </dgm:prSet>
      <dgm:spPr/>
    </dgm:pt>
  </dgm:ptLst>
  <dgm:cxnLst>
    <dgm:cxn modelId="{BEBA3C21-40BE-445A-B297-98D529EE43BE}" srcId="{EE37AEB9-A664-4C80-B679-018A26EF800D}" destId="{B7CE5AC6-A3E3-4A8B-9DB1-AB762B2A3FF0}" srcOrd="1" destOrd="0" parTransId="{C5FC55C1-B229-4AD6-98BA-55FF88B049CA}" sibTransId="{02C225CF-98A6-45DF-B4EB-D36F48126861}"/>
    <dgm:cxn modelId="{FE408B25-A516-4F9C-AC99-093F0311F609}" type="presOf" srcId="{B7CE5AC6-A3E3-4A8B-9DB1-AB762B2A3FF0}" destId="{A111826F-F4C4-4F7C-8993-ABB141F7B494}" srcOrd="0" destOrd="1" presId="urn:microsoft.com/office/officeart/2005/8/layout/vList2"/>
    <dgm:cxn modelId="{D654103F-5E61-4CFD-B064-E5085867D2F9}" type="presOf" srcId="{37DF7C06-DF7E-48DA-8549-2C44DA4A43CE}" destId="{A111826F-F4C4-4F7C-8993-ABB141F7B494}" srcOrd="0" destOrd="0" presId="urn:microsoft.com/office/officeart/2005/8/layout/vList2"/>
    <dgm:cxn modelId="{C9D40374-8D38-4DBD-B433-298E6E1A3192}" srcId="{F43207C5-4D82-4821-BB23-B83A9485D31E}" destId="{EE37AEB9-A664-4C80-B679-018A26EF800D}" srcOrd="0" destOrd="0" parTransId="{F92D99A2-AC9B-4D94-9C9B-DA57ADEE5F3C}" sibTransId="{12DEF3EB-2D0F-4BDA-807D-14596BE6C263}"/>
    <dgm:cxn modelId="{95F3979B-677A-4299-BE46-03F91627E014}" srcId="{EE37AEB9-A664-4C80-B679-018A26EF800D}" destId="{37DF7C06-DF7E-48DA-8549-2C44DA4A43CE}" srcOrd="0" destOrd="0" parTransId="{BA0A5A8E-953E-46F9-A06D-4B39A5670399}" sibTransId="{7F6620AB-0741-4086-8085-B4C0671FC7E7}"/>
    <dgm:cxn modelId="{802975D6-3C8D-497A-B51B-DCBF1D342568}" type="presOf" srcId="{EE37AEB9-A664-4C80-B679-018A26EF800D}" destId="{3168DEE5-5AE8-4BED-99A6-CD3FDE2FD51E}" srcOrd="0" destOrd="0" presId="urn:microsoft.com/office/officeart/2005/8/layout/vList2"/>
    <dgm:cxn modelId="{1DAE6DE6-57CF-41DC-825E-544843C164EF}" type="presOf" srcId="{F43207C5-4D82-4821-BB23-B83A9485D31E}" destId="{CA7DB1E5-0F1E-45D4-AE56-9E362569EE5D}" srcOrd="0" destOrd="0" presId="urn:microsoft.com/office/officeart/2005/8/layout/vList2"/>
    <dgm:cxn modelId="{34ED5472-5A6B-4E1B-8D37-8406CAA82257}" type="presParOf" srcId="{CA7DB1E5-0F1E-45D4-AE56-9E362569EE5D}" destId="{3168DEE5-5AE8-4BED-99A6-CD3FDE2FD51E}" srcOrd="0" destOrd="0" presId="urn:microsoft.com/office/officeart/2005/8/layout/vList2"/>
    <dgm:cxn modelId="{B3E2B457-D002-4115-9241-0D84CF03A357}" type="presParOf" srcId="{CA7DB1E5-0F1E-45D4-AE56-9E362569EE5D}" destId="{A111826F-F4C4-4F7C-8993-ABB141F7B49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13CDA1-B7D8-451A-8CB7-B6BDD429C79C}"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CD9A1F02-8F57-4287-9A42-77477272ADB8}">
      <dgm:prSet custT="1"/>
      <dgm:spPr/>
      <dgm:t>
        <a:bodyPr/>
        <a:lstStyle/>
        <a:p>
          <a:r>
            <a:rPr lang="en-US" sz="2000" dirty="0"/>
            <a:t>Poor customer responsiveness</a:t>
          </a:r>
        </a:p>
      </dgm:t>
    </dgm:pt>
    <dgm:pt modelId="{090224B6-B0F0-4B24-A97E-DAF5E0496CD9}" type="parTrans" cxnId="{0AD63356-79A2-4769-AFB7-D53B31FB4849}">
      <dgm:prSet/>
      <dgm:spPr/>
      <dgm:t>
        <a:bodyPr/>
        <a:lstStyle/>
        <a:p>
          <a:endParaRPr lang="en-US" sz="2400"/>
        </a:p>
      </dgm:t>
    </dgm:pt>
    <dgm:pt modelId="{19DD5280-8937-4234-9FB3-B62885392E4A}" type="sibTrans" cxnId="{0AD63356-79A2-4769-AFB7-D53B31FB4849}">
      <dgm:prSet/>
      <dgm:spPr/>
      <dgm:t>
        <a:bodyPr/>
        <a:lstStyle/>
        <a:p>
          <a:endParaRPr lang="en-US" sz="2400"/>
        </a:p>
      </dgm:t>
    </dgm:pt>
    <dgm:pt modelId="{D4DBC932-1C87-4A69-ABB1-0DDA8EB99C0D}">
      <dgm:prSet custT="1"/>
      <dgm:spPr/>
      <dgm:t>
        <a:bodyPr/>
        <a:lstStyle/>
        <a:p>
          <a:r>
            <a:rPr lang="en-US" sz="1600" dirty="0"/>
            <a:t>Management – customers</a:t>
          </a:r>
        </a:p>
      </dgm:t>
    </dgm:pt>
    <dgm:pt modelId="{F0A3ECEF-975B-4C4E-AA43-1DD0A1ED94D2}" type="parTrans" cxnId="{3432311E-2CC1-4315-87F8-0CF6817575A9}">
      <dgm:prSet/>
      <dgm:spPr/>
      <dgm:t>
        <a:bodyPr/>
        <a:lstStyle/>
        <a:p>
          <a:endParaRPr lang="en-US" sz="2400"/>
        </a:p>
      </dgm:t>
    </dgm:pt>
    <dgm:pt modelId="{12E3682F-013B-479B-913C-50050FB1BC44}" type="sibTrans" cxnId="{3432311E-2CC1-4315-87F8-0CF6817575A9}">
      <dgm:prSet/>
      <dgm:spPr/>
      <dgm:t>
        <a:bodyPr/>
        <a:lstStyle/>
        <a:p>
          <a:endParaRPr lang="en-US" sz="2400"/>
        </a:p>
      </dgm:t>
    </dgm:pt>
    <dgm:pt modelId="{F55792F1-ABC3-4549-9FCE-195259FBF2B1}">
      <dgm:prSet custT="1"/>
      <dgm:spPr/>
      <dgm:t>
        <a:bodyPr/>
        <a:lstStyle/>
        <a:p>
          <a:r>
            <a:rPr lang="en-US" sz="2000" dirty="0"/>
            <a:t>Long delivery times</a:t>
          </a:r>
        </a:p>
      </dgm:t>
    </dgm:pt>
    <dgm:pt modelId="{1BEB3612-2820-4E2D-9F33-AA204F8B3B71}" type="parTrans" cxnId="{2A6B71F7-9125-4F96-93E2-7E2BE0222786}">
      <dgm:prSet/>
      <dgm:spPr/>
      <dgm:t>
        <a:bodyPr/>
        <a:lstStyle/>
        <a:p>
          <a:endParaRPr lang="en-US" sz="2400"/>
        </a:p>
      </dgm:t>
    </dgm:pt>
    <dgm:pt modelId="{C99912C6-D85D-4F02-88CC-123627C75B1A}" type="sibTrans" cxnId="{2A6B71F7-9125-4F96-93E2-7E2BE0222786}">
      <dgm:prSet/>
      <dgm:spPr/>
      <dgm:t>
        <a:bodyPr/>
        <a:lstStyle/>
        <a:p>
          <a:endParaRPr lang="en-US" sz="2400"/>
        </a:p>
      </dgm:t>
    </dgm:pt>
    <dgm:pt modelId="{BDD2838C-4147-4F8D-A91B-C8744E823A20}">
      <dgm:prSet custT="1"/>
      <dgm:spPr/>
      <dgm:t>
        <a:bodyPr/>
        <a:lstStyle/>
        <a:p>
          <a:r>
            <a:rPr lang="en-US" sz="1600" dirty="0"/>
            <a:t>For new releases, time-to-market</a:t>
          </a:r>
        </a:p>
      </dgm:t>
    </dgm:pt>
    <dgm:pt modelId="{FC5D88E2-2531-4914-9BCC-4067B11E5582}" type="parTrans" cxnId="{27890EB1-9C83-4AEB-8FDE-CB33F7FC5B91}">
      <dgm:prSet/>
      <dgm:spPr/>
      <dgm:t>
        <a:bodyPr/>
        <a:lstStyle/>
        <a:p>
          <a:endParaRPr lang="en-US" sz="2400"/>
        </a:p>
      </dgm:t>
    </dgm:pt>
    <dgm:pt modelId="{B4BD33A5-1D11-4745-9FEF-170FF892315C}" type="sibTrans" cxnId="{27890EB1-9C83-4AEB-8FDE-CB33F7FC5B91}">
      <dgm:prSet/>
      <dgm:spPr/>
      <dgm:t>
        <a:bodyPr/>
        <a:lstStyle/>
        <a:p>
          <a:endParaRPr lang="en-US" sz="2400"/>
        </a:p>
      </dgm:t>
    </dgm:pt>
    <dgm:pt modelId="{EFCAB600-1C11-46DE-9789-18DC4C9587B6}">
      <dgm:prSet custT="1"/>
      <dgm:spPr/>
      <dgm:t>
        <a:bodyPr/>
        <a:lstStyle/>
        <a:p>
          <a:r>
            <a:rPr lang="en-US" sz="2000" dirty="0"/>
            <a:t>Late deliveries</a:t>
          </a:r>
        </a:p>
      </dgm:t>
    </dgm:pt>
    <dgm:pt modelId="{E20A97A0-155E-4446-85B1-83D8BE1917EE}" type="parTrans" cxnId="{74B03D2F-DF25-478A-A0DF-7C5203AA1F7D}">
      <dgm:prSet/>
      <dgm:spPr/>
      <dgm:t>
        <a:bodyPr/>
        <a:lstStyle/>
        <a:p>
          <a:endParaRPr lang="en-US" sz="2400"/>
        </a:p>
      </dgm:t>
    </dgm:pt>
    <dgm:pt modelId="{9B624BED-78E5-4EDF-AEFE-0C23390D4566}" type="sibTrans" cxnId="{74B03D2F-DF25-478A-A0DF-7C5203AA1F7D}">
      <dgm:prSet/>
      <dgm:spPr/>
      <dgm:t>
        <a:bodyPr/>
        <a:lstStyle/>
        <a:p>
          <a:endParaRPr lang="en-US" sz="2400"/>
        </a:p>
      </dgm:t>
    </dgm:pt>
    <dgm:pt modelId="{C0B6BD10-17A7-43D0-859C-CA41F55B632F}">
      <dgm:prSet custT="1"/>
      <dgm:spPr/>
      <dgm:t>
        <a:bodyPr/>
        <a:lstStyle/>
        <a:p>
          <a:r>
            <a:rPr lang="en-US" sz="1600" dirty="0"/>
            <a:t>Time consuming bug fixes</a:t>
          </a:r>
        </a:p>
      </dgm:t>
    </dgm:pt>
    <dgm:pt modelId="{2FEC1290-5D8C-40FA-86C8-9184BB40C8D0}" type="parTrans" cxnId="{8AAB9C3C-64C6-4FF8-B613-34A9A0EC03DE}">
      <dgm:prSet/>
      <dgm:spPr/>
      <dgm:t>
        <a:bodyPr/>
        <a:lstStyle/>
        <a:p>
          <a:endParaRPr lang="en-US" sz="2400"/>
        </a:p>
      </dgm:t>
    </dgm:pt>
    <dgm:pt modelId="{B7D89E0B-C9A8-4CDC-AED1-600C3CF8E3A9}" type="sibTrans" cxnId="{8AAB9C3C-64C6-4FF8-B613-34A9A0EC03DE}">
      <dgm:prSet/>
      <dgm:spPr/>
      <dgm:t>
        <a:bodyPr/>
        <a:lstStyle/>
        <a:p>
          <a:endParaRPr lang="en-US" sz="2400"/>
        </a:p>
      </dgm:t>
    </dgm:pt>
    <dgm:pt modelId="{CA58ED43-9165-4EAF-B430-FA60E9964B95}">
      <dgm:prSet custT="1"/>
      <dgm:spPr/>
      <dgm:t>
        <a:bodyPr/>
        <a:lstStyle/>
        <a:p>
          <a:r>
            <a:rPr lang="en-US" sz="2000" dirty="0"/>
            <a:t>Lots of defects</a:t>
          </a:r>
        </a:p>
      </dgm:t>
    </dgm:pt>
    <dgm:pt modelId="{BEDE0521-988C-4762-A605-214CA0A03A9C}" type="parTrans" cxnId="{7017D037-1661-414D-A477-70343ADA3BF6}">
      <dgm:prSet/>
      <dgm:spPr/>
      <dgm:t>
        <a:bodyPr/>
        <a:lstStyle/>
        <a:p>
          <a:endParaRPr lang="en-US" sz="2400"/>
        </a:p>
      </dgm:t>
    </dgm:pt>
    <dgm:pt modelId="{F3746F92-A0D7-448E-B7A1-E3E6E6E17822}" type="sibTrans" cxnId="{7017D037-1661-414D-A477-70343ADA3BF6}">
      <dgm:prSet/>
      <dgm:spPr/>
      <dgm:t>
        <a:bodyPr/>
        <a:lstStyle/>
        <a:p>
          <a:endParaRPr lang="en-US" sz="2400"/>
        </a:p>
      </dgm:t>
    </dgm:pt>
    <dgm:pt modelId="{B0200C62-6015-46BA-AC27-703A96DEBC41}">
      <dgm:prSet custT="1"/>
      <dgm:spPr/>
      <dgm:t>
        <a:bodyPr/>
        <a:lstStyle/>
        <a:p>
          <a:r>
            <a:rPr lang="en-US" sz="1600" dirty="0"/>
            <a:t>Major portion of development capacity goes to defect fixing</a:t>
          </a:r>
        </a:p>
      </dgm:t>
    </dgm:pt>
    <dgm:pt modelId="{E613293B-BB83-4956-B8A9-B2764D8E1506}" type="parTrans" cxnId="{4ABE6838-7FC2-4623-8593-3DD6CC997649}">
      <dgm:prSet/>
      <dgm:spPr/>
      <dgm:t>
        <a:bodyPr/>
        <a:lstStyle/>
        <a:p>
          <a:endParaRPr lang="en-US" sz="2400"/>
        </a:p>
      </dgm:t>
    </dgm:pt>
    <dgm:pt modelId="{7521BFBE-EFC0-404E-A84C-3A79E6FB77ED}" type="sibTrans" cxnId="{4ABE6838-7FC2-4623-8593-3DD6CC997649}">
      <dgm:prSet/>
      <dgm:spPr/>
      <dgm:t>
        <a:bodyPr/>
        <a:lstStyle/>
        <a:p>
          <a:endParaRPr lang="en-US" sz="2400"/>
        </a:p>
      </dgm:t>
    </dgm:pt>
    <dgm:pt modelId="{C9346EB6-5B1F-469A-881A-BB55DD5F7F5D}">
      <dgm:prSet custT="1"/>
      <dgm:spPr/>
      <dgm:t>
        <a:bodyPr/>
        <a:lstStyle/>
        <a:p>
          <a:r>
            <a:rPr lang="en-US" sz="2000" dirty="0"/>
            <a:t>Rising Development Costs</a:t>
          </a:r>
        </a:p>
      </dgm:t>
    </dgm:pt>
    <dgm:pt modelId="{896BDED2-B27F-4667-9740-7CCC0970B3AE}" type="parTrans" cxnId="{9EBA3CE5-9679-4EB0-9BF6-5886ED2CB068}">
      <dgm:prSet/>
      <dgm:spPr/>
      <dgm:t>
        <a:bodyPr/>
        <a:lstStyle/>
        <a:p>
          <a:endParaRPr lang="en-US" sz="2400"/>
        </a:p>
      </dgm:t>
    </dgm:pt>
    <dgm:pt modelId="{4E883DD5-E30C-45FD-83AB-65542218370F}" type="sibTrans" cxnId="{9EBA3CE5-9679-4EB0-9BF6-5886ED2CB068}">
      <dgm:prSet/>
      <dgm:spPr/>
      <dgm:t>
        <a:bodyPr/>
        <a:lstStyle/>
        <a:p>
          <a:endParaRPr lang="en-US" sz="2400"/>
        </a:p>
      </dgm:t>
    </dgm:pt>
    <dgm:pt modelId="{B8044FE9-71CA-4B20-85C4-45BF2E72B3C1}">
      <dgm:prSet custT="1"/>
      <dgm:spPr/>
      <dgm:t>
        <a:bodyPr/>
        <a:lstStyle/>
        <a:p>
          <a:r>
            <a:rPr lang="en-US" sz="1600" dirty="0"/>
            <a:t>Higher man-hours, higher costs</a:t>
          </a:r>
        </a:p>
      </dgm:t>
    </dgm:pt>
    <dgm:pt modelId="{D59B31A2-B4BC-4FED-BD3A-FBF2D5A3B1FD}" type="parTrans" cxnId="{421AB5D5-F41B-4485-8565-0B6A76B4443C}">
      <dgm:prSet/>
      <dgm:spPr/>
      <dgm:t>
        <a:bodyPr/>
        <a:lstStyle/>
        <a:p>
          <a:endParaRPr lang="en-US" sz="2400"/>
        </a:p>
      </dgm:t>
    </dgm:pt>
    <dgm:pt modelId="{A9A972A3-2794-4079-8FD5-C59CD8A7FDBB}" type="sibTrans" cxnId="{421AB5D5-F41B-4485-8565-0B6A76B4443C}">
      <dgm:prSet/>
      <dgm:spPr/>
      <dgm:t>
        <a:bodyPr/>
        <a:lstStyle/>
        <a:p>
          <a:endParaRPr lang="en-US" sz="2400"/>
        </a:p>
      </dgm:t>
    </dgm:pt>
    <dgm:pt modelId="{D516A209-43F1-4967-A52D-4D0816CA8287}">
      <dgm:prSet custT="1"/>
      <dgm:spPr/>
      <dgm:t>
        <a:bodyPr/>
        <a:lstStyle/>
        <a:p>
          <a:r>
            <a:rPr lang="en-US" sz="2000" dirty="0"/>
            <a:t>Frustrated and Poor Developer Teams</a:t>
          </a:r>
        </a:p>
      </dgm:t>
    </dgm:pt>
    <dgm:pt modelId="{DE3031AB-AAC3-4A42-BC04-2B4B4B09D9D5}" type="parTrans" cxnId="{58271C60-FA89-49C1-BFDC-318A9312BCBD}">
      <dgm:prSet/>
      <dgm:spPr/>
      <dgm:t>
        <a:bodyPr/>
        <a:lstStyle/>
        <a:p>
          <a:endParaRPr lang="en-US" sz="2400"/>
        </a:p>
      </dgm:t>
    </dgm:pt>
    <dgm:pt modelId="{8D1921B9-E6F0-473D-9181-BA346EF4FB44}" type="sibTrans" cxnId="{58271C60-FA89-49C1-BFDC-318A9312BCBD}">
      <dgm:prSet/>
      <dgm:spPr/>
      <dgm:t>
        <a:bodyPr/>
        <a:lstStyle/>
        <a:p>
          <a:endParaRPr lang="en-US" sz="2400"/>
        </a:p>
      </dgm:t>
    </dgm:pt>
    <dgm:pt modelId="{AED74CB6-442F-4599-A018-8093774FFC19}">
      <dgm:prSet custT="1"/>
      <dgm:spPr/>
      <dgm:t>
        <a:bodyPr/>
        <a:lstStyle/>
        <a:p>
          <a:r>
            <a:rPr lang="en-US" sz="1600" dirty="0"/>
            <a:t>Clash between rushing for deadline – “doing it right” [1]</a:t>
          </a:r>
        </a:p>
      </dgm:t>
    </dgm:pt>
    <dgm:pt modelId="{89FEE231-E8CB-4C4C-B3AC-6FF199A52837}" type="parTrans" cxnId="{E2870984-F8D0-48B1-AC74-EEF7A62E37B3}">
      <dgm:prSet/>
      <dgm:spPr/>
      <dgm:t>
        <a:bodyPr/>
        <a:lstStyle/>
        <a:p>
          <a:endParaRPr lang="en-US" sz="2400"/>
        </a:p>
      </dgm:t>
    </dgm:pt>
    <dgm:pt modelId="{EA302F37-1951-4901-BDEE-17A8B538878C}" type="sibTrans" cxnId="{E2870984-F8D0-48B1-AC74-EEF7A62E37B3}">
      <dgm:prSet/>
      <dgm:spPr/>
      <dgm:t>
        <a:bodyPr/>
        <a:lstStyle/>
        <a:p>
          <a:endParaRPr lang="en-US" sz="2400"/>
        </a:p>
      </dgm:t>
    </dgm:pt>
    <dgm:pt modelId="{FCE9345A-2938-4CCC-BD43-4AF3D45E4891}" type="pres">
      <dgm:prSet presAssocID="{6A13CDA1-B7D8-451A-8CB7-B6BDD429C79C}" presName="root" presStyleCnt="0">
        <dgm:presLayoutVars>
          <dgm:dir/>
          <dgm:resizeHandles val="exact"/>
        </dgm:presLayoutVars>
      </dgm:prSet>
      <dgm:spPr/>
    </dgm:pt>
    <dgm:pt modelId="{8F73F7D9-FBBB-46BB-A131-F103CC526EFE}" type="pres">
      <dgm:prSet presAssocID="{CD9A1F02-8F57-4287-9A42-77477272ADB8}" presName="compNode" presStyleCnt="0"/>
      <dgm:spPr/>
    </dgm:pt>
    <dgm:pt modelId="{90D1C652-1D5C-4D6E-9519-78DA94331AE4}" type="pres">
      <dgm:prSet presAssocID="{CD9A1F02-8F57-4287-9A42-77477272ADB8}" presName="bgRect" presStyleLbl="bgShp" presStyleIdx="0" presStyleCnt="6"/>
      <dgm:spPr/>
    </dgm:pt>
    <dgm:pt modelId="{18346F60-DF40-441A-B231-955987AA5F9A}" type="pres">
      <dgm:prSet presAssocID="{CD9A1F02-8F57-4287-9A42-77477272ADB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ad Face with No Fill"/>
        </a:ext>
      </dgm:extLst>
    </dgm:pt>
    <dgm:pt modelId="{B95EF24E-C299-4774-8C54-BC8F216C9F25}" type="pres">
      <dgm:prSet presAssocID="{CD9A1F02-8F57-4287-9A42-77477272ADB8}" presName="spaceRect" presStyleCnt="0"/>
      <dgm:spPr/>
    </dgm:pt>
    <dgm:pt modelId="{80D5E9C9-0381-4149-920B-A7676378CC84}" type="pres">
      <dgm:prSet presAssocID="{CD9A1F02-8F57-4287-9A42-77477272ADB8}" presName="parTx" presStyleLbl="revTx" presStyleIdx="0" presStyleCnt="12">
        <dgm:presLayoutVars>
          <dgm:chMax val="0"/>
          <dgm:chPref val="0"/>
        </dgm:presLayoutVars>
      </dgm:prSet>
      <dgm:spPr/>
    </dgm:pt>
    <dgm:pt modelId="{DABFCD33-F8A7-415E-B824-184B8CC0E83C}" type="pres">
      <dgm:prSet presAssocID="{CD9A1F02-8F57-4287-9A42-77477272ADB8}" presName="desTx" presStyleLbl="revTx" presStyleIdx="1" presStyleCnt="12">
        <dgm:presLayoutVars/>
      </dgm:prSet>
      <dgm:spPr/>
    </dgm:pt>
    <dgm:pt modelId="{B82379F3-CF7B-4592-A67B-BAC48C10EEEE}" type="pres">
      <dgm:prSet presAssocID="{19DD5280-8937-4234-9FB3-B62885392E4A}" presName="sibTrans" presStyleCnt="0"/>
      <dgm:spPr/>
    </dgm:pt>
    <dgm:pt modelId="{C406AFB4-30A6-4249-AB67-90AFBF3EA7F7}" type="pres">
      <dgm:prSet presAssocID="{F55792F1-ABC3-4549-9FCE-195259FBF2B1}" presName="compNode" presStyleCnt="0"/>
      <dgm:spPr/>
    </dgm:pt>
    <dgm:pt modelId="{AB69598D-6A8A-4DD4-A5F7-52E89507B4CD}" type="pres">
      <dgm:prSet presAssocID="{F55792F1-ABC3-4549-9FCE-195259FBF2B1}" presName="bgRect" presStyleLbl="bgShp" presStyleIdx="1" presStyleCnt="6"/>
      <dgm:spPr/>
    </dgm:pt>
    <dgm:pt modelId="{31CEF52B-E7C0-4EB8-B78C-229874D9CFCD}" type="pres">
      <dgm:prSet presAssocID="{F55792F1-ABC3-4549-9FCE-195259FBF2B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fluencer"/>
        </a:ext>
      </dgm:extLst>
    </dgm:pt>
    <dgm:pt modelId="{93A0F975-5A83-4072-AB91-E71663EC4D76}" type="pres">
      <dgm:prSet presAssocID="{F55792F1-ABC3-4549-9FCE-195259FBF2B1}" presName="spaceRect" presStyleCnt="0"/>
      <dgm:spPr/>
    </dgm:pt>
    <dgm:pt modelId="{70231F14-E3DD-4BC2-989B-3009E6E7060F}" type="pres">
      <dgm:prSet presAssocID="{F55792F1-ABC3-4549-9FCE-195259FBF2B1}" presName="parTx" presStyleLbl="revTx" presStyleIdx="2" presStyleCnt="12">
        <dgm:presLayoutVars>
          <dgm:chMax val="0"/>
          <dgm:chPref val="0"/>
        </dgm:presLayoutVars>
      </dgm:prSet>
      <dgm:spPr/>
    </dgm:pt>
    <dgm:pt modelId="{2008438F-F17A-4F01-94D4-13141274BDEF}" type="pres">
      <dgm:prSet presAssocID="{F55792F1-ABC3-4549-9FCE-195259FBF2B1}" presName="desTx" presStyleLbl="revTx" presStyleIdx="3" presStyleCnt="12">
        <dgm:presLayoutVars/>
      </dgm:prSet>
      <dgm:spPr/>
    </dgm:pt>
    <dgm:pt modelId="{05E254E8-F1E3-47BC-BE97-68CB77663803}" type="pres">
      <dgm:prSet presAssocID="{C99912C6-D85D-4F02-88CC-123627C75B1A}" presName="sibTrans" presStyleCnt="0"/>
      <dgm:spPr/>
    </dgm:pt>
    <dgm:pt modelId="{26778572-3D04-41D1-8507-317A5231C7E9}" type="pres">
      <dgm:prSet presAssocID="{EFCAB600-1C11-46DE-9789-18DC4C9587B6}" presName="compNode" presStyleCnt="0"/>
      <dgm:spPr/>
    </dgm:pt>
    <dgm:pt modelId="{D5C40FCB-C142-49C9-B458-E8B824E5ECAB}" type="pres">
      <dgm:prSet presAssocID="{EFCAB600-1C11-46DE-9789-18DC4C9587B6}" presName="bgRect" presStyleLbl="bgShp" presStyleIdx="2" presStyleCnt="6"/>
      <dgm:spPr/>
    </dgm:pt>
    <dgm:pt modelId="{F0341751-4927-4A6C-AB01-98D5075140F6}" type="pres">
      <dgm:prSet presAssocID="{EFCAB600-1C11-46DE-9789-18DC4C9587B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D0DFB15D-1786-4287-B635-E02334243BFE}" type="pres">
      <dgm:prSet presAssocID="{EFCAB600-1C11-46DE-9789-18DC4C9587B6}" presName="spaceRect" presStyleCnt="0"/>
      <dgm:spPr/>
    </dgm:pt>
    <dgm:pt modelId="{D75AACB3-57E9-43AF-ADC8-E1639486ED0F}" type="pres">
      <dgm:prSet presAssocID="{EFCAB600-1C11-46DE-9789-18DC4C9587B6}" presName="parTx" presStyleLbl="revTx" presStyleIdx="4" presStyleCnt="12">
        <dgm:presLayoutVars>
          <dgm:chMax val="0"/>
          <dgm:chPref val="0"/>
        </dgm:presLayoutVars>
      </dgm:prSet>
      <dgm:spPr/>
    </dgm:pt>
    <dgm:pt modelId="{22DD0093-E1B6-49D4-A43B-941839A19E34}" type="pres">
      <dgm:prSet presAssocID="{EFCAB600-1C11-46DE-9789-18DC4C9587B6}" presName="desTx" presStyleLbl="revTx" presStyleIdx="5" presStyleCnt="12">
        <dgm:presLayoutVars/>
      </dgm:prSet>
      <dgm:spPr/>
    </dgm:pt>
    <dgm:pt modelId="{4C2F272C-DE5D-4F75-BF09-2E1BDD69371C}" type="pres">
      <dgm:prSet presAssocID="{9B624BED-78E5-4EDF-AEFE-0C23390D4566}" presName="sibTrans" presStyleCnt="0"/>
      <dgm:spPr/>
    </dgm:pt>
    <dgm:pt modelId="{5B6BF171-C1B3-40BE-BE72-84C76F7038E0}" type="pres">
      <dgm:prSet presAssocID="{CA58ED43-9165-4EAF-B430-FA60E9964B95}" presName="compNode" presStyleCnt="0"/>
      <dgm:spPr/>
    </dgm:pt>
    <dgm:pt modelId="{84D1A4D8-A7AD-4EE2-8D17-5CFEC09B0FA9}" type="pres">
      <dgm:prSet presAssocID="{CA58ED43-9165-4EAF-B430-FA60E9964B95}" presName="bgRect" presStyleLbl="bgShp" presStyleIdx="3" presStyleCnt="6"/>
      <dgm:spPr/>
    </dgm:pt>
    <dgm:pt modelId="{C880AD98-2A7F-4F8A-8519-A4270FD9123E}" type="pres">
      <dgm:prSet presAssocID="{CA58ED43-9165-4EAF-B430-FA60E9964B9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peed Bump"/>
        </a:ext>
      </dgm:extLst>
    </dgm:pt>
    <dgm:pt modelId="{26643251-0559-46F2-B591-D252DEBD52DF}" type="pres">
      <dgm:prSet presAssocID="{CA58ED43-9165-4EAF-B430-FA60E9964B95}" presName="spaceRect" presStyleCnt="0"/>
      <dgm:spPr/>
    </dgm:pt>
    <dgm:pt modelId="{D891E9A1-30A4-4430-BAC9-059DA8C9F63F}" type="pres">
      <dgm:prSet presAssocID="{CA58ED43-9165-4EAF-B430-FA60E9964B95}" presName="parTx" presStyleLbl="revTx" presStyleIdx="6" presStyleCnt="12">
        <dgm:presLayoutVars>
          <dgm:chMax val="0"/>
          <dgm:chPref val="0"/>
        </dgm:presLayoutVars>
      </dgm:prSet>
      <dgm:spPr/>
    </dgm:pt>
    <dgm:pt modelId="{02EEFB0C-A948-486A-B9A0-E180ED398882}" type="pres">
      <dgm:prSet presAssocID="{CA58ED43-9165-4EAF-B430-FA60E9964B95}" presName="desTx" presStyleLbl="revTx" presStyleIdx="7" presStyleCnt="12" custScaleX="119358">
        <dgm:presLayoutVars/>
      </dgm:prSet>
      <dgm:spPr/>
    </dgm:pt>
    <dgm:pt modelId="{F772C3BC-1E9F-4859-B9BB-EF196B8CF4E0}" type="pres">
      <dgm:prSet presAssocID="{F3746F92-A0D7-448E-B7A1-E3E6E6E17822}" presName="sibTrans" presStyleCnt="0"/>
      <dgm:spPr/>
    </dgm:pt>
    <dgm:pt modelId="{F441845D-3AA8-406E-91D4-ED4D30FC18A3}" type="pres">
      <dgm:prSet presAssocID="{C9346EB6-5B1F-469A-881A-BB55DD5F7F5D}" presName="compNode" presStyleCnt="0"/>
      <dgm:spPr/>
    </dgm:pt>
    <dgm:pt modelId="{57D68896-831C-44A2-8E02-C29D4A8CD5F9}" type="pres">
      <dgm:prSet presAssocID="{C9346EB6-5B1F-469A-881A-BB55DD5F7F5D}" presName="bgRect" presStyleLbl="bgShp" presStyleIdx="4" presStyleCnt="6"/>
      <dgm:spPr/>
    </dgm:pt>
    <dgm:pt modelId="{BA55F540-0E1B-4C21-93A8-34D4F81B0A4B}" type="pres">
      <dgm:prSet presAssocID="{C9346EB6-5B1F-469A-881A-BB55DD5F7F5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ney"/>
        </a:ext>
      </dgm:extLst>
    </dgm:pt>
    <dgm:pt modelId="{C484F1FB-3429-4FEF-A467-C991861FB150}" type="pres">
      <dgm:prSet presAssocID="{C9346EB6-5B1F-469A-881A-BB55DD5F7F5D}" presName="spaceRect" presStyleCnt="0"/>
      <dgm:spPr/>
    </dgm:pt>
    <dgm:pt modelId="{E1209D1F-BD4F-4143-AFCE-32B47DA1A616}" type="pres">
      <dgm:prSet presAssocID="{C9346EB6-5B1F-469A-881A-BB55DD5F7F5D}" presName="parTx" presStyleLbl="revTx" presStyleIdx="8" presStyleCnt="12">
        <dgm:presLayoutVars>
          <dgm:chMax val="0"/>
          <dgm:chPref val="0"/>
        </dgm:presLayoutVars>
      </dgm:prSet>
      <dgm:spPr/>
    </dgm:pt>
    <dgm:pt modelId="{7ED61C9E-A9B5-4960-921F-6BCEB97D6852}" type="pres">
      <dgm:prSet presAssocID="{C9346EB6-5B1F-469A-881A-BB55DD5F7F5D}" presName="desTx" presStyleLbl="revTx" presStyleIdx="9" presStyleCnt="12">
        <dgm:presLayoutVars/>
      </dgm:prSet>
      <dgm:spPr/>
    </dgm:pt>
    <dgm:pt modelId="{A8D3702B-30FA-4FB3-B9D8-7D5AC910F03E}" type="pres">
      <dgm:prSet presAssocID="{4E883DD5-E30C-45FD-83AB-65542218370F}" presName="sibTrans" presStyleCnt="0"/>
      <dgm:spPr/>
    </dgm:pt>
    <dgm:pt modelId="{82D201C3-0C68-4C13-B064-B100956044B7}" type="pres">
      <dgm:prSet presAssocID="{D516A209-43F1-4967-A52D-4D0816CA8287}" presName="compNode" presStyleCnt="0"/>
      <dgm:spPr/>
    </dgm:pt>
    <dgm:pt modelId="{F30AAC9E-2711-4D3C-A92A-B5712AC2B2E6}" type="pres">
      <dgm:prSet presAssocID="{D516A209-43F1-4967-A52D-4D0816CA8287}" presName="bgRect" presStyleLbl="bgShp" presStyleIdx="5" presStyleCnt="6"/>
      <dgm:spPr/>
    </dgm:pt>
    <dgm:pt modelId="{F27B92E7-CD6F-4209-AD6A-930A1584ECA6}" type="pres">
      <dgm:prSet presAssocID="{D516A209-43F1-4967-A52D-4D0816CA828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aptain"/>
        </a:ext>
      </dgm:extLst>
    </dgm:pt>
    <dgm:pt modelId="{8223B189-A057-4790-A3F2-BECBBBADBB18}" type="pres">
      <dgm:prSet presAssocID="{D516A209-43F1-4967-A52D-4D0816CA8287}" presName="spaceRect" presStyleCnt="0"/>
      <dgm:spPr/>
    </dgm:pt>
    <dgm:pt modelId="{5684A089-4D97-4F88-A9D6-374FD54088B2}" type="pres">
      <dgm:prSet presAssocID="{D516A209-43F1-4967-A52D-4D0816CA8287}" presName="parTx" presStyleLbl="revTx" presStyleIdx="10" presStyleCnt="12">
        <dgm:presLayoutVars>
          <dgm:chMax val="0"/>
          <dgm:chPref val="0"/>
        </dgm:presLayoutVars>
      </dgm:prSet>
      <dgm:spPr/>
    </dgm:pt>
    <dgm:pt modelId="{97E43BC9-6C34-4A1F-B672-E657068734D1}" type="pres">
      <dgm:prSet presAssocID="{D516A209-43F1-4967-A52D-4D0816CA8287}" presName="desTx" presStyleLbl="revTx" presStyleIdx="11" presStyleCnt="12">
        <dgm:presLayoutVars/>
      </dgm:prSet>
      <dgm:spPr/>
    </dgm:pt>
  </dgm:ptLst>
  <dgm:cxnLst>
    <dgm:cxn modelId="{6C69FE0C-4533-4B90-BC79-3F798CF12C4E}" type="presOf" srcId="{AED74CB6-442F-4599-A018-8093774FFC19}" destId="{97E43BC9-6C34-4A1F-B672-E657068734D1}" srcOrd="0" destOrd="0" presId="urn:microsoft.com/office/officeart/2018/2/layout/IconVerticalSolidList"/>
    <dgm:cxn modelId="{3432311E-2CC1-4315-87F8-0CF6817575A9}" srcId="{CD9A1F02-8F57-4287-9A42-77477272ADB8}" destId="{D4DBC932-1C87-4A69-ABB1-0DDA8EB99C0D}" srcOrd="0" destOrd="0" parTransId="{F0A3ECEF-975B-4C4E-AA43-1DD0A1ED94D2}" sibTransId="{12E3682F-013B-479B-913C-50050FB1BC44}"/>
    <dgm:cxn modelId="{74B03D2F-DF25-478A-A0DF-7C5203AA1F7D}" srcId="{6A13CDA1-B7D8-451A-8CB7-B6BDD429C79C}" destId="{EFCAB600-1C11-46DE-9789-18DC4C9587B6}" srcOrd="2" destOrd="0" parTransId="{E20A97A0-155E-4446-85B1-83D8BE1917EE}" sibTransId="{9B624BED-78E5-4EDF-AEFE-0C23390D4566}"/>
    <dgm:cxn modelId="{7017D037-1661-414D-A477-70343ADA3BF6}" srcId="{6A13CDA1-B7D8-451A-8CB7-B6BDD429C79C}" destId="{CA58ED43-9165-4EAF-B430-FA60E9964B95}" srcOrd="3" destOrd="0" parTransId="{BEDE0521-988C-4762-A605-214CA0A03A9C}" sibTransId="{F3746F92-A0D7-448E-B7A1-E3E6E6E17822}"/>
    <dgm:cxn modelId="{4ABE6838-7FC2-4623-8593-3DD6CC997649}" srcId="{CA58ED43-9165-4EAF-B430-FA60E9964B95}" destId="{B0200C62-6015-46BA-AC27-703A96DEBC41}" srcOrd="0" destOrd="0" parTransId="{E613293B-BB83-4956-B8A9-B2764D8E1506}" sibTransId="{7521BFBE-EFC0-404E-A84C-3A79E6FB77ED}"/>
    <dgm:cxn modelId="{6E2E053B-6E69-492B-B7CE-7615475B791C}" type="presOf" srcId="{BDD2838C-4147-4F8D-A91B-C8744E823A20}" destId="{2008438F-F17A-4F01-94D4-13141274BDEF}" srcOrd="0" destOrd="0" presId="urn:microsoft.com/office/officeart/2018/2/layout/IconVerticalSolidList"/>
    <dgm:cxn modelId="{8AAB9C3C-64C6-4FF8-B613-34A9A0EC03DE}" srcId="{EFCAB600-1C11-46DE-9789-18DC4C9587B6}" destId="{C0B6BD10-17A7-43D0-859C-CA41F55B632F}" srcOrd="0" destOrd="0" parTransId="{2FEC1290-5D8C-40FA-86C8-9184BB40C8D0}" sibTransId="{B7D89E0B-C9A8-4CDC-AED1-600C3CF8E3A9}"/>
    <dgm:cxn modelId="{58271C60-FA89-49C1-BFDC-318A9312BCBD}" srcId="{6A13CDA1-B7D8-451A-8CB7-B6BDD429C79C}" destId="{D516A209-43F1-4967-A52D-4D0816CA8287}" srcOrd="5" destOrd="0" parTransId="{DE3031AB-AAC3-4A42-BC04-2B4B4B09D9D5}" sibTransId="{8D1921B9-E6F0-473D-9181-BA346EF4FB44}"/>
    <dgm:cxn modelId="{7649D745-F2F2-4644-933E-E24EFC605F6F}" type="presOf" srcId="{B8044FE9-71CA-4B20-85C4-45BF2E72B3C1}" destId="{7ED61C9E-A9B5-4960-921F-6BCEB97D6852}" srcOrd="0" destOrd="0" presId="urn:microsoft.com/office/officeart/2018/2/layout/IconVerticalSolidList"/>
    <dgm:cxn modelId="{0AD63356-79A2-4769-AFB7-D53B31FB4849}" srcId="{6A13CDA1-B7D8-451A-8CB7-B6BDD429C79C}" destId="{CD9A1F02-8F57-4287-9A42-77477272ADB8}" srcOrd="0" destOrd="0" parTransId="{090224B6-B0F0-4B24-A97E-DAF5E0496CD9}" sibTransId="{19DD5280-8937-4234-9FB3-B62885392E4A}"/>
    <dgm:cxn modelId="{904C9C79-81A8-407E-A997-5CBBFFDE2FB2}" type="presOf" srcId="{6A13CDA1-B7D8-451A-8CB7-B6BDD429C79C}" destId="{FCE9345A-2938-4CCC-BD43-4AF3D45E4891}" srcOrd="0" destOrd="0" presId="urn:microsoft.com/office/officeart/2018/2/layout/IconVerticalSolidList"/>
    <dgm:cxn modelId="{E2870984-F8D0-48B1-AC74-EEF7A62E37B3}" srcId="{D516A209-43F1-4967-A52D-4D0816CA8287}" destId="{AED74CB6-442F-4599-A018-8093774FFC19}" srcOrd="0" destOrd="0" parTransId="{89FEE231-E8CB-4C4C-B3AC-6FF199A52837}" sibTransId="{EA302F37-1951-4901-BDEE-17A8B538878C}"/>
    <dgm:cxn modelId="{8CE5C886-DA2F-4611-B284-CE4C888176F8}" type="presOf" srcId="{D516A209-43F1-4967-A52D-4D0816CA8287}" destId="{5684A089-4D97-4F88-A9D6-374FD54088B2}" srcOrd="0" destOrd="0" presId="urn:microsoft.com/office/officeart/2018/2/layout/IconVerticalSolidList"/>
    <dgm:cxn modelId="{5D985E98-B237-4FD0-BF76-25E1A15433DA}" type="presOf" srcId="{CD9A1F02-8F57-4287-9A42-77477272ADB8}" destId="{80D5E9C9-0381-4149-920B-A7676378CC84}" srcOrd="0" destOrd="0" presId="urn:microsoft.com/office/officeart/2018/2/layout/IconVerticalSolidList"/>
    <dgm:cxn modelId="{30185BA2-69BE-4D93-BD40-085780B97BB6}" type="presOf" srcId="{F55792F1-ABC3-4549-9FCE-195259FBF2B1}" destId="{70231F14-E3DD-4BC2-989B-3009E6E7060F}" srcOrd="0" destOrd="0" presId="urn:microsoft.com/office/officeart/2018/2/layout/IconVerticalSolidList"/>
    <dgm:cxn modelId="{F15C8FAC-BCE9-4EB6-840A-FAE1C2D625CE}" type="presOf" srcId="{CA58ED43-9165-4EAF-B430-FA60E9964B95}" destId="{D891E9A1-30A4-4430-BAC9-059DA8C9F63F}" srcOrd="0" destOrd="0" presId="urn:microsoft.com/office/officeart/2018/2/layout/IconVerticalSolidList"/>
    <dgm:cxn modelId="{27890EB1-9C83-4AEB-8FDE-CB33F7FC5B91}" srcId="{F55792F1-ABC3-4549-9FCE-195259FBF2B1}" destId="{BDD2838C-4147-4F8D-A91B-C8744E823A20}" srcOrd="0" destOrd="0" parTransId="{FC5D88E2-2531-4914-9BCC-4067B11E5582}" sibTransId="{B4BD33A5-1D11-4745-9FEF-170FF892315C}"/>
    <dgm:cxn modelId="{C093C1BE-B177-41DB-8AC2-674EB3F7F96A}" type="presOf" srcId="{C0B6BD10-17A7-43D0-859C-CA41F55B632F}" destId="{22DD0093-E1B6-49D4-A43B-941839A19E34}" srcOrd="0" destOrd="0" presId="urn:microsoft.com/office/officeart/2018/2/layout/IconVerticalSolidList"/>
    <dgm:cxn modelId="{363A95D2-F4C7-4E98-98DD-43E2FB12F899}" type="presOf" srcId="{D4DBC932-1C87-4A69-ABB1-0DDA8EB99C0D}" destId="{DABFCD33-F8A7-415E-B824-184B8CC0E83C}" srcOrd="0" destOrd="0" presId="urn:microsoft.com/office/officeart/2018/2/layout/IconVerticalSolidList"/>
    <dgm:cxn modelId="{421AB5D5-F41B-4485-8565-0B6A76B4443C}" srcId="{C9346EB6-5B1F-469A-881A-BB55DD5F7F5D}" destId="{B8044FE9-71CA-4B20-85C4-45BF2E72B3C1}" srcOrd="0" destOrd="0" parTransId="{D59B31A2-B4BC-4FED-BD3A-FBF2D5A3B1FD}" sibTransId="{A9A972A3-2794-4079-8FD5-C59CD8A7FDBB}"/>
    <dgm:cxn modelId="{9EBA3CE5-9679-4EB0-9BF6-5886ED2CB068}" srcId="{6A13CDA1-B7D8-451A-8CB7-B6BDD429C79C}" destId="{C9346EB6-5B1F-469A-881A-BB55DD5F7F5D}" srcOrd="4" destOrd="0" parTransId="{896BDED2-B27F-4667-9740-7CCC0970B3AE}" sibTransId="{4E883DD5-E30C-45FD-83AB-65542218370F}"/>
    <dgm:cxn modelId="{F66078E5-BBCE-4291-BEED-2CFCF6BAB54D}" type="presOf" srcId="{B0200C62-6015-46BA-AC27-703A96DEBC41}" destId="{02EEFB0C-A948-486A-B9A0-E180ED398882}" srcOrd="0" destOrd="0" presId="urn:microsoft.com/office/officeart/2018/2/layout/IconVerticalSolidList"/>
    <dgm:cxn modelId="{98E166E7-153A-45EF-BB60-3FDA46AAFFB2}" type="presOf" srcId="{C9346EB6-5B1F-469A-881A-BB55DD5F7F5D}" destId="{E1209D1F-BD4F-4143-AFCE-32B47DA1A616}" srcOrd="0" destOrd="0" presId="urn:microsoft.com/office/officeart/2018/2/layout/IconVerticalSolidList"/>
    <dgm:cxn modelId="{5E2BFBE9-5258-4A6C-A328-09A71E4CDA4C}" type="presOf" srcId="{EFCAB600-1C11-46DE-9789-18DC4C9587B6}" destId="{D75AACB3-57E9-43AF-ADC8-E1639486ED0F}" srcOrd="0" destOrd="0" presId="urn:microsoft.com/office/officeart/2018/2/layout/IconVerticalSolidList"/>
    <dgm:cxn modelId="{2A6B71F7-9125-4F96-93E2-7E2BE0222786}" srcId="{6A13CDA1-B7D8-451A-8CB7-B6BDD429C79C}" destId="{F55792F1-ABC3-4549-9FCE-195259FBF2B1}" srcOrd="1" destOrd="0" parTransId="{1BEB3612-2820-4E2D-9F33-AA204F8B3B71}" sibTransId="{C99912C6-D85D-4F02-88CC-123627C75B1A}"/>
    <dgm:cxn modelId="{96B770DA-6DA6-4527-93A6-B14CA45491F5}" type="presParOf" srcId="{FCE9345A-2938-4CCC-BD43-4AF3D45E4891}" destId="{8F73F7D9-FBBB-46BB-A131-F103CC526EFE}" srcOrd="0" destOrd="0" presId="urn:microsoft.com/office/officeart/2018/2/layout/IconVerticalSolidList"/>
    <dgm:cxn modelId="{8E190EE5-4232-47B4-B106-86AE3B9A4EDA}" type="presParOf" srcId="{8F73F7D9-FBBB-46BB-A131-F103CC526EFE}" destId="{90D1C652-1D5C-4D6E-9519-78DA94331AE4}" srcOrd="0" destOrd="0" presId="urn:microsoft.com/office/officeart/2018/2/layout/IconVerticalSolidList"/>
    <dgm:cxn modelId="{775A813E-0A23-4898-B749-2F343133CA99}" type="presParOf" srcId="{8F73F7D9-FBBB-46BB-A131-F103CC526EFE}" destId="{18346F60-DF40-441A-B231-955987AA5F9A}" srcOrd="1" destOrd="0" presId="urn:microsoft.com/office/officeart/2018/2/layout/IconVerticalSolidList"/>
    <dgm:cxn modelId="{65DC230E-5431-42C2-8764-CBCA02328B85}" type="presParOf" srcId="{8F73F7D9-FBBB-46BB-A131-F103CC526EFE}" destId="{B95EF24E-C299-4774-8C54-BC8F216C9F25}" srcOrd="2" destOrd="0" presId="urn:microsoft.com/office/officeart/2018/2/layout/IconVerticalSolidList"/>
    <dgm:cxn modelId="{58EEB2D6-C24E-475F-A325-0C5221B357C1}" type="presParOf" srcId="{8F73F7D9-FBBB-46BB-A131-F103CC526EFE}" destId="{80D5E9C9-0381-4149-920B-A7676378CC84}" srcOrd="3" destOrd="0" presId="urn:microsoft.com/office/officeart/2018/2/layout/IconVerticalSolidList"/>
    <dgm:cxn modelId="{334135F5-0F61-40C4-B629-4B336604E806}" type="presParOf" srcId="{8F73F7D9-FBBB-46BB-A131-F103CC526EFE}" destId="{DABFCD33-F8A7-415E-B824-184B8CC0E83C}" srcOrd="4" destOrd="0" presId="urn:microsoft.com/office/officeart/2018/2/layout/IconVerticalSolidList"/>
    <dgm:cxn modelId="{35471C70-457F-4C9C-8295-B7D8B1B3BCFA}" type="presParOf" srcId="{FCE9345A-2938-4CCC-BD43-4AF3D45E4891}" destId="{B82379F3-CF7B-4592-A67B-BAC48C10EEEE}" srcOrd="1" destOrd="0" presId="urn:microsoft.com/office/officeart/2018/2/layout/IconVerticalSolidList"/>
    <dgm:cxn modelId="{5768BEE4-C3F9-44AC-ADA7-5EC7CC839A05}" type="presParOf" srcId="{FCE9345A-2938-4CCC-BD43-4AF3D45E4891}" destId="{C406AFB4-30A6-4249-AB67-90AFBF3EA7F7}" srcOrd="2" destOrd="0" presId="urn:microsoft.com/office/officeart/2018/2/layout/IconVerticalSolidList"/>
    <dgm:cxn modelId="{E5DDCF59-9B96-4EFA-9654-D9FE52948F5E}" type="presParOf" srcId="{C406AFB4-30A6-4249-AB67-90AFBF3EA7F7}" destId="{AB69598D-6A8A-4DD4-A5F7-52E89507B4CD}" srcOrd="0" destOrd="0" presId="urn:microsoft.com/office/officeart/2018/2/layout/IconVerticalSolidList"/>
    <dgm:cxn modelId="{9DC1088F-A1AB-4499-BAA0-2BCA0A4244C0}" type="presParOf" srcId="{C406AFB4-30A6-4249-AB67-90AFBF3EA7F7}" destId="{31CEF52B-E7C0-4EB8-B78C-229874D9CFCD}" srcOrd="1" destOrd="0" presId="urn:microsoft.com/office/officeart/2018/2/layout/IconVerticalSolidList"/>
    <dgm:cxn modelId="{112C3E49-092A-4454-81F7-47A3386CF928}" type="presParOf" srcId="{C406AFB4-30A6-4249-AB67-90AFBF3EA7F7}" destId="{93A0F975-5A83-4072-AB91-E71663EC4D76}" srcOrd="2" destOrd="0" presId="urn:microsoft.com/office/officeart/2018/2/layout/IconVerticalSolidList"/>
    <dgm:cxn modelId="{30EBA509-4D37-4F24-816C-7C693094E78A}" type="presParOf" srcId="{C406AFB4-30A6-4249-AB67-90AFBF3EA7F7}" destId="{70231F14-E3DD-4BC2-989B-3009E6E7060F}" srcOrd="3" destOrd="0" presId="urn:microsoft.com/office/officeart/2018/2/layout/IconVerticalSolidList"/>
    <dgm:cxn modelId="{11B4EDC7-4C51-4986-AC38-2CCA6CBECBC3}" type="presParOf" srcId="{C406AFB4-30A6-4249-AB67-90AFBF3EA7F7}" destId="{2008438F-F17A-4F01-94D4-13141274BDEF}" srcOrd="4" destOrd="0" presId="urn:microsoft.com/office/officeart/2018/2/layout/IconVerticalSolidList"/>
    <dgm:cxn modelId="{D2DAEFE4-F264-40FE-98C7-1B633B48F6D6}" type="presParOf" srcId="{FCE9345A-2938-4CCC-BD43-4AF3D45E4891}" destId="{05E254E8-F1E3-47BC-BE97-68CB77663803}" srcOrd="3" destOrd="0" presId="urn:microsoft.com/office/officeart/2018/2/layout/IconVerticalSolidList"/>
    <dgm:cxn modelId="{3FC4308A-597E-4F58-9543-4A65E8479974}" type="presParOf" srcId="{FCE9345A-2938-4CCC-BD43-4AF3D45E4891}" destId="{26778572-3D04-41D1-8507-317A5231C7E9}" srcOrd="4" destOrd="0" presId="urn:microsoft.com/office/officeart/2018/2/layout/IconVerticalSolidList"/>
    <dgm:cxn modelId="{A8CB66D7-1BA1-4F21-8CA2-C79AD8E3BC89}" type="presParOf" srcId="{26778572-3D04-41D1-8507-317A5231C7E9}" destId="{D5C40FCB-C142-49C9-B458-E8B824E5ECAB}" srcOrd="0" destOrd="0" presId="urn:microsoft.com/office/officeart/2018/2/layout/IconVerticalSolidList"/>
    <dgm:cxn modelId="{2A0ACBAF-B998-49D0-A207-AC3EF56B41C8}" type="presParOf" srcId="{26778572-3D04-41D1-8507-317A5231C7E9}" destId="{F0341751-4927-4A6C-AB01-98D5075140F6}" srcOrd="1" destOrd="0" presId="urn:microsoft.com/office/officeart/2018/2/layout/IconVerticalSolidList"/>
    <dgm:cxn modelId="{410CE5D7-A694-4931-AC81-CB504A0C2B04}" type="presParOf" srcId="{26778572-3D04-41D1-8507-317A5231C7E9}" destId="{D0DFB15D-1786-4287-B635-E02334243BFE}" srcOrd="2" destOrd="0" presId="urn:microsoft.com/office/officeart/2018/2/layout/IconVerticalSolidList"/>
    <dgm:cxn modelId="{4CE1F60E-70E0-449E-85BA-453D0C917B82}" type="presParOf" srcId="{26778572-3D04-41D1-8507-317A5231C7E9}" destId="{D75AACB3-57E9-43AF-ADC8-E1639486ED0F}" srcOrd="3" destOrd="0" presId="urn:microsoft.com/office/officeart/2018/2/layout/IconVerticalSolidList"/>
    <dgm:cxn modelId="{31BD74F3-5878-4A78-9C13-CDF9CA0EC1C3}" type="presParOf" srcId="{26778572-3D04-41D1-8507-317A5231C7E9}" destId="{22DD0093-E1B6-49D4-A43B-941839A19E34}" srcOrd="4" destOrd="0" presId="urn:microsoft.com/office/officeart/2018/2/layout/IconVerticalSolidList"/>
    <dgm:cxn modelId="{59CF1F12-99D8-4429-88E1-370874A8281E}" type="presParOf" srcId="{FCE9345A-2938-4CCC-BD43-4AF3D45E4891}" destId="{4C2F272C-DE5D-4F75-BF09-2E1BDD69371C}" srcOrd="5" destOrd="0" presId="urn:microsoft.com/office/officeart/2018/2/layout/IconVerticalSolidList"/>
    <dgm:cxn modelId="{F12DAD52-8751-414C-A36D-CAF905065A7D}" type="presParOf" srcId="{FCE9345A-2938-4CCC-BD43-4AF3D45E4891}" destId="{5B6BF171-C1B3-40BE-BE72-84C76F7038E0}" srcOrd="6" destOrd="0" presId="urn:microsoft.com/office/officeart/2018/2/layout/IconVerticalSolidList"/>
    <dgm:cxn modelId="{5DE060C6-3CA7-4715-A65C-C247B7A8B371}" type="presParOf" srcId="{5B6BF171-C1B3-40BE-BE72-84C76F7038E0}" destId="{84D1A4D8-A7AD-4EE2-8D17-5CFEC09B0FA9}" srcOrd="0" destOrd="0" presId="urn:microsoft.com/office/officeart/2018/2/layout/IconVerticalSolidList"/>
    <dgm:cxn modelId="{E248FC52-26BB-4D7A-B269-2D9F96A5C3D9}" type="presParOf" srcId="{5B6BF171-C1B3-40BE-BE72-84C76F7038E0}" destId="{C880AD98-2A7F-4F8A-8519-A4270FD9123E}" srcOrd="1" destOrd="0" presId="urn:microsoft.com/office/officeart/2018/2/layout/IconVerticalSolidList"/>
    <dgm:cxn modelId="{B37EFE1D-D413-4054-82FF-DBFE25073545}" type="presParOf" srcId="{5B6BF171-C1B3-40BE-BE72-84C76F7038E0}" destId="{26643251-0559-46F2-B591-D252DEBD52DF}" srcOrd="2" destOrd="0" presId="urn:microsoft.com/office/officeart/2018/2/layout/IconVerticalSolidList"/>
    <dgm:cxn modelId="{D00476B8-348C-421D-9F18-FA5FC9FC5D3F}" type="presParOf" srcId="{5B6BF171-C1B3-40BE-BE72-84C76F7038E0}" destId="{D891E9A1-30A4-4430-BAC9-059DA8C9F63F}" srcOrd="3" destOrd="0" presId="urn:microsoft.com/office/officeart/2018/2/layout/IconVerticalSolidList"/>
    <dgm:cxn modelId="{556C7DE0-7635-4B1E-8F87-FE6C97036164}" type="presParOf" srcId="{5B6BF171-C1B3-40BE-BE72-84C76F7038E0}" destId="{02EEFB0C-A948-486A-B9A0-E180ED398882}" srcOrd="4" destOrd="0" presId="urn:microsoft.com/office/officeart/2018/2/layout/IconVerticalSolidList"/>
    <dgm:cxn modelId="{6CD91720-A49C-4FDC-B7BE-DB2D28931D8B}" type="presParOf" srcId="{FCE9345A-2938-4CCC-BD43-4AF3D45E4891}" destId="{F772C3BC-1E9F-4859-B9BB-EF196B8CF4E0}" srcOrd="7" destOrd="0" presId="urn:microsoft.com/office/officeart/2018/2/layout/IconVerticalSolidList"/>
    <dgm:cxn modelId="{E4E190B5-8B74-4774-9C77-858862016E75}" type="presParOf" srcId="{FCE9345A-2938-4CCC-BD43-4AF3D45E4891}" destId="{F441845D-3AA8-406E-91D4-ED4D30FC18A3}" srcOrd="8" destOrd="0" presId="urn:microsoft.com/office/officeart/2018/2/layout/IconVerticalSolidList"/>
    <dgm:cxn modelId="{BE524295-0F81-4BE3-8F2F-76712FC7B2A2}" type="presParOf" srcId="{F441845D-3AA8-406E-91D4-ED4D30FC18A3}" destId="{57D68896-831C-44A2-8E02-C29D4A8CD5F9}" srcOrd="0" destOrd="0" presId="urn:microsoft.com/office/officeart/2018/2/layout/IconVerticalSolidList"/>
    <dgm:cxn modelId="{63E425B2-681F-4877-959B-AB917999447E}" type="presParOf" srcId="{F441845D-3AA8-406E-91D4-ED4D30FC18A3}" destId="{BA55F540-0E1B-4C21-93A8-34D4F81B0A4B}" srcOrd="1" destOrd="0" presId="urn:microsoft.com/office/officeart/2018/2/layout/IconVerticalSolidList"/>
    <dgm:cxn modelId="{F5220E6A-7DFD-4088-A13A-F02A12DE7407}" type="presParOf" srcId="{F441845D-3AA8-406E-91D4-ED4D30FC18A3}" destId="{C484F1FB-3429-4FEF-A467-C991861FB150}" srcOrd="2" destOrd="0" presId="urn:microsoft.com/office/officeart/2018/2/layout/IconVerticalSolidList"/>
    <dgm:cxn modelId="{2D5C07B0-E145-4D42-9C15-E9A133001D80}" type="presParOf" srcId="{F441845D-3AA8-406E-91D4-ED4D30FC18A3}" destId="{E1209D1F-BD4F-4143-AFCE-32B47DA1A616}" srcOrd="3" destOrd="0" presId="urn:microsoft.com/office/officeart/2018/2/layout/IconVerticalSolidList"/>
    <dgm:cxn modelId="{E4177B59-93CB-4E87-91F1-AE2BC253BFA4}" type="presParOf" srcId="{F441845D-3AA8-406E-91D4-ED4D30FC18A3}" destId="{7ED61C9E-A9B5-4960-921F-6BCEB97D6852}" srcOrd="4" destOrd="0" presId="urn:microsoft.com/office/officeart/2018/2/layout/IconVerticalSolidList"/>
    <dgm:cxn modelId="{74C72517-0CCA-46A5-8196-89733847AC68}" type="presParOf" srcId="{FCE9345A-2938-4CCC-BD43-4AF3D45E4891}" destId="{A8D3702B-30FA-4FB3-B9D8-7D5AC910F03E}" srcOrd="9" destOrd="0" presId="urn:microsoft.com/office/officeart/2018/2/layout/IconVerticalSolidList"/>
    <dgm:cxn modelId="{BE24C05F-2E77-4138-9F28-40918507CBD5}" type="presParOf" srcId="{FCE9345A-2938-4CCC-BD43-4AF3D45E4891}" destId="{82D201C3-0C68-4C13-B064-B100956044B7}" srcOrd="10" destOrd="0" presId="urn:microsoft.com/office/officeart/2018/2/layout/IconVerticalSolidList"/>
    <dgm:cxn modelId="{2D861EED-F86E-4CC3-9A97-6FDBAF336D63}" type="presParOf" srcId="{82D201C3-0C68-4C13-B064-B100956044B7}" destId="{F30AAC9E-2711-4D3C-A92A-B5712AC2B2E6}" srcOrd="0" destOrd="0" presId="urn:microsoft.com/office/officeart/2018/2/layout/IconVerticalSolidList"/>
    <dgm:cxn modelId="{7526EE77-1489-48B2-B3F0-802D3673DC0C}" type="presParOf" srcId="{82D201C3-0C68-4C13-B064-B100956044B7}" destId="{F27B92E7-CD6F-4209-AD6A-930A1584ECA6}" srcOrd="1" destOrd="0" presId="urn:microsoft.com/office/officeart/2018/2/layout/IconVerticalSolidList"/>
    <dgm:cxn modelId="{0E4254AC-EE5A-40DB-AF84-32220BDD0CD5}" type="presParOf" srcId="{82D201C3-0C68-4C13-B064-B100956044B7}" destId="{8223B189-A057-4790-A3F2-BECBBBADBB18}" srcOrd="2" destOrd="0" presId="urn:microsoft.com/office/officeart/2018/2/layout/IconVerticalSolidList"/>
    <dgm:cxn modelId="{72A8D96C-61A4-47B6-8DA8-AC9E97B8ABB3}" type="presParOf" srcId="{82D201C3-0C68-4C13-B064-B100956044B7}" destId="{5684A089-4D97-4F88-A9D6-374FD54088B2}" srcOrd="3" destOrd="0" presId="urn:microsoft.com/office/officeart/2018/2/layout/IconVerticalSolidList"/>
    <dgm:cxn modelId="{4FDE3A0A-4E64-4E44-B0E3-5357A7338CE5}" type="presParOf" srcId="{82D201C3-0C68-4C13-B064-B100956044B7}" destId="{97E43BC9-6C34-4A1F-B672-E657068734D1}"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C7FCC2-49C1-4D98-A516-1C9497978242}"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7B6A524-6105-497D-8EB6-138DE0869AD0}">
      <dgm:prSet/>
      <dgm:spPr/>
      <dgm:t>
        <a:bodyPr/>
        <a:lstStyle/>
        <a:p>
          <a:pPr>
            <a:defRPr b="1"/>
          </a:pPr>
          <a:r>
            <a:rPr lang="en-US"/>
            <a:t>Customers: </a:t>
          </a:r>
        </a:p>
      </dgm:t>
    </dgm:pt>
    <dgm:pt modelId="{205B6C25-4709-4690-86BD-AD1073AA7144}" type="parTrans" cxnId="{6D3C1A89-81C4-414E-8C6E-E8866A845FBC}">
      <dgm:prSet/>
      <dgm:spPr/>
      <dgm:t>
        <a:bodyPr/>
        <a:lstStyle/>
        <a:p>
          <a:endParaRPr lang="en-US"/>
        </a:p>
      </dgm:t>
    </dgm:pt>
    <dgm:pt modelId="{9204E286-1B4D-4F04-917A-C5E305691719}" type="sibTrans" cxnId="{6D3C1A89-81C4-414E-8C6E-E8866A845FBC}">
      <dgm:prSet/>
      <dgm:spPr/>
      <dgm:t>
        <a:bodyPr/>
        <a:lstStyle/>
        <a:p>
          <a:endParaRPr lang="en-US"/>
        </a:p>
      </dgm:t>
    </dgm:pt>
    <dgm:pt modelId="{F0E45293-2DA5-483F-84DE-8EA7402213EE}">
      <dgm:prSet/>
      <dgm:spPr/>
      <dgm:t>
        <a:bodyPr/>
        <a:lstStyle/>
        <a:p>
          <a:r>
            <a:rPr lang="en-US" dirty="0"/>
            <a:t>Biggest victims in this affair. However; they usually give more credit on features than the long-term maintainability, security and reliability. Particular customers are in a different case.</a:t>
          </a:r>
        </a:p>
      </dgm:t>
    </dgm:pt>
    <dgm:pt modelId="{D5EE66EB-AE55-4639-A36B-85DDA6A1E56E}" type="parTrans" cxnId="{41A92F38-D8F7-49B6-991C-651F3FBEEFB4}">
      <dgm:prSet/>
      <dgm:spPr/>
      <dgm:t>
        <a:bodyPr/>
        <a:lstStyle/>
        <a:p>
          <a:endParaRPr lang="en-US"/>
        </a:p>
      </dgm:t>
    </dgm:pt>
    <dgm:pt modelId="{AFDD486C-7EB6-46EA-8011-130FCE7A23EB}" type="sibTrans" cxnId="{41A92F38-D8F7-49B6-991C-651F3FBEEFB4}">
      <dgm:prSet/>
      <dgm:spPr/>
      <dgm:t>
        <a:bodyPr/>
        <a:lstStyle/>
        <a:p>
          <a:endParaRPr lang="en-US"/>
        </a:p>
      </dgm:t>
    </dgm:pt>
    <dgm:pt modelId="{B95AB5DA-68C4-46B8-93B1-E4BB5F14F5EE}">
      <dgm:prSet/>
      <dgm:spPr/>
      <dgm:t>
        <a:bodyPr/>
        <a:lstStyle/>
        <a:p>
          <a:pPr>
            <a:defRPr b="1"/>
          </a:pPr>
          <a:r>
            <a:rPr lang="en-US"/>
            <a:t>Help Desk:</a:t>
          </a:r>
        </a:p>
      </dgm:t>
    </dgm:pt>
    <dgm:pt modelId="{BB825E46-7F14-4D64-BF81-7635F4373F6A}" type="parTrans" cxnId="{DD24902E-8865-41F5-863C-2589BD7E6E79}">
      <dgm:prSet/>
      <dgm:spPr/>
      <dgm:t>
        <a:bodyPr/>
        <a:lstStyle/>
        <a:p>
          <a:endParaRPr lang="en-US"/>
        </a:p>
      </dgm:t>
    </dgm:pt>
    <dgm:pt modelId="{A326751C-E37E-4743-B1A7-65B2D07B4D18}" type="sibTrans" cxnId="{DD24902E-8865-41F5-863C-2589BD7E6E79}">
      <dgm:prSet/>
      <dgm:spPr/>
      <dgm:t>
        <a:bodyPr/>
        <a:lstStyle/>
        <a:p>
          <a:endParaRPr lang="en-US"/>
        </a:p>
      </dgm:t>
    </dgm:pt>
    <dgm:pt modelId="{059C90DF-348E-49FF-9C83-A61968429A49}">
      <dgm:prSet/>
      <dgm:spPr/>
      <dgm:t>
        <a:bodyPr/>
        <a:lstStyle/>
        <a:p>
          <a:r>
            <a:rPr lang="en-US" dirty="0"/>
            <a:t>Personnel in this branch suffer from almost every aspect of technical debt (poor interface, lack of documentation, slow performance…) Even though, they do not have direct access to solve the problem.</a:t>
          </a:r>
        </a:p>
      </dgm:t>
    </dgm:pt>
    <dgm:pt modelId="{18DFEE70-930F-41E5-8207-D333FC3E758B}" type="parTrans" cxnId="{E68FD1D2-C043-4990-9DE1-28CA16E6255F}">
      <dgm:prSet/>
      <dgm:spPr/>
      <dgm:t>
        <a:bodyPr/>
        <a:lstStyle/>
        <a:p>
          <a:endParaRPr lang="en-US"/>
        </a:p>
      </dgm:t>
    </dgm:pt>
    <dgm:pt modelId="{E724C237-9066-4627-85CA-77C983E14850}" type="sibTrans" cxnId="{E68FD1D2-C043-4990-9DE1-28CA16E6255F}">
      <dgm:prSet/>
      <dgm:spPr/>
      <dgm:t>
        <a:bodyPr/>
        <a:lstStyle/>
        <a:p>
          <a:endParaRPr lang="en-US"/>
        </a:p>
      </dgm:t>
    </dgm:pt>
    <dgm:pt modelId="{3556174A-CECF-4094-AC13-09545175D3BF}">
      <dgm:prSet/>
      <dgm:spPr/>
      <dgm:t>
        <a:bodyPr/>
        <a:lstStyle/>
        <a:p>
          <a:pPr>
            <a:defRPr b="1"/>
          </a:pPr>
          <a:r>
            <a:rPr lang="en-US"/>
            <a:t>Operations:</a:t>
          </a:r>
        </a:p>
      </dgm:t>
    </dgm:pt>
    <dgm:pt modelId="{5A2CDC07-7869-4C1E-AD57-499E4DEF1E4A}" type="parTrans" cxnId="{376EFA9D-6D49-454B-86DE-0FE8373B8BE9}">
      <dgm:prSet/>
      <dgm:spPr/>
      <dgm:t>
        <a:bodyPr/>
        <a:lstStyle/>
        <a:p>
          <a:endParaRPr lang="en-US"/>
        </a:p>
      </dgm:t>
    </dgm:pt>
    <dgm:pt modelId="{B30EC825-3875-46A9-8570-3153368D41FE}" type="sibTrans" cxnId="{376EFA9D-6D49-454B-86DE-0FE8373B8BE9}">
      <dgm:prSet/>
      <dgm:spPr/>
      <dgm:t>
        <a:bodyPr/>
        <a:lstStyle/>
        <a:p>
          <a:endParaRPr lang="en-US"/>
        </a:p>
      </dgm:t>
    </dgm:pt>
    <dgm:pt modelId="{489A44F5-5D26-4B4C-A76C-F3E78B8A5C00}">
      <dgm:prSet/>
      <dgm:spPr/>
      <dgm:t>
        <a:bodyPr/>
        <a:lstStyle/>
        <a:p>
          <a:r>
            <a:rPr lang="en-US" dirty="0"/>
            <a:t>Especially in service-oriented business; this branch pay for the outcomes of decision-makers. Recently emerged “DevOps” approach (Operations people and developers work together)  [2]</a:t>
          </a:r>
        </a:p>
      </dgm:t>
    </dgm:pt>
    <dgm:pt modelId="{EE98D51D-C271-4BB7-AA87-D7DC37F4EB5C}" type="parTrans" cxnId="{9F929276-BB6C-458C-A024-724E2F7209C3}">
      <dgm:prSet/>
      <dgm:spPr/>
      <dgm:t>
        <a:bodyPr/>
        <a:lstStyle/>
        <a:p>
          <a:endParaRPr lang="en-US"/>
        </a:p>
      </dgm:t>
    </dgm:pt>
    <dgm:pt modelId="{A4C6E488-2702-46CE-B5AD-8BB9754E39A0}" type="sibTrans" cxnId="{9F929276-BB6C-458C-A024-724E2F7209C3}">
      <dgm:prSet/>
      <dgm:spPr/>
      <dgm:t>
        <a:bodyPr/>
        <a:lstStyle/>
        <a:p>
          <a:endParaRPr lang="en-US"/>
        </a:p>
      </dgm:t>
    </dgm:pt>
    <dgm:pt modelId="{1178AC0C-D3E1-47DC-8F20-BB25CE7D6AD8}" type="pres">
      <dgm:prSet presAssocID="{2DC7FCC2-49C1-4D98-A516-1C9497978242}" presName="root" presStyleCnt="0">
        <dgm:presLayoutVars>
          <dgm:dir/>
          <dgm:resizeHandles val="exact"/>
        </dgm:presLayoutVars>
      </dgm:prSet>
      <dgm:spPr/>
    </dgm:pt>
    <dgm:pt modelId="{F6EFC0BB-5AF3-4CDE-A410-BBF5F75EA5D2}" type="pres">
      <dgm:prSet presAssocID="{37B6A524-6105-497D-8EB6-138DE0869AD0}" presName="compNode" presStyleCnt="0"/>
      <dgm:spPr/>
    </dgm:pt>
    <dgm:pt modelId="{0106AD51-8634-4962-B419-38CF8B2AC1EF}" type="pres">
      <dgm:prSet presAssocID="{37B6A524-6105-497D-8EB6-138DE0869AD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41EA86DA-6E99-4AFB-A70D-A21CD22664E4}" type="pres">
      <dgm:prSet presAssocID="{37B6A524-6105-497D-8EB6-138DE0869AD0}" presName="iconSpace" presStyleCnt="0"/>
      <dgm:spPr/>
    </dgm:pt>
    <dgm:pt modelId="{747F14CF-0C48-49E9-AFC8-80BA60C8A76B}" type="pres">
      <dgm:prSet presAssocID="{37B6A524-6105-497D-8EB6-138DE0869AD0}" presName="parTx" presStyleLbl="revTx" presStyleIdx="0" presStyleCnt="6">
        <dgm:presLayoutVars>
          <dgm:chMax val="0"/>
          <dgm:chPref val="0"/>
        </dgm:presLayoutVars>
      </dgm:prSet>
      <dgm:spPr/>
    </dgm:pt>
    <dgm:pt modelId="{B6E2F02E-3284-4FC3-AB7A-5D39E855DEE4}" type="pres">
      <dgm:prSet presAssocID="{37B6A524-6105-497D-8EB6-138DE0869AD0}" presName="txSpace" presStyleCnt="0"/>
      <dgm:spPr/>
    </dgm:pt>
    <dgm:pt modelId="{E0B3F21A-86CB-409D-A8CB-6AB9EBF12EBB}" type="pres">
      <dgm:prSet presAssocID="{37B6A524-6105-497D-8EB6-138DE0869AD0}" presName="desTx" presStyleLbl="revTx" presStyleIdx="1" presStyleCnt="6">
        <dgm:presLayoutVars/>
      </dgm:prSet>
      <dgm:spPr/>
    </dgm:pt>
    <dgm:pt modelId="{B83E9809-B3DA-419B-9856-D1B54C692652}" type="pres">
      <dgm:prSet presAssocID="{9204E286-1B4D-4F04-917A-C5E305691719}" presName="sibTrans" presStyleCnt="0"/>
      <dgm:spPr/>
    </dgm:pt>
    <dgm:pt modelId="{9DC31FCA-D839-4004-A093-350300973CD3}" type="pres">
      <dgm:prSet presAssocID="{B95AB5DA-68C4-46B8-93B1-E4BB5F14F5EE}" presName="compNode" presStyleCnt="0"/>
      <dgm:spPr/>
    </dgm:pt>
    <dgm:pt modelId="{23EC4AE3-C64A-4831-8762-E40980F4C936}" type="pres">
      <dgm:prSet presAssocID="{B95AB5DA-68C4-46B8-93B1-E4BB5F14F5E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5EFCE227-D3F6-4CE1-8230-9309E7E9F451}" type="pres">
      <dgm:prSet presAssocID="{B95AB5DA-68C4-46B8-93B1-E4BB5F14F5EE}" presName="iconSpace" presStyleCnt="0"/>
      <dgm:spPr/>
    </dgm:pt>
    <dgm:pt modelId="{BC38CA34-CC55-4416-9F19-E4C0F81C5B35}" type="pres">
      <dgm:prSet presAssocID="{B95AB5DA-68C4-46B8-93B1-E4BB5F14F5EE}" presName="parTx" presStyleLbl="revTx" presStyleIdx="2" presStyleCnt="6">
        <dgm:presLayoutVars>
          <dgm:chMax val="0"/>
          <dgm:chPref val="0"/>
        </dgm:presLayoutVars>
      </dgm:prSet>
      <dgm:spPr/>
    </dgm:pt>
    <dgm:pt modelId="{DB4D8CCF-165A-47C5-9386-EE72FFE3106C}" type="pres">
      <dgm:prSet presAssocID="{B95AB5DA-68C4-46B8-93B1-E4BB5F14F5EE}" presName="txSpace" presStyleCnt="0"/>
      <dgm:spPr/>
    </dgm:pt>
    <dgm:pt modelId="{6FFE94BF-8229-4E15-A8E1-84A7B58ED695}" type="pres">
      <dgm:prSet presAssocID="{B95AB5DA-68C4-46B8-93B1-E4BB5F14F5EE}" presName="desTx" presStyleLbl="revTx" presStyleIdx="3" presStyleCnt="6">
        <dgm:presLayoutVars/>
      </dgm:prSet>
      <dgm:spPr/>
    </dgm:pt>
    <dgm:pt modelId="{5027878E-FDAA-4419-88FC-9D58BF14955D}" type="pres">
      <dgm:prSet presAssocID="{A326751C-E37E-4743-B1A7-65B2D07B4D18}" presName="sibTrans" presStyleCnt="0"/>
      <dgm:spPr/>
    </dgm:pt>
    <dgm:pt modelId="{7D9F0B9E-026D-4E93-8967-AA6B0538A889}" type="pres">
      <dgm:prSet presAssocID="{3556174A-CECF-4094-AC13-09545175D3BF}" presName="compNode" presStyleCnt="0"/>
      <dgm:spPr/>
    </dgm:pt>
    <dgm:pt modelId="{62279CE3-9CBB-4950-84A7-FAF5268A2193}" type="pres">
      <dgm:prSet presAssocID="{3556174A-CECF-4094-AC13-09545175D3B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ffice Worker"/>
        </a:ext>
      </dgm:extLst>
    </dgm:pt>
    <dgm:pt modelId="{7168352D-7682-44B9-BFFA-04D7B908DFDC}" type="pres">
      <dgm:prSet presAssocID="{3556174A-CECF-4094-AC13-09545175D3BF}" presName="iconSpace" presStyleCnt="0"/>
      <dgm:spPr/>
    </dgm:pt>
    <dgm:pt modelId="{43505F8A-C6D8-4A23-9DB9-4D2946DCCD64}" type="pres">
      <dgm:prSet presAssocID="{3556174A-CECF-4094-AC13-09545175D3BF}" presName="parTx" presStyleLbl="revTx" presStyleIdx="4" presStyleCnt="6">
        <dgm:presLayoutVars>
          <dgm:chMax val="0"/>
          <dgm:chPref val="0"/>
        </dgm:presLayoutVars>
      </dgm:prSet>
      <dgm:spPr/>
    </dgm:pt>
    <dgm:pt modelId="{1FB45F5A-FEE0-463C-AEFE-96395659675A}" type="pres">
      <dgm:prSet presAssocID="{3556174A-CECF-4094-AC13-09545175D3BF}" presName="txSpace" presStyleCnt="0"/>
      <dgm:spPr/>
    </dgm:pt>
    <dgm:pt modelId="{A32C6BB9-EE4F-4E7B-B544-B22F846A3FA9}" type="pres">
      <dgm:prSet presAssocID="{3556174A-CECF-4094-AC13-09545175D3BF}" presName="desTx" presStyleLbl="revTx" presStyleIdx="5" presStyleCnt="6">
        <dgm:presLayoutVars/>
      </dgm:prSet>
      <dgm:spPr/>
    </dgm:pt>
  </dgm:ptLst>
  <dgm:cxnLst>
    <dgm:cxn modelId="{6946320C-912F-4E1B-B1DD-31DA97750E34}" type="presOf" srcId="{3556174A-CECF-4094-AC13-09545175D3BF}" destId="{43505F8A-C6D8-4A23-9DB9-4D2946DCCD64}" srcOrd="0" destOrd="0" presId="urn:microsoft.com/office/officeart/2018/2/layout/IconLabelDescriptionList"/>
    <dgm:cxn modelId="{AE28EF2D-DDEA-4CE4-B365-BAFE3AA210F0}" type="presOf" srcId="{37B6A524-6105-497D-8EB6-138DE0869AD0}" destId="{747F14CF-0C48-49E9-AFC8-80BA60C8A76B}" srcOrd="0" destOrd="0" presId="urn:microsoft.com/office/officeart/2018/2/layout/IconLabelDescriptionList"/>
    <dgm:cxn modelId="{DD24902E-8865-41F5-863C-2589BD7E6E79}" srcId="{2DC7FCC2-49C1-4D98-A516-1C9497978242}" destId="{B95AB5DA-68C4-46B8-93B1-E4BB5F14F5EE}" srcOrd="1" destOrd="0" parTransId="{BB825E46-7F14-4D64-BF81-7635F4373F6A}" sibTransId="{A326751C-E37E-4743-B1A7-65B2D07B4D18}"/>
    <dgm:cxn modelId="{41A92F38-D8F7-49B6-991C-651F3FBEEFB4}" srcId="{37B6A524-6105-497D-8EB6-138DE0869AD0}" destId="{F0E45293-2DA5-483F-84DE-8EA7402213EE}" srcOrd="0" destOrd="0" parTransId="{D5EE66EB-AE55-4639-A36B-85DDA6A1E56E}" sibTransId="{AFDD486C-7EB6-46EA-8011-130FCE7A23EB}"/>
    <dgm:cxn modelId="{9F929276-BB6C-458C-A024-724E2F7209C3}" srcId="{3556174A-CECF-4094-AC13-09545175D3BF}" destId="{489A44F5-5D26-4B4C-A76C-F3E78B8A5C00}" srcOrd="0" destOrd="0" parTransId="{EE98D51D-C271-4BB7-AA87-D7DC37F4EB5C}" sibTransId="{A4C6E488-2702-46CE-B5AD-8BB9754E39A0}"/>
    <dgm:cxn modelId="{6D3C1A89-81C4-414E-8C6E-E8866A845FBC}" srcId="{2DC7FCC2-49C1-4D98-A516-1C9497978242}" destId="{37B6A524-6105-497D-8EB6-138DE0869AD0}" srcOrd="0" destOrd="0" parTransId="{205B6C25-4709-4690-86BD-AD1073AA7144}" sibTransId="{9204E286-1B4D-4F04-917A-C5E305691719}"/>
    <dgm:cxn modelId="{AE38CE90-2475-45EC-AD85-A05CE718323E}" type="presOf" srcId="{B95AB5DA-68C4-46B8-93B1-E4BB5F14F5EE}" destId="{BC38CA34-CC55-4416-9F19-E4C0F81C5B35}" srcOrd="0" destOrd="0" presId="urn:microsoft.com/office/officeart/2018/2/layout/IconLabelDescriptionList"/>
    <dgm:cxn modelId="{376EFA9D-6D49-454B-86DE-0FE8373B8BE9}" srcId="{2DC7FCC2-49C1-4D98-A516-1C9497978242}" destId="{3556174A-CECF-4094-AC13-09545175D3BF}" srcOrd="2" destOrd="0" parTransId="{5A2CDC07-7869-4C1E-AD57-499E4DEF1E4A}" sibTransId="{B30EC825-3875-46A9-8570-3153368D41FE}"/>
    <dgm:cxn modelId="{F83A3CA0-296E-423E-9BED-E408DB7A2DCB}" type="presOf" srcId="{2DC7FCC2-49C1-4D98-A516-1C9497978242}" destId="{1178AC0C-D3E1-47DC-8F20-BB25CE7D6AD8}" srcOrd="0" destOrd="0" presId="urn:microsoft.com/office/officeart/2018/2/layout/IconLabelDescriptionList"/>
    <dgm:cxn modelId="{706EE8A7-57CD-4B87-8782-D61B91210083}" type="presOf" srcId="{059C90DF-348E-49FF-9C83-A61968429A49}" destId="{6FFE94BF-8229-4E15-A8E1-84A7B58ED695}" srcOrd="0" destOrd="0" presId="urn:microsoft.com/office/officeart/2018/2/layout/IconLabelDescriptionList"/>
    <dgm:cxn modelId="{E68FD1D2-C043-4990-9DE1-28CA16E6255F}" srcId="{B95AB5DA-68C4-46B8-93B1-E4BB5F14F5EE}" destId="{059C90DF-348E-49FF-9C83-A61968429A49}" srcOrd="0" destOrd="0" parTransId="{18DFEE70-930F-41E5-8207-D333FC3E758B}" sibTransId="{E724C237-9066-4627-85CA-77C983E14850}"/>
    <dgm:cxn modelId="{ED1471EB-0941-44BC-84C0-E2BC2CD776C5}" type="presOf" srcId="{489A44F5-5D26-4B4C-A76C-F3E78B8A5C00}" destId="{A32C6BB9-EE4F-4E7B-B544-B22F846A3FA9}" srcOrd="0" destOrd="0" presId="urn:microsoft.com/office/officeart/2018/2/layout/IconLabelDescriptionList"/>
    <dgm:cxn modelId="{5A4820EC-1C54-470D-8F8A-7EA426895606}" type="presOf" srcId="{F0E45293-2DA5-483F-84DE-8EA7402213EE}" destId="{E0B3F21A-86CB-409D-A8CB-6AB9EBF12EBB}" srcOrd="0" destOrd="0" presId="urn:microsoft.com/office/officeart/2018/2/layout/IconLabelDescriptionList"/>
    <dgm:cxn modelId="{91CF69C5-280C-4753-A39A-E977EC2DDE62}" type="presParOf" srcId="{1178AC0C-D3E1-47DC-8F20-BB25CE7D6AD8}" destId="{F6EFC0BB-5AF3-4CDE-A410-BBF5F75EA5D2}" srcOrd="0" destOrd="0" presId="urn:microsoft.com/office/officeart/2018/2/layout/IconLabelDescriptionList"/>
    <dgm:cxn modelId="{5B89DB60-9D88-4751-8451-3E2E081E2814}" type="presParOf" srcId="{F6EFC0BB-5AF3-4CDE-A410-BBF5F75EA5D2}" destId="{0106AD51-8634-4962-B419-38CF8B2AC1EF}" srcOrd="0" destOrd="0" presId="urn:microsoft.com/office/officeart/2018/2/layout/IconLabelDescriptionList"/>
    <dgm:cxn modelId="{ED02CB83-4103-458F-8E50-8051F7BE0499}" type="presParOf" srcId="{F6EFC0BB-5AF3-4CDE-A410-BBF5F75EA5D2}" destId="{41EA86DA-6E99-4AFB-A70D-A21CD22664E4}" srcOrd="1" destOrd="0" presId="urn:microsoft.com/office/officeart/2018/2/layout/IconLabelDescriptionList"/>
    <dgm:cxn modelId="{1438E813-85BA-408A-9FDB-7F09B15F5BAD}" type="presParOf" srcId="{F6EFC0BB-5AF3-4CDE-A410-BBF5F75EA5D2}" destId="{747F14CF-0C48-49E9-AFC8-80BA60C8A76B}" srcOrd="2" destOrd="0" presId="urn:microsoft.com/office/officeart/2018/2/layout/IconLabelDescriptionList"/>
    <dgm:cxn modelId="{5F677434-631B-4F5A-A245-B1613FF23494}" type="presParOf" srcId="{F6EFC0BB-5AF3-4CDE-A410-BBF5F75EA5D2}" destId="{B6E2F02E-3284-4FC3-AB7A-5D39E855DEE4}" srcOrd="3" destOrd="0" presId="urn:microsoft.com/office/officeart/2018/2/layout/IconLabelDescriptionList"/>
    <dgm:cxn modelId="{4813A29F-60F2-413C-9F7A-0B984304519C}" type="presParOf" srcId="{F6EFC0BB-5AF3-4CDE-A410-BBF5F75EA5D2}" destId="{E0B3F21A-86CB-409D-A8CB-6AB9EBF12EBB}" srcOrd="4" destOrd="0" presId="urn:microsoft.com/office/officeart/2018/2/layout/IconLabelDescriptionList"/>
    <dgm:cxn modelId="{08E42850-CF75-4C50-B2F8-B018981F053B}" type="presParOf" srcId="{1178AC0C-D3E1-47DC-8F20-BB25CE7D6AD8}" destId="{B83E9809-B3DA-419B-9856-D1B54C692652}" srcOrd="1" destOrd="0" presId="urn:microsoft.com/office/officeart/2018/2/layout/IconLabelDescriptionList"/>
    <dgm:cxn modelId="{D89CF964-3954-4156-8D5A-AB2E7E9992AD}" type="presParOf" srcId="{1178AC0C-D3E1-47DC-8F20-BB25CE7D6AD8}" destId="{9DC31FCA-D839-4004-A093-350300973CD3}" srcOrd="2" destOrd="0" presId="urn:microsoft.com/office/officeart/2018/2/layout/IconLabelDescriptionList"/>
    <dgm:cxn modelId="{6937125E-2000-42B5-97AC-82A486F5D7EB}" type="presParOf" srcId="{9DC31FCA-D839-4004-A093-350300973CD3}" destId="{23EC4AE3-C64A-4831-8762-E40980F4C936}" srcOrd="0" destOrd="0" presId="urn:microsoft.com/office/officeart/2018/2/layout/IconLabelDescriptionList"/>
    <dgm:cxn modelId="{A4FC2326-CA0E-4D53-B656-7544162E5D65}" type="presParOf" srcId="{9DC31FCA-D839-4004-A093-350300973CD3}" destId="{5EFCE227-D3F6-4CE1-8230-9309E7E9F451}" srcOrd="1" destOrd="0" presId="urn:microsoft.com/office/officeart/2018/2/layout/IconLabelDescriptionList"/>
    <dgm:cxn modelId="{4FF763A2-489E-41EA-A9DC-57899EE845DE}" type="presParOf" srcId="{9DC31FCA-D839-4004-A093-350300973CD3}" destId="{BC38CA34-CC55-4416-9F19-E4C0F81C5B35}" srcOrd="2" destOrd="0" presId="urn:microsoft.com/office/officeart/2018/2/layout/IconLabelDescriptionList"/>
    <dgm:cxn modelId="{2A71CF0B-8B49-4596-B5F2-178A58E505A6}" type="presParOf" srcId="{9DC31FCA-D839-4004-A093-350300973CD3}" destId="{DB4D8CCF-165A-47C5-9386-EE72FFE3106C}" srcOrd="3" destOrd="0" presId="urn:microsoft.com/office/officeart/2018/2/layout/IconLabelDescriptionList"/>
    <dgm:cxn modelId="{375B5C97-6162-4B9B-BD41-A7CB8BFCF9FF}" type="presParOf" srcId="{9DC31FCA-D839-4004-A093-350300973CD3}" destId="{6FFE94BF-8229-4E15-A8E1-84A7B58ED695}" srcOrd="4" destOrd="0" presId="urn:microsoft.com/office/officeart/2018/2/layout/IconLabelDescriptionList"/>
    <dgm:cxn modelId="{5D29B3D9-E4F0-4F0C-9523-FC6B600A216B}" type="presParOf" srcId="{1178AC0C-D3E1-47DC-8F20-BB25CE7D6AD8}" destId="{5027878E-FDAA-4419-88FC-9D58BF14955D}" srcOrd="3" destOrd="0" presId="urn:microsoft.com/office/officeart/2018/2/layout/IconLabelDescriptionList"/>
    <dgm:cxn modelId="{10BEBF17-6F6E-41EA-A129-D2BB13EAAF08}" type="presParOf" srcId="{1178AC0C-D3E1-47DC-8F20-BB25CE7D6AD8}" destId="{7D9F0B9E-026D-4E93-8967-AA6B0538A889}" srcOrd="4" destOrd="0" presId="urn:microsoft.com/office/officeart/2018/2/layout/IconLabelDescriptionList"/>
    <dgm:cxn modelId="{0F813A33-DE1E-4C89-83DA-259EBEB6CD84}" type="presParOf" srcId="{7D9F0B9E-026D-4E93-8967-AA6B0538A889}" destId="{62279CE3-9CBB-4950-84A7-FAF5268A2193}" srcOrd="0" destOrd="0" presId="urn:microsoft.com/office/officeart/2018/2/layout/IconLabelDescriptionList"/>
    <dgm:cxn modelId="{5C6E1144-E080-466B-A769-728F94090A75}" type="presParOf" srcId="{7D9F0B9E-026D-4E93-8967-AA6B0538A889}" destId="{7168352D-7682-44B9-BFFA-04D7B908DFDC}" srcOrd="1" destOrd="0" presId="urn:microsoft.com/office/officeart/2018/2/layout/IconLabelDescriptionList"/>
    <dgm:cxn modelId="{A0A76286-F844-460D-909F-FC4839CA3342}" type="presParOf" srcId="{7D9F0B9E-026D-4E93-8967-AA6B0538A889}" destId="{43505F8A-C6D8-4A23-9DB9-4D2946DCCD64}" srcOrd="2" destOrd="0" presId="urn:microsoft.com/office/officeart/2018/2/layout/IconLabelDescriptionList"/>
    <dgm:cxn modelId="{319044C3-E030-4E48-999E-1AE2932D194B}" type="presParOf" srcId="{7D9F0B9E-026D-4E93-8967-AA6B0538A889}" destId="{1FB45F5A-FEE0-463C-AEFE-96395659675A}" srcOrd="3" destOrd="0" presId="urn:microsoft.com/office/officeart/2018/2/layout/IconLabelDescriptionList"/>
    <dgm:cxn modelId="{0197A03B-FF29-4980-A6C1-D9BB613F2E84}" type="presParOf" srcId="{7D9F0B9E-026D-4E93-8967-AA6B0538A889}" destId="{A32C6BB9-EE4F-4E7B-B544-B22F846A3FA9}"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28DF2A-D269-4B9A-9671-6005C1A40811}"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9617B8F-9B99-44B8-BFED-1E3C41B6C3CD}">
      <dgm:prSet/>
      <dgm:spPr/>
      <dgm:t>
        <a:bodyPr/>
        <a:lstStyle/>
        <a:p>
          <a:pPr>
            <a:defRPr b="1"/>
          </a:pPr>
          <a:r>
            <a:rPr lang="en-US"/>
            <a:t>Engineers: </a:t>
          </a:r>
        </a:p>
      </dgm:t>
    </dgm:pt>
    <dgm:pt modelId="{9E9B360B-1EDC-43D9-AEC2-479E09089FE3}" type="parTrans" cxnId="{C06415CF-84AD-4655-9FAE-21426FE8FC1D}">
      <dgm:prSet/>
      <dgm:spPr/>
      <dgm:t>
        <a:bodyPr/>
        <a:lstStyle/>
        <a:p>
          <a:endParaRPr lang="en-US"/>
        </a:p>
      </dgm:t>
    </dgm:pt>
    <dgm:pt modelId="{267E7E01-7D5E-4877-A1E1-2B6D7B647E71}" type="sibTrans" cxnId="{C06415CF-84AD-4655-9FAE-21426FE8FC1D}">
      <dgm:prSet/>
      <dgm:spPr/>
      <dgm:t>
        <a:bodyPr/>
        <a:lstStyle/>
        <a:p>
          <a:endParaRPr lang="en-US"/>
        </a:p>
      </dgm:t>
    </dgm:pt>
    <dgm:pt modelId="{D1F26C85-1358-4194-8502-FE99AB58DE06}">
      <dgm:prSet/>
      <dgm:spPr/>
      <dgm:t>
        <a:bodyPr/>
        <a:lstStyle/>
        <a:p>
          <a:r>
            <a:rPr lang="en-US"/>
            <a:t>Developers (implement the code) and maintainers (repair, modify, extend the existing code). It is perceived as developers and strongest yet maintainers do the hardest job.</a:t>
          </a:r>
        </a:p>
      </dgm:t>
    </dgm:pt>
    <dgm:pt modelId="{0BEE50CB-3B08-4096-9D31-B967CF11A6D7}" type="parTrans" cxnId="{4900674B-8054-40A5-AF89-3F600D40AAFA}">
      <dgm:prSet/>
      <dgm:spPr/>
      <dgm:t>
        <a:bodyPr/>
        <a:lstStyle/>
        <a:p>
          <a:endParaRPr lang="en-US"/>
        </a:p>
      </dgm:t>
    </dgm:pt>
    <dgm:pt modelId="{D5083DE9-2226-474B-8253-03C6D2F6F806}" type="sibTrans" cxnId="{4900674B-8054-40A5-AF89-3F600D40AAFA}">
      <dgm:prSet/>
      <dgm:spPr/>
      <dgm:t>
        <a:bodyPr/>
        <a:lstStyle/>
        <a:p>
          <a:endParaRPr lang="en-US"/>
        </a:p>
      </dgm:t>
    </dgm:pt>
    <dgm:pt modelId="{F4AE9A6E-48F8-4DC1-9846-9420C34E0570}">
      <dgm:prSet/>
      <dgm:spPr/>
      <dgm:t>
        <a:bodyPr/>
        <a:lstStyle/>
        <a:p>
          <a:pPr>
            <a:defRPr b="1"/>
          </a:pPr>
          <a:r>
            <a:rPr lang="en-US"/>
            <a:t>Marketing:</a:t>
          </a:r>
        </a:p>
      </dgm:t>
    </dgm:pt>
    <dgm:pt modelId="{6E6F1EA1-158F-4756-AF2B-710D8D2DB078}" type="parTrans" cxnId="{2D5BC657-5711-47F9-848F-E17D6B9E3260}">
      <dgm:prSet/>
      <dgm:spPr/>
      <dgm:t>
        <a:bodyPr/>
        <a:lstStyle/>
        <a:p>
          <a:endParaRPr lang="en-US"/>
        </a:p>
      </dgm:t>
    </dgm:pt>
    <dgm:pt modelId="{4CF750AC-2D69-4748-9B5A-0DEEC62C6E07}" type="sibTrans" cxnId="{2D5BC657-5711-47F9-848F-E17D6B9E3260}">
      <dgm:prSet/>
      <dgm:spPr/>
      <dgm:t>
        <a:bodyPr/>
        <a:lstStyle/>
        <a:p>
          <a:endParaRPr lang="en-US"/>
        </a:p>
      </dgm:t>
    </dgm:pt>
    <dgm:pt modelId="{4D01812D-3316-4E77-9301-4516E0B975C7}">
      <dgm:prSet/>
      <dgm:spPr/>
      <dgm:t>
        <a:bodyPr/>
        <a:lstStyle/>
        <a:p>
          <a:r>
            <a:rPr lang="en-US"/>
            <a:t>Customer facing people; usually must deal with the displeasure of the customers in the cases of technical debt. Long release intervals push force them against customers. (No need to mention about the situations in which the new release does not work properly.)</a:t>
          </a:r>
        </a:p>
      </dgm:t>
    </dgm:pt>
    <dgm:pt modelId="{59EC5C5F-7A5B-46D8-9CAF-2A9FE83E5596}" type="parTrans" cxnId="{9580E54D-6D5C-49E2-AE23-B5FA79F3BE8A}">
      <dgm:prSet/>
      <dgm:spPr/>
      <dgm:t>
        <a:bodyPr/>
        <a:lstStyle/>
        <a:p>
          <a:endParaRPr lang="en-US"/>
        </a:p>
      </dgm:t>
    </dgm:pt>
    <dgm:pt modelId="{DE69C0A9-2425-4857-AC1F-A233ED08809B}" type="sibTrans" cxnId="{9580E54D-6D5C-49E2-AE23-B5FA79F3BE8A}">
      <dgm:prSet/>
      <dgm:spPr/>
      <dgm:t>
        <a:bodyPr/>
        <a:lstStyle/>
        <a:p>
          <a:endParaRPr lang="en-US"/>
        </a:p>
      </dgm:t>
    </dgm:pt>
    <dgm:pt modelId="{D0887037-443D-4C1F-81FB-C0A84928485B}">
      <dgm:prSet/>
      <dgm:spPr/>
      <dgm:t>
        <a:bodyPr/>
        <a:lstStyle/>
        <a:p>
          <a:pPr>
            <a:defRPr b="1"/>
          </a:pPr>
          <a:r>
            <a:rPr lang="en-US"/>
            <a:t>Management:</a:t>
          </a:r>
        </a:p>
      </dgm:t>
    </dgm:pt>
    <dgm:pt modelId="{567CD7A5-BF66-4205-BBF3-D0B0CB8DBB17}" type="parTrans" cxnId="{2630A2B3-6784-401D-BACB-F9697F063906}">
      <dgm:prSet/>
      <dgm:spPr/>
      <dgm:t>
        <a:bodyPr/>
        <a:lstStyle/>
        <a:p>
          <a:endParaRPr lang="en-US"/>
        </a:p>
      </dgm:t>
    </dgm:pt>
    <dgm:pt modelId="{394FD3B2-A274-4181-B377-65EF440BAD89}" type="sibTrans" cxnId="{2630A2B3-6784-401D-BACB-F9697F063906}">
      <dgm:prSet/>
      <dgm:spPr/>
      <dgm:t>
        <a:bodyPr/>
        <a:lstStyle/>
        <a:p>
          <a:endParaRPr lang="en-US"/>
        </a:p>
      </dgm:t>
    </dgm:pt>
    <dgm:pt modelId="{DEC25CDA-9441-42B7-B776-A66EAAD4E756}">
      <dgm:prSet/>
      <dgm:spPr/>
      <dgm:t>
        <a:bodyPr/>
        <a:lstStyle/>
        <a:p>
          <a:r>
            <a:rPr lang="en-US"/>
            <a:t>Conducting good risk management and balancing demands from different branches &amp; Favor a single branch/department and neglect the others which leads taking too much technical debt or missing the advantage of taking a right amount. [2]</a:t>
          </a:r>
        </a:p>
      </dgm:t>
    </dgm:pt>
    <dgm:pt modelId="{42B0DD70-C460-48FC-AA5D-68AD0C32D940}" type="parTrans" cxnId="{91B4B1FC-EA89-41D5-9002-5FB208895F63}">
      <dgm:prSet/>
      <dgm:spPr/>
      <dgm:t>
        <a:bodyPr/>
        <a:lstStyle/>
        <a:p>
          <a:endParaRPr lang="en-US"/>
        </a:p>
      </dgm:t>
    </dgm:pt>
    <dgm:pt modelId="{0711FE0B-1A7F-4347-975B-799C3012D4B1}" type="sibTrans" cxnId="{91B4B1FC-EA89-41D5-9002-5FB208895F63}">
      <dgm:prSet/>
      <dgm:spPr/>
      <dgm:t>
        <a:bodyPr/>
        <a:lstStyle/>
        <a:p>
          <a:endParaRPr lang="en-US"/>
        </a:p>
      </dgm:t>
    </dgm:pt>
    <dgm:pt modelId="{B55655D2-ADB8-4B41-8160-5F519BD6985F}" type="pres">
      <dgm:prSet presAssocID="{1B28DF2A-D269-4B9A-9671-6005C1A40811}" presName="root" presStyleCnt="0">
        <dgm:presLayoutVars>
          <dgm:dir/>
          <dgm:resizeHandles val="exact"/>
        </dgm:presLayoutVars>
      </dgm:prSet>
      <dgm:spPr/>
    </dgm:pt>
    <dgm:pt modelId="{0E5EC29B-8669-45DD-B108-5F7517543FB3}" type="pres">
      <dgm:prSet presAssocID="{29617B8F-9B99-44B8-BFED-1E3C41B6C3CD}" presName="compNode" presStyleCnt="0"/>
      <dgm:spPr/>
    </dgm:pt>
    <dgm:pt modelId="{C8EF0387-467C-45B8-A8DC-1D8CDC20E22C}" type="pres">
      <dgm:prSet presAssocID="{29617B8F-9B99-44B8-BFED-1E3C41B6C3C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04BD97F3-0399-4343-81A1-F89F0D9064F0}" type="pres">
      <dgm:prSet presAssocID="{29617B8F-9B99-44B8-BFED-1E3C41B6C3CD}" presName="iconSpace" presStyleCnt="0"/>
      <dgm:spPr/>
    </dgm:pt>
    <dgm:pt modelId="{D46131D4-A0D6-4909-8042-C85ACCA907E4}" type="pres">
      <dgm:prSet presAssocID="{29617B8F-9B99-44B8-BFED-1E3C41B6C3CD}" presName="parTx" presStyleLbl="revTx" presStyleIdx="0" presStyleCnt="6">
        <dgm:presLayoutVars>
          <dgm:chMax val="0"/>
          <dgm:chPref val="0"/>
        </dgm:presLayoutVars>
      </dgm:prSet>
      <dgm:spPr/>
    </dgm:pt>
    <dgm:pt modelId="{8ACB26C5-4C25-4176-9DC2-737F9B5FFE9A}" type="pres">
      <dgm:prSet presAssocID="{29617B8F-9B99-44B8-BFED-1E3C41B6C3CD}" presName="txSpace" presStyleCnt="0"/>
      <dgm:spPr/>
    </dgm:pt>
    <dgm:pt modelId="{7F1940C1-B993-4E60-9414-6440467C0940}" type="pres">
      <dgm:prSet presAssocID="{29617B8F-9B99-44B8-BFED-1E3C41B6C3CD}" presName="desTx" presStyleLbl="revTx" presStyleIdx="1" presStyleCnt="6">
        <dgm:presLayoutVars/>
      </dgm:prSet>
      <dgm:spPr/>
    </dgm:pt>
    <dgm:pt modelId="{402CFB20-8E7B-4A43-AB4F-FED8807B3717}" type="pres">
      <dgm:prSet presAssocID="{267E7E01-7D5E-4877-A1E1-2B6D7B647E71}" presName="sibTrans" presStyleCnt="0"/>
      <dgm:spPr/>
    </dgm:pt>
    <dgm:pt modelId="{CC4B9699-C67D-43DB-8ECB-BB425A0D87DD}" type="pres">
      <dgm:prSet presAssocID="{F4AE9A6E-48F8-4DC1-9846-9420C34E0570}" presName="compNode" presStyleCnt="0"/>
      <dgm:spPr/>
    </dgm:pt>
    <dgm:pt modelId="{8B9DC1D7-7703-401F-9AA1-A7546FFA5D1C}" type="pres">
      <dgm:prSet presAssocID="{F4AE9A6E-48F8-4DC1-9846-9420C34E057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Secure"/>
        </a:ext>
      </dgm:extLst>
    </dgm:pt>
    <dgm:pt modelId="{8D87E0E9-F700-4BFF-9F66-CB5E631B0784}" type="pres">
      <dgm:prSet presAssocID="{F4AE9A6E-48F8-4DC1-9846-9420C34E0570}" presName="iconSpace" presStyleCnt="0"/>
      <dgm:spPr/>
    </dgm:pt>
    <dgm:pt modelId="{76B10AD4-D498-4ED6-9FB3-1BE2CFB8D12F}" type="pres">
      <dgm:prSet presAssocID="{F4AE9A6E-48F8-4DC1-9846-9420C34E0570}" presName="parTx" presStyleLbl="revTx" presStyleIdx="2" presStyleCnt="6">
        <dgm:presLayoutVars>
          <dgm:chMax val="0"/>
          <dgm:chPref val="0"/>
        </dgm:presLayoutVars>
      </dgm:prSet>
      <dgm:spPr/>
    </dgm:pt>
    <dgm:pt modelId="{8CC8391F-59BC-4EE2-8F54-718331323625}" type="pres">
      <dgm:prSet presAssocID="{F4AE9A6E-48F8-4DC1-9846-9420C34E0570}" presName="txSpace" presStyleCnt="0"/>
      <dgm:spPr/>
    </dgm:pt>
    <dgm:pt modelId="{84C2072E-279A-4175-AE87-B7B4D2FA5FD1}" type="pres">
      <dgm:prSet presAssocID="{F4AE9A6E-48F8-4DC1-9846-9420C34E0570}" presName="desTx" presStyleLbl="revTx" presStyleIdx="3" presStyleCnt="6">
        <dgm:presLayoutVars/>
      </dgm:prSet>
      <dgm:spPr/>
    </dgm:pt>
    <dgm:pt modelId="{45E4A7D1-CFE5-4B0F-BF2F-627FCB86BAE8}" type="pres">
      <dgm:prSet presAssocID="{4CF750AC-2D69-4748-9B5A-0DEEC62C6E07}" presName="sibTrans" presStyleCnt="0"/>
      <dgm:spPr/>
    </dgm:pt>
    <dgm:pt modelId="{6502CBCB-63F6-4A63-BB1A-3BF2A53817F1}" type="pres">
      <dgm:prSet presAssocID="{D0887037-443D-4C1F-81FB-C0A84928485B}" presName="compNode" presStyleCnt="0"/>
      <dgm:spPr/>
    </dgm:pt>
    <dgm:pt modelId="{59150AC4-4CBC-46EC-A2CC-6A62E2EF12BF}" type="pres">
      <dgm:prSet presAssocID="{D0887037-443D-4C1F-81FB-C0A84928485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k"/>
        </a:ext>
      </dgm:extLst>
    </dgm:pt>
    <dgm:pt modelId="{63844394-64CC-4D69-86FF-FC87CA356BEA}" type="pres">
      <dgm:prSet presAssocID="{D0887037-443D-4C1F-81FB-C0A84928485B}" presName="iconSpace" presStyleCnt="0"/>
      <dgm:spPr/>
    </dgm:pt>
    <dgm:pt modelId="{B0718E34-786F-4071-85E4-4EC17CA7F8EC}" type="pres">
      <dgm:prSet presAssocID="{D0887037-443D-4C1F-81FB-C0A84928485B}" presName="parTx" presStyleLbl="revTx" presStyleIdx="4" presStyleCnt="6">
        <dgm:presLayoutVars>
          <dgm:chMax val="0"/>
          <dgm:chPref val="0"/>
        </dgm:presLayoutVars>
      </dgm:prSet>
      <dgm:spPr/>
    </dgm:pt>
    <dgm:pt modelId="{AAE58552-B8F9-4816-9D7F-97AEEE47B0CF}" type="pres">
      <dgm:prSet presAssocID="{D0887037-443D-4C1F-81FB-C0A84928485B}" presName="txSpace" presStyleCnt="0"/>
      <dgm:spPr/>
    </dgm:pt>
    <dgm:pt modelId="{3B9EF2B0-95F8-4231-AD6D-EF7A7827A0E7}" type="pres">
      <dgm:prSet presAssocID="{D0887037-443D-4C1F-81FB-C0A84928485B}" presName="desTx" presStyleLbl="revTx" presStyleIdx="5" presStyleCnt="6">
        <dgm:presLayoutVars/>
      </dgm:prSet>
      <dgm:spPr/>
    </dgm:pt>
  </dgm:ptLst>
  <dgm:cxnLst>
    <dgm:cxn modelId="{465D9712-C636-4A51-82AD-A35A1860A7FF}" type="presOf" srcId="{29617B8F-9B99-44B8-BFED-1E3C41B6C3CD}" destId="{D46131D4-A0D6-4909-8042-C85ACCA907E4}" srcOrd="0" destOrd="0" presId="urn:microsoft.com/office/officeart/2018/2/layout/IconLabelDescriptionList"/>
    <dgm:cxn modelId="{6F22255C-3AAD-4D8A-8A18-6234365C5AE0}" type="presOf" srcId="{1B28DF2A-D269-4B9A-9671-6005C1A40811}" destId="{B55655D2-ADB8-4B41-8160-5F519BD6985F}" srcOrd="0" destOrd="0" presId="urn:microsoft.com/office/officeart/2018/2/layout/IconLabelDescriptionList"/>
    <dgm:cxn modelId="{4900674B-8054-40A5-AF89-3F600D40AAFA}" srcId="{29617B8F-9B99-44B8-BFED-1E3C41B6C3CD}" destId="{D1F26C85-1358-4194-8502-FE99AB58DE06}" srcOrd="0" destOrd="0" parTransId="{0BEE50CB-3B08-4096-9D31-B967CF11A6D7}" sibTransId="{D5083DE9-2226-474B-8253-03C6D2F6F806}"/>
    <dgm:cxn modelId="{9580E54D-6D5C-49E2-AE23-B5FA79F3BE8A}" srcId="{F4AE9A6E-48F8-4DC1-9846-9420C34E0570}" destId="{4D01812D-3316-4E77-9301-4516E0B975C7}" srcOrd="0" destOrd="0" parTransId="{59EC5C5F-7A5B-46D8-9CAF-2A9FE83E5596}" sibTransId="{DE69C0A9-2425-4857-AC1F-A233ED08809B}"/>
    <dgm:cxn modelId="{0E6C3972-A0D5-40C6-AA69-2677697929A7}" type="presOf" srcId="{DEC25CDA-9441-42B7-B776-A66EAAD4E756}" destId="{3B9EF2B0-95F8-4231-AD6D-EF7A7827A0E7}" srcOrd="0" destOrd="0" presId="urn:microsoft.com/office/officeart/2018/2/layout/IconLabelDescriptionList"/>
    <dgm:cxn modelId="{2D5BC657-5711-47F9-848F-E17D6B9E3260}" srcId="{1B28DF2A-D269-4B9A-9671-6005C1A40811}" destId="{F4AE9A6E-48F8-4DC1-9846-9420C34E0570}" srcOrd="1" destOrd="0" parTransId="{6E6F1EA1-158F-4756-AF2B-710D8D2DB078}" sibTransId="{4CF750AC-2D69-4748-9B5A-0DEEC62C6E07}"/>
    <dgm:cxn modelId="{E01D5E79-F05F-4E94-BE75-5D2DB638B1AB}" type="presOf" srcId="{D0887037-443D-4C1F-81FB-C0A84928485B}" destId="{B0718E34-786F-4071-85E4-4EC17CA7F8EC}" srcOrd="0" destOrd="0" presId="urn:microsoft.com/office/officeart/2018/2/layout/IconLabelDescriptionList"/>
    <dgm:cxn modelId="{AC5A809B-631C-4B30-9A60-F4E4E2EC20DD}" type="presOf" srcId="{F4AE9A6E-48F8-4DC1-9846-9420C34E0570}" destId="{76B10AD4-D498-4ED6-9FB3-1BE2CFB8D12F}" srcOrd="0" destOrd="0" presId="urn:microsoft.com/office/officeart/2018/2/layout/IconLabelDescriptionList"/>
    <dgm:cxn modelId="{2630A2B3-6784-401D-BACB-F9697F063906}" srcId="{1B28DF2A-D269-4B9A-9671-6005C1A40811}" destId="{D0887037-443D-4C1F-81FB-C0A84928485B}" srcOrd="2" destOrd="0" parTransId="{567CD7A5-BF66-4205-BBF3-D0B0CB8DBB17}" sibTransId="{394FD3B2-A274-4181-B377-65EF440BAD89}"/>
    <dgm:cxn modelId="{920EBFCD-2CB9-468C-8123-DC3E62A49DCA}" type="presOf" srcId="{D1F26C85-1358-4194-8502-FE99AB58DE06}" destId="{7F1940C1-B993-4E60-9414-6440467C0940}" srcOrd="0" destOrd="0" presId="urn:microsoft.com/office/officeart/2018/2/layout/IconLabelDescriptionList"/>
    <dgm:cxn modelId="{C06415CF-84AD-4655-9FAE-21426FE8FC1D}" srcId="{1B28DF2A-D269-4B9A-9671-6005C1A40811}" destId="{29617B8F-9B99-44B8-BFED-1E3C41B6C3CD}" srcOrd="0" destOrd="0" parTransId="{9E9B360B-1EDC-43D9-AEC2-479E09089FE3}" sibTransId="{267E7E01-7D5E-4877-A1E1-2B6D7B647E71}"/>
    <dgm:cxn modelId="{0691CEF0-7474-4740-A2CA-055039A0F563}" type="presOf" srcId="{4D01812D-3316-4E77-9301-4516E0B975C7}" destId="{84C2072E-279A-4175-AE87-B7B4D2FA5FD1}" srcOrd="0" destOrd="0" presId="urn:microsoft.com/office/officeart/2018/2/layout/IconLabelDescriptionList"/>
    <dgm:cxn modelId="{91B4B1FC-EA89-41D5-9002-5FB208895F63}" srcId="{D0887037-443D-4C1F-81FB-C0A84928485B}" destId="{DEC25CDA-9441-42B7-B776-A66EAAD4E756}" srcOrd="0" destOrd="0" parTransId="{42B0DD70-C460-48FC-AA5D-68AD0C32D940}" sibTransId="{0711FE0B-1A7F-4347-975B-799C3012D4B1}"/>
    <dgm:cxn modelId="{EF778418-015C-484B-8DDC-4751B2DBCF1A}" type="presParOf" srcId="{B55655D2-ADB8-4B41-8160-5F519BD6985F}" destId="{0E5EC29B-8669-45DD-B108-5F7517543FB3}" srcOrd="0" destOrd="0" presId="urn:microsoft.com/office/officeart/2018/2/layout/IconLabelDescriptionList"/>
    <dgm:cxn modelId="{FB0B3C50-7210-4873-9A16-37F64DB9646E}" type="presParOf" srcId="{0E5EC29B-8669-45DD-B108-5F7517543FB3}" destId="{C8EF0387-467C-45B8-A8DC-1D8CDC20E22C}" srcOrd="0" destOrd="0" presId="urn:microsoft.com/office/officeart/2018/2/layout/IconLabelDescriptionList"/>
    <dgm:cxn modelId="{79FEB770-64A6-4570-90B7-C7FBD23C82AD}" type="presParOf" srcId="{0E5EC29B-8669-45DD-B108-5F7517543FB3}" destId="{04BD97F3-0399-4343-81A1-F89F0D9064F0}" srcOrd="1" destOrd="0" presId="urn:microsoft.com/office/officeart/2018/2/layout/IconLabelDescriptionList"/>
    <dgm:cxn modelId="{05EE55F2-50E7-4275-BCF2-86C595211B3A}" type="presParOf" srcId="{0E5EC29B-8669-45DD-B108-5F7517543FB3}" destId="{D46131D4-A0D6-4909-8042-C85ACCA907E4}" srcOrd="2" destOrd="0" presId="urn:microsoft.com/office/officeart/2018/2/layout/IconLabelDescriptionList"/>
    <dgm:cxn modelId="{28AE0681-D515-442D-A466-16D6B52F3C59}" type="presParOf" srcId="{0E5EC29B-8669-45DD-B108-5F7517543FB3}" destId="{8ACB26C5-4C25-4176-9DC2-737F9B5FFE9A}" srcOrd="3" destOrd="0" presId="urn:microsoft.com/office/officeart/2018/2/layout/IconLabelDescriptionList"/>
    <dgm:cxn modelId="{7ED87CE2-47CA-489A-A1BE-CDAAEA593880}" type="presParOf" srcId="{0E5EC29B-8669-45DD-B108-5F7517543FB3}" destId="{7F1940C1-B993-4E60-9414-6440467C0940}" srcOrd="4" destOrd="0" presId="urn:microsoft.com/office/officeart/2018/2/layout/IconLabelDescriptionList"/>
    <dgm:cxn modelId="{57D00879-21EA-4CA2-981D-B59FC86CEF2A}" type="presParOf" srcId="{B55655D2-ADB8-4B41-8160-5F519BD6985F}" destId="{402CFB20-8E7B-4A43-AB4F-FED8807B3717}" srcOrd="1" destOrd="0" presId="urn:microsoft.com/office/officeart/2018/2/layout/IconLabelDescriptionList"/>
    <dgm:cxn modelId="{E7DBDE63-AF9C-4335-AF7F-FEA6C9BF7496}" type="presParOf" srcId="{B55655D2-ADB8-4B41-8160-5F519BD6985F}" destId="{CC4B9699-C67D-43DB-8ECB-BB425A0D87DD}" srcOrd="2" destOrd="0" presId="urn:microsoft.com/office/officeart/2018/2/layout/IconLabelDescriptionList"/>
    <dgm:cxn modelId="{006F0BB3-5655-45D1-88DC-A6DE1E89AAE7}" type="presParOf" srcId="{CC4B9699-C67D-43DB-8ECB-BB425A0D87DD}" destId="{8B9DC1D7-7703-401F-9AA1-A7546FFA5D1C}" srcOrd="0" destOrd="0" presId="urn:microsoft.com/office/officeart/2018/2/layout/IconLabelDescriptionList"/>
    <dgm:cxn modelId="{269B44BC-5F34-4E74-BEA9-8F4903F312AE}" type="presParOf" srcId="{CC4B9699-C67D-43DB-8ECB-BB425A0D87DD}" destId="{8D87E0E9-F700-4BFF-9F66-CB5E631B0784}" srcOrd="1" destOrd="0" presId="urn:microsoft.com/office/officeart/2018/2/layout/IconLabelDescriptionList"/>
    <dgm:cxn modelId="{2EC19612-1DA9-4CEE-BAF3-D369191A5E71}" type="presParOf" srcId="{CC4B9699-C67D-43DB-8ECB-BB425A0D87DD}" destId="{76B10AD4-D498-4ED6-9FB3-1BE2CFB8D12F}" srcOrd="2" destOrd="0" presId="urn:microsoft.com/office/officeart/2018/2/layout/IconLabelDescriptionList"/>
    <dgm:cxn modelId="{33356BA1-C0FC-4D2B-8EA1-DD747829AE49}" type="presParOf" srcId="{CC4B9699-C67D-43DB-8ECB-BB425A0D87DD}" destId="{8CC8391F-59BC-4EE2-8F54-718331323625}" srcOrd="3" destOrd="0" presId="urn:microsoft.com/office/officeart/2018/2/layout/IconLabelDescriptionList"/>
    <dgm:cxn modelId="{3C809425-9859-4EC3-8898-211662B720F0}" type="presParOf" srcId="{CC4B9699-C67D-43DB-8ECB-BB425A0D87DD}" destId="{84C2072E-279A-4175-AE87-B7B4D2FA5FD1}" srcOrd="4" destOrd="0" presId="urn:microsoft.com/office/officeart/2018/2/layout/IconLabelDescriptionList"/>
    <dgm:cxn modelId="{45E7C36F-3E5B-4723-B34A-DD849605524B}" type="presParOf" srcId="{B55655D2-ADB8-4B41-8160-5F519BD6985F}" destId="{45E4A7D1-CFE5-4B0F-BF2F-627FCB86BAE8}" srcOrd="3" destOrd="0" presId="urn:microsoft.com/office/officeart/2018/2/layout/IconLabelDescriptionList"/>
    <dgm:cxn modelId="{86A634EB-E196-4A21-BAEA-D85163E2DBA7}" type="presParOf" srcId="{B55655D2-ADB8-4B41-8160-5F519BD6985F}" destId="{6502CBCB-63F6-4A63-BB1A-3BF2A53817F1}" srcOrd="4" destOrd="0" presId="urn:microsoft.com/office/officeart/2018/2/layout/IconLabelDescriptionList"/>
    <dgm:cxn modelId="{0991E02D-5AA9-4616-B247-32EEFEEE77EF}" type="presParOf" srcId="{6502CBCB-63F6-4A63-BB1A-3BF2A53817F1}" destId="{59150AC4-4CBC-46EC-A2CC-6A62E2EF12BF}" srcOrd="0" destOrd="0" presId="urn:microsoft.com/office/officeart/2018/2/layout/IconLabelDescriptionList"/>
    <dgm:cxn modelId="{2249E27C-033A-45F6-A5FE-6B8FA8B6E4B6}" type="presParOf" srcId="{6502CBCB-63F6-4A63-BB1A-3BF2A53817F1}" destId="{63844394-64CC-4D69-86FF-FC87CA356BEA}" srcOrd="1" destOrd="0" presId="urn:microsoft.com/office/officeart/2018/2/layout/IconLabelDescriptionList"/>
    <dgm:cxn modelId="{4EFEF91C-4914-4CF6-9655-5FA7BA80F697}" type="presParOf" srcId="{6502CBCB-63F6-4A63-BB1A-3BF2A53817F1}" destId="{B0718E34-786F-4071-85E4-4EC17CA7F8EC}" srcOrd="2" destOrd="0" presId="urn:microsoft.com/office/officeart/2018/2/layout/IconLabelDescriptionList"/>
    <dgm:cxn modelId="{E757D0A4-25E3-423F-8EA9-DE11389C65A2}" type="presParOf" srcId="{6502CBCB-63F6-4A63-BB1A-3BF2A53817F1}" destId="{AAE58552-B8F9-4816-9D7F-97AEEE47B0CF}" srcOrd="3" destOrd="0" presId="urn:microsoft.com/office/officeart/2018/2/layout/IconLabelDescriptionList"/>
    <dgm:cxn modelId="{9D4F19C8-8759-44E5-B221-525D5C5E5888}" type="presParOf" srcId="{6502CBCB-63F6-4A63-BB1A-3BF2A53817F1}" destId="{3B9EF2B0-95F8-4231-AD6D-EF7A7827A0E7}"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DE920CC-0729-4718-A009-3BBAF3D664B5}"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E905F9B5-9115-4EF3-B6CD-2D485FD0F208}">
      <dgm:prSet custT="1"/>
      <dgm:spPr/>
      <dgm:t>
        <a:bodyPr/>
        <a:lstStyle/>
        <a:p>
          <a:r>
            <a:rPr lang="en-US" sz="1600">
              <a:solidFill>
                <a:schemeClr val="tx1"/>
              </a:solidFill>
            </a:rPr>
            <a:t>Smaller chunks of effort</a:t>
          </a:r>
        </a:p>
      </dgm:t>
    </dgm:pt>
    <dgm:pt modelId="{A7809D25-B74D-45A3-8AA2-D6E0F609D4D4}" type="parTrans" cxnId="{1E18F806-1458-4D2B-BF61-938239B27C45}">
      <dgm:prSet/>
      <dgm:spPr/>
      <dgm:t>
        <a:bodyPr/>
        <a:lstStyle/>
        <a:p>
          <a:endParaRPr lang="en-US" sz="2000">
            <a:solidFill>
              <a:schemeClr val="tx1"/>
            </a:solidFill>
          </a:endParaRPr>
        </a:p>
      </dgm:t>
    </dgm:pt>
    <dgm:pt modelId="{CCB4250F-5652-4686-A0B0-5657CE0CBA54}" type="sibTrans" cxnId="{1E18F806-1458-4D2B-BF61-938239B27C45}">
      <dgm:prSet/>
      <dgm:spPr/>
      <dgm:t>
        <a:bodyPr/>
        <a:lstStyle/>
        <a:p>
          <a:endParaRPr lang="en-US" sz="2000">
            <a:solidFill>
              <a:schemeClr val="tx1"/>
            </a:solidFill>
          </a:endParaRPr>
        </a:p>
      </dgm:t>
    </dgm:pt>
    <dgm:pt modelId="{5E0B3EE8-F0E1-4BA2-9D76-61DFDD54BC86}">
      <dgm:prSet custT="1"/>
      <dgm:spPr/>
      <dgm:t>
        <a:bodyPr/>
        <a:lstStyle/>
        <a:p>
          <a:r>
            <a:rPr lang="en-US" sz="1600">
              <a:solidFill>
                <a:schemeClr val="tx1"/>
              </a:solidFill>
            </a:rPr>
            <a:t>In conjunction with normal dev flow</a:t>
          </a:r>
        </a:p>
      </dgm:t>
    </dgm:pt>
    <dgm:pt modelId="{7BE8286C-A418-4A5B-92E5-0F3D525B252A}" type="parTrans" cxnId="{25BB7BC8-58DF-40CF-ABA0-45303ECABDCB}">
      <dgm:prSet/>
      <dgm:spPr/>
      <dgm:t>
        <a:bodyPr/>
        <a:lstStyle/>
        <a:p>
          <a:endParaRPr lang="en-US" sz="2000">
            <a:solidFill>
              <a:schemeClr val="tx1"/>
            </a:solidFill>
          </a:endParaRPr>
        </a:p>
      </dgm:t>
    </dgm:pt>
    <dgm:pt modelId="{22138D92-F24E-45B9-A197-F445AECFEF17}" type="sibTrans" cxnId="{25BB7BC8-58DF-40CF-ABA0-45303ECABDCB}">
      <dgm:prSet/>
      <dgm:spPr/>
      <dgm:t>
        <a:bodyPr/>
        <a:lstStyle/>
        <a:p>
          <a:endParaRPr lang="en-US" sz="2000">
            <a:solidFill>
              <a:schemeClr val="tx1"/>
            </a:solidFill>
          </a:endParaRPr>
        </a:p>
      </dgm:t>
    </dgm:pt>
    <dgm:pt modelId="{66775DB0-31E9-4617-B862-14B7995B5854}">
      <dgm:prSet custT="1"/>
      <dgm:spPr/>
      <dgm:t>
        <a:bodyPr/>
        <a:lstStyle/>
        <a:p>
          <a:r>
            <a:rPr lang="en-US" sz="1600">
              <a:solidFill>
                <a:schemeClr val="tx1"/>
              </a:solidFill>
            </a:rPr>
            <a:t>Can work well across an API abstraction</a:t>
          </a:r>
        </a:p>
      </dgm:t>
    </dgm:pt>
    <dgm:pt modelId="{037C9CF9-5C9D-40F6-938C-80271A52AD6C}" type="parTrans" cxnId="{2368F7CD-FFDF-46F2-851A-85E1DB8E12DD}">
      <dgm:prSet/>
      <dgm:spPr/>
      <dgm:t>
        <a:bodyPr/>
        <a:lstStyle/>
        <a:p>
          <a:endParaRPr lang="en-US" sz="2000">
            <a:solidFill>
              <a:schemeClr val="tx1"/>
            </a:solidFill>
          </a:endParaRPr>
        </a:p>
      </dgm:t>
    </dgm:pt>
    <dgm:pt modelId="{CB5BD26A-E562-4A0A-B945-BC1C360FD5BF}" type="sibTrans" cxnId="{2368F7CD-FFDF-46F2-851A-85E1DB8E12DD}">
      <dgm:prSet/>
      <dgm:spPr/>
      <dgm:t>
        <a:bodyPr/>
        <a:lstStyle/>
        <a:p>
          <a:endParaRPr lang="en-US" sz="2000">
            <a:solidFill>
              <a:schemeClr val="tx1"/>
            </a:solidFill>
          </a:endParaRPr>
        </a:p>
      </dgm:t>
    </dgm:pt>
    <dgm:pt modelId="{7CE9FC07-B70A-4640-952F-3D8425D0182B}">
      <dgm:prSet custT="1"/>
      <dgm:spPr/>
      <dgm:t>
        <a:bodyPr/>
        <a:lstStyle/>
        <a:p>
          <a:r>
            <a:rPr lang="en-US" sz="1600">
              <a:solidFill>
                <a:schemeClr val="tx1"/>
              </a:solidFill>
            </a:rPr>
            <a:t>Often requires an architectural assessment</a:t>
          </a:r>
        </a:p>
      </dgm:t>
    </dgm:pt>
    <dgm:pt modelId="{94BA0F3F-0CC7-4C82-AA32-4930D6081017}" type="parTrans" cxnId="{BC2A783E-9E67-463B-ADE6-27C32AF3ED61}">
      <dgm:prSet/>
      <dgm:spPr/>
      <dgm:t>
        <a:bodyPr/>
        <a:lstStyle/>
        <a:p>
          <a:endParaRPr lang="en-US" sz="2000">
            <a:solidFill>
              <a:schemeClr val="tx1"/>
            </a:solidFill>
          </a:endParaRPr>
        </a:p>
      </dgm:t>
    </dgm:pt>
    <dgm:pt modelId="{A2383A9B-4039-4183-B668-60E3240DE647}" type="sibTrans" cxnId="{BC2A783E-9E67-463B-ADE6-27C32AF3ED61}">
      <dgm:prSet/>
      <dgm:spPr/>
      <dgm:t>
        <a:bodyPr/>
        <a:lstStyle/>
        <a:p>
          <a:endParaRPr lang="en-US" sz="2000">
            <a:solidFill>
              <a:schemeClr val="tx1"/>
            </a:solidFill>
          </a:endParaRPr>
        </a:p>
      </dgm:t>
    </dgm:pt>
    <dgm:pt modelId="{31690ABC-9416-46D6-884D-082A80FCC2A0}">
      <dgm:prSet custT="1"/>
      <dgm:spPr/>
      <dgm:t>
        <a:bodyPr/>
        <a:lstStyle/>
        <a:p>
          <a:r>
            <a:rPr lang="en-US" sz="1600">
              <a:solidFill>
                <a:schemeClr val="tx1"/>
              </a:solidFill>
            </a:rPr>
            <a:t>Can require code changes to other parts of legacy base (risky)</a:t>
          </a:r>
        </a:p>
      </dgm:t>
    </dgm:pt>
    <dgm:pt modelId="{A2060334-3B8F-4927-97BA-877D93BD0988}" type="parTrans" cxnId="{7394FAD2-8519-4AB4-9E9D-1FF40507D840}">
      <dgm:prSet/>
      <dgm:spPr/>
      <dgm:t>
        <a:bodyPr/>
        <a:lstStyle/>
        <a:p>
          <a:endParaRPr lang="en-US" sz="2000">
            <a:solidFill>
              <a:schemeClr val="tx1"/>
            </a:solidFill>
          </a:endParaRPr>
        </a:p>
      </dgm:t>
    </dgm:pt>
    <dgm:pt modelId="{6FC723BF-3A47-4304-8ED2-7C37D30275CB}" type="sibTrans" cxnId="{7394FAD2-8519-4AB4-9E9D-1FF40507D840}">
      <dgm:prSet/>
      <dgm:spPr/>
      <dgm:t>
        <a:bodyPr/>
        <a:lstStyle/>
        <a:p>
          <a:endParaRPr lang="en-US" sz="2000">
            <a:solidFill>
              <a:schemeClr val="tx1"/>
            </a:solidFill>
          </a:endParaRPr>
        </a:p>
      </dgm:t>
    </dgm:pt>
    <dgm:pt modelId="{E54385DD-7E3F-406B-98EB-3E965C03E86B}">
      <dgm:prSet custT="1"/>
      <dgm:spPr/>
      <dgm:t>
        <a:bodyPr/>
        <a:lstStyle/>
        <a:p>
          <a:r>
            <a:rPr lang="en-US" sz="1600">
              <a:solidFill>
                <a:schemeClr val="tx1"/>
              </a:solidFill>
            </a:rPr>
            <a:t>Happens more often than Re-Do projects</a:t>
          </a:r>
        </a:p>
      </dgm:t>
    </dgm:pt>
    <dgm:pt modelId="{63238E96-8A36-4E68-AC30-368DF35D7D09}" type="parTrans" cxnId="{7D4734A4-57B4-44CA-989D-11150F605E89}">
      <dgm:prSet/>
      <dgm:spPr/>
      <dgm:t>
        <a:bodyPr/>
        <a:lstStyle/>
        <a:p>
          <a:endParaRPr lang="en-US" sz="2000">
            <a:solidFill>
              <a:schemeClr val="tx1"/>
            </a:solidFill>
          </a:endParaRPr>
        </a:p>
      </dgm:t>
    </dgm:pt>
    <dgm:pt modelId="{8EE9117F-5301-4AEC-9E71-5934D5103B29}" type="sibTrans" cxnId="{7D4734A4-57B4-44CA-989D-11150F605E89}">
      <dgm:prSet/>
      <dgm:spPr/>
      <dgm:t>
        <a:bodyPr/>
        <a:lstStyle/>
        <a:p>
          <a:endParaRPr lang="en-US" sz="2000">
            <a:solidFill>
              <a:schemeClr val="tx1"/>
            </a:solidFill>
          </a:endParaRPr>
        </a:p>
      </dgm:t>
    </dgm:pt>
    <dgm:pt modelId="{E84E8025-A68B-4FA4-BC69-F8C4C1ACB148}">
      <dgm:prSet custT="1"/>
      <dgm:spPr/>
      <dgm:t>
        <a:bodyPr/>
        <a:lstStyle/>
        <a:p>
          <a:r>
            <a:rPr lang="en-US" sz="1600">
              <a:solidFill>
                <a:schemeClr val="tx1"/>
              </a:solidFill>
            </a:rPr>
            <a:t>Must insure end result is worth the effort!</a:t>
          </a:r>
        </a:p>
      </dgm:t>
    </dgm:pt>
    <dgm:pt modelId="{DE2E8375-E5F2-438C-BF57-9568E14242BE}" type="parTrans" cxnId="{5EABF600-27B4-43D6-9BEB-06161EA22FFC}">
      <dgm:prSet/>
      <dgm:spPr/>
      <dgm:t>
        <a:bodyPr/>
        <a:lstStyle/>
        <a:p>
          <a:endParaRPr lang="en-US" sz="2000">
            <a:solidFill>
              <a:schemeClr val="tx1"/>
            </a:solidFill>
          </a:endParaRPr>
        </a:p>
      </dgm:t>
    </dgm:pt>
    <dgm:pt modelId="{51FAF4F1-E08E-47D7-AD40-E53C1EA05AC7}" type="sibTrans" cxnId="{5EABF600-27B4-43D6-9BEB-06161EA22FFC}">
      <dgm:prSet/>
      <dgm:spPr/>
      <dgm:t>
        <a:bodyPr/>
        <a:lstStyle/>
        <a:p>
          <a:endParaRPr lang="en-US" sz="2000">
            <a:solidFill>
              <a:schemeClr val="tx1"/>
            </a:solidFill>
          </a:endParaRPr>
        </a:p>
      </dgm:t>
    </dgm:pt>
    <dgm:pt modelId="{84C19291-6674-4430-96CC-05A086319646}" type="pres">
      <dgm:prSet presAssocID="{BDE920CC-0729-4718-A009-3BBAF3D664B5}" presName="linear" presStyleCnt="0">
        <dgm:presLayoutVars>
          <dgm:dir/>
          <dgm:animLvl val="lvl"/>
          <dgm:resizeHandles val="exact"/>
        </dgm:presLayoutVars>
      </dgm:prSet>
      <dgm:spPr/>
    </dgm:pt>
    <dgm:pt modelId="{176AEC08-A9B3-4903-ADB7-5B780C602FC7}" type="pres">
      <dgm:prSet presAssocID="{E905F9B5-9115-4EF3-B6CD-2D485FD0F208}" presName="parentLin" presStyleCnt="0"/>
      <dgm:spPr/>
    </dgm:pt>
    <dgm:pt modelId="{FF04EAC2-1148-464F-A6DA-DB3AEC1981D3}" type="pres">
      <dgm:prSet presAssocID="{E905F9B5-9115-4EF3-B6CD-2D485FD0F208}" presName="parentLeftMargin" presStyleLbl="node1" presStyleIdx="0" presStyleCnt="6"/>
      <dgm:spPr/>
    </dgm:pt>
    <dgm:pt modelId="{42A23007-565E-4583-9620-D8CD7BD631F0}" type="pres">
      <dgm:prSet presAssocID="{E905F9B5-9115-4EF3-B6CD-2D485FD0F208}" presName="parentText" presStyleLbl="node1" presStyleIdx="0" presStyleCnt="6">
        <dgm:presLayoutVars>
          <dgm:chMax val="0"/>
          <dgm:bulletEnabled val="1"/>
        </dgm:presLayoutVars>
      </dgm:prSet>
      <dgm:spPr/>
    </dgm:pt>
    <dgm:pt modelId="{ED27397E-A3BF-43FE-B83B-F625923C419D}" type="pres">
      <dgm:prSet presAssocID="{E905F9B5-9115-4EF3-B6CD-2D485FD0F208}" presName="negativeSpace" presStyleCnt="0"/>
      <dgm:spPr/>
    </dgm:pt>
    <dgm:pt modelId="{6512F1F5-D95B-4D79-BAD6-D715045521D4}" type="pres">
      <dgm:prSet presAssocID="{E905F9B5-9115-4EF3-B6CD-2D485FD0F208}" presName="childText" presStyleLbl="conFgAcc1" presStyleIdx="0" presStyleCnt="6">
        <dgm:presLayoutVars>
          <dgm:bulletEnabled val="1"/>
        </dgm:presLayoutVars>
      </dgm:prSet>
      <dgm:spPr/>
    </dgm:pt>
    <dgm:pt modelId="{F98EE5CE-3AB2-46E3-84FB-0285D36A097E}" type="pres">
      <dgm:prSet presAssocID="{CCB4250F-5652-4686-A0B0-5657CE0CBA54}" presName="spaceBetweenRectangles" presStyleCnt="0"/>
      <dgm:spPr/>
    </dgm:pt>
    <dgm:pt modelId="{B0F60311-45B9-4809-8756-566D514A63EB}" type="pres">
      <dgm:prSet presAssocID="{5E0B3EE8-F0E1-4BA2-9D76-61DFDD54BC86}" presName="parentLin" presStyleCnt="0"/>
      <dgm:spPr/>
    </dgm:pt>
    <dgm:pt modelId="{2D7D0F3B-F497-47EE-97F8-FAAEFAA87EE4}" type="pres">
      <dgm:prSet presAssocID="{5E0B3EE8-F0E1-4BA2-9D76-61DFDD54BC86}" presName="parentLeftMargin" presStyleLbl="node1" presStyleIdx="0" presStyleCnt="6"/>
      <dgm:spPr/>
    </dgm:pt>
    <dgm:pt modelId="{9503BDF2-91D5-4BE0-863C-3DAE51C2E1BE}" type="pres">
      <dgm:prSet presAssocID="{5E0B3EE8-F0E1-4BA2-9D76-61DFDD54BC86}" presName="parentText" presStyleLbl="node1" presStyleIdx="1" presStyleCnt="6">
        <dgm:presLayoutVars>
          <dgm:chMax val="0"/>
          <dgm:bulletEnabled val="1"/>
        </dgm:presLayoutVars>
      </dgm:prSet>
      <dgm:spPr/>
    </dgm:pt>
    <dgm:pt modelId="{29AE24C1-6EF0-40C9-9669-DADDE476F00F}" type="pres">
      <dgm:prSet presAssocID="{5E0B3EE8-F0E1-4BA2-9D76-61DFDD54BC86}" presName="negativeSpace" presStyleCnt="0"/>
      <dgm:spPr/>
    </dgm:pt>
    <dgm:pt modelId="{50E9AA27-424B-4F58-B585-8FAC3BBC9363}" type="pres">
      <dgm:prSet presAssocID="{5E0B3EE8-F0E1-4BA2-9D76-61DFDD54BC86}" presName="childText" presStyleLbl="conFgAcc1" presStyleIdx="1" presStyleCnt="6">
        <dgm:presLayoutVars>
          <dgm:bulletEnabled val="1"/>
        </dgm:presLayoutVars>
      </dgm:prSet>
      <dgm:spPr/>
    </dgm:pt>
    <dgm:pt modelId="{2DABBAAD-89FA-4F40-86A2-2876639BC6FD}" type="pres">
      <dgm:prSet presAssocID="{22138D92-F24E-45B9-A197-F445AECFEF17}" presName="spaceBetweenRectangles" presStyleCnt="0"/>
      <dgm:spPr/>
    </dgm:pt>
    <dgm:pt modelId="{898D202F-97A0-4AF6-A72B-DFB380741AEA}" type="pres">
      <dgm:prSet presAssocID="{66775DB0-31E9-4617-B862-14B7995B5854}" presName="parentLin" presStyleCnt="0"/>
      <dgm:spPr/>
    </dgm:pt>
    <dgm:pt modelId="{D91C6A96-CAC7-4269-BB1F-11BC7B8B31CA}" type="pres">
      <dgm:prSet presAssocID="{66775DB0-31E9-4617-B862-14B7995B5854}" presName="parentLeftMargin" presStyleLbl="node1" presStyleIdx="1" presStyleCnt="6"/>
      <dgm:spPr/>
    </dgm:pt>
    <dgm:pt modelId="{0232BA2E-0F81-4B76-ACBB-A35E9FF94B4A}" type="pres">
      <dgm:prSet presAssocID="{66775DB0-31E9-4617-B862-14B7995B5854}" presName="parentText" presStyleLbl="node1" presStyleIdx="2" presStyleCnt="6">
        <dgm:presLayoutVars>
          <dgm:chMax val="0"/>
          <dgm:bulletEnabled val="1"/>
        </dgm:presLayoutVars>
      </dgm:prSet>
      <dgm:spPr/>
    </dgm:pt>
    <dgm:pt modelId="{57F1C055-8967-4E80-9227-1114B25083D4}" type="pres">
      <dgm:prSet presAssocID="{66775DB0-31E9-4617-B862-14B7995B5854}" presName="negativeSpace" presStyleCnt="0"/>
      <dgm:spPr/>
    </dgm:pt>
    <dgm:pt modelId="{062BBCCC-E2F5-4FB7-B31F-FEFCCEB0E4E5}" type="pres">
      <dgm:prSet presAssocID="{66775DB0-31E9-4617-B862-14B7995B5854}" presName="childText" presStyleLbl="conFgAcc1" presStyleIdx="2" presStyleCnt="6">
        <dgm:presLayoutVars>
          <dgm:bulletEnabled val="1"/>
        </dgm:presLayoutVars>
      </dgm:prSet>
      <dgm:spPr/>
    </dgm:pt>
    <dgm:pt modelId="{AD5CD312-80DE-4221-8C63-76E0BD6297C8}" type="pres">
      <dgm:prSet presAssocID="{CB5BD26A-E562-4A0A-B945-BC1C360FD5BF}" presName="spaceBetweenRectangles" presStyleCnt="0"/>
      <dgm:spPr/>
    </dgm:pt>
    <dgm:pt modelId="{E0D539A5-D4BA-4424-9896-BF964FFAEE2F}" type="pres">
      <dgm:prSet presAssocID="{7CE9FC07-B70A-4640-952F-3D8425D0182B}" presName="parentLin" presStyleCnt="0"/>
      <dgm:spPr/>
    </dgm:pt>
    <dgm:pt modelId="{C2CCE341-386E-40A0-9BA7-59455884A877}" type="pres">
      <dgm:prSet presAssocID="{7CE9FC07-B70A-4640-952F-3D8425D0182B}" presName="parentLeftMargin" presStyleLbl="node1" presStyleIdx="2" presStyleCnt="6"/>
      <dgm:spPr/>
    </dgm:pt>
    <dgm:pt modelId="{12C99955-F3B0-49EB-9796-1C1AE87931E5}" type="pres">
      <dgm:prSet presAssocID="{7CE9FC07-B70A-4640-952F-3D8425D0182B}" presName="parentText" presStyleLbl="node1" presStyleIdx="3" presStyleCnt="6">
        <dgm:presLayoutVars>
          <dgm:chMax val="0"/>
          <dgm:bulletEnabled val="1"/>
        </dgm:presLayoutVars>
      </dgm:prSet>
      <dgm:spPr/>
    </dgm:pt>
    <dgm:pt modelId="{B6DAA591-C1FC-46EF-9102-8B5FAAB057E5}" type="pres">
      <dgm:prSet presAssocID="{7CE9FC07-B70A-4640-952F-3D8425D0182B}" presName="negativeSpace" presStyleCnt="0"/>
      <dgm:spPr/>
    </dgm:pt>
    <dgm:pt modelId="{42F74043-F28C-4710-B422-A28B2CD860DD}" type="pres">
      <dgm:prSet presAssocID="{7CE9FC07-B70A-4640-952F-3D8425D0182B}" presName="childText" presStyleLbl="conFgAcc1" presStyleIdx="3" presStyleCnt="6">
        <dgm:presLayoutVars>
          <dgm:bulletEnabled val="1"/>
        </dgm:presLayoutVars>
      </dgm:prSet>
      <dgm:spPr/>
    </dgm:pt>
    <dgm:pt modelId="{FD398C08-3338-4D62-AE76-838BAB8FE087}" type="pres">
      <dgm:prSet presAssocID="{A2383A9B-4039-4183-B668-60E3240DE647}" presName="spaceBetweenRectangles" presStyleCnt="0"/>
      <dgm:spPr/>
    </dgm:pt>
    <dgm:pt modelId="{40AACC1E-43EE-4126-82BC-708B82D22E0F}" type="pres">
      <dgm:prSet presAssocID="{E54385DD-7E3F-406B-98EB-3E965C03E86B}" presName="parentLin" presStyleCnt="0"/>
      <dgm:spPr/>
    </dgm:pt>
    <dgm:pt modelId="{1ADB5423-5404-4C09-8F36-3A3716200C83}" type="pres">
      <dgm:prSet presAssocID="{E54385DD-7E3F-406B-98EB-3E965C03E86B}" presName="parentLeftMargin" presStyleLbl="node1" presStyleIdx="3" presStyleCnt="6"/>
      <dgm:spPr/>
    </dgm:pt>
    <dgm:pt modelId="{590EB8B3-582B-4A01-8168-50D13A77E024}" type="pres">
      <dgm:prSet presAssocID="{E54385DD-7E3F-406B-98EB-3E965C03E86B}" presName="parentText" presStyleLbl="node1" presStyleIdx="4" presStyleCnt="6">
        <dgm:presLayoutVars>
          <dgm:chMax val="0"/>
          <dgm:bulletEnabled val="1"/>
        </dgm:presLayoutVars>
      </dgm:prSet>
      <dgm:spPr/>
    </dgm:pt>
    <dgm:pt modelId="{7056CD0B-DCA6-45B2-8416-9951747AEBD5}" type="pres">
      <dgm:prSet presAssocID="{E54385DD-7E3F-406B-98EB-3E965C03E86B}" presName="negativeSpace" presStyleCnt="0"/>
      <dgm:spPr/>
    </dgm:pt>
    <dgm:pt modelId="{02E3D080-B319-4DB5-B25E-4FE50D2B5F3E}" type="pres">
      <dgm:prSet presAssocID="{E54385DD-7E3F-406B-98EB-3E965C03E86B}" presName="childText" presStyleLbl="conFgAcc1" presStyleIdx="4" presStyleCnt="6">
        <dgm:presLayoutVars>
          <dgm:bulletEnabled val="1"/>
        </dgm:presLayoutVars>
      </dgm:prSet>
      <dgm:spPr/>
    </dgm:pt>
    <dgm:pt modelId="{6C06FE97-AF94-448B-AF40-AD0AD3DD335B}" type="pres">
      <dgm:prSet presAssocID="{8EE9117F-5301-4AEC-9E71-5934D5103B29}" presName="spaceBetweenRectangles" presStyleCnt="0"/>
      <dgm:spPr/>
    </dgm:pt>
    <dgm:pt modelId="{766C3497-B2C9-405D-AF94-CF278E4D506D}" type="pres">
      <dgm:prSet presAssocID="{E84E8025-A68B-4FA4-BC69-F8C4C1ACB148}" presName="parentLin" presStyleCnt="0"/>
      <dgm:spPr/>
    </dgm:pt>
    <dgm:pt modelId="{2FC8A136-FAAF-4EC1-8067-B9ED07E325C0}" type="pres">
      <dgm:prSet presAssocID="{E84E8025-A68B-4FA4-BC69-F8C4C1ACB148}" presName="parentLeftMargin" presStyleLbl="node1" presStyleIdx="4" presStyleCnt="6"/>
      <dgm:spPr/>
    </dgm:pt>
    <dgm:pt modelId="{2E4BB451-DD5C-4038-9237-58D94DCACD23}" type="pres">
      <dgm:prSet presAssocID="{E84E8025-A68B-4FA4-BC69-F8C4C1ACB148}" presName="parentText" presStyleLbl="node1" presStyleIdx="5" presStyleCnt="6">
        <dgm:presLayoutVars>
          <dgm:chMax val="0"/>
          <dgm:bulletEnabled val="1"/>
        </dgm:presLayoutVars>
      </dgm:prSet>
      <dgm:spPr/>
    </dgm:pt>
    <dgm:pt modelId="{9CE31B4C-ED39-4A13-AFA7-B1B5CADB8967}" type="pres">
      <dgm:prSet presAssocID="{E84E8025-A68B-4FA4-BC69-F8C4C1ACB148}" presName="negativeSpace" presStyleCnt="0"/>
      <dgm:spPr/>
    </dgm:pt>
    <dgm:pt modelId="{D525C6A7-91F0-4F69-BF44-C53919F9640E}" type="pres">
      <dgm:prSet presAssocID="{E84E8025-A68B-4FA4-BC69-F8C4C1ACB148}" presName="childText" presStyleLbl="conFgAcc1" presStyleIdx="5" presStyleCnt="6">
        <dgm:presLayoutVars>
          <dgm:bulletEnabled val="1"/>
        </dgm:presLayoutVars>
      </dgm:prSet>
      <dgm:spPr/>
    </dgm:pt>
  </dgm:ptLst>
  <dgm:cxnLst>
    <dgm:cxn modelId="{5EABF600-27B4-43D6-9BEB-06161EA22FFC}" srcId="{BDE920CC-0729-4718-A009-3BBAF3D664B5}" destId="{E84E8025-A68B-4FA4-BC69-F8C4C1ACB148}" srcOrd="5" destOrd="0" parTransId="{DE2E8375-E5F2-438C-BF57-9568E14242BE}" sibTransId="{51FAF4F1-E08E-47D7-AD40-E53C1EA05AC7}"/>
    <dgm:cxn modelId="{1E18F806-1458-4D2B-BF61-938239B27C45}" srcId="{BDE920CC-0729-4718-A009-3BBAF3D664B5}" destId="{E905F9B5-9115-4EF3-B6CD-2D485FD0F208}" srcOrd="0" destOrd="0" parTransId="{A7809D25-B74D-45A3-8AA2-D6E0F609D4D4}" sibTransId="{CCB4250F-5652-4686-A0B0-5657CE0CBA54}"/>
    <dgm:cxn modelId="{D5646719-4CBA-4D54-BF52-9DD01A4C692A}" type="presOf" srcId="{66775DB0-31E9-4617-B862-14B7995B5854}" destId="{D91C6A96-CAC7-4269-BB1F-11BC7B8B31CA}" srcOrd="0" destOrd="0" presId="urn:microsoft.com/office/officeart/2005/8/layout/list1"/>
    <dgm:cxn modelId="{81C25E2F-DE8A-4C0F-B637-F8F5B2D6378C}" type="presOf" srcId="{E84E8025-A68B-4FA4-BC69-F8C4C1ACB148}" destId="{2FC8A136-FAAF-4EC1-8067-B9ED07E325C0}" srcOrd="0" destOrd="0" presId="urn:microsoft.com/office/officeart/2005/8/layout/list1"/>
    <dgm:cxn modelId="{BC2A783E-9E67-463B-ADE6-27C32AF3ED61}" srcId="{BDE920CC-0729-4718-A009-3BBAF3D664B5}" destId="{7CE9FC07-B70A-4640-952F-3D8425D0182B}" srcOrd="3" destOrd="0" parTransId="{94BA0F3F-0CC7-4C82-AA32-4930D6081017}" sibTransId="{A2383A9B-4039-4183-B668-60E3240DE647}"/>
    <dgm:cxn modelId="{F9C14E41-29DB-4BB1-860A-AC4D913D4424}" type="presOf" srcId="{5E0B3EE8-F0E1-4BA2-9D76-61DFDD54BC86}" destId="{2D7D0F3B-F497-47EE-97F8-FAAEFAA87EE4}" srcOrd="0" destOrd="0" presId="urn:microsoft.com/office/officeart/2005/8/layout/list1"/>
    <dgm:cxn modelId="{90AB3945-0DA0-46C5-97E9-99796B82671F}" type="presOf" srcId="{7CE9FC07-B70A-4640-952F-3D8425D0182B}" destId="{12C99955-F3B0-49EB-9796-1C1AE87931E5}" srcOrd="1" destOrd="0" presId="urn:microsoft.com/office/officeart/2005/8/layout/list1"/>
    <dgm:cxn modelId="{3253FC56-6D21-4C47-958F-CE2C2E4A8C20}" type="presOf" srcId="{E905F9B5-9115-4EF3-B6CD-2D485FD0F208}" destId="{42A23007-565E-4583-9620-D8CD7BD631F0}" srcOrd="1" destOrd="0" presId="urn:microsoft.com/office/officeart/2005/8/layout/list1"/>
    <dgm:cxn modelId="{8B3F0E59-8A5E-4E4F-A88D-C881BD948005}" type="presOf" srcId="{BDE920CC-0729-4718-A009-3BBAF3D664B5}" destId="{84C19291-6674-4430-96CC-05A086319646}" srcOrd="0" destOrd="0" presId="urn:microsoft.com/office/officeart/2005/8/layout/list1"/>
    <dgm:cxn modelId="{2EF91F89-1765-45B6-9D0B-471CC9D7A074}" type="presOf" srcId="{E84E8025-A68B-4FA4-BC69-F8C4C1ACB148}" destId="{2E4BB451-DD5C-4038-9237-58D94DCACD23}" srcOrd="1" destOrd="0" presId="urn:microsoft.com/office/officeart/2005/8/layout/list1"/>
    <dgm:cxn modelId="{D8AB1990-D024-4455-80F3-A85470F511A0}" type="presOf" srcId="{31690ABC-9416-46D6-884D-082A80FCC2A0}" destId="{42F74043-F28C-4710-B422-A28B2CD860DD}" srcOrd="0" destOrd="0" presId="urn:microsoft.com/office/officeart/2005/8/layout/list1"/>
    <dgm:cxn modelId="{A2149A95-65E0-417C-9514-62C2B320C04E}" type="presOf" srcId="{E54385DD-7E3F-406B-98EB-3E965C03E86B}" destId="{1ADB5423-5404-4C09-8F36-3A3716200C83}" srcOrd="0" destOrd="0" presId="urn:microsoft.com/office/officeart/2005/8/layout/list1"/>
    <dgm:cxn modelId="{7D4734A4-57B4-44CA-989D-11150F605E89}" srcId="{BDE920CC-0729-4718-A009-3BBAF3D664B5}" destId="{E54385DD-7E3F-406B-98EB-3E965C03E86B}" srcOrd="4" destOrd="0" parTransId="{63238E96-8A36-4E68-AC30-368DF35D7D09}" sibTransId="{8EE9117F-5301-4AEC-9E71-5934D5103B29}"/>
    <dgm:cxn modelId="{8BB469AF-A4DD-4D10-B2EE-389D36EDCDBF}" type="presOf" srcId="{7CE9FC07-B70A-4640-952F-3D8425D0182B}" destId="{C2CCE341-386E-40A0-9BA7-59455884A877}" srcOrd="0" destOrd="0" presId="urn:microsoft.com/office/officeart/2005/8/layout/list1"/>
    <dgm:cxn modelId="{25BB7BC8-58DF-40CF-ABA0-45303ECABDCB}" srcId="{BDE920CC-0729-4718-A009-3BBAF3D664B5}" destId="{5E0B3EE8-F0E1-4BA2-9D76-61DFDD54BC86}" srcOrd="1" destOrd="0" parTransId="{7BE8286C-A418-4A5B-92E5-0F3D525B252A}" sibTransId="{22138D92-F24E-45B9-A197-F445AECFEF17}"/>
    <dgm:cxn modelId="{2368F7CD-FFDF-46F2-851A-85E1DB8E12DD}" srcId="{BDE920CC-0729-4718-A009-3BBAF3D664B5}" destId="{66775DB0-31E9-4617-B862-14B7995B5854}" srcOrd="2" destOrd="0" parTransId="{037C9CF9-5C9D-40F6-938C-80271A52AD6C}" sibTransId="{CB5BD26A-E562-4A0A-B945-BC1C360FD5BF}"/>
    <dgm:cxn modelId="{7394FAD2-8519-4AB4-9E9D-1FF40507D840}" srcId="{7CE9FC07-B70A-4640-952F-3D8425D0182B}" destId="{31690ABC-9416-46D6-884D-082A80FCC2A0}" srcOrd="0" destOrd="0" parTransId="{A2060334-3B8F-4927-97BA-877D93BD0988}" sibTransId="{6FC723BF-3A47-4304-8ED2-7C37D30275CB}"/>
    <dgm:cxn modelId="{38BC03D7-480F-487F-921D-AC7404B5AF1E}" type="presOf" srcId="{66775DB0-31E9-4617-B862-14B7995B5854}" destId="{0232BA2E-0F81-4B76-ACBB-A35E9FF94B4A}" srcOrd="1" destOrd="0" presId="urn:microsoft.com/office/officeart/2005/8/layout/list1"/>
    <dgm:cxn modelId="{299567D9-7E25-4DB3-9129-E0F245314F7F}" type="presOf" srcId="{E54385DD-7E3F-406B-98EB-3E965C03E86B}" destId="{590EB8B3-582B-4A01-8168-50D13A77E024}" srcOrd="1" destOrd="0" presId="urn:microsoft.com/office/officeart/2005/8/layout/list1"/>
    <dgm:cxn modelId="{6F8EE1F6-349C-423E-BA77-3C8290FB9B1F}" type="presOf" srcId="{E905F9B5-9115-4EF3-B6CD-2D485FD0F208}" destId="{FF04EAC2-1148-464F-A6DA-DB3AEC1981D3}" srcOrd="0" destOrd="0" presId="urn:microsoft.com/office/officeart/2005/8/layout/list1"/>
    <dgm:cxn modelId="{38713EFB-CA05-4663-B223-236016AA241F}" type="presOf" srcId="{5E0B3EE8-F0E1-4BA2-9D76-61DFDD54BC86}" destId="{9503BDF2-91D5-4BE0-863C-3DAE51C2E1BE}" srcOrd="1" destOrd="0" presId="urn:microsoft.com/office/officeart/2005/8/layout/list1"/>
    <dgm:cxn modelId="{504F87C6-5D84-4406-821B-C8FD724CAD5B}" type="presParOf" srcId="{84C19291-6674-4430-96CC-05A086319646}" destId="{176AEC08-A9B3-4903-ADB7-5B780C602FC7}" srcOrd="0" destOrd="0" presId="urn:microsoft.com/office/officeart/2005/8/layout/list1"/>
    <dgm:cxn modelId="{FA8BBBDE-7E15-4426-A9BD-60C026351B34}" type="presParOf" srcId="{176AEC08-A9B3-4903-ADB7-5B780C602FC7}" destId="{FF04EAC2-1148-464F-A6DA-DB3AEC1981D3}" srcOrd="0" destOrd="0" presId="urn:microsoft.com/office/officeart/2005/8/layout/list1"/>
    <dgm:cxn modelId="{3BEA200C-BADA-4568-B56E-15F98B4082D4}" type="presParOf" srcId="{176AEC08-A9B3-4903-ADB7-5B780C602FC7}" destId="{42A23007-565E-4583-9620-D8CD7BD631F0}" srcOrd="1" destOrd="0" presId="urn:microsoft.com/office/officeart/2005/8/layout/list1"/>
    <dgm:cxn modelId="{D711C9BA-9563-4361-A8AF-CDCAA2C4DDE2}" type="presParOf" srcId="{84C19291-6674-4430-96CC-05A086319646}" destId="{ED27397E-A3BF-43FE-B83B-F625923C419D}" srcOrd="1" destOrd="0" presId="urn:microsoft.com/office/officeart/2005/8/layout/list1"/>
    <dgm:cxn modelId="{3799ED49-2A08-46D7-B00A-EC0267863AA1}" type="presParOf" srcId="{84C19291-6674-4430-96CC-05A086319646}" destId="{6512F1F5-D95B-4D79-BAD6-D715045521D4}" srcOrd="2" destOrd="0" presId="urn:microsoft.com/office/officeart/2005/8/layout/list1"/>
    <dgm:cxn modelId="{F961BA22-AC87-4CB8-8B20-984F17DF47DA}" type="presParOf" srcId="{84C19291-6674-4430-96CC-05A086319646}" destId="{F98EE5CE-3AB2-46E3-84FB-0285D36A097E}" srcOrd="3" destOrd="0" presId="urn:microsoft.com/office/officeart/2005/8/layout/list1"/>
    <dgm:cxn modelId="{1F1C1E54-B3D2-4307-8D14-06CA80A7D2A9}" type="presParOf" srcId="{84C19291-6674-4430-96CC-05A086319646}" destId="{B0F60311-45B9-4809-8756-566D514A63EB}" srcOrd="4" destOrd="0" presId="urn:microsoft.com/office/officeart/2005/8/layout/list1"/>
    <dgm:cxn modelId="{BF13263D-B22F-4289-BC69-930A6BEBDC24}" type="presParOf" srcId="{B0F60311-45B9-4809-8756-566D514A63EB}" destId="{2D7D0F3B-F497-47EE-97F8-FAAEFAA87EE4}" srcOrd="0" destOrd="0" presId="urn:microsoft.com/office/officeart/2005/8/layout/list1"/>
    <dgm:cxn modelId="{26FFD440-416B-4BB3-8A11-5FC883674594}" type="presParOf" srcId="{B0F60311-45B9-4809-8756-566D514A63EB}" destId="{9503BDF2-91D5-4BE0-863C-3DAE51C2E1BE}" srcOrd="1" destOrd="0" presId="urn:microsoft.com/office/officeart/2005/8/layout/list1"/>
    <dgm:cxn modelId="{2D01844E-05A5-40A1-B6B1-C773B2B61E5A}" type="presParOf" srcId="{84C19291-6674-4430-96CC-05A086319646}" destId="{29AE24C1-6EF0-40C9-9669-DADDE476F00F}" srcOrd="5" destOrd="0" presId="urn:microsoft.com/office/officeart/2005/8/layout/list1"/>
    <dgm:cxn modelId="{1A8E95E9-BCE0-4DCB-A227-93A0FEC112F6}" type="presParOf" srcId="{84C19291-6674-4430-96CC-05A086319646}" destId="{50E9AA27-424B-4F58-B585-8FAC3BBC9363}" srcOrd="6" destOrd="0" presId="urn:microsoft.com/office/officeart/2005/8/layout/list1"/>
    <dgm:cxn modelId="{189170E1-A35B-4067-B030-955A5398C265}" type="presParOf" srcId="{84C19291-6674-4430-96CC-05A086319646}" destId="{2DABBAAD-89FA-4F40-86A2-2876639BC6FD}" srcOrd="7" destOrd="0" presId="urn:microsoft.com/office/officeart/2005/8/layout/list1"/>
    <dgm:cxn modelId="{C3B2FAD6-59C7-4FA7-A150-73A3B22CB2E0}" type="presParOf" srcId="{84C19291-6674-4430-96CC-05A086319646}" destId="{898D202F-97A0-4AF6-A72B-DFB380741AEA}" srcOrd="8" destOrd="0" presId="urn:microsoft.com/office/officeart/2005/8/layout/list1"/>
    <dgm:cxn modelId="{D21C8AB7-FCDC-416A-ABE9-C8163DFE7D31}" type="presParOf" srcId="{898D202F-97A0-4AF6-A72B-DFB380741AEA}" destId="{D91C6A96-CAC7-4269-BB1F-11BC7B8B31CA}" srcOrd="0" destOrd="0" presId="urn:microsoft.com/office/officeart/2005/8/layout/list1"/>
    <dgm:cxn modelId="{371C16DF-0033-49BA-8DAD-A4B698E9AE28}" type="presParOf" srcId="{898D202F-97A0-4AF6-A72B-DFB380741AEA}" destId="{0232BA2E-0F81-4B76-ACBB-A35E9FF94B4A}" srcOrd="1" destOrd="0" presId="urn:microsoft.com/office/officeart/2005/8/layout/list1"/>
    <dgm:cxn modelId="{EA551103-9417-430D-A6CD-1E734311152D}" type="presParOf" srcId="{84C19291-6674-4430-96CC-05A086319646}" destId="{57F1C055-8967-4E80-9227-1114B25083D4}" srcOrd="9" destOrd="0" presId="urn:microsoft.com/office/officeart/2005/8/layout/list1"/>
    <dgm:cxn modelId="{AF6ADE84-37CE-4763-BAE8-38D8E7927092}" type="presParOf" srcId="{84C19291-6674-4430-96CC-05A086319646}" destId="{062BBCCC-E2F5-4FB7-B31F-FEFCCEB0E4E5}" srcOrd="10" destOrd="0" presId="urn:microsoft.com/office/officeart/2005/8/layout/list1"/>
    <dgm:cxn modelId="{D41C493A-17F0-4C13-8E5A-37EC00B31981}" type="presParOf" srcId="{84C19291-6674-4430-96CC-05A086319646}" destId="{AD5CD312-80DE-4221-8C63-76E0BD6297C8}" srcOrd="11" destOrd="0" presId="urn:microsoft.com/office/officeart/2005/8/layout/list1"/>
    <dgm:cxn modelId="{B741E502-BB24-44AB-8058-251038B3FA61}" type="presParOf" srcId="{84C19291-6674-4430-96CC-05A086319646}" destId="{E0D539A5-D4BA-4424-9896-BF964FFAEE2F}" srcOrd="12" destOrd="0" presId="urn:microsoft.com/office/officeart/2005/8/layout/list1"/>
    <dgm:cxn modelId="{A421821C-C78A-40A4-AEEC-3D158A7514BB}" type="presParOf" srcId="{E0D539A5-D4BA-4424-9896-BF964FFAEE2F}" destId="{C2CCE341-386E-40A0-9BA7-59455884A877}" srcOrd="0" destOrd="0" presId="urn:microsoft.com/office/officeart/2005/8/layout/list1"/>
    <dgm:cxn modelId="{76796EE1-058A-4DF3-B7D5-641A08CE4A3F}" type="presParOf" srcId="{E0D539A5-D4BA-4424-9896-BF964FFAEE2F}" destId="{12C99955-F3B0-49EB-9796-1C1AE87931E5}" srcOrd="1" destOrd="0" presId="urn:microsoft.com/office/officeart/2005/8/layout/list1"/>
    <dgm:cxn modelId="{A99AC439-6C4A-4750-9871-29B5859B4C81}" type="presParOf" srcId="{84C19291-6674-4430-96CC-05A086319646}" destId="{B6DAA591-C1FC-46EF-9102-8B5FAAB057E5}" srcOrd="13" destOrd="0" presId="urn:microsoft.com/office/officeart/2005/8/layout/list1"/>
    <dgm:cxn modelId="{2CE5BC51-50B3-46ED-A97F-5F219451477D}" type="presParOf" srcId="{84C19291-6674-4430-96CC-05A086319646}" destId="{42F74043-F28C-4710-B422-A28B2CD860DD}" srcOrd="14" destOrd="0" presId="urn:microsoft.com/office/officeart/2005/8/layout/list1"/>
    <dgm:cxn modelId="{FF3C575F-4E05-4143-9B0E-06826A35EF19}" type="presParOf" srcId="{84C19291-6674-4430-96CC-05A086319646}" destId="{FD398C08-3338-4D62-AE76-838BAB8FE087}" srcOrd="15" destOrd="0" presId="urn:microsoft.com/office/officeart/2005/8/layout/list1"/>
    <dgm:cxn modelId="{86555C1D-3A6B-4C3C-93D1-7ABCE5AEC917}" type="presParOf" srcId="{84C19291-6674-4430-96CC-05A086319646}" destId="{40AACC1E-43EE-4126-82BC-708B82D22E0F}" srcOrd="16" destOrd="0" presId="urn:microsoft.com/office/officeart/2005/8/layout/list1"/>
    <dgm:cxn modelId="{F8811C6D-9835-456B-BD58-BBEA8F143C8D}" type="presParOf" srcId="{40AACC1E-43EE-4126-82BC-708B82D22E0F}" destId="{1ADB5423-5404-4C09-8F36-3A3716200C83}" srcOrd="0" destOrd="0" presId="urn:microsoft.com/office/officeart/2005/8/layout/list1"/>
    <dgm:cxn modelId="{8CAEC0E0-7303-410D-8BB3-401D28C5748E}" type="presParOf" srcId="{40AACC1E-43EE-4126-82BC-708B82D22E0F}" destId="{590EB8B3-582B-4A01-8168-50D13A77E024}" srcOrd="1" destOrd="0" presId="urn:microsoft.com/office/officeart/2005/8/layout/list1"/>
    <dgm:cxn modelId="{67B6F16F-496E-4169-B2C6-0A47D207763D}" type="presParOf" srcId="{84C19291-6674-4430-96CC-05A086319646}" destId="{7056CD0B-DCA6-45B2-8416-9951747AEBD5}" srcOrd="17" destOrd="0" presId="urn:microsoft.com/office/officeart/2005/8/layout/list1"/>
    <dgm:cxn modelId="{6BA68EB0-005D-432A-B8E9-97831A1CA601}" type="presParOf" srcId="{84C19291-6674-4430-96CC-05A086319646}" destId="{02E3D080-B319-4DB5-B25E-4FE50D2B5F3E}" srcOrd="18" destOrd="0" presId="urn:microsoft.com/office/officeart/2005/8/layout/list1"/>
    <dgm:cxn modelId="{270ACD12-750F-4F8B-89A8-C13CEC86A986}" type="presParOf" srcId="{84C19291-6674-4430-96CC-05A086319646}" destId="{6C06FE97-AF94-448B-AF40-AD0AD3DD335B}" srcOrd="19" destOrd="0" presId="urn:microsoft.com/office/officeart/2005/8/layout/list1"/>
    <dgm:cxn modelId="{4E92F3FF-4E94-42EF-8E58-6912B55CC33E}" type="presParOf" srcId="{84C19291-6674-4430-96CC-05A086319646}" destId="{766C3497-B2C9-405D-AF94-CF278E4D506D}" srcOrd="20" destOrd="0" presId="urn:microsoft.com/office/officeart/2005/8/layout/list1"/>
    <dgm:cxn modelId="{635DB74D-C7F2-41B1-AAE8-6C414FE62A56}" type="presParOf" srcId="{766C3497-B2C9-405D-AF94-CF278E4D506D}" destId="{2FC8A136-FAAF-4EC1-8067-B9ED07E325C0}" srcOrd="0" destOrd="0" presId="urn:microsoft.com/office/officeart/2005/8/layout/list1"/>
    <dgm:cxn modelId="{8132DFCA-BB71-4A3B-B4ED-AFCBC08CCA0D}" type="presParOf" srcId="{766C3497-B2C9-405D-AF94-CF278E4D506D}" destId="{2E4BB451-DD5C-4038-9237-58D94DCACD23}" srcOrd="1" destOrd="0" presId="urn:microsoft.com/office/officeart/2005/8/layout/list1"/>
    <dgm:cxn modelId="{0D5DBAE2-16EC-4465-8AB2-17BB61792AE3}" type="presParOf" srcId="{84C19291-6674-4430-96CC-05A086319646}" destId="{9CE31B4C-ED39-4A13-AFA7-B1B5CADB8967}" srcOrd="21" destOrd="0" presId="urn:microsoft.com/office/officeart/2005/8/layout/list1"/>
    <dgm:cxn modelId="{1BEFE2DD-57DC-4B93-B0A5-0B55B5A30BDB}" type="presParOf" srcId="{84C19291-6674-4430-96CC-05A086319646}" destId="{D525C6A7-91F0-4F69-BF44-C53919F9640E}"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5046BB5-5559-4BA2-8FB0-442B10EB625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82E1F23-04CC-47AA-9868-476EC35C2196}">
      <dgm:prSet custT="1"/>
      <dgm:spPr/>
      <dgm:t>
        <a:bodyPr/>
        <a:lstStyle/>
        <a:p>
          <a:r>
            <a:rPr lang="en-US" sz="1600"/>
            <a:t>While adding a new feature</a:t>
          </a:r>
        </a:p>
      </dgm:t>
    </dgm:pt>
    <dgm:pt modelId="{F6914C26-511E-4FA7-8113-ABB97C00A578}" type="parTrans" cxnId="{0A1BDD02-39C4-4437-8DAD-2BBDE8AFA24C}">
      <dgm:prSet/>
      <dgm:spPr/>
      <dgm:t>
        <a:bodyPr/>
        <a:lstStyle/>
        <a:p>
          <a:endParaRPr lang="en-US" sz="1600"/>
        </a:p>
      </dgm:t>
    </dgm:pt>
    <dgm:pt modelId="{9DE6F224-B72A-400E-93D4-7727F146F56B}" type="sibTrans" cxnId="{0A1BDD02-39C4-4437-8DAD-2BBDE8AFA24C}">
      <dgm:prSet/>
      <dgm:spPr/>
      <dgm:t>
        <a:bodyPr/>
        <a:lstStyle/>
        <a:p>
          <a:endParaRPr lang="en-US" sz="1600"/>
        </a:p>
      </dgm:t>
    </dgm:pt>
    <dgm:pt modelId="{6BFF8906-711F-47D4-BA3F-A7CA8CBE0464}">
      <dgm:prSet custT="1"/>
      <dgm:spPr/>
      <dgm:t>
        <a:bodyPr/>
        <a:lstStyle/>
        <a:p>
          <a:r>
            <a:rPr lang="en-US" sz="1600" dirty="0"/>
            <a:t>Any legacy function modified for the feature must be rewritten according to </a:t>
          </a:r>
          <a:br>
            <a:rPr lang="en-US" sz="1600" dirty="0"/>
          </a:br>
          <a:r>
            <a:rPr lang="en-US" sz="1600" dirty="0"/>
            <a:t>   quality plan</a:t>
          </a:r>
        </a:p>
      </dgm:t>
    </dgm:pt>
    <dgm:pt modelId="{76BA00D9-4EF1-4631-8473-584ADDB446EA}" type="parTrans" cxnId="{8CE6F20B-47F7-41FC-83F7-E6353C56F9B0}">
      <dgm:prSet/>
      <dgm:spPr/>
      <dgm:t>
        <a:bodyPr/>
        <a:lstStyle/>
        <a:p>
          <a:endParaRPr lang="en-US" sz="1600"/>
        </a:p>
      </dgm:t>
    </dgm:pt>
    <dgm:pt modelId="{616DAC89-C5CF-4984-B083-3B059F794727}" type="sibTrans" cxnId="{8CE6F20B-47F7-41FC-83F7-E6353C56F9B0}">
      <dgm:prSet/>
      <dgm:spPr/>
      <dgm:t>
        <a:bodyPr/>
        <a:lstStyle/>
        <a:p>
          <a:endParaRPr lang="en-US" sz="1600"/>
        </a:p>
      </dgm:t>
    </dgm:pt>
    <dgm:pt modelId="{2159171D-2740-4A16-9F93-3E40420C68F9}">
      <dgm:prSet custT="1"/>
      <dgm:spPr/>
      <dgm:t>
        <a:bodyPr/>
        <a:lstStyle/>
        <a:p>
          <a:r>
            <a:rPr lang="en-US" sz="1600"/>
            <a:t>Variable names</a:t>
          </a:r>
        </a:p>
      </dgm:t>
    </dgm:pt>
    <dgm:pt modelId="{8EFB6911-BF3C-4F85-849D-135C3CD53415}" type="parTrans" cxnId="{3F43EFEB-3D74-4405-9A58-342848577A6D}">
      <dgm:prSet/>
      <dgm:spPr/>
      <dgm:t>
        <a:bodyPr/>
        <a:lstStyle/>
        <a:p>
          <a:endParaRPr lang="en-US" sz="1600"/>
        </a:p>
      </dgm:t>
    </dgm:pt>
    <dgm:pt modelId="{36AF7775-3073-4B43-96F3-783175872EED}" type="sibTrans" cxnId="{3F43EFEB-3D74-4405-9A58-342848577A6D}">
      <dgm:prSet/>
      <dgm:spPr/>
      <dgm:t>
        <a:bodyPr/>
        <a:lstStyle/>
        <a:p>
          <a:endParaRPr lang="en-US" sz="1600"/>
        </a:p>
      </dgm:t>
    </dgm:pt>
    <dgm:pt modelId="{085DAFFD-507C-43E8-AE6E-5C0CCAE7BF6B}">
      <dgm:prSet custT="1"/>
      <dgm:spPr/>
      <dgm:t>
        <a:bodyPr/>
        <a:lstStyle/>
        <a:p>
          <a:r>
            <a:rPr lang="en-US" sz="1600"/>
            <a:t>Coding guidelines</a:t>
          </a:r>
        </a:p>
      </dgm:t>
    </dgm:pt>
    <dgm:pt modelId="{61FB12D0-4049-48F8-8CD2-D62F8F73E3D5}" type="parTrans" cxnId="{AF3EB6C1-1BA4-4D43-BD17-ED335E03851A}">
      <dgm:prSet/>
      <dgm:spPr/>
      <dgm:t>
        <a:bodyPr/>
        <a:lstStyle/>
        <a:p>
          <a:endParaRPr lang="en-US" sz="1600"/>
        </a:p>
      </dgm:t>
    </dgm:pt>
    <dgm:pt modelId="{94394B5F-5B85-4923-AC7D-830E627BD7FA}" type="sibTrans" cxnId="{AF3EB6C1-1BA4-4D43-BD17-ED335E03851A}">
      <dgm:prSet/>
      <dgm:spPr/>
      <dgm:t>
        <a:bodyPr/>
        <a:lstStyle/>
        <a:p>
          <a:endParaRPr lang="en-US" sz="1600"/>
        </a:p>
      </dgm:t>
    </dgm:pt>
    <dgm:pt modelId="{A64127C3-9C32-4D05-9ACB-EEF4B3F313BA}">
      <dgm:prSet custT="1"/>
      <dgm:spPr/>
      <dgm:t>
        <a:bodyPr/>
        <a:lstStyle/>
        <a:p>
          <a:r>
            <a:rPr lang="en-US" sz="1600"/>
            <a:t>Braces alignment</a:t>
          </a:r>
        </a:p>
      </dgm:t>
    </dgm:pt>
    <dgm:pt modelId="{2D8FBF0B-4AA1-4B02-AFE4-D6CFE56D185C}" type="parTrans" cxnId="{822F5271-A508-4C95-B2DF-E9C97733C145}">
      <dgm:prSet/>
      <dgm:spPr/>
      <dgm:t>
        <a:bodyPr/>
        <a:lstStyle/>
        <a:p>
          <a:endParaRPr lang="en-US" sz="1600"/>
        </a:p>
      </dgm:t>
    </dgm:pt>
    <dgm:pt modelId="{4B1DAD29-3780-4CF3-99AE-17B9F8D8D67D}" type="sibTrans" cxnId="{822F5271-A508-4C95-B2DF-E9C97733C145}">
      <dgm:prSet/>
      <dgm:spPr/>
      <dgm:t>
        <a:bodyPr/>
        <a:lstStyle/>
        <a:p>
          <a:endParaRPr lang="en-US" sz="1600"/>
        </a:p>
      </dgm:t>
    </dgm:pt>
    <dgm:pt modelId="{0A04309C-7883-4612-879D-AB44D13BE402}">
      <dgm:prSet custT="1"/>
      <dgm:spPr/>
      <dgm:t>
        <a:bodyPr/>
        <a:lstStyle/>
        <a:p>
          <a:r>
            <a:rPr lang="en-US" sz="1600"/>
            <a:t>Etc.</a:t>
          </a:r>
        </a:p>
      </dgm:t>
    </dgm:pt>
    <dgm:pt modelId="{4B7277A7-68E4-466D-9D57-AAE3E7097654}" type="parTrans" cxnId="{90259AB3-764E-4AA2-B275-4FC87B6EAF17}">
      <dgm:prSet/>
      <dgm:spPr/>
      <dgm:t>
        <a:bodyPr/>
        <a:lstStyle/>
        <a:p>
          <a:endParaRPr lang="en-US" sz="1600"/>
        </a:p>
      </dgm:t>
    </dgm:pt>
    <dgm:pt modelId="{98B83A3D-BB73-4245-B991-725AF18DBF95}" type="sibTrans" cxnId="{90259AB3-764E-4AA2-B275-4FC87B6EAF17}">
      <dgm:prSet/>
      <dgm:spPr/>
      <dgm:t>
        <a:bodyPr/>
        <a:lstStyle/>
        <a:p>
          <a:endParaRPr lang="en-US" sz="1600"/>
        </a:p>
      </dgm:t>
    </dgm:pt>
    <dgm:pt modelId="{353C7036-B7AA-4E9D-A8C7-CB73CD088C22}">
      <dgm:prSet custT="1"/>
      <dgm:spPr/>
      <dgm:t>
        <a:bodyPr/>
        <a:lstStyle/>
        <a:p>
          <a:r>
            <a:rPr lang="en-US" sz="1600"/>
            <a:t>Works well for support team also </a:t>
          </a:r>
          <a:br>
            <a:rPr lang="en-US" sz="1600"/>
          </a:br>
          <a:r>
            <a:rPr lang="en-US" sz="1600"/>
            <a:t>   (while fixing bugs)</a:t>
          </a:r>
        </a:p>
      </dgm:t>
    </dgm:pt>
    <dgm:pt modelId="{3C173F0C-D457-4198-8B5C-D707CC7AA0B7}" type="parTrans" cxnId="{A354F189-1292-45BC-A7BE-5AF4788C122B}">
      <dgm:prSet/>
      <dgm:spPr/>
      <dgm:t>
        <a:bodyPr/>
        <a:lstStyle/>
        <a:p>
          <a:endParaRPr lang="en-US" sz="1600"/>
        </a:p>
      </dgm:t>
    </dgm:pt>
    <dgm:pt modelId="{BD1804DB-C575-428F-BA1D-D4A7074EB421}" type="sibTrans" cxnId="{A354F189-1292-45BC-A7BE-5AF4788C122B}">
      <dgm:prSet/>
      <dgm:spPr/>
      <dgm:t>
        <a:bodyPr/>
        <a:lstStyle/>
        <a:p>
          <a:endParaRPr lang="en-US" sz="1600"/>
        </a:p>
      </dgm:t>
    </dgm:pt>
    <dgm:pt modelId="{1E27611A-F5B7-40F2-A2F5-A2CAFCB07C39}">
      <dgm:prSet custT="1"/>
      <dgm:spPr/>
      <dgm:t>
        <a:bodyPr/>
        <a:lstStyle/>
        <a:p>
          <a:r>
            <a:rPr lang="en-US" sz="1600"/>
            <a:t>CAUTION: may introduce bugs</a:t>
          </a:r>
        </a:p>
      </dgm:t>
    </dgm:pt>
    <dgm:pt modelId="{B87204C9-7EB2-439C-BD05-556069BDAC99}" type="parTrans" cxnId="{AD500DC9-9ED8-4351-825D-FD53F3571A08}">
      <dgm:prSet/>
      <dgm:spPr/>
      <dgm:t>
        <a:bodyPr/>
        <a:lstStyle/>
        <a:p>
          <a:endParaRPr lang="en-US" sz="1600"/>
        </a:p>
      </dgm:t>
    </dgm:pt>
    <dgm:pt modelId="{AF6952FA-B762-4F55-ABFD-513828BAE12A}" type="sibTrans" cxnId="{AD500DC9-9ED8-4351-825D-FD53F3571A08}">
      <dgm:prSet/>
      <dgm:spPr/>
      <dgm:t>
        <a:bodyPr/>
        <a:lstStyle/>
        <a:p>
          <a:endParaRPr lang="en-US" sz="1600"/>
        </a:p>
      </dgm:t>
    </dgm:pt>
    <dgm:pt modelId="{177E45FB-5458-4489-83DB-1D56363612AF}" type="pres">
      <dgm:prSet presAssocID="{55046BB5-5559-4BA2-8FB0-442B10EB625D}" presName="linear" presStyleCnt="0">
        <dgm:presLayoutVars>
          <dgm:dir/>
          <dgm:animLvl val="lvl"/>
          <dgm:resizeHandles val="exact"/>
        </dgm:presLayoutVars>
      </dgm:prSet>
      <dgm:spPr/>
    </dgm:pt>
    <dgm:pt modelId="{8DC83B41-3271-4BE7-A12F-9B9C57CB001F}" type="pres">
      <dgm:prSet presAssocID="{E82E1F23-04CC-47AA-9868-476EC35C2196}" presName="parentLin" presStyleCnt="0"/>
      <dgm:spPr/>
    </dgm:pt>
    <dgm:pt modelId="{C809D261-DF87-460D-AB38-CD3B3F1A5701}" type="pres">
      <dgm:prSet presAssocID="{E82E1F23-04CC-47AA-9868-476EC35C2196}" presName="parentLeftMargin" presStyleLbl="node1" presStyleIdx="0" presStyleCnt="4"/>
      <dgm:spPr/>
    </dgm:pt>
    <dgm:pt modelId="{516C9437-5499-4975-B3E2-E81E5449F063}" type="pres">
      <dgm:prSet presAssocID="{E82E1F23-04CC-47AA-9868-476EC35C2196}" presName="parentText" presStyleLbl="node1" presStyleIdx="0" presStyleCnt="4">
        <dgm:presLayoutVars>
          <dgm:chMax val="0"/>
          <dgm:bulletEnabled val="1"/>
        </dgm:presLayoutVars>
      </dgm:prSet>
      <dgm:spPr/>
    </dgm:pt>
    <dgm:pt modelId="{4CB85E89-877C-4AA5-B4CD-E586354FA658}" type="pres">
      <dgm:prSet presAssocID="{E82E1F23-04CC-47AA-9868-476EC35C2196}" presName="negativeSpace" presStyleCnt="0"/>
      <dgm:spPr/>
    </dgm:pt>
    <dgm:pt modelId="{F9115AAD-1712-4734-92A6-51A2C405922E}" type="pres">
      <dgm:prSet presAssocID="{E82E1F23-04CC-47AA-9868-476EC35C2196}" presName="childText" presStyleLbl="conFgAcc1" presStyleIdx="0" presStyleCnt="4">
        <dgm:presLayoutVars>
          <dgm:bulletEnabled val="1"/>
        </dgm:presLayoutVars>
      </dgm:prSet>
      <dgm:spPr/>
    </dgm:pt>
    <dgm:pt modelId="{4C99310B-475D-41B2-815E-9D6FC2AFB67A}" type="pres">
      <dgm:prSet presAssocID="{9DE6F224-B72A-400E-93D4-7727F146F56B}" presName="spaceBetweenRectangles" presStyleCnt="0"/>
      <dgm:spPr/>
    </dgm:pt>
    <dgm:pt modelId="{62BC27F3-5003-4205-BE7C-6096633056AB}" type="pres">
      <dgm:prSet presAssocID="{6BFF8906-711F-47D4-BA3F-A7CA8CBE0464}" presName="parentLin" presStyleCnt="0"/>
      <dgm:spPr/>
    </dgm:pt>
    <dgm:pt modelId="{CF7C64A7-6C99-444C-BE6A-B7C72EC0AD7A}" type="pres">
      <dgm:prSet presAssocID="{6BFF8906-711F-47D4-BA3F-A7CA8CBE0464}" presName="parentLeftMargin" presStyleLbl="node1" presStyleIdx="0" presStyleCnt="4"/>
      <dgm:spPr/>
    </dgm:pt>
    <dgm:pt modelId="{20015C98-AB2A-47C3-8995-B08ECBFEC03A}" type="pres">
      <dgm:prSet presAssocID="{6BFF8906-711F-47D4-BA3F-A7CA8CBE0464}" presName="parentText" presStyleLbl="node1" presStyleIdx="1" presStyleCnt="4" custScaleX="121272" custScaleY="173418">
        <dgm:presLayoutVars>
          <dgm:chMax val="0"/>
          <dgm:bulletEnabled val="1"/>
        </dgm:presLayoutVars>
      </dgm:prSet>
      <dgm:spPr/>
    </dgm:pt>
    <dgm:pt modelId="{F2BC0520-6F9E-49E7-967B-127D8937E322}" type="pres">
      <dgm:prSet presAssocID="{6BFF8906-711F-47D4-BA3F-A7CA8CBE0464}" presName="negativeSpace" presStyleCnt="0"/>
      <dgm:spPr/>
    </dgm:pt>
    <dgm:pt modelId="{0A62D809-A180-4443-91C1-8F6C19191DBA}" type="pres">
      <dgm:prSet presAssocID="{6BFF8906-711F-47D4-BA3F-A7CA8CBE0464}" presName="childText" presStyleLbl="conFgAcc1" presStyleIdx="1" presStyleCnt="4">
        <dgm:presLayoutVars>
          <dgm:bulletEnabled val="1"/>
        </dgm:presLayoutVars>
      </dgm:prSet>
      <dgm:spPr/>
    </dgm:pt>
    <dgm:pt modelId="{5CDE81E4-7BC1-465E-90A6-83C8FC8BC745}" type="pres">
      <dgm:prSet presAssocID="{616DAC89-C5CF-4984-B083-3B059F794727}" presName="spaceBetweenRectangles" presStyleCnt="0"/>
      <dgm:spPr/>
    </dgm:pt>
    <dgm:pt modelId="{6D35228E-C353-42E2-86E9-D401912C3AB1}" type="pres">
      <dgm:prSet presAssocID="{353C7036-B7AA-4E9D-A8C7-CB73CD088C22}" presName="parentLin" presStyleCnt="0"/>
      <dgm:spPr/>
    </dgm:pt>
    <dgm:pt modelId="{22BA99A7-C1BF-4FAC-8B62-6E32BFBC8BD6}" type="pres">
      <dgm:prSet presAssocID="{353C7036-B7AA-4E9D-A8C7-CB73CD088C22}" presName="parentLeftMargin" presStyleLbl="node1" presStyleIdx="1" presStyleCnt="4"/>
      <dgm:spPr/>
    </dgm:pt>
    <dgm:pt modelId="{D31D3AB7-6671-4A3D-8A8C-BBC5DF9A36E5}" type="pres">
      <dgm:prSet presAssocID="{353C7036-B7AA-4E9D-A8C7-CB73CD088C22}" presName="parentText" presStyleLbl="node1" presStyleIdx="2" presStyleCnt="4">
        <dgm:presLayoutVars>
          <dgm:chMax val="0"/>
          <dgm:bulletEnabled val="1"/>
        </dgm:presLayoutVars>
      </dgm:prSet>
      <dgm:spPr/>
    </dgm:pt>
    <dgm:pt modelId="{ACCFCBBA-6291-4445-99EE-0901C30D242D}" type="pres">
      <dgm:prSet presAssocID="{353C7036-B7AA-4E9D-A8C7-CB73CD088C22}" presName="negativeSpace" presStyleCnt="0"/>
      <dgm:spPr/>
    </dgm:pt>
    <dgm:pt modelId="{ACBCEC78-5844-4A14-88EA-00EB821F6800}" type="pres">
      <dgm:prSet presAssocID="{353C7036-B7AA-4E9D-A8C7-CB73CD088C22}" presName="childText" presStyleLbl="conFgAcc1" presStyleIdx="2" presStyleCnt="4">
        <dgm:presLayoutVars>
          <dgm:bulletEnabled val="1"/>
        </dgm:presLayoutVars>
      </dgm:prSet>
      <dgm:spPr/>
    </dgm:pt>
    <dgm:pt modelId="{4AF24FA2-F901-4F10-AFFB-2453D0007195}" type="pres">
      <dgm:prSet presAssocID="{BD1804DB-C575-428F-BA1D-D4A7074EB421}" presName="spaceBetweenRectangles" presStyleCnt="0"/>
      <dgm:spPr/>
    </dgm:pt>
    <dgm:pt modelId="{18E94462-3343-489C-919F-4396E7C5B036}" type="pres">
      <dgm:prSet presAssocID="{1E27611A-F5B7-40F2-A2F5-A2CAFCB07C39}" presName="parentLin" presStyleCnt="0"/>
      <dgm:spPr/>
    </dgm:pt>
    <dgm:pt modelId="{128E9DCF-AF27-456D-A06F-551D54D84F4C}" type="pres">
      <dgm:prSet presAssocID="{1E27611A-F5B7-40F2-A2F5-A2CAFCB07C39}" presName="parentLeftMargin" presStyleLbl="node1" presStyleIdx="2" presStyleCnt="4"/>
      <dgm:spPr/>
    </dgm:pt>
    <dgm:pt modelId="{EB8C2076-8A44-40F2-86BF-E4A8A5F41A17}" type="pres">
      <dgm:prSet presAssocID="{1E27611A-F5B7-40F2-A2F5-A2CAFCB07C39}" presName="parentText" presStyleLbl="node1" presStyleIdx="3" presStyleCnt="4">
        <dgm:presLayoutVars>
          <dgm:chMax val="0"/>
          <dgm:bulletEnabled val="1"/>
        </dgm:presLayoutVars>
      </dgm:prSet>
      <dgm:spPr/>
    </dgm:pt>
    <dgm:pt modelId="{BB39F312-6EE3-4B4E-A246-6DC1A106B7AC}" type="pres">
      <dgm:prSet presAssocID="{1E27611A-F5B7-40F2-A2F5-A2CAFCB07C39}" presName="negativeSpace" presStyleCnt="0"/>
      <dgm:spPr/>
    </dgm:pt>
    <dgm:pt modelId="{0D9B4DDA-DC13-4552-9423-2D8A87A17362}" type="pres">
      <dgm:prSet presAssocID="{1E27611A-F5B7-40F2-A2F5-A2CAFCB07C39}" presName="childText" presStyleLbl="conFgAcc1" presStyleIdx="3" presStyleCnt="4">
        <dgm:presLayoutVars>
          <dgm:bulletEnabled val="1"/>
        </dgm:presLayoutVars>
      </dgm:prSet>
      <dgm:spPr/>
    </dgm:pt>
  </dgm:ptLst>
  <dgm:cxnLst>
    <dgm:cxn modelId="{0A1BDD02-39C4-4437-8DAD-2BBDE8AFA24C}" srcId="{55046BB5-5559-4BA2-8FB0-442B10EB625D}" destId="{E82E1F23-04CC-47AA-9868-476EC35C2196}" srcOrd="0" destOrd="0" parTransId="{F6914C26-511E-4FA7-8113-ABB97C00A578}" sibTransId="{9DE6F224-B72A-400E-93D4-7727F146F56B}"/>
    <dgm:cxn modelId="{8CE6F20B-47F7-41FC-83F7-E6353C56F9B0}" srcId="{55046BB5-5559-4BA2-8FB0-442B10EB625D}" destId="{6BFF8906-711F-47D4-BA3F-A7CA8CBE0464}" srcOrd="1" destOrd="0" parTransId="{76BA00D9-4EF1-4631-8473-584ADDB446EA}" sibTransId="{616DAC89-C5CF-4984-B083-3B059F794727}"/>
    <dgm:cxn modelId="{F1C2A00E-69F7-48AE-B71C-E939E649F577}" type="presOf" srcId="{085DAFFD-507C-43E8-AE6E-5C0CCAE7BF6B}" destId="{0A62D809-A180-4443-91C1-8F6C19191DBA}" srcOrd="0" destOrd="1" presId="urn:microsoft.com/office/officeart/2005/8/layout/list1"/>
    <dgm:cxn modelId="{3EE93511-84FD-465C-AA5A-84C1C656731B}" type="presOf" srcId="{6BFF8906-711F-47D4-BA3F-A7CA8CBE0464}" destId="{CF7C64A7-6C99-444C-BE6A-B7C72EC0AD7A}" srcOrd="0" destOrd="0" presId="urn:microsoft.com/office/officeart/2005/8/layout/list1"/>
    <dgm:cxn modelId="{D6E3C01C-C817-46A5-931B-525A34137DFA}" type="presOf" srcId="{353C7036-B7AA-4E9D-A8C7-CB73CD088C22}" destId="{D31D3AB7-6671-4A3D-8A8C-BBC5DF9A36E5}" srcOrd="1" destOrd="0" presId="urn:microsoft.com/office/officeart/2005/8/layout/list1"/>
    <dgm:cxn modelId="{C7DEA52E-88C9-4FB2-9CE9-EEE6A7FF832E}" type="presOf" srcId="{A64127C3-9C32-4D05-9ACB-EEF4B3F313BA}" destId="{0A62D809-A180-4443-91C1-8F6C19191DBA}" srcOrd="0" destOrd="2" presId="urn:microsoft.com/office/officeart/2005/8/layout/list1"/>
    <dgm:cxn modelId="{BAF88A61-730C-45C7-9AD0-11A4B515B8CC}" type="presOf" srcId="{6BFF8906-711F-47D4-BA3F-A7CA8CBE0464}" destId="{20015C98-AB2A-47C3-8995-B08ECBFEC03A}" srcOrd="1" destOrd="0" presId="urn:microsoft.com/office/officeart/2005/8/layout/list1"/>
    <dgm:cxn modelId="{6742F664-7250-4AC6-924A-1EFEC281E522}" type="presOf" srcId="{353C7036-B7AA-4E9D-A8C7-CB73CD088C22}" destId="{22BA99A7-C1BF-4FAC-8B62-6E32BFBC8BD6}" srcOrd="0" destOrd="0" presId="urn:microsoft.com/office/officeart/2005/8/layout/list1"/>
    <dgm:cxn modelId="{4CEFE248-9169-489A-8217-90741A755756}" type="presOf" srcId="{2159171D-2740-4A16-9F93-3E40420C68F9}" destId="{0A62D809-A180-4443-91C1-8F6C19191DBA}" srcOrd="0" destOrd="0" presId="urn:microsoft.com/office/officeart/2005/8/layout/list1"/>
    <dgm:cxn modelId="{822F5271-A508-4C95-B2DF-E9C97733C145}" srcId="{6BFF8906-711F-47D4-BA3F-A7CA8CBE0464}" destId="{A64127C3-9C32-4D05-9ACB-EEF4B3F313BA}" srcOrd="2" destOrd="0" parTransId="{2D8FBF0B-4AA1-4B02-AFE4-D6CFE56D185C}" sibTransId="{4B1DAD29-3780-4CF3-99AE-17B9F8D8D67D}"/>
    <dgm:cxn modelId="{0F17E052-DF0D-4FB8-ABE5-1D450729C595}" type="presOf" srcId="{1E27611A-F5B7-40F2-A2F5-A2CAFCB07C39}" destId="{EB8C2076-8A44-40F2-86BF-E4A8A5F41A17}" srcOrd="1" destOrd="0" presId="urn:microsoft.com/office/officeart/2005/8/layout/list1"/>
    <dgm:cxn modelId="{C79DBE59-4BCC-43F2-B878-BF6270E4B1A2}" type="presOf" srcId="{E82E1F23-04CC-47AA-9868-476EC35C2196}" destId="{516C9437-5499-4975-B3E2-E81E5449F063}" srcOrd="1" destOrd="0" presId="urn:microsoft.com/office/officeart/2005/8/layout/list1"/>
    <dgm:cxn modelId="{A354F189-1292-45BC-A7BE-5AF4788C122B}" srcId="{55046BB5-5559-4BA2-8FB0-442B10EB625D}" destId="{353C7036-B7AA-4E9D-A8C7-CB73CD088C22}" srcOrd="2" destOrd="0" parTransId="{3C173F0C-D457-4198-8B5C-D707CC7AA0B7}" sibTransId="{BD1804DB-C575-428F-BA1D-D4A7074EB421}"/>
    <dgm:cxn modelId="{A8A288A0-2ABD-4B95-A922-29F5B8E3D10C}" type="presOf" srcId="{E82E1F23-04CC-47AA-9868-476EC35C2196}" destId="{C809D261-DF87-460D-AB38-CD3B3F1A5701}" srcOrd="0" destOrd="0" presId="urn:microsoft.com/office/officeart/2005/8/layout/list1"/>
    <dgm:cxn modelId="{911328B1-5E19-496E-BADF-37D594BD92E7}" type="presOf" srcId="{0A04309C-7883-4612-879D-AB44D13BE402}" destId="{0A62D809-A180-4443-91C1-8F6C19191DBA}" srcOrd="0" destOrd="3" presId="urn:microsoft.com/office/officeart/2005/8/layout/list1"/>
    <dgm:cxn modelId="{90259AB3-764E-4AA2-B275-4FC87B6EAF17}" srcId="{6BFF8906-711F-47D4-BA3F-A7CA8CBE0464}" destId="{0A04309C-7883-4612-879D-AB44D13BE402}" srcOrd="3" destOrd="0" parTransId="{4B7277A7-68E4-466D-9D57-AAE3E7097654}" sibTransId="{98B83A3D-BB73-4245-B991-725AF18DBF95}"/>
    <dgm:cxn modelId="{6D1B0BC1-5120-46EE-B812-25DAC145BCB3}" type="presOf" srcId="{55046BB5-5559-4BA2-8FB0-442B10EB625D}" destId="{177E45FB-5458-4489-83DB-1D56363612AF}" srcOrd="0" destOrd="0" presId="urn:microsoft.com/office/officeart/2005/8/layout/list1"/>
    <dgm:cxn modelId="{AF3EB6C1-1BA4-4D43-BD17-ED335E03851A}" srcId="{6BFF8906-711F-47D4-BA3F-A7CA8CBE0464}" destId="{085DAFFD-507C-43E8-AE6E-5C0CCAE7BF6B}" srcOrd="1" destOrd="0" parTransId="{61FB12D0-4049-48F8-8CD2-D62F8F73E3D5}" sibTransId="{94394B5F-5B85-4923-AC7D-830E627BD7FA}"/>
    <dgm:cxn modelId="{AD500DC9-9ED8-4351-825D-FD53F3571A08}" srcId="{55046BB5-5559-4BA2-8FB0-442B10EB625D}" destId="{1E27611A-F5B7-40F2-A2F5-A2CAFCB07C39}" srcOrd="3" destOrd="0" parTransId="{B87204C9-7EB2-439C-BD05-556069BDAC99}" sibTransId="{AF6952FA-B762-4F55-ABFD-513828BAE12A}"/>
    <dgm:cxn modelId="{51AEACD0-AE37-4D9D-9BE4-83D02B79A497}" type="presOf" srcId="{1E27611A-F5B7-40F2-A2F5-A2CAFCB07C39}" destId="{128E9DCF-AF27-456D-A06F-551D54D84F4C}" srcOrd="0" destOrd="0" presId="urn:microsoft.com/office/officeart/2005/8/layout/list1"/>
    <dgm:cxn modelId="{3F43EFEB-3D74-4405-9A58-342848577A6D}" srcId="{6BFF8906-711F-47D4-BA3F-A7CA8CBE0464}" destId="{2159171D-2740-4A16-9F93-3E40420C68F9}" srcOrd="0" destOrd="0" parTransId="{8EFB6911-BF3C-4F85-849D-135C3CD53415}" sibTransId="{36AF7775-3073-4B43-96F3-783175872EED}"/>
    <dgm:cxn modelId="{2E9813B1-8273-4760-914F-764F88649FE6}" type="presParOf" srcId="{177E45FB-5458-4489-83DB-1D56363612AF}" destId="{8DC83B41-3271-4BE7-A12F-9B9C57CB001F}" srcOrd="0" destOrd="0" presId="urn:microsoft.com/office/officeart/2005/8/layout/list1"/>
    <dgm:cxn modelId="{A9901B59-79D2-4B46-AFD4-595A082976EF}" type="presParOf" srcId="{8DC83B41-3271-4BE7-A12F-9B9C57CB001F}" destId="{C809D261-DF87-460D-AB38-CD3B3F1A5701}" srcOrd="0" destOrd="0" presId="urn:microsoft.com/office/officeart/2005/8/layout/list1"/>
    <dgm:cxn modelId="{A0E596D1-3CA1-4CC9-8326-4ACE783C79C2}" type="presParOf" srcId="{8DC83B41-3271-4BE7-A12F-9B9C57CB001F}" destId="{516C9437-5499-4975-B3E2-E81E5449F063}" srcOrd="1" destOrd="0" presId="urn:microsoft.com/office/officeart/2005/8/layout/list1"/>
    <dgm:cxn modelId="{6E278328-FC5A-41DC-8D67-7F56D8AEC795}" type="presParOf" srcId="{177E45FB-5458-4489-83DB-1D56363612AF}" destId="{4CB85E89-877C-4AA5-B4CD-E586354FA658}" srcOrd="1" destOrd="0" presId="urn:microsoft.com/office/officeart/2005/8/layout/list1"/>
    <dgm:cxn modelId="{5E217B95-FC30-41C3-BC50-EF7B8214FCAF}" type="presParOf" srcId="{177E45FB-5458-4489-83DB-1D56363612AF}" destId="{F9115AAD-1712-4734-92A6-51A2C405922E}" srcOrd="2" destOrd="0" presId="urn:microsoft.com/office/officeart/2005/8/layout/list1"/>
    <dgm:cxn modelId="{1CA53602-983C-45E1-84E1-66C1D66B68F7}" type="presParOf" srcId="{177E45FB-5458-4489-83DB-1D56363612AF}" destId="{4C99310B-475D-41B2-815E-9D6FC2AFB67A}" srcOrd="3" destOrd="0" presId="urn:microsoft.com/office/officeart/2005/8/layout/list1"/>
    <dgm:cxn modelId="{94DA3361-8992-41D6-9275-C39907D75BFD}" type="presParOf" srcId="{177E45FB-5458-4489-83DB-1D56363612AF}" destId="{62BC27F3-5003-4205-BE7C-6096633056AB}" srcOrd="4" destOrd="0" presId="urn:microsoft.com/office/officeart/2005/8/layout/list1"/>
    <dgm:cxn modelId="{886ECB42-E9E1-4145-B627-444FCD57C8BA}" type="presParOf" srcId="{62BC27F3-5003-4205-BE7C-6096633056AB}" destId="{CF7C64A7-6C99-444C-BE6A-B7C72EC0AD7A}" srcOrd="0" destOrd="0" presId="urn:microsoft.com/office/officeart/2005/8/layout/list1"/>
    <dgm:cxn modelId="{780C8916-51DF-4470-8343-29F08B6768DE}" type="presParOf" srcId="{62BC27F3-5003-4205-BE7C-6096633056AB}" destId="{20015C98-AB2A-47C3-8995-B08ECBFEC03A}" srcOrd="1" destOrd="0" presId="urn:microsoft.com/office/officeart/2005/8/layout/list1"/>
    <dgm:cxn modelId="{25D27DD8-55E2-4933-8E7D-EEB959FB0189}" type="presParOf" srcId="{177E45FB-5458-4489-83DB-1D56363612AF}" destId="{F2BC0520-6F9E-49E7-967B-127D8937E322}" srcOrd="5" destOrd="0" presId="urn:microsoft.com/office/officeart/2005/8/layout/list1"/>
    <dgm:cxn modelId="{B0F86956-B05A-4CCD-9B65-6570FB980971}" type="presParOf" srcId="{177E45FB-5458-4489-83DB-1D56363612AF}" destId="{0A62D809-A180-4443-91C1-8F6C19191DBA}" srcOrd="6" destOrd="0" presId="urn:microsoft.com/office/officeart/2005/8/layout/list1"/>
    <dgm:cxn modelId="{B06D932A-C5F5-4B81-9227-AC99001EFCDC}" type="presParOf" srcId="{177E45FB-5458-4489-83DB-1D56363612AF}" destId="{5CDE81E4-7BC1-465E-90A6-83C8FC8BC745}" srcOrd="7" destOrd="0" presId="urn:microsoft.com/office/officeart/2005/8/layout/list1"/>
    <dgm:cxn modelId="{CE02E166-7388-4BBD-9297-2A40F5FC2E92}" type="presParOf" srcId="{177E45FB-5458-4489-83DB-1D56363612AF}" destId="{6D35228E-C353-42E2-86E9-D401912C3AB1}" srcOrd="8" destOrd="0" presId="urn:microsoft.com/office/officeart/2005/8/layout/list1"/>
    <dgm:cxn modelId="{3ED25E0B-8A94-410D-8709-5EFAA3031AF6}" type="presParOf" srcId="{6D35228E-C353-42E2-86E9-D401912C3AB1}" destId="{22BA99A7-C1BF-4FAC-8B62-6E32BFBC8BD6}" srcOrd="0" destOrd="0" presId="urn:microsoft.com/office/officeart/2005/8/layout/list1"/>
    <dgm:cxn modelId="{29439003-9A96-45B1-9E6D-A8FDF1EA4466}" type="presParOf" srcId="{6D35228E-C353-42E2-86E9-D401912C3AB1}" destId="{D31D3AB7-6671-4A3D-8A8C-BBC5DF9A36E5}" srcOrd="1" destOrd="0" presId="urn:microsoft.com/office/officeart/2005/8/layout/list1"/>
    <dgm:cxn modelId="{73B00C24-B623-4ED5-B6A9-86E2DA2345C9}" type="presParOf" srcId="{177E45FB-5458-4489-83DB-1D56363612AF}" destId="{ACCFCBBA-6291-4445-99EE-0901C30D242D}" srcOrd="9" destOrd="0" presId="urn:microsoft.com/office/officeart/2005/8/layout/list1"/>
    <dgm:cxn modelId="{E4BDA220-5735-46BE-BC28-8AAF4CDEC1F4}" type="presParOf" srcId="{177E45FB-5458-4489-83DB-1D56363612AF}" destId="{ACBCEC78-5844-4A14-88EA-00EB821F6800}" srcOrd="10" destOrd="0" presId="urn:microsoft.com/office/officeart/2005/8/layout/list1"/>
    <dgm:cxn modelId="{FE726E9A-C28E-454C-BA14-F9FD92C84E03}" type="presParOf" srcId="{177E45FB-5458-4489-83DB-1D56363612AF}" destId="{4AF24FA2-F901-4F10-AFFB-2453D0007195}" srcOrd="11" destOrd="0" presId="urn:microsoft.com/office/officeart/2005/8/layout/list1"/>
    <dgm:cxn modelId="{80C16872-54BE-4FC0-B055-9E03A315A182}" type="presParOf" srcId="{177E45FB-5458-4489-83DB-1D56363612AF}" destId="{18E94462-3343-489C-919F-4396E7C5B036}" srcOrd="12" destOrd="0" presId="urn:microsoft.com/office/officeart/2005/8/layout/list1"/>
    <dgm:cxn modelId="{09964059-3F45-45AC-AF28-969A9737C85A}" type="presParOf" srcId="{18E94462-3343-489C-919F-4396E7C5B036}" destId="{128E9DCF-AF27-456D-A06F-551D54D84F4C}" srcOrd="0" destOrd="0" presId="urn:microsoft.com/office/officeart/2005/8/layout/list1"/>
    <dgm:cxn modelId="{87F91CD9-7A3A-42AC-8043-D54C68069F94}" type="presParOf" srcId="{18E94462-3343-489C-919F-4396E7C5B036}" destId="{EB8C2076-8A44-40F2-86BF-E4A8A5F41A17}" srcOrd="1" destOrd="0" presId="urn:microsoft.com/office/officeart/2005/8/layout/list1"/>
    <dgm:cxn modelId="{BA28ADB4-2A9F-4294-90FF-33944AFBFA43}" type="presParOf" srcId="{177E45FB-5458-4489-83DB-1D56363612AF}" destId="{BB39F312-6EE3-4B4E-A246-6DC1A106B7AC}" srcOrd="13" destOrd="0" presId="urn:microsoft.com/office/officeart/2005/8/layout/list1"/>
    <dgm:cxn modelId="{15814E17-4000-4201-AA4B-9D3F4F1D05D2}" type="presParOf" srcId="{177E45FB-5458-4489-83DB-1D56363612AF}" destId="{0D9B4DDA-DC13-4552-9423-2D8A87A17362}"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BF318B-4DD9-4055-879A-2D0E7F32875A}">
      <dsp:nvSpPr>
        <dsp:cNvPr id="0" name=""/>
        <dsp:cNvSpPr/>
      </dsp:nvSpPr>
      <dsp:spPr>
        <a:xfrm>
          <a:off x="0" y="393131"/>
          <a:ext cx="5040461" cy="12168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en-US" sz="2000" kern="1200" dirty="0"/>
            <a:t>As the process goes on, costs are rising and customer responsiveness is falling.</a:t>
          </a:r>
        </a:p>
      </dsp:txBody>
      <dsp:txXfrm>
        <a:off x="59399" y="452530"/>
        <a:ext cx="4921663" cy="1098002"/>
      </dsp:txXfrm>
    </dsp:sp>
    <dsp:sp modelId="{CBEA6EE6-579D-4926-975E-F63B3A1C64CA}">
      <dsp:nvSpPr>
        <dsp:cNvPr id="0" name=""/>
        <dsp:cNvSpPr/>
      </dsp:nvSpPr>
      <dsp:spPr>
        <a:xfrm>
          <a:off x="0" y="1797131"/>
          <a:ext cx="5040461" cy="12168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en-US" sz="2000" kern="1200" dirty="0"/>
            <a:t>Using an obscure/incomplete error message because it is too hard to figure out how to do it right.</a:t>
          </a:r>
        </a:p>
      </dsp:txBody>
      <dsp:txXfrm>
        <a:off x="59399" y="1856530"/>
        <a:ext cx="4921663" cy="1098002"/>
      </dsp:txXfrm>
    </dsp:sp>
    <dsp:sp modelId="{24F3BF49-7C00-4098-86C1-EA79A2FEC543}">
      <dsp:nvSpPr>
        <dsp:cNvPr id="0" name=""/>
        <dsp:cNvSpPr/>
      </dsp:nvSpPr>
      <dsp:spPr>
        <a:xfrm>
          <a:off x="0" y="3201131"/>
          <a:ext cx="5040461" cy="12168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en-US" sz="2000" kern="1200"/>
            <a:t>Rushing for a shippable product to meet to contract so getting something done in its own way.</a:t>
          </a:r>
        </a:p>
      </dsp:txBody>
      <dsp:txXfrm>
        <a:off x="59399" y="3260530"/>
        <a:ext cx="4921663" cy="1098002"/>
      </dsp:txXfrm>
    </dsp:sp>
    <dsp:sp modelId="{AF431038-00BF-42D3-AE9D-5A273BF81497}">
      <dsp:nvSpPr>
        <dsp:cNvPr id="0" name=""/>
        <dsp:cNvSpPr/>
      </dsp:nvSpPr>
      <dsp:spPr>
        <a:xfrm>
          <a:off x="0" y="4605131"/>
          <a:ext cx="5040461" cy="12168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en-US" sz="2000" kern="1200"/>
            <a:t>After a couple of years, the system is paralyzed and so it is even cheaper to develop a new one from scratch.</a:t>
          </a:r>
          <a:endParaRPr lang="en-US" sz="2000" kern="1200" dirty="0"/>
        </a:p>
      </dsp:txBody>
      <dsp:txXfrm>
        <a:off x="59399" y="4664530"/>
        <a:ext cx="4921663" cy="1098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91F9D3-9D6A-4698-94DD-FA9B11C4813D}">
      <dsp:nvSpPr>
        <dsp:cNvPr id="0" name=""/>
        <dsp:cNvSpPr/>
      </dsp:nvSpPr>
      <dsp:spPr>
        <a:xfrm>
          <a:off x="0" y="0"/>
          <a:ext cx="549517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070FA1-B814-4323-912F-9F351DD4DCC0}">
      <dsp:nvSpPr>
        <dsp:cNvPr id="0" name=""/>
        <dsp:cNvSpPr/>
      </dsp:nvSpPr>
      <dsp:spPr>
        <a:xfrm>
          <a:off x="0" y="0"/>
          <a:ext cx="5495171" cy="2942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The </a:t>
          </a:r>
          <a:r>
            <a:rPr lang="en-US" sz="2700" b="1" kern="1200" dirty="0"/>
            <a:t>cost associated with a lesser software system </a:t>
          </a:r>
          <a:r>
            <a:rPr lang="en-US" sz="2700" kern="1200" dirty="0"/>
            <a:t>that became difficult to maintain and improve. The debt within the system becomes a constant anchor on software productivity and impedes the ability to efficiently add new features. [3]</a:t>
          </a:r>
        </a:p>
      </dsp:txBody>
      <dsp:txXfrm>
        <a:off x="0" y="0"/>
        <a:ext cx="5495171" cy="2942712"/>
      </dsp:txXfrm>
    </dsp:sp>
    <dsp:sp modelId="{F8125A96-9E24-4F34-A219-135C61B966F8}">
      <dsp:nvSpPr>
        <dsp:cNvPr id="0" name=""/>
        <dsp:cNvSpPr/>
      </dsp:nvSpPr>
      <dsp:spPr>
        <a:xfrm>
          <a:off x="0" y="2942712"/>
          <a:ext cx="549517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0327B5-5461-4D14-8E31-BB29E3B8B5B7}">
      <dsp:nvSpPr>
        <dsp:cNvPr id="0" name=""/>
        <dsp:cNvSpPr/>
      </dsp:nvSpPr>
      <dsp:spPr>
        <a:xfrm>
          <a:off x="0" y="2942712"/>
          <a:ext cx="5495171" cy="2942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Delayed technical work that is incurred when </a:t>
          </a:r>
          <a:r>
            <a:rPr lang="en-US" sz="2700" b="1" kern="1200" dirty="0"/>
            <a:t>technical short cuts </a:t>
          </a:r>
          <a:r>
            <a:rPr lang="en-US" sz="2700" kern="1200" dirty="0"/>
            <a:t>are taken, usually in pursuit of calendar-driven software schedules. Just like financial debt, some technical debts can serve valuable business purposes. [1]</a:t>
          </a:r>
        </a:p>
      </dsp:txBody>
      <dsp:txXfrm>
        <a:off x="0" y="2942712"/>
        <a:ext cx="5495171" cy="29427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68DEE5-5AE8-4BED-99A6-CD3FDE2FD51E}">
      <dsp:nvSpPr>
        <dsp:cNvPr id="0" name=""/>
        <dsp:cNvSpPr/>
      </dsp:nvSpPr>
      <dsp:spPr>
        <a:xfrm>
          <a:off x="0" y="135679"/>
          <a:ext cx="8265621" cy="1998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Just like financial debt, there can be good reasons for technical debt—but it is important to know that going in, so debt does not get ahead of the team, slowing down progress and future deliveries.</a:t>
          </a:r>
        </a:p>
      </dsp:txBody>
      <dsp:txXfrm>
        <a:off x="97552" y="233231"/>
        <a:ext cx="8070517" cy="1803256"/>
      </dsp:txXfrm>
    </dsp:sp>
    <dsp:sp modelId="{A111826F-F4C4-4F7C-8993-ABB141F7B494}">
      <dsp:nvSpPr>
        <dsp:cNvPr id="0" name=""/>
        <dsp:cNvSpPr/>
      </dsp:nvSpPr>
      <dsp:spPr>
        <a:xfrm>
          <a:off x="0" y="2134040"/>
          <a:ext cx="8265621" cy="3245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433"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b="1" kern="1200" dirty="0"/>
            <a:t>A good reason </a:t>
          </a:r>
          <a:r>
            <a:rPr lang="en-US" sz="2200" kern="1200" dirty="0"/>
            <a:t>for incurring technical debt is often because a delivery is more important than the internal cleanliness of code or smoothness of functionality. If the product works for the user, despite not being the best or cleanest product, then delivery may behoove your company in terms of time to market, revenue, etc. If, however, business needs require perfect design, you will take your time to deliver a cleaner product.</a:t>
          </a:r>
        </a:p>
        <a:p>
          <a:pPr marL="228600" lvl="1" indent="-228600" algn="l" defTabSz="977900">
            <a:lnSpc>
              <a:spcPct val="90000"/>
            </a:lnSpc>
            <a:spcBef>
              <a:spcPct val="0"/>
            </a:spcBef>
            <a:spcAft>
              <a:spcPct val="20000"/>
            </a:spcAft>
            <a:buChar char="•"/>
          </a:pPr>
          <a:r>
            <a:rPr lang="en-US" sz="2200" b="1" kern="1200" dirty="0"/>
            <a:t>A bad reason </a:t>
          </a:r>
          <a:r>
            <a:rPr lang="en-US" sz="2200" kern="1200" dirty="0"/>
            <a:t>for incurring technical debt is because the team chose to focus on other areas that are more innovative or interesting but less important.</a:t>
          </a:r>
        </a:p>
      </dsp:txBody>
      <dsp:txXfrm>
        <a:off x="0" y="2134040"/>
        <a:ext cx="8265621" cy="32457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D1C652-1D5C-4D6E-9519-78DA94331AE4}">
      <dsp:nvSpPr>
        <dsp:cNvPr id="0" name=""/>
        <dsp:cNvSpPr/>
      </dsp:nvSpPr>
      <dsp:spPr>
        <a:xfrm>
          <a:off x="-93011" y="12111"/>
          <a:ext cx="5495172" cy="9320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346F60-DF40-441A-B231-955987AA5F9A}">
      <dsp:nvSpPr>
        <dsp:cNvPr id="0" name=""/>
        <dsp:cNvSpPr/>
      </dsp:nvSpPr>
      <dsp:spPr>
        <a:xfrm>
          <a:off x="188942" y="221829"/>
          <a:ext cx="512643" cy="5126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D5E9C9-0381-4149-920B-A7676378CC84}">
      <dsp:nvSpPr>
        <dsp:cNvPr id="0" name=""/>
        <dsp:cNvSpPr/>
      </dsp:nvSpPr>
      <dsp:spPr>
        <a:xfrm>
          <a:off x="983539" y="12111"/>
          <a:ext cx="2472827" cy="932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645" tIns="98645" rIns="98645" bIns="98645" numCol="1" spcCol="1270" anchor="ctr" anchorCtr="0">
          <a:noAutofit/>
        </a:bodyPr>
        <a:lstStyle/>
        <a:p>
          <a:pPr marL="0" lvl="0" indent="0" algn="l" defTabSz="889000">
            <a:lnSpc>
              <a:spcPct val="90000"/>
            </a:lnSpc>
            <a:spcBef>
              <a:spcPct val="0"/>
            </a:spcBef>
            <a:spcAft>
              <a:spcPct val="35000"/>
            </a:spcAft>
            <a:buNone/>
          </a:pPr>
          <a:r>
            <a:rPr lang="en-US" sz="2000" kern="1200" dirty="0"/>
            <a:t>Poor customer responsiveness</a:t>
          </a:r>
        </a:p>
      </dsp:txBody>
      <dsp:txXfrm>
        <a:off x="983539" y="12111"/>
        <a:ext cx="2472827" cy="932079"/>
      </dsp:txXfrm>
    </dsp:sp>
    <dsp:sp modelId="{DABFCD33-F8A7-415E-B824-184B8CC0E83C}">
      <dsp:nvSpPr>
        <dsp:cNvPr id="0" name=""/>
        <dsp:cNvSpPr/>
      </dsp:nvSpPr>
      <dsp:spPr>
        <a:xfrm>
          <a:off x="3456367" y="12111"/>
          <a:ext cx="1943687" cy="932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645" tIns="98645" rIns="98645" bIns="98645" numCol="1" spcCol="1270" anchor="ctr" anchorCtr="0">
          <a:noAutofit/>
        </a:bodyPr>
        <a:lstStyle/>
        <a:p>
          <a:pPr marL="0" lvl="0" indent="0" algn="l" defTabSz="711200">
            <a:lnSpc>
              <a:spcPct val="90000"/>
            </a:lnSpc>
            <a:spcBef>
              <a:spcPct val="0"/>
            </a:spcBef>
            <a:spcAft>
              <a:spcPct val="35000"/>
            </a:spcAft>
            <a:buNone/>
          </a:pPr>
          <a:r>
            <a:rPr lang="en-US" sz="1600" kern="1200" dirty="0"/>
            <a:t>Management – customers</a:t>
          </a:r>
        </a:p>
      </dsp:txBody>
      <dsp:txXfrm>
        <a:off x="3456367" y="12111"/>
        <a:ext cx="1943687" cy="932079"/>
      </dsp:txXfrm>
    </dsp:sp>
    <dsp:sp modelId="{AB69598D-6A8A-4DD4-A5F7-52E89507B4CD}">
      <dsp:nvSpPr>
        <dsp:cNvPr id="0" name=""/>
        <dsp:cNvSpPr/>
      </dsp:nvSpPr>
      <dsp:spPr>
        <a:xfrm>
          <a:off x="-93011" y="1177211"/>
          <a:ext cx="5495172" cy="9320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CEF52B-E7C0-4EB8-B78C-229874D9CFCD}">
      <dsp:nvSpPr>
        <dsp:cNvPr id="0" name=""/>
        <dsp:cNvSpPr/>
      </dsp:nvSpPr>
      <dsp:spPr>
        <a:xfrm>
          <a:off x="188942" y="1386929"/>
          <a:ext cx="512643" cy="5126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231F14-E3DD-4BC2-989B-3009E6E7060F}">
      <dsp:nvSpPr>
        <dsp:cNvPr id="0" name=""/>
        <dsp:cNvSpPr/>
      </dsp:nvSpPr>
      <dsp:spPr>
        <a:xfrm>
          <a:off x="983539" y="1177211"/>
          <a:ext cx="2472827" cy="932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645" tIns="98645" rIns="98645" bIns="98645" numCol="1" spcCol="1270" anchor="ctr" anchorCtr="0">
          <a:noAutofit/>
        </a:bodyPr>
        <a:lstStyle/>
        <a:p>
          <a:pPr marL="0" lvl="0" indent="0" algn="l" defTabSz="889000">
            <a:lnSpc>
              <a:spcPct val="90000"/>
            </a:lnSpc>
            <a:spcBef>
              <a:spcPct val="0"/>
            </a:spcBef>
            <a:spcAft>
              <a:spcPct val="35000"/>
            </a:spcAft>
            <a:buNone/>
          </a:pPr>
          <a:r>
            <a:rPr lang="en-US" sz="2000" kern="1200" dirty="0"/>
            <a:t>Long delivery times</a:t>
          </a:r>
        </a:p>
      </dsp:txBody>
      <dsp:txXfrm>
        <a:off x="983539" y="1177211"/>
        <a:ext cx="2472827" cy="932079"/>
      </dsp:txXfrm>
    </dsp:sp>
    <dsp:sp modelId="{2008438F-F17A-4F01-94D4-13141274BDEF}">
      <dsp:nvSpPr>
        <dsp:cNvPr id="0" name=""/>
        <dsp:cNvSpPr/>
      </dsp:nvSpPr>
      <dsp:spPr>
        <a:xfrm>
          <a:off x="3456367" y="1177211"/>
          <a:ext cx="1943687" cy="932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645" tIns="98645" rIns="98645" bIns="98645" numCol="1" spcCol="1270" anchor="ctr" anchorCtr="0">
          <a:noAutofit/>
        </a:bodyPr>
        <a:lstStyle/>
        <a:p>
          <a:pPr marL="0" lvl="0" indent="0" algn="l" defTabSz="711200">
            <a:lnSpc>
              <a:spcPct val="90000"/>
            </a:lnSpc>
            <a:spcBef>
              <a:spcPct val="0"/>
            </a:spcBef>
            <a:spcAft>
              <a:spcPct val="35000"/>
            </a:spcAft>
            <a:buNone/>
          </a:pPr>
          <a:r>
            <a:rPr lang="en-US" sz="1600" kern="1200" dirty="0"/>
            <a:t>For new releases, time-to-market</a:t>
          </a:r>
        </a:p>
      </dsp:txBody>
      <dsp:txXfrm>
        <a:off x="3456367" y="1177211"/>
        <a:ext cx="1943687" cy="932079"/>
      </dsp:txXfrm>
    </dsp:sp>
    <dsp:sp modelId="{D5C40FCB-C142-49C9-B458-E8B824E5ECAB}">
      <dsp:nvSpPr>
        <dsp:cNvPr id="0" name=""/>
        <dsp:cNvSpPr/>
      </dsp:nvSpPr>
      <dsp:spPr>
        <a:xfrm>
          <a:off x="-93011" y="2342310"/>
          <a:ext cx="5495172" cy="9320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341751-4927-4A6C-AB01-98D5075140F6}">
      <dsp:nvSpPr>
        <dsp:cNvPr id="0" name=""/>
        <dsp:cNvSpPr/>
      </dsp:nvSpPr>
      <dsp:spPr>
        <a:xfrm>
          <a:off x="188942" y="2552028"/>
          <a:ext cx="512643" cy="5126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5AACB3-57E9-43AF-ADC8-E1639486ED0F}">
      <dsp:nvSpPr>
        <dsp:cNvPr id="0" name=""/>
        <dsp:cNvSpPr/>
      </dsp:nvSpPr>
      <dsp:spPr>
        <a:xfrm>
          <a:off x="983539" y="2342310"/>
          <a:ext cx="2472827" cy="932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645" tIns="98645" rIns="98645" bIns="98645" numCol="1" spcCol="1270" anchor="ctr" anchorCtr="0">
          <a:noAutofit/>
        </a:bodyPr>
        <a:lstStyle/>
        <a:p>
          <a:pPr marL="0" lvl="0" indent="0" algn="l" defTabSz="889000">
            <a:lnSpc>
              <a:spcPct val="90000"/>
            </a:lnSpc>
            <a:spcBef>
              <a:spcPct val="0"/>
            </a:spcBef>
            <a:spcAft>
              <a:spcPct val="35000"/>
            </a:spcAft>
            <a:buNone/>
          </a:pPr>
          <a:r>
            <a:rPr lang="en-US" sz="2000" kern="1200" dirty="0"/>
            <a:t>Late deliveries</a:t>
          </a:r>
        </a:p>
      </dsp:txBody>
      <dsp:txXfrm>
        <a:off x="983539" y="2342310"/>
        <a:ext cx="2472827" cy="932079"/>
      </dsp:txXfrm>
    </dsp:sp>
    <dsp:sp modelId="{22DD0093-E1B6-49D4-A43B-941839A19E34}">
      <dsp:nvSpPr>
        <dsp:cNvPr id="0" name=""/>
        <dsp:cNvSpPr/>
      </dsp:nvSpPr>
      <dsp:spPr>
        <a:xfrm>
          <a:off x="3456367" y="2342310"/>
          <a:ext cx="1943687" cy="932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645" tIns="98645" rIns="98645" bIns="98645" numCol="1" spcCol="1270" anchor="ctr" anchorCtr="0">
          <a:noAutofit/>
        </a:bodyPr>
        <a:lstStyle/>
        <a:p>
          <a:pPr marL="0" lvl="0" indent="0" algn="l" defTabSz="711200">
            <a:lnSpc>
              <a:spcPct val="90000"/>
            </a:lnSpc>
            <a:spcBef>
              <a:spcPct val="0"/>
            </a:spcBef>
            <a:spcAft>
              <a:spcPct val="35000"/>
            </a:spcAft>
            <a:buNone/>
          </a:pPr>
          <a:r>
            <a:rPr lang="en-US" sz="1600" kern="1200" dirty="0"/>
            <a:t>Time consuming bug fixes</a:t>
          </a:r>
        </a:p>
      </dsp:txBody>
      <dsp:txXfrm>
        <a:off x="3456367" y="2342310"/>
        <a:ext cx="1943687" cy="932079"/>
      </dsp:txXfrm>
    </dsp:sp>
    <dsp:sp modelId="{84D1A4D8-A7AD-4EE2-8D17-5CFEC09B0FA9}">
      <dsp:nvSpPr>
        <dsp:cNvPr id="0" name=""/>
        <dsp:cNvSpPr/>
      </dsp:nvSpPr>
      <dsp:spPr>
        <a:xfrm>
          <a:off x="-93011" y="3507409"/>
          <a:ext cx="5495172" cy="9320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80AD98-2A7F-4F8A-8519-A4270FD9123E}">
      <dsp:nvSpPr>
        <dsp:cNvPr id="0" name=""/>
        <dsp:cNvSpPr/>
      </dsp:nvSpPr>
      <dsp:spPr>
        <a:xfrm>
          <a:off x="188942" y="3717127"/>
          <a:ext cx="512643" cy="5126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91E9A1-30A4-4430-BAC9-059DA8C9F63F}">
      <dsp:nvSpPr>
        <dsp:cNvPr id="0" name=""/>
        <dsp:cNvSpPr/>
      </dsp:nvSpPr>
      <dsp:spPr>
        <a:xfrm>
          <a:off x="983539" y="3507409"/>
          <a:ext cx="2472827" cy="932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645" tIns="98645" rIns="98645" bIns="98645" numCol="1" spcCol="1270" anchor="ctr" anchorCtr="0">
          <a:noAutofit/>
        </a:bodyPr>
        <a:lstStyle/>
        <a:p>
          <a:pPr marL="0" lvl="0" indent="0" algn="l" defTabSz="889000">
            <a:lnSpc>
              <a:spcPct val="90000"/>
            </a:lnSpc>
            <a:spcBef>
              <a:spcPct val="0"/>
            </a:spcBef>
            <a:spcAft>
              <a:spcPct val="35000"/>
            </a:spcAft>
            <a:buNone/>
          </a:pPr>
          <a:r>
            <a:rPr lang="en-US" sz="2000" kern="1200" dirty="0"/>
            <a:t>Lots of defects</a:t>
          </a:r>
        </a:p>
      </dsp:txBody>
      <dsp:txXfrm>
        <a:off x="983539" y="3507409"/>
        <a:ext cx="2472827" cy="932079"/>
      </dsp:txXfrm>
    </dsp:sp>
    <dsp:sp modelId="{02EEFB0C-A948-486A-B9A0-E180ED398882}">
      <dsp:nvSpPr>
        <dsp:cNvPr id="0" name=""/>
        <dsp:cNvSpPr/>
      </dsp:nvSpPr>
      <dsp:spPr>
        <a:xfrm>
          <a:off x="3268237" y="3507409"/>
          <a:ext cx="2319946" cy="932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645" tIns="98645" rIns="98645" bIns="98645" numCol="1" spcCol="1270" anchor="ctr" anchorCtr="0">
          <a:noAutofit/>
        </a:bodyPr>
        <a:lstStyle/>
        <a:p>
          <a:pPr marL="0" lvl="0" indent="0" algn="l" defTabSz="711200">
            <a:lnSpc>
              <a:spcPct val="90000"/>
            </a:lnSpc>
            <a:spcBef>
              <a:spcPct val="0"/>
            </a:spcBef>
            <a:spcAft>
              <a:spcPct val="35000"/>
            </a:spcAft>
            <a:buNone/>
          </a:pPr>
          <a:r>
            <a:rPr lang="en-US" sz="1600" kern="1200" dirty="0"/>
            <a:t>Major portion of development capacity goes to defect fixing</a:t>
          </a:r>
        </a:p>
      </dsp:txBody>
      <dsp:txXfrm>
        <a:off x="3268237" y="3507409"/>
        <a:ext cx="2319946" cy="932079"/>
      </dsp:txXfrm>
    </dsp:sp>
    <dsp:sp modelId="{57D68896-831C-44A2-8E02-C29D4A8CD5F9}">
      <dsp:nvSpPr>
        <dsp:cNvPr id="0" name=""/>
        <dsp:cNvSpPr/>
      </dsp:nvSpPr>
      <dsp:spPr>
        <a:xfrm>
          <a:off x="-93011" y="4672509"/>
          <a:ext cx="5495172" cy="9320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55F540-0E1B-4C21-93A8-34D4F81B0A4B}">
      <dsp:nvSpPr>
        <dsp:cNvPr id="0" name=""/>
        <dsp:cNvSpPr/>
      </dsp:nvSpPr>
      <dsp:spPr>
        <a:xfrm>
          <a:off x="188942" y="4882227"/>
          <a:ext cx="512643" cy="51264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209D1F-BD4F-4143-AFCE-32B47DA1A616}">
      <dsp:nvSpPr>
        <dsp:cNvPr id="0" name=""/>
        <dsp:cNvSpPr/>
      </dsp:nvSpPr>
      <dsp:spPr>
        <a:xfrm>
          <a:off x="983539" y="4672509"/>
          <a:ext cx="2472827" cy="932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645" tIns="98645" rIns="98645" bIns="98645" numCol="1" spcCol="1270" anchor="ctr" anchorCtr="0">
          <a:noAutofit/>
        </a:bodyPr>
        <a:lstStyle/>
        <a:p>
          <a:pPr marL="0" lvl="0" indent="0" algn="l" defTabSz="889000">
            <a:lnSpc>
              <a:spcPct val="90000"/>
            </a:lnSpc>
            <a:spcBef>
              <a:spcPct val="0"/>
            </a:spcBef>
            <a:spcAft>
              <a:spcPct val="35000"/>
            </a:spcAft>
            <a:buNone/>
          </a:pPr>
          <a:r>
            <a:rPr lang="en-US" sz="2000" kern="1200" dirty="0"/>
            <a:t>Rising Development Costs</a:t>
          </a:r>
        </a:p>
      </dsp:txBody>
      <dsp:txXfrm>
        <a:off x="983539" y="4672509"/>
        <a:ext cx="2472827" cy="932079"/>
      </dsp:txXfrm>
    </dsp:sp>
    <dsp:sp modelId="{7ED61C9E-A9B5-4960-921F-6BCEB97D6852}">
      <dsp:nvSpPr>
        <dsp:cNvPr id="0" name=""/>
        <dsp:cNvSpPr/>
      </dsp:nvSpPr>
      <dsp:spPr>
        <a:xfrm>
          <a:off x="3456367" y="4672509"/>
          <a:ext cx="1943687" cy="932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645" tIns="98645" rIns="98645" bIns="98645" numCol="1" spcCol="1270" anchor="ctr" anchorCtr="0">
          <a:noAutofit/>
        </a:bodyPr>
        <a:lstStyle/>
        <a:p>
          <a:pPr marL="0" lvl="0" indent="0" algn="l" defTabSz="711200">
            <a:lnSpc>
              <a:spcPct val="90000"/>
            </a:lnSpc>
            <a:spcBef>
              <a:spcPct val="0"/>
            </a:spcBef>
            <a:spcAft>
              <a:spcPct val="35000"/>
            </a:spcAft>
            <a:buNone/>
          </a:pPr>
          <a:r>
            <a:rPr lang="en-US" sz="1600" kern="1200" dirty="0"/>
            <a:t>Higher man-hours, higher costs</a:t>
          </a:r>
        </a:p>
      </dsp:txBody>
      <dsp:txXfrm>
        <a:off x="3456367" y="4672509"/>
        <a:ext cx="1943687" cy="932079"/>
      </dsp:txXfrm>
    </dsp:sp>
    <dsp:sp modelId="{F30AAC9E-2711-4D3C-A92A-B5712AC2B2E6}">
      <dsp:nvSpPr>
        <dsp:cNvPr id="0" name=""/>
        <dsp:cNvSpPr/>
      </dsp:nvSpPr>
      <dsp:spPr>
        <a:xfrm>
          <a:off x="-93011" y="5837608"/>
          <a:ext cx="5495172" cy="9320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7B92E7-CD6F-4209-AD6A-930A1584ECA6}">
      <dsp:nvSpPr>
        <dsp:cNvPr id="0" name=""/>
        <dsp:cNvSpPr/>
      </dsp:nvSpPr>
      <dsp:spPr>
        <a:xfrm>
          <a:off x="188942" y="6047326"/>
          <a:ext cx="512643" cy="51264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84A089-4D97-4F88-A9D6-374FD54088B2}">
      <dsp:nvSpPr>
        <dsp:cNvPr id="0" name=""/>
        <dsp:cNvSpPr/>
      </dsp:nvSpPr>
      <dsp:spPr>
        <a:xfrm>
          <a:off x="983539" y="5837608"/>
          <a:ext cx="2472827" cy="932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645" tIns="98645" rIns="98645" bIns="98645" numCol="1" spcCol="1270" anchor="ctr" anchorCtr="0">
          <a:noAutofit/>
        </a:bodyPr>
        <a:lstStyle/>
        <a:p>
          <a:pPr marL="0" lvl="0" indent="0" algn="l" defTabSz="889000">
            <a:lnSpc>
              <a:spcPct val="90000"/>
            </a:lnSpc>
            <a:spcBef>
              <a:spcPct val="0"/>
            </a:spcBef>
            <a:spcAft>
              <a:spcPct val="35000"/>
            </a:spcAft>
            <a:buNone/>
          </a:pPr>
          <a:r>
            <a:rPr lang="en-US" sz="2000" kern="1200" dirty="0"/>
            <a:t>Frustrated and Poor Developer Teams</a:t>
          </a:r>
        </a:p>
      </dsp:txBody>
      <dsp:txXfrm>
        <a:off x="983539" y="5837608"/>
        <a:ext cx="2472827" cy="932079"/>
      </dsp:txXfrm>
    </dsp:sp>
    <dsp:sp modelId="{97E43BC9-6C34-4A1F-B672-E657068734D1}">
      <dsp:nvSpPr>
        <dsp:cNvPr id="0" name=""/>
        <dsp:cNvSpPr/>
      </dsp:nvSpPr>
      <dsp:spPr>
        <a:xfrm>
          <a:off x="3456367" y="5837608"/>
          <a:ext cx="1943687" cy="932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645" tIns="98645" rIns="98645" bIns="98645" numCol="1" spcCol="1270" anchor="ctr" anchorCtr="0">
          <a:noAutofit/>
        </a:bodyPr>
        <a:lstStyle/>
        <a:p>
          <a:pPr marL="0" lvl="0" indent="0" algn="l" defTabSz="711200">
            <a:lnSpc>
              <a:spcPct val="90000"/>
            </a:lnSpc>
            <a:spcBef>
              <a:spcPct val="0"/>
            </a:spcBef>
            <a:spcAft>
              <a:spcPct val="35000"/>
            </a:spcAft>
            <a:buNone/>
          </a:pPr>
          <a:r>
            <a:rPr lang="en-US" sz="1600" kern="1200" dirty="0"/>
            <a:t>Clash between rushing for deadline – “doing it right” [1]</a:t>
          </a:r>
        </a:p>
      </dsp:txBody>
      <dsp:txXfrm>
        <a:off x="3456367" y="5837608"/>
        <a:ext cx="1943687" cy="9320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6AD51-8634-4962-B419-38CF8B2AC1EF}">
      <dsp:nvSpPr>
        <dsp:cNvPr id="0" name=""/>
        <dsp:cNvSpPr/>
      </dsp:nvSpPr>
      <dsp:spPr>
        <a:xfrm>
          <a:off x="295" y="405221"/>
          <a:ext cx="823921" cy="8239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7F14CF-0C48-49E9-AFC8-80BA60C8A76B}">
      <dsp:nvSpPr>
        <dsp:cNvPr id="0" name=""/>
        <dsp:cNvSpPr/>
      </dsp:nvSpPr>
      <dsp:spPr>
        <a:xfrm>
          <a:off x="295" y="1381402"/>
          <a:ext cx="2354062" cy="35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90000"/>
            </a:lnSpc>
            <a:spcBef>
              <a:spcPct val="0"/>
            </a:spcBef>
            <a:spcAft>
              <a:spcPct val="35000"/>
            </a:spcAft>
            <a:buNone/>
            <a:defRPr b="1"/>
          </a:pPr>
          <a:r>
            <a:rPr lang="en-US" sz="2500" kern="1200"/>
            <a:t>Customers: </a:t>
          </a:r>
        </a:p>
      </dsp:txBody>
      <dsp:txXfrm>
        <a:off x="295" y="1381402"/>
        <a:ext cx="2354062" cy="353109"/>
      </dsp:txXfrm>
    </dsp:sp>
    <dsp:sp modelId="{E0B3F21A-86CB-409D-A8CB-6AB9EBF12EBB}">
      <dsp:nvSpPr>
        <dsp:cNvPr id="0" name=""/>
        <dsp:cNvSpPr/>
      </dsp:nvSpPr>
      <dsp:spPr>
        <a:xfrm>
          <a:off x="295" y="1805329"/>
          <a:ext cx="2354062" cy="2140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Biggest victims in this affair. However; they usually give more credit on features than the long-term maintainability, security and reliability. Particular customers are in a different case.</a:t>
          </a:r>
        </a:p>
      </dsp:txBody>
      <dsp:txXfrm>
        <a:off x="295" y="1805329"/>
        <a:ext cx="2354062" cy="2140786"/>
      </dsp:txXfrm>
    </dsp:sp>
    <dsp:sp modelId="{23EC4AE3-C64A-4831-8762-E40980F4C936}">
      <dsp:nvSpPr>
        <dsp:cNvPr id="0" name=""/>
        <dsp:cNvSpPr/>
      </dsp:nvSpPr>
      <dsp:spPr>
        <a:xfrm>
          <a:off x="2766318" y="405221"/>
          <a:ext cx="823921" cy="8239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38CA34-CC55-4416-9F19-E4C0F81C5B35}">
      <dsp:nvSpPr>
        <dsp:cNvPr id="0" name=""/>
        <dsp:cNvSpPr/>
      </dsp:nvSpPr>
      <dsp:spPr>
        <a:xfrm>
          <a:off x="2766318" y="1381402"/>
          <a:ext cx="2354062" cy="35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90000"/>
            </a:lnSpc>
            <a:spcBef>
              <a:spcPct val="0"/>
            </a:spcBef>
            <a:spcAft>
              <a:spcPct val="35000"/>
            </a:spcAft>
            <a:buNone/>
            <a:defRPr b="1"/>
          </a:pPr>
          <a:r>
            <a:rPr lang="en-US" sz="2500" kern="1200"/>
            <a:t>Help Desk:</a:t>
          </a:r>
        </a:p>
      </dsp:txBody>
      <dsp:txXfrm>
        <a:off x="2766318" y="1381402"/>
        <a:ext cx="2354062" cy="353109"/>
      </dsp:txXfrm>
    </dsp:sp>
    <dsp:sp modelId="{6FFE94BF-8229-4E15-A8E1-84A7B58ED695}">
      <dsp:nvSpPr>
        <dsp:cNvPr id="0" name=""/>
        <dsp:cNvSpPr/>
      </dsp:nvSpPr>
      <dsp:spPr>
        <a:xfrm>
          <a:off x="2766318" y="1805329"/>
          <a:ext cx="2354062" cy="2140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Personnel in this branch suffer from almost every aspect of technical debt (poor interface, lack of documentation, slow performance…) Even though, they do not have direct access to solve the problem.</a:t>
          </a:r>
        </a:p>
      </dsp:txBody>
      <dsp:txXfrm>
        <a:off x="2766318" y="1805329"/>
        <a:ext cx="2354062" cy="2140786"/>
      </dsp:txXfrm>
    </dsp:sp>
    <dsp:sp modelId="{62279CE3-9CBB-4950-84A7-FAF5268A2193}">
      <dsp:nvSpPr>
        <dsp:cNvPr id="0" name=""/>
        <dsp:cNvSpPr/>
      </dsp:nvSpPr>
      <dsp:spPr>
        <a:xfrm>
          <a:off x="5532342" y="405221"/>
          <a:ext cx="823921" cy="8239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505F8A-C6D8-4A23-9DB9-4D2946DCCD64}">
      <dsp:nvSpPr>
        <dsp:cNvPr id="0" name=""/>
        <dsp:cNvSpPr/>
      </dsp:nvSpPr>
      <dsp:spPr>
        <a:xfrm>
          <a:off x="5532342" y="1381402"/>
          <a:ext cx="2354062" cy="35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90000"/>
            </a:lnSpc>
            <a:spcBef>
              <a:spcPct val="0"/>
            </a:spcBef>
            <a:spcAft>
              <a:spcPct val="35000"/>
            </a:spcAft>
            <a:buNone/>
            <a:defRPr b="1"/>
          </a:pPr>
          <a:r>
            <a:rPr lang="en-US" sz="2500" kern="1200"/>
            <a:t>Operations:</a:t>
          </a:r>
        </a:p>
      </dsp:txBody>
      <dsp:txXfrm>
        <a:off x="5532342" y="1381402"/>
        <a:ext cx="2354062" cy="353109"/>
      </dsp:txXfrm>
    </dsp:sp>
    <dsp:sp modelId="{A32C6BB9-EE4F-4E7B-B544-B22F846A3FA9}">
      <dsp:nvSpPr>
        <dsp:cNvPr id="0" name=""/>
        <dsp:cNvSpPr/>
      </dsp:nvSpPr>
      <dsp:spPr>
        <a:xfrm>
          <a:off x="5532342" y="1805329"/>
          <a:ext cx="2354062" cy="2140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Especially in service-oriented business; this branch pay for the outcomes of decision-makers. Recently emerged “DevOps” approach (Operations people and developers work together)  [2]</a:t>
          </a:r>
        </a:p>
      </dsp:txBody>
      <dsp:txXfrm>
        <a:off x="5532342" y="1805329"/>
        <a:ext cx="2354062" cy="21407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EF0387-467C-45B8-A8DC-1D8CDC20E22C}">
      <dsp:nvSpPr>
        <dsp:cNvPr id="0" name=""/>
        <dsp:cNvSpPr/>
      </dsp:nvSpPr>
      <dsp:spPr>
        <a:xfrm>
          <a:off x="295" y="28530"/>
          <a:ext cx="823921" cy="8239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6131D4-A0D6-4909-8042-C85ACCA907E4}">
      <dsp:nvSpPr>
        <dsp:cNvPr id="0" name=""/>
        <dsp:cNvSpPr/>
      </dsp:nvSpPr>
      <dsp:spPr>
        <a:xfrm>
          <a:off x="295" y="1037105"/>
          <a:ext cx="2354062" cy="35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90000"/>
            </a:lnSpc>
            <a:spcBef>
              <a:spcPct val="0"/>
            </a:spcBef>
            <a:spcAft>
              <a:spcPct val="35000"/>
            </a:spcAft>
            <a:buNone/>
            <a:defRPr b="1"/>
          </a:pPr>
          <a:r>
            <a:rPr lang="en-US" sz="2500" kern="1200"/>
            <a:t>Engineers: </a:t>
          </a:r>
        </a:p>
      </dsp:txBody>
      <dsp:txXfrm>
        <a:off x="295" y="1037105"/>
        <a:ext cx="2354062" cy="353109"/>
      </dsp:txXfrm>
    </dsp:sp>
    <dsp:sp modelId="{7F1940C1-B993-4E60-9414-6440467C0940}">
      <dsp:nvSpPr>
        <dsp:cNvPr id="0" name=""/>
        <dsp:cNvSpPr/>
      </dsp:nvSpPr>
      <dsp:spPr>
        <a:xfrm>
          <a:off x="295" y="1476100"/>
          <a:ext cx="2354062" cy="284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Developers (implement the code) and maintainers (repair, modify, extend the existing code). It is perceived as developers and strongest yet maintainers do the hardest job.</a:t>
          </a:r>
        </a:p>
      </dsp:txBody>
      <dsp:txXfrm>
        <a:off x="295" y="1476100"/>
        <a:ext cx="2354062" cy="2846707"/>
      </dsp:txXfrm>
    </dsp:sp>
    <dsp:sp modelId="{8B9DC1D7-7703-401F-9AA1-A7546FFA5D1C}">
      <dsp:nvSpPr>
        <dsp:cNvPr id="0" name=""/>
        <dsp:cNvSpPr/>
      </dsp:nvSpPr>
      <dsp:spPr>
        <a:xfrm>
          <a:off x="2766318" y="28530"/>
          <a:ext cx="823921" cy="8239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B10AD4-D498-4ED6-9FB3-1BE2CFB8D12F}">
      <dsp:nvSpPr>
        <dsp:cNvPr id="0" name=""/>
        <dsp:cNvSpPr/>
      </dsp:nvSpPr>
      <dsp:spPr>
        <a:xfrm>
          <a:off x="2766318" y="1037105"/>
          <a:ext cx="2354062" cy="35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90000"/>
            </a:lnSpc>
            <a:spcBef>
              <a:spcPct val="0"/>
            </a:spcBef>
            <a:spcAft>
              <a:spcPct val="35000"/>
            </a:spcAft>
            <a:buNone/>
            <a:defRPr b="1"/>
          </a:pPr>
          <a:r>
            <a:rPr lang="en-US" sz="2500" kern="1200"/>
            <a:t>Marketing:</a:t>
          </a:r>
        </a:p>
      </dsp:txBody>
      <dsp:txXfrm>
        <a:off x="2766318" y="1037105"/>
        <a:ext cx="2354062" cy="353109"/>
      </dsp:txXfrm>
    </dsp:sp>
    <dsp:sp modelId="{84C2072E-279A-4175-AE87-B7B4D2FA5FD1}">
      <dsp:nvSpPr>
        <dsp:cNvPr id="0" name=""/>
        <dsp:cNvSpPr/>
      </dsp:nvSpPr>
      <dsp:spPr>
        <a:xfrm>
          <a:off x="2766318" y="1476100"/>
          <a:ext cx="2354062" cy="284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Customer facing people; usually must deal with the displeasure of the customers in the cases of technical debt. Long release intervals push force them against customers. (No need to mention about the situations in which the new release does not work properly.)</a:t>
          </a:r>
        </a:p>
      </dsp:txBody>
      <dsp:txXfrm>
        <a:off x="2766318" y="1476100"/>
        <a:ext cx="2354062" cy="2846707"/>
      </dsp:txXfrm>
    </dsp:sp>
    <dsp:sp modelId="{59150AC4-4CBC-46EC-A2CC-6A62E2EF12BF}">
      <dsp:nvSpPr>
        <dsp:cNvPr id="0" name=""/>
        <dsp:cNvSpPr/>
      </dsp:nvSpPr>
      <dsp:spPr>
        <a:xfrm>
          <a:off x="5532342" y="28530"/>
          <a:ext cx="823921" cy="8239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718E34-786F-4071-85E4-4EC17CA7F8EC}">
      <dsp:nvSpPr>
        <dsp:cNvPr id="0" name=""/>
        <dsp:cNvSpPr/>
      </dsp:nvSpPr>
      <dsp:spPr>
        <a:xfrm>
          <a:off x="5532342" y="1037105"/>
          <a:ext cx="2354062" cy="35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90000"/>
            </a:lnSpc>
            <a:spcBef>
              <a:spcPct val="0"/>
            </a:spcBef>
            <a:spcAft>
              <a:spcPct val="35000"/>
            </a:spcAft>
            <a:buNone/>
            <a:defRPr b="1"/>
          </a:pPr>
          <a:r>
            <a:rPr lang="en-US" sz="2500" kern="1200"/>
            <a:t>Management:</a:t>
          </a:r>
        </a:p>
      </dsp:txBody>
      <dsp:txXfrm>
        <a:off x="5532342" y="1037105"/>
        <a:ext cx="2354062" cy="353109"/>
      </dsp:txXfrm>
    </dsp:sp>
    <dsp:sp modelId="{3B9EF2B0-95F8-4231-AD6D-EF7A7827A0E7}">
      <dsp:nvSpPr>
        <dsp:cNvPr id="0" name=""/>
        <dsp:cNvSpPr/>
      </dsp:nvSpPr>
      <dsp:spPr>
        <a:xfrm>
          <a:off x="5532342" y="1476100"/>
          <a:ext cx="2354062" cy="284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Conducting good risk management and balancing demands from different branches &amp; Favor a single branch/department and neglect the others which leads taking too much technical debt or missing the advantage of taking a right amount. [2]</a:t>
          </a:r>
        </a:p>
      </dsp:txBody>
      <dsp:txXfrm>
        <a:off x="5532342" y="1476100"/>
        <a:ext cx="2354062" cy="284670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2F1F5-D95B-4D79-BAD6-D715045521D4}">
      <dsp:nvSpPr>
        <dsp:cNvPr id="0" name=""/>
        <dsp:cNvSpPr/>
      </dsp:nvSpPr>
      <dsp:spPr>
        <a:xfrm>
          <a:off x="0" y="326187"/>
          <a:ext cx="4885203" cy="50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A23007-565E-4583-9620-D8CD7BD631F0}">
      <dsp:nvSpPr>
        <dsp:cNvPr id="0" name=""/>
        <dsp:cNvSpPr/>
      </dsp:nvSpPr>
      <dsp:spPr>
        <a:xfrm>
          <a:off x="244260" y="30987"/>
          <a:ext cx="3419642"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254" tIns="0" rIns="129254" bIns="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tx1"/>
              </a:solidFill>
            </a:rPr>
            <a:t>Smaller chunks of effort</a:t>
          </a:r>
        </a:p>
      </dsp:txBody>
      <dsp:txXfrm>
        <a:off x="273081" y="59808"/>
        <a:ext cx="3362000" cy="532758"/>
      </dsp:txXfrm>
    </dsp:sp>
    <dsp:sp modelId="{50E9AA27-424B-4F58-B585-8FAC3BBC9363}">
      <dsp:nvSpPr>
        <dsp:cNvPr id="0" name=""/>
        <dsp:cNvSpPr/>
      </dsp:nvSpPr>
      <dsp:spPr>
        <a:xfrm>
          <a:off x="0" y="1233387"/>
          <a:ext cx="4885203" cy="504000"/>
        </a:xfrm>
        <a:prstGeom prst="rect">
          <a:avLst/>
        </a:prstGeom>
        <a:solidFill>
          <a:schemeClr val="lt1">
            <a:alpha val="90000"/>
            <a:hueOff val="0"/>
            <a:satOff val="0"/>
            <a:lumOff val="0"/>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03BDF2-91D5-4BE0-863C-3DAE51C2E1BE}">
      <dsp:nvSpPr>
        <dsp:cNvPr id="0" name=""/>
        <dsp:cNvSpPr/>
      </dsp:nvSpPr>
      <dsp:spPr>
        <a:xfrm>
          <a:off x="244260" y="938187"/>
          <a:ext cx="3419642" cy="590400"/>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254" tIns="0" rIns="129254" bIns="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tx1"/>
              </a:solidFill>
            </a:rPr>
            <a:t>In conjunction with normal dev flow</a:t>
          </a:r>
        </a:p>
      </dsp:txBody>
      <dsp:txXfrm>
        <a:off x="273081" y="967008"/>
        <a:ext cx="3362000" cy="532758"/>
      </dsp:txXfrm>
    </dsp:sp>
    <dsp:sp modelId="{062BBCCC-E2F5-4FB7-B31F-FEFCCEB0E4E5}">
      <dsp:nvSpPr>
        <dsp:cNvPr id="0" name=""/>
        <dsp:cNvSpPr/>
      </dsp:nvSpPr>
      <dsp:spPr>
        <a:xfrm>
          <a:off x="0" y="2140587"/>
          <a:ext cx="4885203" cy="504000"/>
        </a:xfrm>
        <a:prstGeom prst="rect">
          <a:avLst/>
        </a:prstGeom>
        <a:solidFill>
          <a:schemeClr val="lt1">
            <a:alpha val="90000"/>
            <a:hueOff val="0"/>
            <a:satOff val="0"/>
            <a:lumOff val="0"/>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32BA2E-0F81-4B76-ACBB-A35E9FF94B4A}">
      <dsp:nvSpPr>
        <dsp:cNvPr id="0" name=""/>
        <dsp:cNvSpPr/>
      </dsp:nvSpPr>
      <dsp:spPr>
        <a:xfrm>
          <a:off x="244260" y="1845387"/>
          <a:ext cx="3419642" cy="590400"/>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254" tIns="0" rIns="129254" bIns="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tx1"/>
              </a:solidFill>
            </a:rPr>
            <a:t>Can work well across an API abstraction</a:t>
          </a:r>
        </a:p>
      </dsp:txBody>
      <dsp:txXfrm>
        <a:off x="273081" y="1874208"/>
        <a:ext cx="3362000" cy="532758"/>
      </dsp:txXfrm>
    </dsp:sp>
    <dsp:sp modelId="{42F74043-F28C-4710-B422-A28B2CD860DD}">
      <dsp:nvSpPr>
        <dsp:cNvPr id="0" name=""/>
        <dsp:cNvSpPr/>
      </dsp:nvSpPr>
      <dsp:spPr>
        <a:xfrm>
          <a:off x="0" y="3047787"/>
          <a:ext cx="4885203" cy="992250"/>
        </a:xfrm>
        <a:prstGeom prst="rect">
          <a:avLst/>
        </a:prstGeom>
        <a:solidFill>
          <a:schemeClr val="lt1">
            <a:alpha val="90000"/>
            <a:hueOff val="0"/>
            <a:satOff val="0"/>
            <a:lumOff val="0"/>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9146" tIns="416560" rIns="379146"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solidFill>
                <a:schemeClr val="tx1"/>
              </a:solidFill>
            </a:rPr>
            <a:t>Can require code changes to other parts of legacy base (risky)</a:t>
          </a:r>
        </a:p>
      </dsp:txBody>
      <dsp:txXfrm>
        <a:off x="0" y="3047787"/>
        <a:ext cx="4885203" cy="992250"/>
      </dsp:txXfrm>
    </dsp:sp>
    <dsp:sp modelId="{12C99955-F3B0-49EB-9796-1C1AE87931E5}">
      <dsp:nvSpPr>
        <dsp:cNvPr id="0" name=""/>
        <dsp:cNvSpPr/>
      </dsp:nvSpPr>
      <dsp:spPr>
        <a:xfrm>
          <a:off x="244260" y="2752587"/>
          <a:ext cx="3419642" cy="590400"/>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254" tIns="0" rIns="129254" bIns="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tx1"/>
              </a:solidFill>
            </a:rPr>
            <a:t>Often requires an architectural assessment</a:t>
          </a:r>
        </a:p>
      </dsp:txBody>
      <dsp:txXfrm>
        <a:off x="273081" y="2781408"/>
        <a:ext cx="3362000" cy="532758"/>
      </dsp:txXfrm>
    </dsp:sp>
    <dsp:sp modelId="{02E3D080-B319-4DB5-B25E-4FE50D2B5F3E}">
      <dsp:nvSpPr>
        <dsp:cNvPr id="0" name=""/>
        <dsp:cNvSpPr/>
      </dsp:nvSpPr>
      <dsp:spPr>
        <a:xfrm>
          <a:off x="0" y="4443238"/>
          <a:ext cx="4885203" cy="504000"/>
        </a:xfrm>
        <a:prstGeom prst="rect">
          <a:avLst/>
        </a:prstGeom>
        <a:solidFill>
          <a:schemeClr val="lt1">
            <a:alpha val="90000"/>
            <a:hueOff val="0"/>
            <a:satOff val="0"/>
            <a:lumOff val="0"/>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0EB8B3-582B-4A01-8168-50D13A77E024}">
      <dsp:nvSpPr>
        <dsp:cNvPr id="0" name=""/>
        <dsp:cNvSpPr/>
      </dsp:nvSpPr>
      <dsp:spPr>
        <a:xfrm>
          <a:off x="244260" y="4148037"/>
          <a:ext cx="3419642" cy="590400"/>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254" tIns="0" rIns="129254" bIns="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tx1"/>
              </a:solidFill>
            </a:rPr>
            <a:t>Happens more often than Re-Do projects</a:t>
          </a:r>
        </a:p>
      </dsp:txBody>
      <dsp:txXfrm>
        <a:off x="273081" y="4176858"/>
        <a:ext cx="3362000" cy="532758"/>
      </dsp:txXfrm>
    </dsp:sp>
    <dsp:sp modelId="{D525C6A7-91F0-4F69-BF44-C53919F9640E}">
      <dsp:nvSpPr>
        <dsp:cNvPr id="0" name=""/>
        <dsp:cNvSpPr/>
      </dsp:nvSpPr>
      <dsp:spPr>
        <a:xfrm>
          <a:off x="0" y="5350438"/>
          <a:ext cx="4885203" cy="5040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4BB451-DD5C-4038-9237-58D94DCACD23}">
      <dsp:nvSpPr>
        <dsp:cNvPr id="0" name=""/>
        <dsp:cNvSpPr/>
      </dsp:nvSpPr>
      <dsp:spPr>
        <a:xfrm>
          <a:off x="244260" y="5055238"/>
          <a:ext cx="3419642" cy="5904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254" tIns="0" rIns="129254" bIns="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tx1"/>
              </a:solidFill>
            </a:rPr>
            <a:t>Must insure end result is worth the effort!</a:t>
          </a:r>
        </a:p>
      </dsp:txBody>
      <dsp:txXfrm>
        <a:off x="273081" y="5084059"/>
        <a:ext cx="3362000" cy="5327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115AAD-1712-4734-92A6-51A2C405922E}">
      <dsp:nvSpPr>
        <dsp:cNvPr id="0" name=""/>
        <dsp:cNvSpPr/>
      </dsp:nvSpPr>
      <dsp:spPr>
        <a:xfrm>
          <a:off x="0" y="351020"/>
          <a:ext cx="4869656"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6C9437-5499-4975-B3E2-E81E5449F063}">
      <dsp:nvSpPr>
        <dsp:cNvPr id="0" name=""/>
        <dsp:cNvSpPr/>
      </dsp:nvSpPr>
      <dsp:spPr>
        <a:xfrm>
          <a:off x="243482" y="55820"/>
          <a:ext cx="3408759"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843" tIns="0" rIns="128843" bIns="0" numCol="1" spcCol="1270" anchor="ctr" anchorCtr="0">
          <a:noAutofit/>
        </a:bodyPr>
        <a:lstStyle/>
        <a:p>
          <a:pPr marL="0" lvl="0" indent="0" algn="l" defTabSz="711200">
            <a:lnSpc>
              <a:spcPct val="90000"/>
            </a:lnSpc>
            <a:spcBef>
              <a:spcPct val="0"/>
            </a:spcBef>
            <a:spcAft>
              <a:spcPct val="35000"/>
            </a:spcAft>
            <a:buNone/>
          </a:pPr>
          <a:r>
            <a:rPr lang="en-US" sz="1600" kern="1200"/>
            <a:t>While adding a new feature</a:t>
          </a:r>
        </a:p>
      </dsp:txBody>
      <dsp:txXfrm>
        <a:off x="272303" y="84641"/>
        <a:ext cx="3351117" cy="532758"/>
      </dsp:txXfrm>
    </dsp:sp>
    <dsp:sp modelId="{0A62D809-A180-4443-91C1-8F6C19191DBA}">
      <dsp:nvSpPr>
        <dsp:cNvPr id="0" name=""/>
        <dsp:cNvSpPr/>
      </dsp:nvSpPr>
      <dsp:spPr>
        <a:xfrm>
          <a:off x="0" y="1691679"/>
          <a:ext cx="4869656" cy="1543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7939" tIns="416560" rIns="37793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Variable names</a:t>
          </a:r>
        </a:p>
        <a:p>
          <a:pPr marL="171450" lvl="1" indent="-171450" algn="l" defTabSz="711200">
            <a:lnSpc>
              <a:spcPct val="90000"/>
            </a:lnSpc>
            <a:spcBef>
              <a:spcPct val="0"/>
            </a:spcBef>
            <a:spcAft>
              <a:spcPct val="15000"/>
            </a:spcAft>
            <a:buChar char="•"/>
          </a:pPr>
          <a:r>
            <a:rPr lang="en-US" sz="1600" kern="1200"/>
            <a:t>Coding guidelines</a:t>
          </a:r>
        </a:p>
        <a:p>
          <a:pPr marL="171450" lvl="1" indent="-171450" algn="l" defTabSz="711200">
            <a:lnSpc>
              <a:spcPct val="90000"/>
            </a:lnSpc>
            <a:spcBef>
              <a:spcPct val="0"/>
            </a:spcBef>
            <a:spcAft>
              <a:spcPct val="15000"/>
            </a:spcAft>
            <a:buChar char="•"/>
          </a:pPr>
          <a:r>
            <a:rPr lang="en-US" sz="1600" kern="1200"/>
            <a:t>Braces alignment</a:t>
          </a:r>
        </a:p>
        <a:p>
          <a:pPr marL="171450" lvl="1" indent="-171450" algn="l" defTabSz="711200">
            <a:lnSpc>
              <a:spcPct val="90000"/>
            </a:lnSpc>
            <a:spcBef>
              <a:spcPct val="0"/>
            </a:spcBef>
            <a:spcAft>
              <a:spcPct val="15000"/>
            </a:spcAft>
            <a:buChar char="•"/>
          </a:pPr>
          <a:r>
            <a:rPr lang="en-US" sz="1600" kern="1200"/>
            <a:t>Etc.</a:t>
          </a:r>
        </a:p>
      </dsp:txBody>
      <dsp:txXfrm>
        <a:off x="0" y="1691679"/>
        <a:ext cx="4869656" cy="1543500"/>
      </dsp:txXfrm>
    </dsp:sp>
    <dsp:sp modelId="{20015C98-AB2A-47C3-8995-B08ECBFEC03A}">
      <dsp:nvSpPr>
        <dsp:cNvPr id="0" name=""/>
        <dsp:cNvSpPr/>
      </dsp:nvSpPr>
      <dsp:spPr>
        <a:xfrm>
          <a:off x="243482" y="963020"/>
          <a:ext cx="4133870" cy="10238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843" tIns="0" rIns="128843" bIns="0" numCol="1" spcCol="1270" anchor="ctr" anchorCtr="0">
          <a:noAutofit/>
        </a:bodyPr>
        <a:lstStyle/>
        <a:p>
          <a:pPr marL="0" lvl="0" indent="0" algn="l" defTabSz="711200">
            <a:lnSpc>
              <a:spcPct val="90000"/>
            </a:lnSpc>
            <a:spcBef>
              <a:spcPct val="0"/>
            </a:spcBef>
            <a:spcAft>
              <a:spcPct val="35000"/>
            </a:spcAft>
            <a:buNone/>
          </a:pPr>
          <a:r>
            <a:rPr lang="en-US" sz="1600" kern="1200" dirty="0"/>
            <a:t>Any legacy function modified for the feature must be rewritten according to </a:t>
          </a:r>
          <a:br>
            <a:rPr lang="en-US" sz="1600" kern="1200" dirty="0"/>
          </a:br>
          <a:r>
            <a:rPr lang="en-US" sz="1600" kern="1200" dirty="0"/>
            <a:t>   quality plan</a:t>
          </a:r>
        </a:p>
      </dsp:txBody>
      <dsp:txXfrm>
        <a:off x="293463" y="1013001"/>
        <a:ext cx="4033908" cy="923897"/>
      </dsp:txXfrm>
    </dsp:sp>
    <dsp:sp modelId="{ACBCEC78-5844-4A14-88EA-00EB821F6800}">
      <dsp:nvSpPr>
        <dsp:cNvPr id="0" name=""/>
        <dsp:cNvSpPr/>
      </dsp:nvSpPr>
      <dsp:spPr>
        <a:xfrm>
          <a:off x="0" y="3638379"/>
          <a:ext cx="4869656"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1D3AB7-6671-4A3D-8A8C-BBC5DF9A36E5}">
      <dsp:nvSpPr>
        <dsp:cNvPr id="0" name=""/>
        <dsp:cNvSpPr/>
      </dsp:nvSpPr>
      <dsp:spPr>
        <a:xfrm>
          <a:off x="243482" y="3343179"/>
          <a:ext cx="3408759"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843" tIns="0" rIns="128843" bIns="0" numCol="1" spcCol="1270" anchor="ctr" anchorCtr="0">
          <a:noAutofit/>
        </a:bodyPr>
        <a:lstStyle/>
        <a:p>
          <a:pPr marL="0" lvl="0" indent="0" algn="l" defTabSz="711200">
            <a:lnSpc>
              <a:spcPct val="90000"/>
            </a:lnSpc>
            <a:spcBef>
              <a:spcPct val="0"/>
            </a:spcBef>
            <a:spcAft>
              <a:spcPct val="35000"/>
            </a:spcAft>
            <a:buNone/>
          </a:pPr>
          <a:r>
            <a:rPr lang="en-US" sz="1600" kern="1200"/>
            <a:t>Works well for support team also </a:t>
          </a:r>
          <a:br>
            <a:rPr lang="en-US" sz="1600" kern="1200"/>
          </a:br>
          <a:r>
            <a:rPr lang="en-US" sz="1600" kern="1200"/>
            <a:t>   (while fixing bugs)</a:t>
          </a:r>
        </a:p>
      </dsp:txBody>
      <dsp:txXfrm>
        <a:off x="272303" y="3372000"/>
        <a:ext cx="3351117" cy="532758"/>
      </dsp:txXfrm>
    </dsp:sp>
    <dsp:sp modelId="{0D9B4DDA-DC13-4552-9423-2D8A87A17362}">
      <dsp:nvSpPr>
        <dsp:cNvPr id="0" name=""/>
        <dsp:cNvSpPr/>
      </dsp:nvSpPr>
      <dsp:spPr>
        <a:xfrm>
          <a:off x="0" y="4545579"/>
          <a:ext cx="4869656"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8C2076-8A44-40F2-86BF-E4A8A5F41A17}">
      <dsp:nvSpPr>
        <dsp:cNvPr id="0" name=""/>
        <dsp:cNvSpPr/>
      </dsp:nvSpPr>
      <dsp:spPr>
        <a:xfrm>
          <a:off x="243482" y="4250379"/>
          <a:ext cx="3408759"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843" tIns="0" rIns="128843" bIns="0" numCol="1" spcCol="1270" anchor="ctr" anchorCtr="0">
          <a:noAutofit/>
        </a:bodyPr>
        <a:lstStyle/>
        <a:p>
          <a:pPr marL="0" lvl="0" indent="0" algn="l" defTabSz="711200">
            <a:lnSpc>
              <a:spcPct val="90000"/>
            </a:lnSpc>
            <a:spcBef>
              <a:spcPct val="0"/>
            </a:spcBef>
            <a:spcAft>
              <a:spcPct val="35000"/>
            </a:spcAft>
            <a:buNone/>
          </a:pPr>
          <a:r>
            <a:rPr lang="en-US" sz="1600" kern="1200"/>
            <a:t>CAUTION: may introduce bugs</a:t>
          </a:r>
        </a:p>
      </dsp:txBody>
      <dsp:txXfrm>
        <a:off x="272303" y="4279200"/>
        <a:ext cx="3351117"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5B91A5-A7DC-4361-9100-0AE5437F051F}" type="datetimeFigureOut">
              <a:rPr lang="en-US" smtClean="0"/>
              <a:pPr/>
              <a:t>1/24/2023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04D1D8-FA78-4F31-9913-967C6121641B}" type="slidenum">
              <a:rPr lang="en-US" smtClean="0"/>
              <a:pPr/>
              <a:t>‹#›</a:t>
            </a:fld>
            <a:endParaRPr lang="en-US"/>
          </a:p>
        </p:txBody>
      </p:sp>
    </p:spTree>
    <p:extLst>
      <p:ext uri="{BB962C8B-B14F-4D97-AF65-F5344CB8AC3E}">
        <p14:creationId xmlns:p14="http://schemas.microsoft.com/office/powerpoint/2010/main" val="1893979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89" name="Rectangle 2">
            <a:extLst>
              <a:ext uri="{FF2B5EF4-FFF2-40B4-BE49-F238E27FC236}">
                <a16:creationId xmlns:a16="http://schemas.microsoft.com/office/drawing/2014/main" id="{C0A9F207-6379-4EBA-8DD3-978BB67205D7}"/>
              </a:ext>
            </a:extLst>
          </p:cNvPr>
          <p:cNvSpPr>
            <a:spLocks noGrp="1" noRot="1" noChangeAspect="1" noChangeArrowheads="1" noTextEdit="1"/>
          </p:cNvSpPr>
          <p:nvPr>
            <p:ph type="sldImg"/>
          </p:nvPr>
        </p:nvSpPr>
        <p:spPr>
          <a:xfrm>
            <a:off x="1222375" y="725488"/>
            <a:ext cx="4643438" cy="3482975"/>
          </a:xfr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7" name="Rectangle 2">
            <a:extLst>
              <a:ext uri="{FF2B5EF4-FFF2-40B4-BE49-F238E27FC236}">
                <a16:creationId xmlns:a16="http://schemas.microsoft.com/office/drawing/2014/main" id="{8EB51DD0-13DD-4276-9A52-5F2B6CA6F98C}"/>
              </a:ext>
            </a:extLst>
          </p:cNvPr>
          <p:cNvSpPr>
            <a:spLocks noGrp="1" noRot="1" noChangeAspect="1" noChangeArrowheads="1" noTextEdit="1"/>
          </p:cNvSpPr>
          <p:nvPr>
            <p:ph type="sldImg"/>
          </p:nvPr>
        </p:nvSpPr>
        <p:spPr>
          <a:xfrm>
            <a:off x="1222375" y="725488"/>
            <a:ext cx="4643438" cy="3482975"/>
          </a:xfr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5" name="Rectangle 2">
            <a:extLst>
              <a:ext uri="{FF2B5EF4-FFF2-40B4-BE49-F238E27FC236}">
                <a16:creationId xmlns:a16="http://schemas.microsoft.com/office/drawing/2014/main" id="{74150131-77C2-4AA5-AB0B-DCA48ACBB21B}"/>
              </a:ext>
            </a:extLst>
          </p:cNvPr>
          <p:cNvSpPr>
            <a:spLocks noGrp="1" noRot="1" noChangeAspect="1" noChangeArrowheads="1" noTextEdit="1"/>
          </p:cNvSpPr>
          <p:nvPr>
            <p:ph type="sldImg"/>
          </p:nvPr>
        </p:nvSpPr>
        <p:spPr>
          <a:xfrm>
            <a:off x="1222375" y="725488"/>
            <a:ext cx="4643438" cy="3482975"/>
          </a:xfr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a:extLst>
              <a:ext uri="{FF2B5EF4-FFF2-40B4-BE49-F238E27FC236}">
                <a16:creationId xmlns:a16="http://schemas.microsoft.com/office/drawing/2014/main" id="{D5824E99-CA68-49DA-858F-85345E2B9785}"/>
              </a:ext>
            </a:extLst>
          </p:cNvPr>
          <p:cNvSpPr>
            <a:spLocks noGrp="1" noRot="1" noChangeAspect="1" noChangeArrowheads="1" noTextEdit="1"/>
          </p:cNvSpPr>
          <p:nvPr>
            <p:ph type="sldImg"/>
          </p:nvPr>
        </p:nvSpPr>
        <p:spPr>
          <a:xfrm>
            <a:off x="1222375" y="725488"/>
            <a:ext cx="4643438" cy="3482975"/>
          </a:xfr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965F8AB9-8D7D-453E-BE51-B8198233E2FE}"/>
              </a:ext>
            </a:extLst>
          </p:cNvPr>
          <p:cNvSpPr>
            <a:spLocks noGrp="1" noRot="1" noChangeAspect="1" noChangeArrowheads="1" noTextEdit="1"/>
          </p:cNvSpPr>
          <p:nvPr>
            <p:ph type="sldImg"/>
          </p:nvPr>
        </p:nvSpPr>
        <p:spPr>
          <a:xfrm>
            <a:off x="1222375" y="725488"/>
            <a:ext cx="4643438" cy="3482975"/>
          </a:xfr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6A7AA845-BA13-43CE-B5E5-366CA982C4C8}"/>
              </a:ext>
            </a:extLst>
          </p:cNvPr>
          <p:cNvSpPr>
            <a:spLocks noGrp="1" noRot="1" noChangeAspect="1" noChangeArrowheads="1" noTextEdit="1"/>
          </p:cNvSpPr>
          <p:nvPr>
            <p:ph type="sldImg"/>
          </p:nvPr>
        </p:nvSpPr>
        <p:spPr>
          <a:xfrm>
            <a:off x="1222375" y="725488"/>
            <a:ext cx="4643438" cy="3482975"/>
          </a:xfr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E5661A-BDAA-4579-B2F5-AA9011776D83}"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E45AC-E90B-4869-BB4D-67EEE79EAA1C}" type="slidenum">
              <a:rPr lang="en-US" smtClean="0"/>
              <a:pPr/>
              <a:t>‹#›</a:t>
            </a:fld>
            <a:endParaRPr lang="en-US" dirty="0"/>
          </a:p>
        </p:txBody>
      </p:sp>
    </p:spTree>
    <p:extLst>
      <p:ext uri="{BB962C8B-B14F-4D97-AF65-F5344CB8AC3E}">
        <p14:creationId xmlns:p14="http://schemas.microsoft.com/office/powerpoint/2010/main" val="230280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305CCD-9AB6-40FB-96C1-A20B203FD17E}" type="datetime1">
              <a:rPr lang="en-US" smtClean="0"/>
              <a:pPr/>
              <a:t>1/24/2023</a:t>
            </a:fld>
            <a:endParaRPr lang="en-US" dirty="0"/>
          </a:p>
        </p:txBody>
      </p:sp>
      <p:sp>
        <p:nvSpPr>
          <p:cNvPr id="5" name="Footer Placeholder 4"/>
          <p:cNvSpPr>
            <a:spLocks noGrp="1"/>
          </p:cNvSpPr>
          <p:nvPr>
            <p:ph type="ftr" sz="quarter" idx="11"/>
          </p:nvPr>
        </p:nvSpPr>
        <p:spPr/>
        <p:txBody>
          <a:bodyPr/>
          <a:lstStyle/>
          <a:p>
            <a:r>
              <a:rPr lang="en-US"/>
              <a:t>SOEN 6431</a:t>
            </a:r>
          </a:p>
        </p:txBody>
      </p:sp>
      <p:sp>
        <p:nvSpPr>
          <p:cNvPr id="6" name="Slide Number Placeholder 5"/>
          <p:cNvSpPr>
            <a:spLocks noGrp="1"/>
          </p:cNvSpPr>
          <p:nvPr>
            <p:ph type="sldNum" sz="quarter" idx="12"/>
          </p:nvPr>
        </p:nvSpPr>
        <p:spPr/>
        <p:txBody>
          <a:bodyPr/>
          <a:lstStyle/>
          <a:p>
            <a:fld id="{F3C499D3-B5CB-4FD9-8C71-8574F4BAFCC3}" type="slidenum">
              <a:rPr lang="en-US" smtClean="0"/>
              <a:pPr/>
              <a:t>‹#›</a:t>
            </a:fld>
            <a:endParaRPr lang="en-US"/>
          </a:p>
        </p:txBody>
      </p:sp>
    </p:spTree>
    <p:extLst>
      <p:ext uri="{BB962C8B-B14F-4D97-AF65-F5344CB8AC3E}">
        <p14:creationId xmlns:p14="http://schemas.microsoft.com/office/powerpoint/2010/main" val="139991581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305CCD-9AB6-40FB-96C1-A20B203FD17E}" type="datetime1">
              <a:rPr lang="en-US" smtClean="0"/>
              <a:pPr/>
              <a:t>1/24/2023</a:t>
            </a:fld>
            <a:endParaRPr lang="en-US" dirty="0"/>
          </a:p>
        </p:txBody>
      </p:sp>
      <p:sp>
        <p:nvSpPr>
          <p:cNvPr id="5" name="Footer Placeholder 4"/>
          <p:cNvSpPr>
            <a:spLocks noGrp="1"/>
          </p:cNvSpPr>
          <p:nvPr>
            <p:ph type="ftr" sz="quarter" idx="11"/>
          </p:nvPr>
        </p:nvSpPr>
        <p:spPr/>
        <p:txBody>
          <a:bodyPr/>
          <a:lstStyle/>
          <a:p>
            <a:r>
              <a:rPr lang="en-US"/>
              <a:t>SOEN 6431</a:t>
            </a:r>
          </a:p>
        </p:txBody>
      </p:sp>
      <p:sp>
        <p:nvSpPr>
          <p:cNvPr id="6" name="Slide Number Placeholder 5"/>
          <p:cNvSpPr>
            <a:spLocks noGrp="1"/>
          </p:cNvSpPr>
          <p:nvPr>
            <p:ph type="sldNum" sz="quarter" idx="12"/>
          </p:nvPr>
        </p:nvSpPr>
        <p:spPr/>
        <p:txBody>
          <a:bodyPr/>
          <a:lstStyle/>
          <a:p>
            <a:fld id="{F3C499D3-B5CB-4FD9-8C71-8574F4BAFCC3}" type="slidenum">
              <a:rPr lang="en-US" smtClean="0"/>
              <a:pPr/>
              <a:t>‹#›</a:t>
            </a:fld>
            <a:endParaRPr lang="en-US"/>
          </a:p>
        </p:txBody>
      </p:sp>
    </p:spTree>
    <p:extLst>
      <p:ext uri="{BB962C8B-B14F-4D97-AF65-F5344CB8AC3E}">
        <p14:creationId xmlns:p14="http://schemas.microsoft.com/office/powerpoint/2010/main" val="2188619285"/>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44444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2331E61-C54E-4EE3-BC33-2CFC356FC021}"/>
              </a:ext>
            </a:extLst>
          </p:cNvPr>
          <p:cNvSpPr>
            <a:spLocks noGrp="1" noChangeArrowheads="1"/>
          </p:cNvSpPr>
          <p:nvPr>
            <p:ph type="ftr" sz="quarter" idx="10"/>
          </p:nvPr>
        </p:nvSpPr>
        <p:spPr/>
        <p:txBody>
          <a:bodyPr/>
          <a:lstStyle>
            <a:lvl1pPr>
              <a:defRPr dirty="0"/>
            </a:lvl1pPr>
          </a:lstStyle>
          <a:p>
            <a:pPr>
              <a:defRPr/>
            </a:pPr>
            <a:endParaRPr lang="en-US"/>
          </a:p>
        </p:txBody>
      </p:sp>
      <p:sp>
        <p:nvSpPr>
          <p:cNvPr id="3" name="Rectangle 3">
            <a:extLst>
              <a:ext uri="{FF2B5EF4-FFF2-40B4-BE49-F238E27FC236}">
                <a16:creationId xmlns:a16="http://schemas.microsoft.com/office/drawing/2014/main" id="{FCEB2D02-E57A-4340-BDB6-B51C61959E45}"/>
              </a:ext>
            </a:extLst>
          </p:cNvPr>
          <p:cNvSpPr>
            <a:spLocks noGrp="1" noChangeArrowheads="1"/>
          </p:cNvSpPr>
          <p:nvPr>
            <p:ph type="sldNum" sz="quarter" idx="11"/>
          </p:nvPr>
        </p:nvSpPr>
        <p:spPr/>
        <p:txBody>
          <a:bodyPr/>
          <a:lstStyle>
            <a:lvl1pPr>
              <a:defRPr/>
            </a:lvl1pPr>
          </a:lstStyle>
          <a:p>
            <a:fld id="{59E4CB75-D284-4B01-AFB4-1E3F77CFB732}" type="slidenum">
              <a:rPr lang="en-US" altLang="en-US"/>
              <a:pPr/>
              <a:t>‹#›</a:t>
            </a:fld>
            <a:endParaRPr lang="en-US" altLang="en-US"/>
          </a:p>
        </p:txBody>
      </p:sp>
      <p:sp>
        <p:nvSpPr>
          <p:cNvPr id="4" name="Rectangle 16">
            <a:extLst>
              <a:ext uri="{FF2B5EF4-FFF2-40B4-BE49-F238E27FC236}">
                <a16:creationId xmlns:a16="http://schemas.microsoft.com/office/drawing/2014/main" id="{5A80A831-8322-4016-AFFB-2DE14161F554}"/>
              </a:ext>
            </a:extLst>
          </p:cNvPr>
          <p:cNvSpPr>
            <a:spLocks noGrp="1" noChangeArrowheads="1"/>
          </p:cNvSpPr>
          <p:nvPr>
            <p:ph type="dt" sz="half" idx="12"/>
          </p:nvPr>
        </p:nvSpPr>
        <p:spPr/>
        <p:txBody>
          <a:bodyPr/>
          <a:lstStyle>
            <a:lvl1pPr>
              <a:defRPr dirty="0"/>
            </a:lvl1pPr>
          </a:lstStyle>
          <a:p>
            <a:pPr>
              <a:defRPr/>
            </a:pPr>
            <a:endParaRPr lang="en-US"/>
          </a:p>
        </p:txBody>
      </p:sp>
    </p:spTree>
    <p:extLst>
      <p:ext uri="{BB962C8B-B14F-4D97-AF65-F5344CB8AC3E}">
        <p14:creationId xmlns:p14="http://schemas.microsoft.com/office/powerpoint/2010/main" val="1103736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334000"/>
          </a:xfrm>
        </p:spPr>
        <p:txBody>
          <a:bodyPr/>
          <a:lstStyle>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A2B4F1D-0CA0-4319-8DD8-D7CE08A1B3CD}" type="datetime1">
              <a:rPr lang="en-US" smtClean="0"/>
              <a:pPr/>
              <a:t>1/24/2023</a:t>
            </a:fld>
            <a:endParaRPr lang="en-US" dirty="0"/>
          </a:p>
        </p:txBody>
      </p:sp>
      <p:sp>
        <p:nvSpPr>
          <p:cNvPr id="8" name="Slide Number Placeholder 7"/>
          <p:cNvSpPr>
            <a:spLocks noGrp="1"/>
          </p:cNvSpPr>
          <p:nvPr>
            <p:ph type="sldNum" sz="quarter" idx="11"/>
          </p:nvPr>
        </p:nvSpPr>
        <p:spPr/>
        <p:txBody>
          <a:bodyPr/>
          <a:lstStyle/>
          <a:p>
            <a:fld id="{F3C499D3-B5CB-4FD9-8C71-8574F4BAFCC3}" type="slidenum">
              <a:rPr lang="en-US" smtClean="0"/>
              <a:pPr/>
              <a:t>‹#›</a:t>
            </a:fld>
            <a:endParaRPr lang="en-US"/>
          </a:p>
        </p:txBody>
      </p:sp>
      <p:sp>
        <p:nvSpPr>
          <p:cNvPr id="9" name="Footer Placeholder 8"/>
          <p:cNvSpPr>
            <a:spLocks noGrp="1"/>
          </p:cNvSpPr>
          <p:nvPr>
            <p:ph type="ftr" sz="quarter" idx="12"/>
          </p:nvPr>
        </p:nvSpPr>
        <p:spPr/>
        <p:txBody>
          <a:bodyPr/>
          <a:lstStyle/>
          <a:p>
            <a:r>
              <a:rPr lang="en-US" dirty="0"/>
              <a:t>SOEN 6431</a:t>
            </a:r>
          </a:p>
        </p:txBody>
      </p:sp>
      <p:sp>
        <p:nvSpPr>
          <p:cNvPr id="10" name="Title 9"/>
          <p:cNvSpPr>
            <a:spLocks noGrp="1"/>
          </p:cNvSpPr>
          <p:nvPr>
            <p:ph type="title"/>
          </p:nvPr>
        </p:nvSpPr>
        <p:spPr/>
        <p:txBody>
          <a:bodyPr/>
          <a:lstStyle>
            <a:lvl1pPr>
              <a:defRPr sz="3200"/>
            </a:lvl1pPr>
          </a:lstStyle>
          <a:p>
            <a:r>
              <a:rPr lang="en-US" dirty="0"/>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305CCD-9AB6-40FB-96C1-A20B203FD17E}" type="datetime1">
              <a:rPr lang="en-US" smtClean="0"/>
              <a:pPr/>
              <a:t>1/24/2023</a:t>
            </a:fld>
            <a:endParaRPr lang="en-US" dirty="0"/>
          </a:p>
        </p:txBody>
      </p:sp>
      <p:sp>
        <p:nvSpPr>
          <p:cNvPr id="5" name="Footer Placeholder 4"/>
          <p:cNvSpPr>
            <a:spLocks noGrp="1"/>
          </p:cNvSpPr>
          <p:nvPr>
            <p:ph type="ftr" sz="quarter" idx="11"/>
          </p:nvPr>
        </p:nvSpPr>
        <p:spPr/>
        <p:txBody>
          <a:bodyPr/>
          <a:lstStyle/>
          <a:p>
            <a:r>
              <a:rPr lang="en-US"/>
              <a:t>SOEN 6431</a:t>
            </a:r>
          </a:p>
        </p:txBody>
      </p:sp>
      <p:sp>
        <p:nvSpPr>
          <p:cNvPr id="6" name="Slide Number Placeholder 5"/>
          <p:cNvSpPr>
            <a:spLocks noGrp="1"/>
          </p:cNvSpPr>
          <p:nvPr>
            <p:ph type="sldNum" sz="quarter" idx="12"/>
          </p:nvPr>
        </p:nvSpPr>
        <p:spPr/>
        <p:txBody>
          <a:bodyPr/>
          <a:lstStyle/>
          <a:p>
            <a:fld id="{F3C499D3-B5CB-4FD9-8C71-8574F4BAFCC3}" type="slidenum">
              <a:rPr lang="en-US" smtClean="0"/>
              <a:pPr/>
              <a:t>‹#›</a:t>
            </a:fld>
            <a:endParaRPr lang="en-US"/>
          </a:p>
        </p:txBody>
      </p:sp>
    </p:spTree>
    <p:extLst>
      <p:ext uri="{BB962C8B-B14F-4D97-AF65-F5344CB8AC3E}">
        <p14:creationId xmlns:p14="http://schemas.microsoft.com/office/powerpoint/2010/main" val="1619839115"/>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305CCD-9AB6-40FB-96C1-A20B203FD17E}" type="datetime1">
              <a:rPr lang="en-US" smtClean="0"/>
              <a:pPr/>
              <a:t>1/24/2023</a:t>
            </a:fld>
            <a:endParaRPr lang="en-US" dirty="0"/>
          </a:p>
        </p:txBody>
      </p:sp>
      <p:sp>
        <p:nvSpPr>
          <p:cNvPr id="5" name="Footer Placeholder 4"/>
          <p:cNvSpPr>
            <a:spLocks noGrp="1"/>
          </p:cNvSpPr>
          <p:nvPr>
            <p:ph type="ftr" sz="quarter" idx="11"/>
          </p:nvPr>
        </p:nvSpPr>
        <p:spPr/>
        <p:txBody>
          <a:bodyPr/>
          <a:lstStyle/>
          <a:p>
            <a:r>
              <a:rPr lang="en-US"/>
              <a:t>SOEN 6431</a:t>
            </a:r>
          </a:p>
        </p:txBody>
      </p:sp>
      <p:sp>
        <p:nvSpPr>
          <p:cNvPr id="6" name="Slide Number Placeholder 5"/>
          <p:cNvSpPr>
            <a:spLocks noGrp="1"/>
          </p:cNvSpPr>
          <p:nvPr>
            <p:ph type="sldNum" sz="quarter" idx="12"/>
          </p:nvPr>
        </p:nvSpPr>
        <p:spPr/>
        <p:txBody>
          <a:bodyPr/>
          <a:lstStyle/>
          <a:p>
            <a:fld id="{F3C499D3-B5CB-4FD9-8C71-8574F4BAFCC3}" type="slidenum">
              <a:rPr lang="en-US" smtClean="0"/>
              <a:pPr/>
              <a:t>‹#›</a:t>
            </a:fld>
            <a:endParaRPr lang="en-US"/>
          </a:p>
        </p:txBody>
      </p:sp>
    </p:spTree>
    <p:extLst>
      <p:ext uri="{BB962C8B-B14F-4D97-AF65-F5344CB8AC3E}">
        <p14:creationId xmlns:p14="http://schemas.microsoft.com/office/powerpoint/2010/main" val="1628855534"/>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305CCD-9AB6-40FB-96C1-A20B203FD17E}" type="datetime1">
              <a:rPr lang="en-US" smtClean="0"/>
              <a:pPr/>
              <a:t>1/24/2023</a:t>
            </a:fld>
            <a:endParaRPr lang="en-US" dirty="0"/>
          </a:p>
        </p:txBody>
      </p:sp>
      <p:sp>
        <p:nvSpPr>
          <p:cNvPr id="6" name="Footer Placeholder 5"/>
          <p:cNvSpPr>
            <a:spLocks noGrp="1"/>
          </p:cNvSpPr>
          <p:nvPr>
            <p:ph type="ftr" sz="quarter" idx="11"/>
          </p:nvPr>
        </p:nvSpPr>
        <p:spPr/>
        <p:txBody>
          <a:bodyPr/>
          <a:lstStyle/>
          <a:p>
            <a:r>
              <a:rPr lang="en-US"/>
              <a:t>SOEN 6431</a:t>
            </a:r>
          </a:p>
        </p:txBody>
      </p:sp>
      <p:sp>
        <p:nvSpPr>
          <p:cNvPr id="7" name="Slide Number Placeholder 6"/>
          <p:cNvSpPr>
            <a:spLocks noGrp="1"/>
          </p:cNvSpPr>
          <p:nvPr>
            <p:ph type="sldNum" sz="quarter" idx="12"/>
          </p:nvPr>
        </p:nvSpPr>
        <p:spPr/>
        <p:txBody>
          <a:bodyPr/>
          <a:lstStyle/>
          <a:p>
            <a:fld id="{F3C499D3-B5CB-4FD9-8C71-8574F4BAFCC3}" type="slidenum">
              <a:rPr lang="en-US" smtClean="0"/>
              <a:pPr/>
              <a:t>‹#›</a:t>
            </a:fld>
            <a:endParaRPr lang="en-US"/>
          </a:p>
        </p:txBody>
      </p:sp>
    </p:spTree>
    <p:extLst>
      <p:ext uri="{BB962C8B-B14F-4D97-AF65-F5344CB8AC3E}">
        <p14:creationId xmlns:p14="http://schemas.microsoft.com/office/powerpoint/2010/main" val="2810319515"/>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305CCD-9AB6-40FB-96C1-A20B203FD17E}" type="datetime1">
              <a:rPr lang="en-US" smtClean="0"/>
              <a:pPr/>
              <a:t>1/24/2023</a:t>
            </a:fld>
            <a:endParaRPr lang="en-US" dirty="0"/>
          </a:p>
        </p:txBody>
      </p:sp>
      <p:sp>
        <p:nvSpPr>
          <p:cNvPr id="8" name="Footer Placeholder 7"/>
          <p:cNvSpPr>
            <a:spLocks noGrp="1"/>
          </p:cNvSpPr>
          <p:nvPr>
            <p:ph type="ftr" sz="quarter" idx="11"/>
          </p:nvPr>
        </p:nvSpPr>
        <p:spPr/>
        <p:txBody>
          <a:bodyPr/>
          <a:lstStyle/>
          <a:p>
            <a:r>
              <a:rPr lang="en-US"/>
              <a:t>SOEN 6431</a:t>
            </a:r>
          </a:p>
        </p:txBody>
      </p:sp>
      <p:sp>
        <p:nvSpPr>
          <p:cNvPr id="9" name="Slide Number Placeholder 8"/>
          <p:cNvSpPr>
            <a:spLocks noGrp="1"/>
          </p:cNvSpPr>
          <p:nvPr>
            <p:ph type="sldNum" sz="quarter" idx="12"/>
          </p:nvPr>
        </p:nvSpPr>
        <p:spPr/>
        <p:txBody>
          <a:bodyPr/>
          <a:lstStyle/>
          <a:p>
            <a:fld id="{F3C499D3-B5CB-4FD9-8C71-8574F4BAFCC3}" type="slidenum">
              <a:rPr lang="en-US" smtClean="0"/>
              <a:pPr/>
              <a:t>‹#›</a:t>
            </a:fld>
            <a:endParaRPr lang="en-US"/>
          </a:p>
        </p:txBody>
      </p:sp>
    </p:spTree>
    <p:extLst>
      <p:ext uri="{BB962C8B-B14F-4D97-AF65-F5344CB8AC3E}">
        <p14:creationId xmlns:p14="http://schemas.microsoft.com/office/powerpoint/2010/main" val="152915165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698992-9F5B-4E9D-871D-4517B2EC8643}"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A9691A4D-4F25-4C39-AC3F-9655867F8BA1}" type="slidenum">
              <a:rPr lang="en-US" smtClean="0"/>
              <a:pPr>
                <a:defRPr/>
              </a:pPr>
              <a:t>‹#›</a:t>
            </a:fld>
            <a:endParaRPr lang="en-US"/>
          </a:p>
        </p:txBody>
      </p:sp>
    </p:spTree>
    <p:extLst>
      <p:ext uri="{BB962C8B-B14F-4D97-AF65-F5344CB8AC3E}">
        <p14:creationId xmlns:p14="http://schemas.microsoft.com/office/powerpoint/2010/main" val="1610829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305CCD-9AB6-40FB-96C1-A20B203FD17E}" type="datetime1">
              <a:rPr lang="en-US" smtClean="0"/>
              <a:pPr/>
              <a:t>1/24/2023</a:t>
            </a:fld>
            <a:endParaRPr lang="en-US" dirty="0"/>
          </a:p>
        </p:txBody>
      </p:sp>
      <p:sp>
        <p:nvSpPr>
          <p:cNvPr id="3" name="Footer Placeholder 2"/>
          <p:cNvSpPr>
            <a:spLocks noGrp="1"/>
          </p:cNvSpPr>
          <p:nvPr>
            <p:ph type="ftr" sz="quarter" idx="11"/>
          </p:nvPr>
        </p:nvSpPr>
        <p:spPr/>
        <p:txBody>
          <a:bodyPr/>
          <a:lstStyle/>
          <a:p>
            <a:r>
              <a:rPr lang="en-US"/>
              <a:t>SOEN 6431</a:t>
            </a:r>
          </a:p>
        </p:txBody>
      </p:sp>
      <p:sp>
        <p:nvSpPr>
          <p:cNvPr id="4" name="Slide Number Placeholder 3"/>
          <p:cNvSpPr>
            <a:spLocks noGrp="1"/>
          </p:cNvSpPr>
          <p:nvPr>
            <p:ph type="sldNum" sz="quarter" idx="12"/>
          </p:nvPr>
        </p:nvSpPr>
        <p:spPr/>
        <p:txBody>
          <a:bodyPr/>
          <a:lstStyle/>
          <a:p>
            <a:fld id="{F3C499D3-B5CB-4FD9-8C71-8574F4BAFCC3}" type="slidenum">
              <a:rPr lang="en-US" smtClean="0"/>
              <a:pPr/>
              <a:t>‹#›</a:t>
            </a:fld>
            <a:endParaRPr lang="en-US"/>
          </a:p>
        </p:txBody>
      </p:sp>
    </p:spTree>
    <p:extLst>
      <p:ext uri="{BB962C8B-B14F-4D97-AF65-F5344CB8AC3E}">
        <p14:creationId xmlns:p14="http://schemas.microsoft.com/office/powerpoint/2010/main" val="4272782157"/>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305CCD-9AB6-40FB-96C1-A20B203FD17E}" type="datetime1">
              <a:rPr lang="en-US" smtClean="0"/>
              <a:pPr/>
              <a:t>1/24/2023</a:t>
            </a:fld>
            <a:endParaRPr lang="en-US" dirty="0"/>
          </a:p>
        </p:txBody>
      </p:sp>
      <p:sp>
        <p:nvSpPr>
          <p:cNvPr id="6" name="Footer Placeholder 5"/>
          <p:cNvSpPr>
            <a:spLocks noGrp="1"/>
          </p:cNvSpPr>
          <p:nvPr>
            <p:ph type="ftr" sz="quarter" idx="11"/>
          </p:nvPr>
        </p:nvSpPr>
        <p:spPr/>
        <p:txBody>
          <a:bodyPr/>
          <a:lstStyle/>
          <a:p>
            <a:r>
              <a:rPr lang="en-US"/>
              <a:t>SOEN 6431</a:t>
            </a:r>
          </a:p>
        </p:txBody>
      </p:sp>
      <p:sp>
        <p:nvSpPr>
          <p:cNvPr id="7" name="Slide Number Placeholder 6"/>
          <p:cNvSpPr>
            <a:spLocks noGrp="1"/>
          </p:cNvSpPr>
          <p:nvPr>
            <p:ph type="sldNum" sz="quarter" idx="12"/>
          </p:nvPr>
        </p:nvSpPr>
        <p:spPr/>
        <p:txBody>
          <a:bodyPr/>
          <a:lstStyle/>
          <a:p>
            <a:fld id="{F3C499D3-B5CB-4FD9-8C71-8574F4BAFCC3}" type="slidenum">
              <a:rPr lang="en-US" smtClean="0"/>
              <a:pPr/>
              <a:t>‹#›</a:t>
            </a:fld>
            <a:endParaRPr lang="en-US"/>
          </a:p>
        </p:txBody>
      </p:sp>
    </p:spTree>
    <p:extLst>
      <p:ext uri="{BB962C8B-B14F-4D97-AF65-F5344CB8AC3E}">
        <p14:creationId xmlns:p14="http://schemas.microsoft.com/office/powerpoint/2010/main" val="168282822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305CCD-9AB6-40FB-96C1-A20B203FD17E}" type="datetime1">
              <a:rPr lang="en-US" smtClean="0"/>
              <a:pPr/>
              <a:t>1/24/2023</a:t>
            </a:fld>
            <a:endParaRPr lang="en-US" dirty="0"/>
          </a:p>
        </p:txBody>
      </p:sp>
      <p:sp>
        <p:nvSpPr>
          <p:cNvPr id="6" name="Footer Placeholder 5"/>
          <p:cNvSpPr>
            <a:spLocks noGrp="1"/>
          </p:cNvSpPr>
          <p:nvPr>
            <p:ph type="ftr" sz="quarter" idx="11"/>
          </p:nvPr>
        </p:nvSpPr>
        <p:spPr/>
        <p:txBody>
          <a:bodyPr/>
          <a:lstStyle/>
          <a:p>
            <a:r>
              <a:rPr lang="en-US"/>
              <a:t>SOEN 6431</a:t>
            </a:r>
          </a:p>
        </p:txBody>
      </p:sp>
      <p:sp>
        <p:nvSpPr>
          <p:cNvPr id="7" name="Slide Number Placeholder 6"/>
          <p:cNvSpPr>
            <a:spLocks noGrp="1"/>
          </p:cNvSpPr>
          <p:nvPr>
            <p:ph type="sldNum" sz="quarter" idx="12"/>
          </p:nvPr>
        </p:nvSpPr>
        <p:spPr/>
        <p:txBody>
          <a:bodyPr/>
          <a:lstStyle/>
          <a:p>
            <a:fld id="{F3C499D3-B5CB-4FD9-8C71-8574F4BAFCC3}" type="slidenum">
              <a:rPr lang="en-US" smtClean="0"/>
              <a:pPr/>
              <a:t>‹#›</a:t>
            </a:fld>
            <a:endParaRPr lang="en-US"/>
          </a:p>
        </p:txBody>
      </p:sp>
    </p:spTree>
    <p:extLst>
      <p:ext uri="{BB962C8B-B14F-4D97-AF65-F5344CB8AC3E}">
        <p14:creationId xmlns:p14="http://schemas.microsoft.com/office/powerpoint/2010/main" val="579038011"/>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305CCD-9AB6-40FB-96C1-A20B203FD17E}" type="datetime1">
              <a:rPr lang="en-US" smtClean="0"/>
              <a:pPr/>
              <a:t>1/24/2023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SOEN 6431</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C499D3-B5CB-4FD9-8C71-8574F4BAFCC3}" type="slidenum">
              <a:rPr lang="en-US" smtClean="0"/>
              <a:pPr/>
              <a:t>‹#›</a:t>
            </a:fld>
            <a:endParaRPr lang="en-US"/>
          </a:p>
        </p:txBody>
      </p:sp>
    </p:spTree>
    <p:extLst>
      <p:ext uri="{BB962C8B-B14F-4D97-AF65-F5344CB8AC3E}">
        <p14:creationId xmlns:p14="http://schemas.microsoft.com/office/powerpoint/2010/main" val="3661129415"/>
      </p:ext>
    </p:extLst>
  </p:cSld>
  <p:clrMap bg1="lt1" tx1="dk1" bg2="lt2" tx2="dk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 id="2147483980" r:id="rId12"/>
    <p:sldLayoutId id="2147483981" r:id="rId13"/>
    <p:sldLayoutId id="2147483662"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Interest" TargetMode="External"/><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JmrJUaFHuGA"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58485" y="1122363"/>
            <a:ext cx="3017520" cy="3204134"/>
          </a:xfrm>
        </p:spPr>
        <p:txBody>
          <a:bodyPr anchor="b">
            <a:normAutofit/>
          </a:bodyPr>
          <a:lstStyle/>
          <a:p>
            <a:pPr algn="l"/>
            <a:r>
              <a:rPr lang="en-US" sz="3300"/>
              <a:t>SOEN 6431 </a:t>
            </a:r>
            <a:br>
              <a:rPr lang="en-US" sz="3300"/>
            </a:br>
            <a:r>
              <a:rPr lang="en-US" sz="3300"/>
              <a:t>Software Maintenance and Program Comprehension</a:t>
            </a:r>
          </a:p>
        </p:txBody>
      </p:sp>
      <p:sp>
        <p:nvSpPr>
          <p:cNvPr id="3" name="Subtitle 2"/>
          <p:cNvSpPr>
            <a:spLocks noGrp="1"/>
          </p:cNvSpPr>
          <p:nvPr>
            <p:ph type="subTitle" idx="1"/>
          </p:nvPr>
        </p:nvSpPr>
        <p:spPr>
          <a:xfrm>
            <a:off x="358485" y="4872922"/>
            <a:ext cx="2949980" cy="1208141"/>
          </a:xfrm>
        </p:spPr>
        <p:txBody>
          <a:bodyPr>
            <a:normAutofit/>
          </a:bodyPr>
          <a:lstStyle/>
          <a:p>
            <a:pPr algn="l"/>
            <a:r>
              <a:rPr lang="en-US" sz="1700"/>
              <a:t>Week 1  - Technical Debt</a:t>
            </a:r>
            <a:endParaRPr lang="en-US" sz="1700" dirty="0"/>
          </a:p>
        </p:txBody>
      </p:sp>
      <p:pic>
        <p:nvPicPr>
          <p:cNvPr id="5" name="Picture 4">
            <a:extLst>
              <a:ext uri="{FF2B5EF4-FFF2-40B4-BE49-F238E27FC236}">
                <a16:creationId xmlns:a16="http://schemas.microsoft.com/office/drawing/2014/main" id="{E11C7528-EF62-46FE-99EC-D52C24C66D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9200" y="2564190"/>
            <a:ext cx="3838194" cy="21110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E72914-93B5-4D3F-A720-4FC025F34828}"/>
              </a:ext>
            </a:extLst>
          </p:cNvPr>
          <p:cNvSpPr/>
          <p:nvPr/>
        </p:nvSpPr>
        <p:spPr>
          <a:xfrm>
            <a:off x="76200" y="1012004"/>
            <a:ext cx="3428999" cy="4795408"/>
          </a:xfrm>
          <a:prstGeom prst="rect">
            <a:avLst/>
          </a:prstGeom>
        </p:spPr>
        <p:txBody>
          <a:bodyPr vert="horz" lIns="91440" tIns="45720" rIns="91440" bIns="45720" rtlCol="0" anchor="ctr">
            <a:normAutofit/>
          </a:bodyPr>
          <a:lstStyle/>
          <a:p>
            <a:pPr defTabSz="914400">
              <a:lnSpc>
                <a:spcPct val="90000"/>
              </a:lnSpc>
              <a:spcBef>
                <a:spcPct val="0"/>
              </a:spcBef>
              <a:spcAft>
                <a:spcPts val="600"/>
              </a:spcAft>
              <a:defRPr/>
            </a:pPr>
            <a:r>
              <a:rPr lang="en-US" sz="4400" b="1" kern="1200" dirty="0">
                <a:latin typeface="+mj-lt"/>
                <a:ea typeface="+mj-ea"/>
                <a:cs typeface="+mj-cs"/>
              </a:rPr>
              <a:t>Symptoms of Technical Debt</a:t>
            </a:r>
          </a:p>
        </p:txBody>
      </p:sp>
      <p:sp>
        <p:nvSpPr>
          <p:cNvPr id="10242" name="Subtitle 2">
            <a:extLst>
              <a:ext uri="{FF2B5EF4-FFF2-40B4-BE49-F238E27FC236}">
                <a16:creationId xmlns:a16="http://schemas.microsoft.com/office/drawing/2014/main" id="{3B17FC1B-E660-443F-A5BB-5EC04CECAB73}"/>
              </a:ext>
            </a:extLst>
          </p:cNvPr>
          <p:cNvSpPr txBox="1">
            <a:spLocks/>
          </p:cNvSpPr>
          <p:nvPr/>
        </p:nvSpPr>
        <p:spPr bwMode="auto">
          <a:xfrm>
            <a:off x="7275513" y="6215063"/>
            <a:ext cx="1625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spcBef>
                <a:spcPct val="20000"/>
              </a:spcBef>
              <a:buFont typeface="Arial" panose="020B0604020202020204" pitchFamily="34" charset="0"/>
              <a:buNone/>
            </a:pPr>
            <a:r>
              <a:rPr lang="en-US" altLang="en-US" sz="1100" b="1">
                <a:solidFill>
                  <a:schemeClr val="bg1"/>
                </a:solidFill>
                <a:latin typeface="Arial" panose="020B0604020202020204" pitchFamily="34" charset="0"/>
              </a:rPr>
              <a:t>CSSE</a:t>
            </a:r>
          </a:p>
        </p:txBody>
      </p:sp>
      <p:sp>
        <p:nvSpPr>
          <p:cNvPr id="6" name="Slide Number Placeholder 8">
            <a:extLst>
              <a:ext uri="{FF2B5EF4-FFF2-40B4-BE49-F238E27FC236}">
                <a16:creationId xmlns:a16="http://schemas.microsoft.com/office/drawing/2014/main" id="{53E5953E-07FF-40F0-A211-FC17269488C7}"/>
              </a:ext>
            </a:extLst>
          </p:cNvPr>
          <p:cNvSpPr txBox="1">
            <a:spLocks/>
          </p:cNvSpPr>
          <p:nvPr/>
        </p:nvSpPr>
        <p:spPr>
          <a:xfrm>
            <a:off x="8040414" y="6356350"/>
            <a:ext cx="7620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900" kern="1200">
                <a:solidFill>
                  <a:schemeClr val="tx1"/>
                </a:solidFill>
                <a:latin typeface="Arial" panose="020B0604020202020204" pitchFamily="34" charset="0"/>
                <a:ea typeface="+mn-ea"/>
                <a:cs typeface="+mn-cs"/>
              </a:defRPr>
            </a:lvl1pPr>
            <a:lvl2pPr marL="742950" indent="-285750" algn="l" defTabSz="914400" rtl="0" eaLnBrk="1" latinLnBrk="0" hangingPunct="1">
              <a:defRPr sz="1800" kern="1200">
                <a:solidFill>
                  <a:schemeClr val="tx1"/>
                </a:solidFill>
                <a:latin typeface="Arial" panose="020B0604020202020204" pitchFamily="34" charset="0"/>
                <a:ea typeface="+mn-ea"/>
                <a:cs typeface="+mn-cs"/>
              </a:defRPr>
            </a:lvl2pPr>
            <a:lvl3pPr marL="1143000" indent="-228600" algn="l" defTabSz="914400" rtl="0" eaLnBrk="1" latinLnBrk="0" hangingPunct="1">
              <a:defRPr sz="1800" kern="1200">
                <a:solidFill>
                  <a:schemeClr val="tx1"/>
                </a:solidFill>
                <a:latin typeface="Arial" panose="020B0604020202020204" pitchFamily="34" charset="0"/>
                <a:ea typeface="+mn-ea"/>
                <a:cs typeface="+mn-cs"/>
              </a:defRPr>
            </a:lvl3pPr>
            <a:lvl4pPr marL="1600200" indent="-228600" algn="l" defTabSz="914400" rtl="0" eaLnBrk="1" latinLnBrk="0" hangingPunct="1">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defRPr sz="1800" kern="1200">
                <a:solidFill>
                  <a:schemeClr val="tx1"/>
                </a:solidFill>
                <a:latin typeface="Arial" panose="020B0604020202020204" pitchFamily="34" charset="0"/>
                <a:ea typeface="+mn-ea"/>
                <a:cs typeface="+mn-cs"/>
              </a:defRPr>
            </a:lvl5pPr>
            <a:lvl6pPr marL="25146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6pPr>
            <a:lvl7pPr marL="29718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7pPr>
            <a:lvl8pPr marL="34290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8pPr>
            <a:lvl9pPr marL="38862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9pPr>
          </a:lstStyle>
          <a:p>
            <a:pPr>
              <a:spcAft>
                <a:spcPts val="600"/>
              </a:spcAft>
            </a:pPr>
            <a:fld id="{48620CBD-4745-4E3D-BD22-2B7387DEFB8E}" type="slidenum">
              <a:rPr lang="en-US" altLang="en-US" smtClean="0">
                <a:latin typeface="Arial Black" panose="020B0A04020102020204" pitchFamily="34" charset="0"/>
              </a:rPr>
              <a:pPr>
                <a:spcAft>
                  <a:spcPts val="600"/>
                </a:spcAft>
              </a:pPr>
              <a:t>10</a:t>
            </a:fld>
            <a:endParaRPr lang="en-US" altLang="en-US">
              <a:latin typeface="Arial Black" panose="020B0A04020102020204" pitchFamily="34" charset="0"/>
            </a:endParaRPr>
          </a:p>
        </p:txBody>
      </p:sp>
      <p:graphicFrame>
        <p:nvGraphicFramePr>
          <p:cNvPr id="10244" name="TextBox 4">
            <a:extLst>
              <a:ext uri="{FF2B5EF4-FFF2-40B4-BE49-F238E27FC236}">
                <a16:creationId xmlns:a16="http://schemas.microsoft.com/office/drawing/2014/main" id="{3A84E38E-4766-4B2B-A196-93C096935D36}"/>
              </a:ext>
            </a:extLst>
          </p:cNvPr>
          <p:cNvGraphicFramePr/>
          <p:nvPr>
            <p:extLst>
              <p:ext uri="{D42A27DB-BD31-4B8C-83A1-F6EECF244321}">
                <p14:modId xmlns:p14="http://schemas.microsoft.com/office/powerpoint/2010/main" val="4164434333"/>
              </p:ext>
            </p:extLst>
          </p:nvPr>
        </p:nvGraphicFramePr>
        <p:xfrm>
          <a:off x="3648829" y="0"/>
          <a:ext cx="5495172" cy="678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C83D3F-6E79-403D-8FD6-9D584F337F13}"/>
              </a:ext>
            </a:extLst>
          </p:cNvPr>
          <p:cNvSpPr/>
          <p:nvPr/>
        </p:nvSpPr>
        <p:spPr>
          <a:xfrm>
            <a:off x="152400" y="963877"/>
            <a:ext cx="3097021" cy="4930246"/>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defRPr/>
            </a:pPr>
            <a:r>
              <a:rPr lang="en-US" sz="4400" b="1" kern="1200" dirty="0">
                <a:latin typeface="+mj-lt"/>
                <a:ea typeface="+mj-ea"/>
                <a:cs typeface="+mj-cs"/>
              </a:rPr>
              <a:t>Technical Debt Metrics</a:t>
            </a:r>
          </a:p>
        </p:txBody>
      </p:sp>
      <p:sp>
        <p:nvSpPr>
          <p:cNvPr id="12298" name="TextBox 4">
            <a:extLst>
              <a:ext uri="{FF2B5EF4-FFF2-40B4-BE49-F238E27FC236}">
                <a16:creationId xmlns:a16="http://schemas.microsoft.com/office/drawing/2014/main" id="{FC2BA542-929C-47E1-8CDE-8B4A77B14F98}"/>
              </a:ext>
            </a:extLst>
          </p:cNvPr>
          <p:cNvSpPr txBox="1"/>
          <p:nvPr/>
        </p:nvSpPr>
        <p:spPr>
          <a:xfrm>
            <a:off x="3581401" y="136525"/>
            <a:ext cx="5319712" cy="6078538"/>
          </a:xfrm>
          <a:prstGeom prst="rect">
            <a:avLst/>
          </a:prstGeom>
        </p:spPr>
        <p:txBody>
          <a:bodyPr vert="horz" lIns="91440" tIns="45720" rIns="91440" bIns="45720" rtlCol="0" anchor="ctr">
            <a:normAutofit/>
          </a:bodyPr>
          <a:lstStyle/>
          <a:p>
            <a:pPr marL="57150" indent="-285750" defTabSz="914400" fontAlgn="auto">
              <a:lnSpc>
                <a:spcPct val="90000"/>
              </a:lnSpc>
              <a:spcAft>
                <a:spcPts val="600"/>
              </a:spcAft>
              <a:buFont typeface="Wingdings" panose="05000000000000000000" pitchFamily="2" charset="2"/>
              <a:buChar char="q"/>
              <a:defRPr/>
            </a:pPr>
            <a:endParaRPr lang="en-US" b="1" dirty="0"/>
          </a:p>
          <a:p>
            <a:pPr marL="342900" indent="-285750" defTabSz="914400" fontAlgn="auto">
              <a:lnSpc>
                <a:spcPct val="90000"/>
              </a:lnSpc>
              <a:spcAft>
                <a:spcPts val="600"/>
              </a:spcAft>
              <a:buClr>
                <a:schemeClr val="tx1"/>
              </a:buClr>
              <a:buFont typeface="Wingdings" panose="05000000000000000000" pitchFamily="2" charset="2"/>
              <a:buChar char="q"/>
              <a:defRPr/>
            </a:pPr>
            <a:r>
              <a:rPr lang="en-US" dirty="0"/>
              <a:t>Questions to answer for eliminating existing debt &amp; preventing future debt:</a:t>
            </a:r>
          </a:p>
          <a:p>
            <a:pPr marL="800100" lvl="1" indent="-285750" defTabSz="914400" fontAlgn="auto">
              <a:lnSpc>
                <a:spcPct val="90000"/>
              </a:lnSpc>
              <a:spcAft>
                <a:spcPts val="600"/>
              </a:spcAft>
              <a:buClr>
                <a:schemeClr val="tx1"/>
              </a:buClr>
              <a:buFont typeface="Wingdings" panose="05000000000000000000" pitchFamily="2" charset="2"/>
              <a:buChar char="q"/>
              <a:defRPr/>
            </a:pPr>
            <a:r>
              <a:rPr lang="en-US" dirty="0"/>
              <a:t>How can I efficiently measure how much debt I already have?</a:t>
            </a:r>
          </a:p>
          <a:p>
            <a:pPr marL="800100" lvl="1" indent="-285750" defTabSz="914400" fontAlgn="auto">
              <a:lnSpc>
                <a:spcPct val="90000"/>
              </a:lnSpc>
              <a:spcAft>
                <a:spcPts val="600"/>
              </a:spcAft>
              <a:buClr>
                <a:schemeClr val="tx1"/>
              </a:buClr>
              <a:buFont typeface="Wingdings" panose="05000000000000000000" pitchFamily="2" charset="2"/>
              <a:buChar char="q"/>
              <a:defRPr/>
            </a:pPr>
            <a:r>
              <a:rPr lang="en-US" dirty="0"/>
              <a:t>What aspect of debt in my code are impacting me the most, or should I be most concerned about?</a:t>
            </a:r>
          </a:p>
          <a:p>
            <a:pPr marL="800100" lvl="1" indent="-285750" defTabSz="914400" fontAlgn="auto">
              <a:lnSpc>
                <a:spcPct val="90000"/>
              </a:lnSpc>
              <a:spcAft>
                <a:spcPts val="600"/>
              </a:spcAft>
              <a:buClr>
                <a:schemeClr val="tx1"/>
              </a:buClr>
              <a:buFont typeface="Wingdings" panose="05000000000000000000" pitchFamily="2" charset="2"/>
              <a:buChar char="q"/>
              <a:defRPr/>
            </a:pPr>
            <a:r>
              <a:rPr lang="en-US" dirty="0"/>
              <a:t>How much debt is “too much”; how much is “manageable”?</a:t>
            </a:r>
          </a:p>
          <a:p>
            <a:pPr marL="800100" lvl="1" indent="-285750" defTabSz="914400" fontAlgn="auto">
              <a:lnSpc>
                <a:spcPct val="90000"/>
              </a:lnSpc>
              <a:spcAft>
                <a:spcPts val="600"/>
              </a:spcAft>
              <a:buClr>
                <a:schemeClr val="tx1"/>
              </a:buClr>
              <a:buFont typeface="Wingdings" panose="05000000000000000000" pitchFamily="2" charset="2"/>
              <a:buChar char="q"/>
              <a:defRPr/>
            </a:pPr>
            <a:r>
              <a:rPr lang="en-US" dirty="0"/>
              <a:t>How much will it cost me to get out from under my high interest debt?</a:t>
            </a:r>
          </a:p>
          <a:p>
            <a:pPr marL="342900" indent="-285750" defTabSz="914400" fontAlgn="auto">
              <a:lnSpc>
                <a:spcPct val="90000"/>
              </a:lnSpc>
              <a:spcAft>
                <a:spcPts val="600"/>
              </a:spcAft>
              <a:buClr>
                <a:schemeClr val="tx1"/>
              </a:buClr>
              <a:buFont typeface="Wingdings" panose="05000000000000000000" pitchFamily="2" charset="2"/>
              <a:buChar char="q"/>
              <a:defRPr/>
            </a:pPr>
            <a:endParaRPr lang="en-US" dirty="0"/>
          </a:p>
          <a:p>
            <a:pPr marL="342900" indent="-285750" defTabSz="914400" fontAlgn="auto">
              <a:lnSpc>
                <a:spcPct val="90000"/>
              </a:lnSpc>
              <a:spcAft>
                <a:spcPts val="600"/>
              </a:spcAft>
              <a:buClr>
                <a:schemeClr val="tx1"/>
              </a:buClr>
              <a:buFont typeface="Wingdings" panose="05000000000000000000" pitchFamily="2" charset="2"/>
              <a:buChar char="q"/>
              <a:defRPr/>
            </a:pPr>
            <a:r>
              <a:rPr lang="en-US" dirty="0"/>
              <a:t>To characterize and to measure the existing debt related to project.</a:t>
            </a:r>
          </a:p>
          <a:p>
            <a:pPr marL="800100" lvl="1" indent="-285750" defTabSz="914400">
              <a:lnSpc>
                <a:spcPct val="90000"/>
              </a:lnSpc>
              <a:spcAft>
                <a:spcPts val="600"/>
              </a:spcAft>
              <a:buClr>
                <a:schemeClr val="tx1"/>
              </a:buClr>
              <a:buFont typeface="Wingdings" panose="05000000000000000000" pitchFamily="2" charset="2"/>
              <a:buChar char="q"/>
              <a:defRPr/>
            </a:pPr>
            <a:r>
              <a:rPr lang="en-US" dirty="0"/>
              <a:t>Static and dynamic tools are on service. (i.e. Sonar) </a:t>
            </a:r>
          </a:p>
        </p:txBody>
      </p:sp>
      <p:sp>
        <p:nvSpPr>
          <p:cNvPr id="12290" name="Subtitle 2">
            <a:extLst>
              <a:ext uri="{FF2B5EF4-FFF2-40B4-BE49-F238E27FC236}">
                <a16:creationId xmlns:a16="http://schemas.microsoft.com/office/drawing/2014/main" id="{88D7D222-664D-4513-9979-B33F6E90F382}"/>
              </a:ext>
            </a:extLst>
          </p:cNvPr>
          <p:cNvSpPr txBox="1">
            <a:spLocks/>
          </p:cNvSpPr>
          <p:nvPr/>
        </p:nvSpPr>
        <p:spPr bwMode="auto">
          <a:xfrm>
            <a:off x="7275513" y="6215063"/>
            <a:ext cx="1625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spcBef>
                <a:spcPct val="20000"/>
              </a:spcBef>
              <a:buFont typeface="Arial" panose="020B0604020202020204" pitchFamily="34" charset="0"/>
              <a:buNone/>
            </a:pPr>
            <a:r>
              <a:rPr lang="en-US" altLang="en-US" sz="1100" b="1">
                <a:solidFill>
                  <a:schemeClr val="bg1"/>
                </a:solidFill>
                <a:latin typeface="Arial" panose="020B0604020202020204" pitchFamily="34" charset="0"/>
              </a:rPr>
              <a:t>CSSE</a:t>
            </a:r>
          </a:p>
        </p:txBody>
      </p:sp>
      <p:sp>
        <p:nvSpPr>
          <p:cNvPr id="6" name="Slide Number Placeholder 8">
            <a:extLst>
              <a:ext uri="{FF2B5EF4-FFF2-40B4-BE49-F238E27FC236}">
                <a16:creationId xmlns:a16="http://schemas.microsoft.com/office/drawing/2014/main" id="{26086F6A-7AD6-4986-A8CA-CECB766AC18E}"/>
              </a:ext>
            </a:extLst>
          </p:cNvPr>
          <p:cNvSpPr txBox="1">
            <a:spLocks/>
          </p:cNvSpPr>
          <p:nvPr/>
        </p:nvSpPr>
        <p:spPr>
          <a:xfrm>
            <a:off x="8040414" y="6356350"/>
            <a:ext cx="7620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900" kern="1200">
                <a:solidFill>
                  <a:schemeClr val="tx1"/>
                </a:solidFill>
                <a:latin typeface="Arial" panose="020B0604020202020204" pitchFamily="34" charset="0"/>
                <a:ea typeface="+mn-ea"/>
                <a:cs typeface="+mn-cs"/>
              </a:defRPr>
            </a:lvl1pPr>
            <a:lvl2pPr marL="742950" indent="-285750" algn="l" defTabSz="914400" rtl="0" eaLnBrk="1" latinLnBrk="0" hangingPunct="1">
              <a:defRPr sz="1800" kern="1200">
                <a:solidFill>
                  <a:schemeClr val="tx1"/>
                </a:solidFill>
                <a:latin typeface="Arial" panose="020B0604020202020204" pitchFamily="34" charset="0"/>
                <a:ea typeface="+mn-ea"/>
                <a:cs typeface="+mn-cs"/>
              </a:defRPr>
            </a:lvl2pPr>
            <a:lvl3pPr marL="1143000" indent="-228600" algn="l" defTabSz="914400" rtl="0" eaLnBrk="1" latinLnBrk="0" hangingPunct="1">
              <a:defRPr sz="1800" kern="1200">
                <a:solidFill>
                  <a:schemeClr val="tx1"/>
                </a:solidFill>
                <a:latin typeface="Arial" panose="020B0604020202020204" pitchFamily="34" charset="0"/>
                <a:ea typeface="+mn-ea"/>
                <a:cs typeface="+mn-cs"/>
              </a:defRPr>
            </a:lvl3pPr>
            <a:lvl4pPr marL="1600200" indent="-228600" algn="l" defTabSz="914400" rtl="0" eaLnBrk="1" latinLnBrk="0" hangingPunct="1">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defRPr sz="1800" kern="1200">
                <a:solidFill>
                  <a:schemeClr val="tx1"/>
                </a:solidFill>
                <a:latin typeface="Arial" panose="020B0604020202020204" pitchFamily="34" charset="0"/>
                <a:ea typeface="+mn-ea"/>
                <a:cs typeface="+mn-cs"/>
              </a:defRPr>
            </a:lvl5pPr>
            <a:lvl6pPr marL="25146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6pPr>
            <a:lvl7pPr marL="29718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7pPr>
            <a:lvl8pPr marL="34290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8pPr>
            <a:lvl9pPr marL="38862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9pPr>
          </a:lstStyle>
          <a:p>
            <a:pPr>
              <a:spcAft>
                <a:spcPts val="600"/>
              </a:spcAft>
            </a:pPr>
            <a:fld id="{48620CBD-4745-4E3D-BD22-2B7387DEFB8E}" type="slidenum">
              <a:rPr lang="en-US" altLang="en-US" smtClean="0">
                <a:latin typeface="Arial Black" panose="020B0A04020102020204" pitchFamily="34" charset="0"/>
              </a:rPr>
              <a:pPr>
                <a:spcAft>
                  <a:spcPts val="600"/>
                </a:spcAft>
              </a:pPr>
              <a:t>11</a:t>
            </a:fld>
            <a:endParaRPr lang="en-US" altLang="en-US">
              <a:latin typeface="Arial Black" panose="020B0A040201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D12908-2690-473D-9485-406179451E82}"/>
              </a:ext>
            </a:extLst>
          </p:cNvPr>
          <p:cNvSpPr/>
          <p:nvPr/>
        </p:nvSpPr>
        <p:spPr>
          <a:xfrm>
            <a:off x="628650" y="963877"/>
            <a:ext cx="2620771" cy="4930246"/>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defRPr/>
            </a:pPr>
            <a:r>
              <a:rPr lang="en-US" sz="4400" b="1" kern="1200" dirty="0">
                <a:latin typeface="+mj-lt"/>
                <a:ea typeface="+mj-ea"/>
                <a:cs typeface="+mj-cs"/>
              </a:rPr>
              <a:t>Technical Debt Metrics</a:t>
            </a:r>
          </a:p>
        </p:txBody>
      </p:sp>
      <p:sp>
        <p:nvSpPr>
          <p:cNvPr id="5" name="TextBox 4">
            <a:extLst>
              <a:ext uri="{FF2B5EF4-FFF2-40B4-BE49-F238E27FC236}">
                <a16:creationId xmlns:a16="http://schemas.microsoft.com/office/drawing/2014/main" id="{A37BDCDA-17C3-4699-A3F6-588641876C7B}"/>
              </a:ext>
            </a:extLst>
          </p:cNvPr>
          <p:cNvSpPr txBox="1"/>
          <p:nvPr/>
        </p:nvSpPr>
        <p:spPr>
          <a:xfrm>
            <a:off x="3732023" y="963877"/>
            <a:ext cx="5411977" cy="4930246"/>
          </a:xfrm>
          <a:prstGeom prst="rect">
            <a:avLst/>
          </a:prstGeom>
        </p:spPr>
        <p:txBody>
          <a:bodyPr vert="horz" lIns="91440" tIns="45720" rIns="91440" bIns="45720" rtlCol="0" anchor="ctr">
            <a:normAutofit/>
          </a:bodyPr>
          <a:lstStyle/>
          <a:p>
            <a:pPr indent="-228600" defTabSz="914400" fontAlgn="auto">
              <a:lnSpc>
                <a:spcPct val="90000"/>
              </a:lnSpc>
              <a:spcAft>
                <a:spcPts val="600"/>
              </a:spcAft>
              <a:buFont typeface="Arial" panose="020B0604020202020204" pitchFamily="34" charset="0"/>
              <a:buChar char="•"/>
              <a:defRPr/>
            </a:pPr>
            <a:endParaRPr lang="en-US" b="1" dirty="0"/>
          </a:p>
          <a:p>
            <a:pPr marL="342900" indent="-285750" defTabSz="914400" fontAlgn="auto">
              <a:lnSpc>
                <a:spcPct val="90000"/>
              </a:lnSpc>
              <a:spcAft>
                <a:spcPts val="600"/>
              </a:spcAft>
              <a:buClr>
                <a:schemeClr val="tx1"/>
              </a:buClr>
              <a:buFont typeface="Wingdings" panose="05000000000000000000" pitchFamily="2" charset="2"/>
              <a:buChar char="q"/>
              <a:defRPr/>
            </a:pPr>
            <a:r>
              <a:rPr lang="en-US" dirty="0"/>
              <a:t>Duplicate code (Static)</a:t>
            </a:r>
          </a:p>
          <a:p>
            <a:pPr marL="342900" indent="-285750" defTabSz="914400" fontAlgn="auto">
              <a:lnSpc>
                <a:spcPct val="90000"/>
              </a:lnSpc>
              <a:spcAft>
                <a:spcPts val="600"/>
              </a:spcAft>
              <a:buClr>
                <a:schemeClr val="tx1"/>
              </a:buClr>
              <a:buFont typeface="Wingdings" panose="05000000000000000000" pitchFamily="2" charset="2"/>
              <a:buChar char="q"/>
              <a:defRPr/>
            </a:pPr>
            <a:r>
              <a:rPr lang="en-US" dirty="0"/>
              <a:t>Rules Compliance</a:t>
            </a:r>
          </a:p>
          <a:p>
            <a:pPr marL="342900" indent="-285750" defTabSz="914400" fontAlgn="auto">
              <a:lnSpc>
                <a:spcPct val="90000"/>
              </a:lnSpc>
              <a:spcAft>
                <a:spcPts val="600"/>
              </a:spcAft>
              <a:buClr>
                <a:schemeClr val="tx1"/>
              </a:buClr>
              <a:buFont typeface="Wingdings" panose="05000000000000000000" pitchFamily="2" charset="2"/>
              <a:buChar char="q"/>
              <a:defRPr/>
            </a:pPr>
            <a:r>
              <a:rPr lang="en-US" dirty="0"/>
              <a:t>Comments – Interfaces (Static)</a:t>
            </a:r>
          </a:p>
          <a:p>
            <a:pPr marL="342900" indent="-285750" defTabSz="914400" fontAlgn="auto">
              <a:lnSpc>
                <a:spcPct val="90000"/>
              </a:lnSpc>
              <a:spcAft>
                <a:spcPts val="600"/>
              </a:spcAft>
              <a:buClr>
                <a:schemeClr val="tx1"/>
              </a:buClr>
              <a:buFont typeface="Wingdings" panose="05000000000000000000" pitchFamily="2" charset="2"/>
              <a:buChar char="q"/>
              <a:defRPr/>
            </a:pPr>
            <a:r>
              <a:rPr lang="en-US" dirty="0"/>
              <a:t>Comments – General (Static)</a:t>
            </a:r>
          </a:p>
          <a:p>
            <a:pPr marL="342900" indent="-285750" defTabSz="914400" fontAlgn="auto">
              <a:lnSpc>
                <a:spcPct val="90000"/>
              </a:lnSpc>
              <a:spcAft>
                <a:spcPts val="600"/>
              </a:spcAft>
              <a:buClr>
                <a:schemeClr val="tx1"/>
              </a:buClr>
              <a:buFont typeface="Wingdings" panose="05000000000000000000" pitchFamily="2" charset="2"/>
              <a:buChar char="q"/>
              <a:defRPr/>
            </a:pPr>
            <a:r>
              <a:rPr lang="en-US" dirty="0"/>
              <a:t>Package Interdependencies (Static)</a:t>
            </a:r>
          </a:p>
          <a:p>
            <a:pPr marL="342900" indent="-285750" defTabSz="914400" fontAlgn="auto">
              <a:lnSpc>
                <a:spcPct val="90000"/>
              </a:lnSpc>
              <a:spcAft>
                <a:spcPts val="600"/>
              </a:spcAft>
              <a:buClr>
                <a:schemeClr val="tx1"/>
              </a:buClr>
              <a:buFont typeface="Wingdings" panose="05000000000000000000" pitchFamily="2" charset="2"/>
              <a:buChar char="q"/>
              <a:defRPr/>
            </a:pPr>
            <a:r>
              <a:rPr lang="en-US" dirty="0"/>
              <a:t>Method/Class Complexity (Static)</a:t>
            </a:r>
          </a:p>
          <a:p>
            <a:pPr marL="342900" indent="-285750" defTabSz="914400" fontAlgn="auto">
              <a:lnSpc>
                <a:spcPct val="90000"/>
              </a:lnSpc>
              <a:spcAft>
                <a:spcPts val="600"/>
              </a:spcAft>
              <a:buClr>
                <a:schemeClr val="tx1"/>
              </a:buClr>
              <a:buFont typeface="Wingdings" panose="05000000000000000000" pitchFamily="2" charset="2"/>
              <a:buChar char="q"/>
              <a:defRPr/>
            </a:pPr>
            <a:r>
              <a:rPr lang="en-US" dirty="0"/>
              <a:t>Automated Test Coverage (Dynamic)</a:t>
            </a:r>
          </a:p>
          <a:p>
            <a:pPr marL="342900" indent="-285750" defTabSz="914400" fontAlgn="auto">
              <a:lnSpc>
                <a:spcPct val="90000"/>
              </a:lnSpc>
              <a:spcAft>
                <a:spcPts val="600"/>
              </a:spcAft>
              <a:buClr>
                <a:schemeClr val="tx1"/>
              </a:buClr>
              <a:buFont typeface="Wingdings" panose="05000000000000000000" pitchFamily="2" charset="2"/>
              <a:buChar char="q"/>
              <a:defRPr/>
            </a:pPr>
            <a:r>
              <a:rPr lang="en-US" dirty="0"/>
              <a:t>Manual Test Coverage (Dynamic) </a:t>
            </a:r>
          </a:p>
          <a:p>
            <a:pPr indent="-228600" defTabSz="914400" fontAlgn="auto">
              <a:lnSpc>
                <a:spcPct val="90000"/>
              </a:lnSpc>
              <a:spcAft>
                <a:spcPts val="600"/>
              </a:spcAft>
              <a:buClr>
                <a:schemeClr val="tx1"/>
              </a:buClr>
              <a:buFont typeface="Arial" panose="020B0604020202020204" pitchFamily="34" charset="0"/>
              <a:buChar char="•"/>
              <a:defRPr/>
            </a:pPr>
            <a:endParaRPr lang="en-US" dirty="0"/>
          </a:p>
          <a:p>
            <a:pPr defTabSz="914400" fontAlgn="auto">
              <a:lnSpc>
                <a:spcPct val="90000"/>
              </a:lnSpc>
              <a:spcAft>
                <a:spcPts val="600"/>
              </a:spcAft>
              <a:buClr>
                <a:schemeClr val="tx1"/>
              </a:buClr>
              <a:defRPr/>
            </a:pPr>
            <a:r>
              <a:rPr lang="en-US" dirty="0"/>
              <a:t>This list of metrics also represent the priority to capture.</a:t>
            </a:r>
          </a:p>
          <a:p>
            <a:pPr marL="285750" indent="-228600" defTabSz="914400" fontAlgn="auto">
              <a:lnSpc>
                <a:spcPct val="90000"/>
              </a:lnSpc>
              <a:spcAft>
                <a:spcPts val="600"/>
              </a:spcAft>
              <a:buClr>
                <a:schemeClr val="tx1"/>
              </a:buClr>
              <a:buFont typeface="Arial" panose="020B0604020202020204" pitchFamily="34" charset="0"/>
              <a:buChar char="•"/>
              <a:defRPr/>
            </a:pPr>
            <a:endParaRPr lang="en-US" dirty="0"/>
          </a:p>
          <a:p>
            <a:pPr marL="285750" indent="-228600" defTabSz="914400" fontAlgn="auto">
              <a:lnSpc>
                <a:spcPct val="90000"/>
              </a:lnSpc>
              <a:spcAft>
                <a:spcPts val="600"/>
              </a:spcAft>
              <a:buClr>
                <a:schemeClr val="tx1"/>
              </a:buClr>
              <a:buFont typeface="Arial" panose="020B0604020202020204" pitchFamily="34" charset="0"/>
              <a:buChar char="•"/>
              <a:defRPr/>
            </a:pPr>
            <a:endParaRPr lang="en-US" dirty="0"/>
          </a:p>
        </p:txBody>
      </p:sp>
      <p:sp>
        <p:nvSpPr>
          <p:cNvPr id="13314" name="Subtitle 2">
            <a:extLst>
              <a:ext uri="{FF2B5EF4-FFF2-40B4-BE49-F238E27FC236}">
                <a16:creationId xmlns:a16="http://schemas.microsoft.com/office/drawing/2014/main" id="{30F6F4C6-893F-4041-9DB9-C72F33285AE5}"/>
              </a:ext>
            </a:extLst>
          </p:cNvPr>
          <p:cNvSpPr txBox="1">
            <a:spLocks/>
          </p:cNvSpPr>
          <p:nvPr/>
        </p:nvSpPr>
        <p:spPr bwMode="auto">
          <a:xfrm>
            <a:off x="7275513" y="6215063"/>
            <a:ext cx="1625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spcBef>
                <a:spcPct val="20000"/>
              </a:spcBef>
              <a:buFont typeface="Arial" panose="020B0604020202020204" pitchFamily="34" charset="0"/>
              <a:buNone/>
            </a:pPr>
            <a:r>
              <a:rPr lang="en-US" altLang="en-US" sz="1100" b="1">
                <a:solidFill>
                  <a:schemeClr val="bg1"/>
                </a:solidFill>
                <a:latin typeface="Arial" panose="020B0604020202020204" pitchFamily="34" charset="0"/>
              </a:rPr>
              <a:t>CSSE</a:t>
            </a:r>
          </a:p>
        </p:txBody>
      </p:sp>
      <p:sp>
        <p:nvSpPr>
          <p:cNvPr id="6" name="Slide Number Placeholder 8">
            <a:extLst>
              <a:ext uri="{FF2B5EF4-FFF2-40B4-BE49-F238E27FC236}">
                <a16:creationId xmlns:a16="http://schemas.microsoft.com/office/drawing/2014/main" id="{9FACB0BD-903D-436D-B6A5-605BACFD64F9}"/>
              </a:ext>
            </a:extLst>
          </p:cNvPr>
          <p:cNvSpPr txBox="1">
            <a:spLocks/>
          </p:cNvSpPr>
          <p:nvPr/>
        </p:nvSpPr>
        <p:spPr>
          <a:xfrm>
            <a:off x="8040414" y="6356350"/>
            <a:ext cx="7620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900" kern="1200">
                <a:solidFill>
                  <a:schemeClr val="tx1"/>
                </a:solidFill>
                <a:latin typeface="Arial" panose="020B0604020202020204" pitchFamily="34" charset="0"/>
                <a:ea typeface="+mn-ea"/>
                <a:cs typeface="+mn-cs"/>
              </a:defRPr>
            </a:lvl1pPr>
            <a:lvl2pPr marL="742950" indent="-285750" algn="l" defTabSz="914400" rtl="0" eaLnBrk="1" latinLnBrk="0" hangingPunct="1">
              <a:defRPr sz="1800" kern="1200">
                <a:solidFill>
                  <a:schemeClr val="tx1"/>
                </a:solidFill>
                <a:latin typeface="Arial" panose="020B0604020202020204" pitchFamily="34" charset="0"/>
                <a:ea typeface="+mn-ea"/>
                <a:cs typeface="+mn-cs"/>
              </a:defRPr>
            </a:lvl2pPr>
            <a:lvl3pPr marL="1143000" indent="-228600" algn="l" defTabSz="914400" rtl="0" eaLnBrk="1" latinLnBrk="0" hangingPunct="1">
              <a:defRPr sz="1800" kern="1200">
                <a:solidFill>
                  <a:schemeClr val="tx1"/>
                </a:solidFill>
                <a:latin typeface="Arial" panose="020B0604020202020204" pitchFamily="34" charset="0"/>
                <a:ea typeface="+mn-ea"/>
                <a:cs typeface="+mn-cs"/>
              </a:defRPr>
            </a:lvl3pPr>
            <a:lvl4pPr marL="1600200" indent="-228600" algn="l" defTabSz="914400" rtl="0" eaLnBrk="1" latinLnBrk="0" hangingPunct="1">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defRPr sz="1800" kern="1200">
                <a:solidFill>
                  <a:schemeClr val="tx1"/>
                </a:solidFill>
                <a:latin typeface="Arial" panose="020B0604020202020204" pitchFamily="34" charset="0"/>
                <a:ea typeface="+mn-ea"/>
                <a:cs typeface="+mn-cs"/>
              </a:defRPr>
            </a:lvl5pPr>
            <a:lvl6pPr marL="25146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6pPr>
            <a:lvl7pPr marL="29718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7pPr>
            <a:lvl8pPr marL="34290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8pPr>
            <a:lvl9pPr marL="38862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9pPr>
          </a:lstStyle>
          <a:p>
            <a:pPr>
              <a:spcAft>
                <a:spcPts val="600"/>
              </a:spcAft>
            </a:pPr>
            <a:fld id="{48620CBD-4745-4E3D-BD22-2B7387DEFB8E}" type="slidenum">
              <a:rPr lang="en-US" altLang="en-US" smtClean="0">
                <a:latin typeface="Arial Black" panose="020B0A04020102020204" pitchFamily="34" charset="0"/>
              </a:rPr>
              <a:pPr>
                <a:spcAft>
                  <a:spcPts val="600"/>
                </a:spcAft>
              </a:pPr>
              <a:t>12</a:t>
            </a:fld>
            <a:endParaRPr lang="en-US" altLang="en-US">
              <a:latin typeface="Arial Black" panose="020B0A040201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C6F902-F5CE-47F9-B534-645F7D738D26}"/>
              </a:ext>
            </a:extLst>
          </p:cNvPr>
          <p:cNvSpPr/>
          <p:nvPr/>
        </p:nvSpPr>
        <p:spPr>
          <a:xfrm>
            <a:off x="628650" y="365125"/>
            <a:ext cx="7886700" cy="1325563"/>
          </a:xfrm>
          <a:prstGeom prst="rect">
            <a:avLst/>
          </a:prstGeom>
        </p:spPr>
        <p:txBody>
          <a:bodyPr vert="horz" lIns="91440" tIns="45720" rIns="91440" bIns="45720" rtlCol="0" anchor="ctr">
            <a:normAutofit/>
          </a:bodyPr>
          <a:lstStyle/>
          <a:p>
            <a:pPr defTabSz="914400">
              <a:lnSpc>
                <a:spcPct val="90000"/>
              </a:lnSpc>
              <a:spcBef>
                <a:spcPct val="0"/>
              </a:spcBef>
              <a:spcAft>
                <a:spcPts val="600"/>
              </a:spcAft>
              <a:defRPr/>
            </a:pPr>
            <a:r>
              <a:rPr lang="en-US" sz="4400" b="1" kern="1200">
                <a:solidFill>
                  <a:schemeClr val="tx1"/>
                </a:solidFill>
                <a:latin typeface="+mj-lt"/>
                <a:ea typeface="+mj-ea"/>
                <a:cs typeface="+mj-cs"/>
              </a:rPr>
              <a:t>Definition and Cost Of Technical Debt From Different Perspectives</a:t>
            </a:r>
          </a:p>
        </p:txBody>
      </p:sp>
      <p:sp>
        <p:nvSpPr>
          <p:cNvPr id="15362" name="Subtitle 2">
            <a:extLst>
              <a:ext uri="{FF2B5EF4-FFF2-40B4-BE49-F238E27FC236}">
                <a16:creationId xmlns:a16="http://schemas.microsoft.com/office/drawing/2014/main" id="{FB573AF8-81E5-48FE-942E-C597F2529B2B}"/>
              </a:ext>
            </a:extLst>
          </p:cNvPr>
          <p:cNvSpPr txBox="1">
            <a:spLocks/>
          </p:cNvSpPr>
          <p:nvPr/>
        </p:nvSpPr>
        <p:spPr bwMode="auto">
          <a:xfrm>
            <a:off x="7275513" y="6215063"/>
            <a:ext cx="1625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spcBef>
                <a:spcPct val="20000"/>
              </a:spcBef>
              <a:buFont typeface="Arial" panose="020B0604020202020204" pitchFamily="34" charset="0"/>
              <a:buNone/>
            </a:pPr>
            <a:r>
              <a:rPr lang="en-US" altLang="en-US" sz="1100" b="1">
                <a:solidFill>
                  <a:schemeClr val="bg1"/>
                </a:solidFill>
                <a:latin typeface="Arial" panose="020B0604020202020204" pitchFamily="34" charset="0"/>
              </a:rPr>
              <a:t>CSSE</a:t>
            </a:r>
          </a:p>
        </p:txBody>
      </p:sp>
      <p:sp>
        <p:nvSpPr>
          <p:cNvPr id="6" name="Slide Number Placeholder 8">
            <a:extLst>
              <a:ext uri="{FF2B5EF4-FFF2-40B4-BE49-F238E27FC236}">
                <a16:creationId xmlns:a16="http://schemas.microsoft.com/office/drawing/2014/main" id="{11E155D4-62DF-4945-84CF-6EEC58AE4626}"/>
              </a:ext>
            </a:extLst>
          </p:cNvPr>
          <p:cNvSpPr txBox="1">
            <a:spLocks/>
          </p:cNvSpPr>
          <p:nvPr/>
        </p:nvSpPr>
        <p:spPr>
          <a:xfrm>
            <a:off x="8040414" y="6356350"/>
            <a:ext cx="7620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900" kern="1200">
                <a:solidFill>
                  <a:schemeClr val="tx1"/>
                </a:solidFill>
                <a:latin typeface="Arial" panose="020B0604020202020204" pitchFamily="34" charset="0"/>
                <a:ea typeface="+mn-ea"/>
                <a:cs typeface="+mn-cs"/>
              </a:defRPr>
            </a:lvl1pPr>
            <a:lvl2pPr marL="742950" indent="-285750" algn="l" defTabSz="914400" rtl="0" eaLnBrk="1" latinLnBrk="0" hangingPunct="1">
              <a:defRPr sz="1800" kern="1200">
                <a:solidFill>
                  <a:schemeClr val="tx1"/>
                </a:solidFill>
                <a:latin typeface="Arial" panose="020B0604020202020204" pitchFamily="34" charset="0"/>
                <a:ea typeface="+mn-ea"/>
                <a:cs typeface="+mn-cs"/>
              </a:defRPr>
            </a:lvl2pPr>
            <a:lvl3pPr marL="1143000" indent="-228600" algn="l" defTabSz="914400" rtl="0" eaLnBrk="1" latinLnBrk="0" hangingPunct="1">
              <a:defRPr sz="1800" kern="1200">
                <a:solidFill>
                  <a:schemeClr val="tx1"/>
                </a:solidFill>
                <a:latin typeface="Arial" panose="020B0604020202020204" pitchFamily="34" charset="0"/>
                <a:ea typeface="+mn-ea"/>
                <a:cs typeface="+mn-cs"/>
              </a:defRPr>
            </a:lvl3pPr>
            <a:lvl4pPr marL="1600200" indent="-228600" algn="l" defTabSz="914400" rtl="0" eaLnBrk="1" latinLnBrk="0" hangingPunct="1">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defRPr sz="1800" kern="1200">
                <a:solidFill>
                  <a:schemeClr val="tx1"/>
                </a:solidFill>
                <a:latin typeface="Arial" panose="020B0604020202020204" pitchFamily="34" charset="0"/>
                <a:ea typeface="+mn-ea"/>
                <a:cs typeface="+mn-cs"/>
              </a:defRPr>
            </a:lvl5pPr>
            <a:lvl6pPr marL="25146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6pPr>
            <a:lvl7pPr marL="29718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7pPr>
            <a:lvl8pPr marL="34290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8pPr>
            <a:lvl9pPr marL="38862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9pPr>
          </a:lstStyle>
          <a:p>
            <a:pPr>
              <a:spcAft>
                <a:spcPts val="600"/>
              </a:spcAft>
            </a:pPr>
            <a:fld id="{48620CBD-4745-4E3D-BD22-2B7387DEFB8E}" type="slidenum">
              <a:rPr lang="en-US" altLang="en-US" smtClean="0">
                <a:latin typeface="Arial Black" panose="020B0A04020102020204" pitchFamily="34" charset="0"/>
              </a:rPr>
              <a:pPr>
                <a:spcAft>
                  <a:spcPts val="600"/>
                </a:spcAft>
              </a:pPr>
              <a:t>13</a:t>
            </a:fld>
            <a:endParaRPr lang="en-US" altLang="en-US">
              <a:latin typeface="Arial Black" panose="020B0A04020102020204" pitchFamily="34" charset="0"/>
            </a:endParaRPr>
          </a:p>
        </p:txBody>
      </p:sp>
      <p:graphicFrame>
        <p:nvGraphicFramePr>
          <p:cNvPr id="15364" name="TextBox 4">
            <a:extLst>
              <a:ext uri="{FF2B5EF4-FFF2-40B4-BE49-F238E27FC236}">
                <a16:creationId xmlns:a16="http://schemas.microsoft.com/office/drawing/2014/main" id="{3621AE5D-9210-44A2-87A3-85EC6E9480F8}"/>
              </a:ext>
            </a:extLst>
          </p:cNvPr>
          <p:cNvGraphicFramePr/>
          <p:nvPr>
            <p:extLst>
              <p:ext uri="{D42A27DB-BD31-4B8C-83A1-F6EECF244321}">
                <p14:modId xmlns:p14="http://schemas.microsoft.com/office/powerpoint/2010/main" val="336520497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0B5A3B-BD04-40F9-B613-F5EE72E9B368}"/>
              </a:ext>
            </a:extLst>
          </p:cNvPr>
          <p:cNvSpPr/>
          <p:nvPr/>
        </p:nvSpPr>
        <p:spPr>
          <a:xfrm>
            <a:off x="628650" y="365125"/>
            <a:ext cx="7886700" cy="1325563"/>
          </a:xfrm>
          <a:prstGeom prst="rect">
            <a:avLst/>
          </a:prstGeom>
        </p:spPr>
        <p:txBody>
          <a:bodyPr vert="horz" lIns="91440" tIns="45720" rIns="91440" bIns="45720" rtlCol="0" anchor="ctr">
            <a:normAutofit/>
          </a:bodyPr>
          <a:lstStyle/>
          <a:p>
            <a:pPr defTabSz="914400">
              <a:lnSpc>
                <a:spcPct val="90000"/>
              </a:lnSpc>
              <a:spcBef>
                <a:spcPct val="0"/>
              </a:spcBef>
              <a:spcAft>
                <a:spcPts val="600"/>
              </a:spcAft>
              <a:defRPr/>
            </a:pPr>
            <a:r>
              <a:rPr lang="en-US" sz="4400" b="1" kern="1200">
                <a:solidFill>
                  <a:schemeClr val="tx1"/>
                </a:solidFill>
                <a:latin typeface="+mj-lt"/>
                <a:ea typeface="+mj-ea"/>
                <a:cs typeface="+mj-cs"/>
              </a:rPr>
              <a:t>Definition and Cost Of Technical Debt From Different Perspectives</a:t>
            </a:r>
          </a:p>
        </p:txBody>
      </p:sp>
      <p:sp>
        <p:nvSpPr>
          <p:cNvPr id="16386" name="Subtitle 2">
            <a:extLst>
              <a:ext uri="{FF2B5EF4-FFF2-40B4-BE49-F238E27FC236}">
                <a16:creationId xmlns:a16="http://schemas.microsoft.com/office/drawing/2014/main" id="{0B7BBD29-5ACC-4F2E-B3B3-C0BC6DDDB4D4}"/>
              </a:ext>
            </a:extLst>
          </p:cNvPr>
          <p:cNvSpPr txBox="1">
            <a:spLocks/>
          </p:cNvSpPr>
          <p:nvPr/>
        </p:nvSpPr>
        <p:spPr bwMode="auto">
          <a:xfrm>
            <a:off x="7275513" y="6215063"/>
            <a:ext cx="1625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spcBef>
                <a:spcPct val="20000"/>
              </a:spcBef>
              <a:buFont typeface="Arial" panose="020B0604020202020204" pitchFamily="34" charset="0"/>
              <a:buNone/>
            </a:pPr>
            <a:r>
              <a:rPr lang="en-US" altLang="en-US" sz="1100" b="1">
                <a:solidFill>
                  <a:schemeClr val="bg1"/>
                </a:solidFill>
                <a:latin typeface="Arial" panose="020B0604020202020204" pitchFamily="34" charset="0"/>
              </a:rPr>
              <a:t>CSSE</a:t>
            </a:r>
          </a:p>
        </p:txBody>
      </p:sp>
      <p:sp>
        <p:nvSpPr>
          <p:cNvPr id="6" name="Slide Number Placeholder 8">
            <a:extLst>
              <a:ext uri="{FF2B5EF4-FFF2-40B4-BE49-F238E27FC236}">
                <a16:creationId xmlns:a16="http://schemas.microsoft.com/office/drawing/2014/main" id="{F5AC5B02-8BCA-449E-A92F-BA2FB04C0D5D}"/>
              </a:ext>
            </a:extLst>
          </p:cNvPr>
          <p:cNvSpPr txBox="1">
            <a:spLocks/>
          </p:cNvSpPr>
          <p:nvPr/>
        </p:nvSpPr>
        <p:spPr>
          <a:xfrm>
            <a:off x="8040414" y="6356350"/>
            <a:ext cx="7620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900" kern="1200">
                <a:solidFill>
                  <a:schemeClr val="tx1"/>
                </a:solidFill>
                <a:latin typeface="Arial" panose="020B0604020202020204" pitchFamily="34" charset="0"/>
                <a:ea typeface="+mn-ea"/>
                <a:cs typeface="+mn-cs"/>
              </a:defRPr>
            </a:lvl1pPr>
            <a:lvl2pPr marL="742950" indent="-285750" algn="l" defTabSz="914400" rtl="0" eaLnBrk="1" latinLnBrk="0" hangingPunct="1">
              <a:defRPr sz="1800" kern="1200">
                <a:solidFill>
                  <a:schemeClr val="tx1"/>
                </a:solidFill>
                <a:latin typeface="Arial" panose="020B0604020202020204" pitchFamily="34" charset="0"/>
                <a:ea typeface="+mn-ea"/>
                <a:cs typeface="+mn-cs"/>
              </a:defRPr>
            </a:lvl2pPr>
            <a:lvl3pPr marL="1143000" indent="-228600" algn="l" defTabSz="914400" rtl="0" eaLnBrk="1" latinLnBrk="0" hangingPunct="1">
              <a:defRPr sz="1800" kern="1200">
                <a:solidFill>
                  <a:schemeClr val="tx1"/>
                </a:solidFill>
                <a:latin typeface="Arial" panose="020B0604020202020204" pitchFamily="34" charset="0"/>
                <a:ea typeface="+mn-ea"/>
                <a:cs typeface="+mn-cs"/>
              </a:defRPr>
            </a:lvl3pPr>
            <a:lvl4pPr marL="1600200" indent="-228600" algn="l" defTabSz="914400" rtl="0" eaLnBrk="1" latinLnBrk="0" hangingPunct="1">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defRPr sz="1800" kern="1200">
                <a:solidFill>
                  <a:schemeClr val="tx1"/>
                </a:solidFill>
                <a:latin typeface="Arial" panose="020B0604020202020204" pitchFamily="34" charset="0"/>
                <a:ea typeface="+mn-ea"/>
                <a:cs typeface="+mn-cs"/>
              </a:defRPr>
            </a:lvl5pPr>
            <a:lvl6pPr marL="25146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6pPr>
            <a:lvl7pPr marL="29718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7pPr>
            <a:lvl8pPr marL="34290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8pPr>
            <a:lvl9pPr marL="38862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9pPr>
          </a:lstStyle>
          <a:p>
            <a:pPr>
              <a:spcAft>
                <a:spcPts val="600"/>
              </a:spcAft>
            </a:pPr>
            <a:fld id="{48620CBD-4745-4E3D-BD22-2B7387DEFB8E}" type="slidenum">
              <a:rPr lang="en-US" altLang="en-US" smtClean="0">
                <a:latin typeface="Arial Black" panose="020B0A04020102020204" pitchFamily="34" charset="0"/>
              </a:rPr>
              <a:pPr>
                <a:spcAft>
                  <a:spcPts val="600"/>
                </a:spcAft>
              </a:pPr>
              <a:t>14</a:t>
            </a:fld>
            <a:endParaRPr lang="en-US" altLang="en-US">
              <a:latin typeface="Arial Black" panose="020B0A04020102020204" pitchFamily="34" charset="0"/>
            </a:endParaRPr>
          </a:p>
        </p:txBody>
      </p:sp>
      <p:graphicFrame>
        <p:nvGraphicFramePr>
          <p:cNvPr id="16388" name="TextBox 4">
            <a:extLst>
              <a:ext uri="{FF2B5EF4-FFF2-40B4-BE49-F238E27FC236}">
                <a16:creationId xmlns:a16="http://schemas.microsoft.com/office/drawing/2014/main" id="{A2C4F448-75BF-41EB-BCD1-21AAF88E48D4}"/>
              </a:ext>
            </a:extLst>
          </p:cNvPr>
          <p:cNvGraphicFramePr/>
          <p:nvPr>
            <p:extLst>
              <p:ext uri="{D42A27DB-BD31-4B8C-83A1-F6EECF244321}">
                <p14:modId xmlns:p14="http://schemas.microsoft.com/office/powerpoint/2010/main" val="107366165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2BBD3D-1090-471D-B97B-6A7D760F1B7A}"/>
              </a:ext>
            </a:extLst>
          </p:cNvPr>
          <p:cNvSpPr/>
          <p:nvPr/>
        </p:nvSpPr>
        <p:spPr>
          <a:xfrm>
            <a:off x="76200" y="191974"/>
            <a:ext cx="8587741" cy="841959"/>
          </a:xfrm>
          <a:prstGeom prst="rect">
            <a:avLst/>
          </a:prstGeom>
        </p:spPr>
        <p:txBody>
          <a:bodyPr vert="horz" lIns="91440" tIns="45720" rIns="91440" bIns="45720" rtlCol="0" anchor="ctr">
            <a:normAutofit/>
          </a:bodyPr>
          <a:lstStyle/>
          <a:p>
            <a:pPr defTabSz="914400">
              <a:lnSpc>
                <a:spcPct val="90000"/>
              </a:lnSpc>
              <a:spcBef>
                <a:spcPct val="0"/>
              </a:spcBef>
              <a:spcAft>
                <a:spcPts val="600"/>
              </a:spcAft>
              <a:defRPr/>
            </a:pPr>
            <a:r>
              <a:rPr lang="en-US" sz="4400" b="1" kern="1200" dirty="0">
                <a:latin typeface="+mj-lt"/>
                <a:ea typeface="+mj-ea"/>
                <a:cs typeface="+mj-cs"/>
              </a:rPr>
              <a:t>Making a Repayment Plan</a:t>
            </a:r>
          </a:p>
        </p:txBody>
      </p:sp>
      <p:sp>
        <p:nvSpPr>
          <p:cNvPr id="5" name="TextBox 4">
            <a:extLst>
              <a:ext uri="{FF2B5EF4-FFF2-40B4-BE49-F238E27FC236}">
                <a16:creationId xmlns:a16="http://schemas.microsoft.com/office/drawing/2014/main" id="{95D8BBF3-1D89-4141-B753-1DE5A00F4CBF}"/>
              </a:ext>
            </a:extLst>
          </p:cNvPr>
          <p:cNvSpPr txBox="1"/>
          <p:nvPr/>
        </p:nvSpPr>
        <p:spPr>
          <a:xfrm>
            <a:off x="228600" y="801866"/>
            <a:ext cx="8839200" cy="5230634"/>
          </a:xfrm>
          <a:prstGeom prst="rect">
            <a:avLst/>
          </a:prstGeom>
        </p:spPr>
        <p:txBody>
          <a:bodyPr vert="horz" lIns="91440" tIns="45720" rIns="91440" bIns="45720" rtlCol="0" anchor="ctr">
            <a:noAutofit/>
          </a:bodyPr>
          <a:lstStyle/>
          <a:p>
            <a:pPr marL="57150" indent="-285750" defTabSz="914400" fontAlgn="auto">
              <a:lnSpc>
                <a:spcPct val="90000"/>
              </a:lnSpc>
              <a:spcAft>
                <a:spcPts val="600"/>
              </a:spcAft>
              <a:buFont typeface="Wingdings" panose="05000000000000000000" pitchFamily="2" charset="2"/>
              <a:buChar char="q"/>
              <a:defRPr/>
            </a:pPr>
            <a:endParaRPr lang="en-US" sz="2100" dirty="0">
              <a:solidFill>
                <a:srgbClr val="000000"/>
              </a:solidFill>
            </a:endParaRPr>
          </a:p>
          <a:p>
            <a:pPr marL="342900" indent="-285750" defTabSz="914400">
              <a:lnSpc>
                <a:spcPct val="90000"/>
              </a:lnSpc>
              <a:spcAft>
                <a:spcPts val="600"/>
              </a:spcAft>
              <a:buClr>
                <a:schemeClr val="tx1"/>
              </a:buClr>
              <a:buFont typeface="Wingdings" panose="05000000000000000000" pitchFamily="2" charset="2"/>
              <a:buChar char="q"/>
              <a:defRPr/>
            </a:pPr>
            <a:r>
              <a:rPr lang="en-US" sz="2100" dirty="0">
                <a:solidFill>
                  <a:srgbClr val="000000"/>
                </a:solidFill>
              </a:rPr>
              <a:t>Engagement, motivation and a plan   </a:t>
            </a:r>
            <a:br>
              <a:rPr lang="en-US" sz="2100" dirty="0">
                <a:solidFill>
                  <a:srgbClr val="000000"/>
                </a:solidFill>
              </a:rPr>
            </a:br>
            <a:r>
              <a:rPr lang="en-US" sz="2100" dirty="0">
                <a:solidFill>
                  <a:srgbClr val="000000"/>
                </a:solidFill>
              </a:rPr>
              <a:t>lead exponential value to customers.</a:t>
            </a:r>
          </a:p>
          <a:p>
            <a:pPr marL="342900" indent="-285750" defTabSz="914400" fontAlgn="auto">
              <a:lnSpc>
                <a:spcPct val="90000"/>
              </a:lnSpc>
              <a:spcAft>
                <a:spcPts val="600"/>
              </a:spcAft>
              <a:buClr>
                <a:schemeClr val="tx1"/>
              </a:buClr>
              <a:buFont typeface="Wingdings" panose="05000000000000000000" pitchFamily="2" charset="2"/>
              <a:buChar char="q"/>
              <a:defRPr/>
            </a:pPr>
            <a:r>
              <a:rPr lang="en-US" sz="2100" dirty="0">
                <a:solidFill>
                  <a:srgbClr val="000000"/>
                </a:solidFill>
              </a:rPr>
              <a:t>Engaging executive management in explaining what technical debt is.</a:t>
            </a:r>
          </a:p>
          <a:p>
            <a:pPr marL="342900" indent="-285750" defTabSz="914400" fontAlgn="auto">
              <a:lnSpc>
                <a:spcPct val="90000"/>
              </a:lnSpc>
              <a:spcAft>
                <a:spcPts val="600"/>
              </a:spcAft>
              <a:buClr>
                <a:schemeClr val="tx1"/>
              </a:buClr>
              <a:buFont typeface="Wingdings" panose="05000000000000000000" pitchFamily="2" charset="2"/>
              <a:buChar char="q"/>
              <a:defRPr/>
            </a:pPr>
            <a:r>
              <a:rPr lang="en-US" sz="2100" dirty="0">
                <a:solidFill>
                  <a:srgbClr val="000000"/>
                </a:solidFill>
              </a:rPr>
              <a:t>Explaining how it is impacting responsiveness, costs, delivery and morale.</a:t>
            </a:r>
          </a:p>
          <a:p>
            <a:pPr marL="342900" indent="-285750" defTabSz="914400" fontAlgn="auto">
              <a:lnSpc>
                <a:spcPct val="90000"/>
              </a:lnSpc>
              <a:spcAft>
                <a:spcPts val="600"/>
              </a:spcAft>
              <a:buClr>
                <a:schemeClr val="tx1"/>
              </a:buClr>
              <a:buFont typeface="Wingdings" panose="05000000000000000000" pitchFamily="2" charset="2"/>
              <a:buChar char="q"/>
              <a:defRPr/>
            </a:pPr>
            <a:r>
              <a:rPr lang="en-US" sz="2100" dirty="0">
                <a:solidFill>
                  <a:srgbClr val="000000"/>
                </a:solidFill>
              </a:rPr>
              <a:t>Getting buy in to make the necessary investments to pay down technical debt and proactively manage it going forward.</a:t>
            </a:r>
          </a:p>
          <a:p>
            <a:pPr marL="342900" indent="-285750" defTabSz="914400" fontAlgn="auto">
              <a:lnSpc>
                <a:spcPct val="90000"/>
              </a:lnSpc>
              <a:spcAft>
                <a:spcPts val="600"/>
              </a:spcAft>
              <a:buClr>
                <a:schemeClr val="tx1"/>
              </a:buClr>
              <a:buFont typeface="Wingdings" panose="05000000000000000000" pitchFamily="2" charset="2"/>
              <a:buChar char="q"/>
              <a:defRPr/>
            </a:pPr>
            <a:r>
              <a:rPr lang="en-US" sz="2100" dirty="0">
                <a:solidFill>
                  <a:srgbClr val="000000"/>
                </a:solidFill>
              </a:rPr>
              <a:t>Creating a realistic plan and appropriate governance model.</a:t>
            </a:r>
          </a:p>
          <a:p>
            <a:pPr marL="342900" indent="-285750" defTabSz="914400" fontAlgn="auto">
              <a:lnSpc>
                <a:spcPct val="90000"/>
              </a:lnSpc>
              <a:spcAft>
                <a:spcPts val="600"/>
              </a:spcAft>
              <a:buClr>
                <a:schemeClr val="tx1"/>
              </a:buClr>
              <a:buFont typeface="Wingdings" panose="05000000000000000000" pitchFamily="2" charset="2"/>
              <a:buChar char="q"/>
              <a:defRPr/>
            </a:pPr>
            <a:endParaRPr lang="en-US" sz="2100" dirty="0">
              <a:solidFill>
                <a:srgbClr val="000000"/>
              </a:solidFill>
            </a:endParaRPr>
          </a:p>
          <a:p>
            <a:pPr marL="285750" indent="-285750" defTabSz="914400" fontAlgn="auto">
              <a:lnSpc>
                <a:spcPct val="90000"/>
              </a:lnSpc>
              <a:spcAft>
                <a:spcPts val="600"/>
              </a:spcAft>
              <a:buClr>
                <a:schemeClr val="tx1"/>
              </a:buClr>
              <a:buFont typeface="Wingdings" panose="05000000000000000000" pitchFamily="2" charset="2"/>
              <a:buChar char="q"/>
              <a:defRPr/>
            </a:pPr>
            <a:r>
              <a:rPr lang="en-US" sz="2100" dirty="0">
                <a:solidFill>
                  <a:srgbClr val="000000"/>
                </a:solidFill>
              </a:rPr>
              <a:t>When interacting with high rank executives; it would help to explain technical debt as analogous to financial debt.[1]</a:t>
            </a:r>
          </a:p>
        </p:txBody>
      </p:sp>
      <p:sp>
        <p:nvSpPr>
          <p:cNvPr id="18434" name="Subtitle 2">
            <a:extLst>
              <a:ext uri="{FF2B5EF4-FFF2-40B4-BE49-F238E27FC236}">
                <a16:creationId xmlns:a16="http://schemas.microsoft.com/office/drawing/2014/main" id="{00E6F35B-A2FA-458B-B94D-7EA1CB53EAFD}"/>
              </a:ext>
            </a:extLst>
          </p:cNvPr>
          <p:cNvSpPr txBox="1">
            <a:spLocks/>
          </p:cNvSpPr>
          <p:nvPr/>
        </p:nvSpPr>
        <p:spPr bwMode="auto">
          <a:xfrm>
            <a:off x="7275513" y="6215063"/>
            <a:ext cx="1625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spcBef>
                <a:spcPct val="20000"/>
              </a:spcBef>
              <a:buFont typeface="Arial" panose="020B0604020202020204" pitchFamily="34" charset="0"/>
              <a:buNone/>
            </a:pPr>
            <a:r>
              <a:rPr lang="en-US" altLang="en-US" sz="1100" b="1">
                <a:solidFill>
                  <a:schemeClr val="bg1"/>
                </a:solidFill>
                <a:latin typeface="Arial" panose="020B0604020202020204" pitchFamily="34" charset="0"/>
              </a:rPr>
              <a:t>CSSE</a:t>
            </a:r>
          </a:p>
        </p:txBody>
      </p:sp>
      <p:sp>
        <p:nvSpPr>
          <p:cNvPr id="6" name="Slide Number Placeholder 8">
            <a:extLst>
              <a:ext uri="{FF2B5EF4-FFF2-40B4-BE49-F238E27FC236}">
                <a16:creationId xmlns:a16="http://schemas.microsoft.com/office/drawing/2014/main" id="{93253488-581A-40A2-B034-688270295D8D}"/>
              </a:ext>
            </a:extLst>
          </p:cNvPr>
          <p:cNvSpPr txBox="1">
            <a:spLocks/>
          </p:cNvSpPr>
          <p:nvPr/>
        </p:nvSpPr>
        <p:spPr>
          <a:xfrm>
            <a:off x="8040414" y="6356350"/>
            <a:ext cx="7620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900" kern="1200">
                <a:solidFill>
                  <a:schemeClr val="tx1"/>
                </a:solidFill>
                <a:latin typeface="Arial" panose="020B0604020202020204" pitchFamily="34" charset="0"/>
                <a:ea typeface="+mn-ea"/>
                <a:cs typeface="+mn-cs"/>
              </a:defRPr>
            </a:lvl1pPr>
            <a:lvl2pPr marL="742950" indent="-285750" algn="l" defTabSz="914400" rtl="0" eaLnBrk="1" latinLnBrk="0" hangingPunct="1">
              <a:defRPr sz="1800" kern="1200">
                <a:solidFill>
                  <a:schemeClr val="tx1"/>
                </a:solidFill>
                <a:latin typeface="Arial" panose="020B0604020202020204" pitchFamily="34" charset="0"/>
                <a:ea typeface="+mn-ea"/>
                <a:cs typeface="+mn-cs"/>
              </a:defRPr>
            </a:lvl2pPr>
            <a:lvl3pPr marL="1143000" indent="-228600" algn="l" defTabSz="914400" rtl="0" eaLnBrk="1" latinLnBrk="0" hangingPunct="1">
              <a:defRPr sz="1800" kern="1200">
                <a:solidFill>
                  <a:schemeClr val="tx1"/>
                </a:solidFill>
                <a:latin typeface="Arial" panose="020B0604020202020204" pitchFamily="34" charset="0"/>
                <a:ea typeface="+mn-ea"/>
                <a:cs typeface="+mn-cs"/>
              </a:defRPr>
            </a:lvl3pPr>
            <a:lvl4pPr marL="1600200" indent="-228600" algn="l" defTabSz="914400" rtl="0" eaLnBrk="1" latinLnBrk="0" hangingPunct="1">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defRPr sz="1800" kern="1200">
                <a:solidFill>
                  <a:schemeClr val="tx1"/>
                </a:solidFill>
                <a:latin typeface="Arial" panose="020B0604020202020204" pitchFamily="34" charset="0"/>
                <a:ea typeface="+mn-ea"/>
                <a:cs typeface="+mn-cs"/>
              </a:defRPr>
            </a:lvl5pPr>
            <a:lvl6pPr marL="25146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6pPr>
            <a:lvl7pPr marL="29718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7pPr>
            <a:lvl8pPr marL="34290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8pPr>
            <a:lvl9pPr marL="38862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9pPr>
          </a:lstStyle>
          <a:p>
            <a:pPr>
              <a:spcAft>
                <a:spcPts val="600"/>
              </a:spcAft>
            </a:pPr>
            <a:fld id="{48620CBD-4745-4E3D-BD22-2B7387DEFB8E}" type="slidenum">
              <a:rPr lang="en-US" altLang="en-US" smtClean="0">
                <a:latin typeface="Arial Black" panose="020B0A04020102020204" pitchFamily="34" charset="0"/>
              </a:rPr>
              <a:pPr>
                <a:spcAft>
                  <a:spcPts val="600"/>
                </a:spcAft>
              </a:pPr>
              <a:t>15</a:t>
            </a:fld>
            <a:endParaRPr lang="en-US" altLang="en-US">
              <a:latin typeface="Arial Black" panose="020B0A040201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1CF168-C3FA-4207-9B25-392FDFD66753}"/>
              </a:ext>
            </a:extLst>
          </p:cNvPr>
          <p:cNvSpPr/>
          <p:nvPr/>
        </p:nvSpPr>
        <p:spPr>
          <a:xfrm>
            <a:off x="152400" y="-152400"/>
            <a:ext cx="8748713" cy="990600"/>
          </a:xfrm>
          <a:prstGeom prst="rect">
            <a:avLst/>
          </a:prstGeom>
        </p:spPr>
        <p:txBody>
          <a:bodyPr vert="horz" lIns="91440" tIns="45720" rIns="91440" bIns="45720" rtlCol="0" anchor="ctr">
            <a:normAutofit/>
          </a:bodyPr>
          <a:lstStyle/>
          <a:p>
            <a:pPr defTabSz="914400">
              <a:lnSpc>
                <a:spcPct val="90000"/>
              </a:lnSpc>
              <a:spcBef>
                <a:spcPct val="0"/>
              </a:spcBef>
              <a:spcAft>
                <a:spcPts val="600"/>
              </a:spcAft>
              <a:defRPr/>
            </a:pPr>
            <a:r>
              <a:rPr lang="en-US" sz="3700" b="1" kern="1200" dirty="0">
                <a:latin typeface="+mj-lt"/>
                <a:ea typeface="+mj-ea"/>
                <a:cs typeface="+mj-cs"/>
              </a:rPr>
              <a:t>Strategies for Paying Down Technical Debt</a:t>
            </a:r>
          </a:p>
        </p:txBody>
      </p:sp>
      <p:sp>
        <p:nvSpPr>
          <p:cNvPr id="5" name="TextBox 4">
            <a:extLst>
              <a:ext uri="{FF2B5EF4-FFF2-40B4-BE49-F238E27FC236}">
                <a16:creationId xmlns:a16="http://schemas.microsoft.com/office/drawing/2014/main" id="{9815C7C1-8B0B-4B41-8021-B9616CE30D21}"/>
              </a:ext>
            </a:extLst>
          </p:cNvPr>
          <p:cNvSpPr txBox="1"/>
          <p:nvPr/>
        </p:nvSpPr>
        <p:spPr>
          <a:xfrm>
            <a:off x="152400" y="1905000"/>
            <a:ext cx="8991599" cy="4310062"/>
          </a:xfrm>
          <a:prstGeom prst="rect">
            <a:avLst/>
          </a:prstGeom>
        </p:spPr>
        <p:txBody>
          <a:bodyPr vert="horz" lIns="91440" tIns="45720" rIns="91440" bIns="45720" rtlCol="0" anchor="ctr">
            <a:noAutofit/>
          </a:bodyPr>
          <a:lstStyle/>
          <a:p>
            <a:pPr indent="-228600" defTabSz="914400" fontAlgn="auto">
              <a:lnSpc>
                <a:spcPct val="90000"/>
              </a:lnSpc>
              <a:spcAft>
                <a:spcPts val="600"/>
              </a:spcAft>
              <a:buFont typeface="Arial" panose="020B0604020202020204" pitchFamily="34" charset="0"/>
              <a:buChar char="•"/>
              <a:defRPr/>
            </a:pPr>
            <a:endParaRPr lang="en-US" sz="2000" dirty="0">
              <a:solidFill>
                <a:srgbClr val="000000"/>
              </a:solidFill>
            </a:endParaRPr>
          </a:p>
          <a:p>
            <a:pPr defTabSz="914400" fontAlgn="auto">
              <a:lnSpc>
                <a:spcPct val="90000"/>
              </a:lnSpc>
              <a:spcAft>
                <a:spcPts val="600"/>
              </a:spcAft>
              <a:defRPr/>
            </a:pPr>
            <a:r>
              <a:rPr lang="en-US" sz="2000" dirty="0">
                <a:solidFill>
                  <a:srgbClr val="000000"/>
                </a:solidFill>
              </a:rPr>
              <a:t>After tracking technical debts in a project by using related </a:t>
            </a:r>
            <a:r>
              <a:rPr lang="en-US" sz="2000" i="1" dirty="0">
                <a:solidFill>
                  <a:srgbClr val="000000"/>
                </a:solidFill>
              </a:rPr>
              <a:t>metrics</a:t>
            </a:r>
            <a:r>
              <a:rPr lang="en-US" sz="2000" dirty="0">
                <a:solidFill>
                  <a:srgbClr val="000000"/>
                </a:solidFill>
              </a:rPr>
              <a:t> and forming a </a:t>
            </a:r>
            <a:r>
              <a:rPr lang="en-US" sz="2000" i="1" dirty="0">
                <a:solidFill>
                  <a:srgbClr val="000000"/>
                </a:solidFill>
              </a:rPr>
              <a:t>repayment plan</a:t>
            </a:r>
          </a:p>
          <a:p>
            <a:pPr indent="-228600" defTabSz="914400" fontAlgn="auto">
              <a:lnSpc>
                <a:spcPct val="90000"/>
              </a:lnSpc>
              <a:spcAft>
                <a:spcPts val="600"/>
              </a:spcAft>
              <a:buFont typeface="Arial" panose="020B0604020202020204" pitchFamily="34" charset="0"/>
              <a:buChar char="•"/>
              <a:defRPr/>
            </a:pPr>
            <a:endParaRPr lang="en-US" sz="2000" i="1" dirty="0">
              <a:solidFill>
                <a:srgbClr val="000000"/>
              </a:solidFill>
            </a:endParaRPr>
          </a:p>
          <a:p>
            <a:pPr marL="57150" defTabSz="914400" fontAlgn="auto">
              <a:lnSpc>
                <a:spcPct val="90000"/>
              </a:lnSpc>
              <a:spcAft>
                <a:spcPts val="600"/>
              </a:spcAft>
              <a:buClr>
                <a:schemeClr val="tx1"/>
              </a:buClr>
              <a:defRPr/>
            </a:pPr>
            <a:r>
              <a:rPr lang="en-US" sz="2000" b="1" dirty="0">
                <a:solidFill>
                  <a:srgbClr val="000000"/>
                </a:solidFill>
              </a:rPr>
              <a:t>Poor coding and testing practices: </a:t>
            </a:r>
          </a:p>
          <a:p>
            <a:pPr marL="742950" lvl="1" indent="-228600" defTabSz="914400" fontAlgn="auto">
              <a:lnSpc>
                <a:spcPct val="90000"/>
              </a:lnSpc>
              <a:spcAft>
                <a:spcPts val="600"/>
              </a:spcAft>
              <a:buClr>
                <a:schemeClr val="tx1"/>
              </a:buClr>
              <a:buFont typeface="Arial" panose="020B0604020202020204" pitchFamily="34" charset="0"/>
              <a:buChar char="•"/>
              <a:defRPr/>
            </a:pPr>
            <a:r>
              <a:rPr lang="en-US" sz="2000" dirty="0">
                <a:solidFill>
                  <a:srgbClr val="000000"/>
                </a:solidFill>
              </a:rPr>
              <a:t>Often conducts from lack of time and/or knowledge to do it right. Each team member should invest in their own knowledge and education on how to write clean codes, related business domain and how to do their jobs optimally. [1]</a:t>
            </a:r>
          </a:p>
          <a:p>
            <a:pPr marL="57150" defTabSz="914400" fontAlgn="auto">
              <a:lnSpc>
                <a:spcPct val="90000"/>
              </a:lnSpc>
              <a:spcAft>
                <a:spcPts val="600"/>
              </a:spcAft>
              <a:buClr>
                <a:schemeClr val="tx1"/>
              </a:buClr>
              <a:defRPr/>
            </a:pPr>
            <a:r>
              <a:rPr lang="en-US" sz="2000" b="1" dirty="0">
                <a:solidFill>
                  <a:srgbClr val="000000"/>
                </a:solidFill>
              </a:rPr>
              <a:t>Poor system design:</a:t>
            </a:r>
          </a:p>
          <a:p>
            <a:pPr marL="742950" lvl="1" indent="-228600" defTabSz="914400" fontAlgn="auto">
              <a:lnSpc>
                <a:spcPct val="90000"/>
              </a:lnSpc>
              <a:spcAft>
                <a:spcPts val="600"/>
              </a:spcAft>
              <a:buClr>
                <a:schemeClr val="tx1"/>
              </a:buClr>
              <a:buFont typeface="Arial" panose="020B0604020202020204" pitchFamily="34" charset="0"/>
              <a:buChar char="•"/>
              <a:defRPr/>
            </a:pPr>
            <a:r>
              <a:rPr lang="en-US" sz="2000" dirty="0">
                <a:solidFill>
                  <a:srgbClr val="000000"/>
                </a:solidFill>
              </a:rPr>
              <a:t>Most architects over-focus on user features and under-focus on the actual important qualities of a software like maintainability, performance, reuse and adaptability which directly relate to the technical debt.[1]</a:t>
            </a:r>
          </a:p>
          <a:p>
            <a:pPr marL="57150" defTabSz="914400" fontAlgn="auto">
              <a:lnSpc>
                <a:spcPct val="90000"/>
              </a:lnSpc>
              <a:spcAft>
                <a:spcPts val="600"/>
              </a:spcAft>
              <a:buClr>
                <a:schemeClr val="tx1"/>
              </a:buClr>
              <a:defRPr/>
            </a:pPr>
            <a:r>
              <a:rPr lang="en-US" sz="2000" b="1" dirty="0">
                <a:solidFill>
                  <a:srgbClr val="000000"/>
                </a:solidFill>
              </a:rPr>
              <a:t>Poor Communication and Collaboration</a:t>
            </a:r>
          </a:p>
          <a:p>
            <a:pPr marL="742950" lvl="1" indent="-228600" defTabSz="914400" fontAlgn="auto">
              <a:lnSpc>
                <a:spcPct val="90000"/>
              </a:lnSpc>
              <a:spcAft>
                <a:spcPts val="600"/>
              </a:spcAft>
              <a:buClr>
                <a:schemeClr val="tx1"/>
              </a:buClr>
              <a:buFont typeface="Arial" panose="020B0604020202020204" pitchFamily="34" charset="0"/>
              <a:buChar char="•"/>
              <a:defRPr/>
            </a:pPr>
            <a:r>
              <a:rPr lang="en-US" sz="2000" dirty="0">
                <a:solidFill>
                  <a:srgbClr val="000000"/>
                </a:solidFill>
              </a:rPr>
              <a:t>Directly related to technical debt. At least a daily stand-up meetings (15 minutes at max) for entire team to synchronize each member’s schedule. People can adjust and collaborate on accomplishing important tasks.[1]</a:t>
            </a:r>
          </a:p>
        </p:txBody>
      </p:sp>
      <p:sp>
        <p:nvSpPr>
          <p:cNvPr id="20482" name="Subtitle 2">
            <a:extLst>
              <a:ext uri="{FF2B5EF4-FFF2-40B4-BE49-F238E27FC236}">
                <a16:creationId xmlns:a16="http://schemas.microsoft.com/office/drawing/2014/main" id="{AB099855-C811-42BD-8CCA-D10BE0E108D5}"/>
              </a:ext>
            </a:extLst>
          </p:cNvPr>
          <p:cNvSpPr txBox="1">
            <a:spLocks/>
          </p:cNvSpPr>
          <p:nvPr/>
        </p:nvSpPr>
        <p:spPr bwMode="auto">
          <a:xfrm>
            <a:off x="7275513" y="6215063"/>
            <a:ext cx="1625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spcBef>
                <a:spcPct val="20000"/>
              </a:spcBef>
              <a:buFont typeface="Arial" panose="020B0604020202020204" pitchFamily="34" charset="0"/>
              <a:buNone/>
            </a:pPr>
            <a:r>
              <a:rPr lang="en-US" altLang="en-US" sz="1100" b="1">
                <a:solidFill>
                  <a:schemeClr val="bg1"/>
                </a:solidFill>
                <a:latin typeface="Arial" panose="020B0604020202020204" pitchFamily="34" charset="0"/>
              </a:rPr>
              <a:t>CSSE</a:t>
            </a:r>
          </a:p>
        </p:txBody>
      </p:sp>
      <p:sp>
        <p:nvSpPr>
          <p:cNvPr id="6" name="Slide Number Placeholder 8">
            <a:extLst>
              <a:ext uri="{FF2B5EF4-FFF2-40B4-BE49-F238E27FC236}">
                <a16:creationId xmlns:a16="http://schemas.microsoft.com/office/drawing/2014/main" id="{A275E4A0-B766-49A7-B0D2-0AAA9603BDC5}"/>
              </a:ext>
            </a:extLst>
          </p:cNvPr>
          <p:cNvSpPr txBox="1">
            <a:spLocks/>
          </p:cNvSpPr>
          <p:nvPr/>
        </p:nvSpPr>
        <p:spPr>
          <a:xfrm>
            <a:off x="8040414" y="6356350"/>
            <a:ext cx="7620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900" kern="1200">
                <a:solidFill>
                  <a:schemeClr val="tx1"/>
                </a:solidFill>
                <a:latin typeface="Arial" panose="020B0604020202020204" pitchFamily="34" charset="0"/>
                <a:ea typeface="+mn-ea"/>
                <a:cs typeface="+mn-cs"/>
              </a:defRPr>
            </a:lvl1pPr>
            <a:lvl2pPr marL="742950" indent="-285750" algn="l" defTabSz="914400" rtl="0" eaLnBrk="1" latinLnBrk="0" hangingPunct="1">
              <a:defRPr sz="1800" kern="1200">
                <a:solidFill>
                  <a:schemeClr val="tx1"/>
                </a:solidFill>
                <a:latin typeface="Arial" panose="020B0604020202020204" pitchFamily="34" charset="0"/>
                <a:ea typeface="+mn-ea"/>
                <a:cs typeface="+mn-cs"/>
              </a:defRPr>
            </a:lvl2pPr>
            <a:lvl3pPr marL="1143000" indent="-228600" algn="l" defTabSz="914400" rtl="0" eaLnBrk="1" latinLnBrk="0" hangingPunct="1">
              <a:defRPr sz="1800" kern="1200">
                <a:solidFill>
                  <a:schemeClr val="tx1"/>
                </a:solidFill>
                <a:latin typeface="Arial" panose="020B0604020202020204" pitchFamily="34" charset="0"/>
                <a:ea typeface="+mn-ea"/>
                <a:cs typeface="+mn-cs"/>
              </a:defRPr>
            </a:lvl3pPr>
            <a:lvl4pPr marL="1600200" indent="-228600" algn="l" defTabSz="914400" rtl="0" eaLnBrk="1" latinLnBrk="0" hangingPunct="1">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defRPr sz="1800" kern="1200">
                <a:solidFill>
                  <a:schemeClr val="tx1"/>
                </a:solidFill>
                <a:latin typeface="Arial" panose="020B0604020202020204" pitchFamily="34" charset="0"/>
                <a:ea typeface="+mn-ea"/>
                <a:cs typeface="+mn-cs"/>
              </a:defRPr>
            </a:lvl5pPr>
            <a:lvl6pPr marL="25146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6pPr>
            <a:lvl7pPr marL="29718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7pPr>
            <a:lvl8pPr marL="34290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8pPr>
            <a:lvl9pPr marL="38862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9pPr>
          </a:lstStyle>
          <a:p>
            <a:pPr>
              <a:spcAft>
                <a:spcPts val="600"/>
              </a:spcAft>
            </a:pPr>
            <a:fld id="{48620CBD-4745-4E3D-BD22-2B7387DEFB8E}" type="slidenum">
              <a:rPr lang="en-US" altLang="en-US" smtClean="0">
                <a:latin typeface="Arial Black" panose="020B0A04020102020204" pitchFamily="34" charset="0"/>
              </a:rPr>
              <a:pPr>
                <a:spcAft>
                  <a:spcPts val="600"/>
                </a:spcAft>
              </a:pPr>
              <a:t>16</a:t>
            </a:fld>
            <a:endParaRPr lang="en-US" altLang="en-US">
              <a:latin typeface="Arial Black" panose="020B0A040201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8914D2-FF6B-43BC-AE75-F518145E4212}"/>
              </a:ext>
            </a:extLst>
          </p:cNvPr>
          <p:cNvSpPr/>
          <p:nvPr/>
        </p:nvSpPr>
        <p:spPr>
          <a:xfrm>
            <a:off x="152400" y="152400"/>
            <a:ext cx="8534400" cy="609600"/>
          </a:xfrm>
          <a:prstGeom prst="rect">
            <a:avLst/>
          </a:prstGeom>
          <a:ln w="25400" cap="sq">
            <a:solidFill>
              <a:srgbClr val="FFFFFF"/>
            </a:solidFill>
            <a:miter lim="800000"/>
          </a:ln>
        </p:spPr>
        <p:txBody>
          <a:bodyPr vert="horz" lIns="91440" tIns="45720" rIns="91440" bIns="45720" rtlCol="0" anchor="ctr">
            <a:normAutofit/>
          </a:bodyPr>
          <a:lstStyle/>
          <a:p>
            <a:pPr algn="ctr" defTabSz="914400">
              <a:lnSpc>
                <a:spcPct val="90000"/>
              </a:lnSpc>
              <a:spcBef>
                <a:spcPct val="0"/>
              </a:spcBef>
              <a:spcAft>
                <a:spcPts val="600"/>
              </a:spcAft>
              <a:defRPr/>
            </a:pPr>
            <a:r>
              <a:rPr lang="en-US" sz="3200" b="1" kern="1200" dirty="0">
                <a:latin typeface="+mj-lt"/>
                <a:ea typeface="+mj-ea"/>
                <a:cs typeface="+mj-cs"/>
              </a:rPr>
              <a:t>Strategies for Paying Down Technical Debt</a:t>
            </a:r>
          </a:p>
        </p:txBody>
      </p:sp>
      <p:sp>
        <p:nvSpPr>
          <p:cNvPr id="5" name="TextBox 4">
            <a:extLst>
              <a:ext uri="{FF2B5EF4-FFF2-40B4-BE49-F238E27FC236}">
                <a16:creationId xmlns:a16="http://schemas.microsoft.com/office/drawing/2014/main" id="{8C3C47C9-7EE6-43E8-BBE0-98C7185BCBD7}"/>
              </a:ext>
            </a:extLst>
          </p:cNvPr>
          <p:cNvSpPr txBox="1"/>
          <p:nvPr/>
        </p:nvSpPr>
        <p:spPr>
          <a:xfrm>
            <a:off x="152400" y="0"/>
            <a:ext cx="8991600" cy="6476999"/>
          </a:xfrm>
          <a:prstGeom prst="rect">
            <a:avLst/>
          </a:prstGeom>
        </p:spPr>
        <p:txBody>
          <a:bodyPr vert="horz" lIns="91440" tIns="45720" rIns="91440" bIns="45720" rtlCol="0" anchor="ctr">
            <a:normAutofit/>
          </a:bodyPr>
          <a:lstStyle/>
          <a:p>
            <a:pPr defTabSz="914400" fontAlgn="auto">
              <a:lnSpc>
                <a:spcPct val="90000"/>
              </a:lnSpc>
              <a:spcAft>
                <a:spcPts val="600"/>
              </a:spcAft>
              <a:defRPr/>
            </a:pPr>
            <a:r>
              <a:rPr lang="en-US" sz="1600" dirty="0">
                <a:solidFill>
                  <a:schemeClr val="tx1">
                    <a:lumMod val="85000"/>
                    <a:lumOff val="15000"/>
                  </a:schemeClr>
                </a:solidFill>
              </a:rPr>
              <a:t>After tracking technical debts in a project by using related </a:t>
            </a:r>
            <a:r>
              <a:rPr lang="en-US" sz="1600" i="1" dirty="0">
                <a:solidFill>
                  <a:schemeClr val="tx1">
                    <a:lumMod val="85000"/>
                    <a:lumOff val="15000"/>
                  </a:schemeClr>
                </a:solidFill>
              </a:rPr>
              <a:t>metrics</a:t>
            </a:r>
            <a:r>
              <a:rPr lang="en-US" sz="1600" dirty="0">
                <a:solidFill>
                  <a:schemeClr val="tx1">
                    <a:lumMod val="85000"/>
                    <a:lumOff val="15000"/>
                  </a:schemeClr>
                </a:solidFill>
              </a:rPr>
              <a:t> and forming a </a:t>
            </a:r>
            <a:r>
              <a:rPr lang="en-US" sz="1600" i="1" dirty="0">
                <a:solidFill>
                  <a:schemeClr val="tx1">
                    <a:lumMod val="85000"/>
                    <a:lumOff val="15000"/>
                  </a:schemeClr>
                </a:solidFill>
              </a:rPr>
              <a:t>repayment plan</a:t>
            </a:r>
          </a:p>
          <a:p>
            <a:pPr defTabSz="914400" fontAlgn="auto">
              <a:lnSpc>
                <a:spcPct val="90000"/>
              </a:lnSpc>
              <a:spcAft>
                <a:spcPts val="600"/>
              </a:spcAft>
              <a:defRPr/>
            </a:pPr>
            <a:endParaRPr lang="en-US" sz="1600" i="1" dirty="0">
              <a:solidFill>
                <a:schemeClr val="tx1">
                  <a:lumMod val="85000"/>
                  <a:lumOff val="15000"/>
                </a:schemeClr>
              </a:solidFill>
            </a:endParaRPr>
          </a:p>
          <a:p>
            <a:pPr marL="57150" defTabSz="914400" fontAlgn="auto">
              <a:lnSpc>
                <a:spcPct val="90000"/>
              </a:lnSpc>
              <a:spcAft>
                <a:spcPts val="600"/>
              </a:spcAft>
              <a:buClr>
                <a:schemeClr val="tx1"/>
              </a:buClr>
              <a:defRPr/>
            </a:pPr>
            <a:r>
              <a:rPr lang="en-US" sz="1600" b="1" dirty="0">
                <a:solidFill>
                  <a:schemeClr val="tx1">
                    <a:lumMod val="85000"/>
                    <a:lumOff val="15000"/>
                  </a:schemeClr>
                </a:solidFill>
              </a:rPr>
              <a:t>Lack of standard development processes: </a:t>
            </a:r>
          </a:p>
          <a:p>
            <a:pPr marL="742950" lvl="1" indent="-228600" defTabSz="914400" fontAlgn="auto">
              <a:lnSpc>
                <a:spcPct val="90000"/>
              </a:lnSpc>
              <a:spcAft>
                <a:spcPts val="600"/>
              </a:spcAft>
              <a:buClr>
                <a:schemeClr val="tx1"/>
              </a:buClr>
              <a:buFont typeface="Arial" panose="020B0604020202020204" pitchFamily="34" charset="0"/>
              <a:buChar char="•"/>
              <a:defRPr/>
            </a:pPr>
            <a:r>
              <a:rPr lang="en-US" sz="1600" dirty="0">
                <a:solidFill>
                  <a:schemeClr val="tx1">
                    <a:lumMod val="85000"/>
                    <a:lumOff val="15000"/>
                  </a:schemeClr>
                </a:solidFill>
              </a:rPr>
              <a:t>Companies often use a blended way of their own instead of a proven method in which cases documentation does not reflect how it is done in practice. [1]</a:t>
            </a:r>
          </a:p>
          <a:p>
            <a:pPr marL="57150" defTabSz="914400" fontAlgn="auto">
              <a:lnSpc>
                <a:spcPct val="90000"/>
              </a:lnSpc>
              <a:spcAft>
                <a:spcPts val="600"/>
              </a:spcAft>
              <a:buClr>
                <a:schemeClr val="tx1"/>
              </a:buClr>
              <a:defRPr/>
            </a:pPr>
            <a:endParaRPr lang="en-US" sz="1600" b="1" dirty="0">
              <a:solidFill>
                <a:schemeClr val="tx1">
                  <a:lumMod val="85000"/>
                  <a:lumOff val="15000"/>
                </a:schemeClr>
              </a:solidFill>
            </a:endParaRPr>
          </a:p>
          <a:p>
            <a:pPr marL="57150" defTabSz="914400" fontAlgn="auto">
              <a:lnSpc>
                <a:spcPct val="90000"/>
              </a:lnSpc>
              <a:spcAft>
                <a:spcPts val="600"/>
              </a:spcAft>
              <a:buClr>
                <a:schemeClr val="tx1"/>
              </a:buClr>
              <a:defRPr/>
            </a:pPr>
            <a:r>
              <a:rPr lang="en-US" sz="1600" b="1" dirty="0">
                <a:solidFill>
                  <a:schemeClr val="tx1">
                    <a:lumMod val="85000"/>
                    <a:lumOff val="15000"/>
                  </a:schemeClr>
                </a:solidFill>
              </a:rPr>
              <a:t>Poor requirements with no common </a:t>
            </a:r>
            <a:r>
              <a:rPr lang="en-US" sz="1600" b="1" i="1" dirty="0">
                <a:solidFill>
                  <a:schemeClr val="tx1">
                    <a:lumMod val="85000"/>
                    <a:lumOff val="15000"/>
                  </a:schemeClr>
                </a:solidFill>
              </a:rPr>
              <a:t>definition of done</a:t>
            </a:r>
            <a:r>
              <a:rPr lang="en-US" sz="1600" b="1" dirty="0">
                <a:solidFill>
                  <a:schemeClr val="tx1">
                    <a:lumMod val="85000"/>
                    <a:lumOff val="15000"/>
                  </a:schemeClr>
                </a:solidFill>
              </a:rPr>
              <a:t>:</a:t>
            </a:r>
          </a:p>
          <a:p>
            <a:pPr marL="742950" lvl="1" indent="-228600" defTabSz="914400" fontAlgn="auto">
              <a:lnSpc>
                <a:spcPct val="90000"/>
              </a:lnSpc>
              <a:spcAft>
                <a:spcPts val="600"/>
              </a:spcAft>
              <a:buClr>
                <a:schemeClr val="tx1"/>
              </a:buClr>
              <a:buFont typeface="Arial" panose="020B0604020202020204" pitchFamily="34" charset="0"/>
              <a:buChar char="•"/>
              <a:defRPr/>
            </a:pPr>
            <a:r>
              <a:rPr lang="en-US" sz="1600" dirty="0">
                <a:solidFill>
                  <a:schemeClr val="tx1">
                    <a:lumMod val="85000"/>
                    <a:lumOff val="15000"/>
                  </a:schemeClr>
                </a:solidFill>
              </a:rPr>
              <a:t>For each requirement, use case and user story there should be a common </a:t>
            </a:r>
            <a:r>
              <a:rPr lang="en-US" sz="1600" i="1" dirty="0">
                <a:solidFill>
                  <a:schemeClr val="tx1">
                    <a:lumMod val="85000"/>
                    <a:lumOff val="15000"/>
                  </a:schemeClr>
                </a:solidFill>
              </a:rPr>
              <a:t>definition of done </a:t>
            </a:r>
            <a:r>
              <a:rPr lang="en-US" sz="1600" dirty="0">
                <a:solidFill>
                  <a:schemeClr val="tx1">
                    <a:lumMod val="85000"/>
                    <a:lumOff val="15000"/>
                  </a:schemeClr>
                </a:solidFill>
              </a:rPr>
              <a:t>which must be validated with management before and after development phase. [1 ]</a:t>
            </a:r>
          </a:p>
          <a:p>
            <a:pPr marL="742950" lvl="1" indent="-228600" defTabSz="914400" fontAlgn="auto">
              <a:lnSpc>
                <a:spcPct val="90000"/>
              </a:lnSpc>
              <a:spcAft>
                <a:spcPts val="600"/>
              </a:spcAft>
              <a:buClr>
                <a:schemeClr val="tx1"/>
              </a:buClr>
              <a:buFont typeface="Arial" panose="020B0604020202020204" pitchFamily="34" charset="0"/>
              <a:buChar char="•"/>
              <a:defRPr/>
            </a:pPr>
            <a:endParaRPr lang="en-US" sz="1600" i="1" dirty="0">
              <a:solidFill>
                <a:schemeClr val="tx1">
                  <a:lumMod val="85000"/>
                  <a:lumOff val="15000"/>
                </a:schemeClr>
              </a:solidFill>
            </a:endParaRPr>
          </a:p>
          <a:p>
            <a:pPr marL="57150" defTabSz="914400" fontAlgn="auto">
              <a:lnSpc>
                <a:spcPct val="90000"/>
              </a:lnSpc>
              <a:spcAft>
                <a:spcPts val="600"/>
              </a:spcAft>
              <a:buClr>
                <a:schemeClr val="tx1"/>
              </a:buClr>
              <a:defRPr/>
            </a:pPr>
            <a:r>
              <a:rPr lang="en-US" sz="1600" b="1" dirty="0">
                <a:solidFill>
                  <a:schemeClr val="tx1">
                    <a:lumMod val="85000"/>
                    <a:lumOff val="15000"/>
                  </a:schemeClr>
                </a:solidFill>
              </a:rPr>
              <a:t>Lots of manual effort for a release:</a:t>
            </a:r>
          </a:p>
          <a:p>
            <a:pPr marL="742950" lvl="1" indent="-228600" defTabSz="914400" fontAlgn="auto">
              <a:lnSpc>
                <a:spcPct val="90000"/>
              </a:lnSpc>
              <a:spcAft>
                <a:spcPts val="600"/>
              </a:spcAft>
              <a:buClr>
                <a:schemeClr val="tx1"/>
              </a:buClr>
              <a:buFont typeface="Arial" panose="020B0604020202020204" pitchFamily="34" charset="0"/>
              <a:buChar char="•"/>
              <a:defRPr/>
            </a:pPr>
            <a:r>
              <a:rPr lang="en-US" sz="1600" dirty="0">
                <a:solidFill>
                  <a:schemeClr val="tx1">
                    <a:lumMod val="85000"/>
                    <a:lumOff val="15000"/>
                  </a:schemeClr>
                </a:solidFill>
              </a:rPr>
              <a:t>A few team members who are fully focused on automated tools  can accomplish a great deal of integration / testing / database setup work in a relatively short time.</a:t>
            </a:r>
          </a:p>
          <a:p>
            <a:pPr marL="742950" lvl="1" indent="-228600" defTabSz="914400" fontAlgn="auto">
              <a:lnSpc>
                <a:spcPct val="90000"/>
              </a:lnSpc>
              <a:spcAft>
                <a:spcPts val="600"/>
              </a:spcAft>
              <a:buClr>
                <a:schemeClr val="tx1"/>
              </a:buClr>
              <a:buFont typeface="Arial" panose="020B0604020202020204" pitchFamily="34" charset="0"/>
              <a:buChar char="•"/>
              <a:defRPr/>
            </a:pPr>
            <a:endParaRPr lang="en-US" sz="1600" dirty="0">
              <a:solidFill>
                <a:schemeClr val="tx1">
                  <a:lumMod val="85000"/>
                  <a:lumOff val="15000"/>
                </a:schemeClr>
              </a:solidFill>
            </a:endParaRPr>
          </a:p>
          <a:p>
            <a:pPr marL="57150" defTabSz="914400" fontAlgn="auto">
              <a:lnSpc>
                <a:spcPct val="90000"/>
              </a:lnSpc>
              <a:spcAft>
                <a:spcPts val="600"/>
              </a:spcAft>
              <a:buClr>
                <a:schemeClr val="tx1"/>
              </a:buClr>
              <a:defRPr/>
            </a:pPr>
            <a:r>
              <a:rPr lang="en-US" sz="1600" b="1" dirty="0">
                <a:solidFill>
                  <a:schemeClr val="tx1">
                    <a:lumMod val="85000"/>
                    <a:lumOff val="15000"/>
                  </a:schemeClr>
                </a:solidFill>
              </a:rPr>
              <a:t>Lack of proactive investment in paying down debt:</a:t>
            </a:r>
          </a:p>
          <a:p>
            <a:pPr marL="742950" lvl="1" indent="-228600" defTabSz="914400" fontAlgn="auto">
              <a:lnSpc>
                <a:spcPct val="90000"/>
              </a:lnSpc>
              <a:spcAft>
                <a:spcPts val="600"/>
              </a:spcAft>
              <a:buClr>
                <a:schemeClr val="tx1"/>
              </a:buClr>
              <a:buFont typeface="Arial" panose="020B0604020202020204" pitchFamily="34" charset="0"/>
              <a:buChar char="•"/>
              <a:defRPr/>
            </a:pPr>
            <a:r>
              <a:rPr lang="en-US" sz="1600" dirty="0">
                <a:solidFill>
                  <a:schemeClr val="tx1">
                    <a:lumMod val="85000"/>
                    <a:lumOff val="15000"/>
                  </a:schemeClr>
                </a:solidFill>
              </a:rPr>
              <a:t>Sometimes technical debt should be taken on only with a conscious decision (not recklessly) Management side must have good deal of knowledge about technical debt and tackling it. [1 ]</a:t>
            </a:r>
          </a:p>
        </p:txBody>
      </p:sp>
      <p:sp>
        <p:nvSpPr>
          <p:cNvPr id="21506" name="Subtitle 2">
            <a:extLst>
              <a:ext uri="{FF2B5EF4-FFF2-40B4-BE49-F238E27FC236}">
                <a16:creationId xmlns:a16="http://schemas.microsoft.com/office/drawing/2014/main" id="{EFDA8CFF-4B31-44D9-AF6F-7778483EA2EE}"/>
              </a:ext>
            </a:extLst>
          </p:cNvPr>
          <p:cNvSpPr txBox="1">
            <a:spLocks/>
          </p:cNvSpPr>
          <p:nvPr/>
        </p:nvSpPr>
        <p:spPr bwMode="auto">
          <a:xfrm>
            <a:off x="7275513" y="6215063"/>
            <a:ext cx="1625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spcBef>
                <a:spcPct val="20000"/>
              </a:spcBef>
              <a:buFont typeface="Arial" panose="020B0604020202020204" pitchFamily="34" charset="0"/>
              <a:buNone/>
            </a:pPr>
            <a:r>
              <a:rPr lang="en-US" altLang="en-US" sz="1100" b="1">
                <a:solidFill>
                  <a:schemeClr val="bg1"/>
                </a:solidFill>
                <a:latin typeface="Arial" panose="020B0604020202020204" pitchFamily="34" charset="0"/>
              </a:rPr>
              <a:t>CSSE</a:t>
            </a:r>
          </a:p>
        </p:txBody>
      </p:sp>
      <p:sp>
        <p:nvSpPr>
          <p:cNvPr id="6" name="Slide Number Placeholder 8">
            <a:extLst>
              <a:ext uri="{FF2B5EF4-FFF2-40B4-BE49-F238E27FC236}">
                <a16:creationId xmlns:a16="http://schemas.microsoft.com/office/drawing/2014/main" id="{1FAB1668-A46C-4351-84BB-4B463A2CA6BE}"/>
              </a:ext>
            </a:extLst>
          </p:cNvPr>
          <p:cNvSpPr txBox="1">
            <a:spLocks/>
          </p:cNvSpPr>
          <p:nvPr/>
        </p:nvSpPr>
        <p:spPr>
          <a:xfrm>
            <a:off x="8040414" y="6356350"/>
            <a:ext cx="7620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900" kern="1200">
                <a:solidFill>
                  <a:schemeClr val="tx1"/>
                </a:solidFill>
                <a:latin typeface="Arial" panose="020B0604020202020204" pitchFamily="34" charset="0"/>
                <a:ea typeface="+mn-ea"/>
                <a:cs typeface="+mn-cs"/>
              </a:defRPr>
            </a:lvl1pPr>
            <a:lvl2pPr marL="742950" indent="-285750" algn="l" defTabSz="914400" rtl="0" eaLnBrk="1" latinLnBrk="0" hangingPunct="1">
              <a:defRPr sz="1800" kern="1200">
                <a:solidFill>
                  <a:schemeClr val="tx1"/>
                </a:solidFill>
                <a:latin typeface="Arial" panose="020B0604020202020204" pitchFamily="34" charset="0"/>
                <a:ea typeface="+mn-ea"/>
                <a:cs typeface="+mn-cs"/>
              </a:defRPr>
            </a:lvl2pPr>
            <a:lvl3pPr marL="1143000" indent="-228600" algn="l" defTabSz="914400" rtl="0" eaLnBrk="1" latinLnBrk="0" hangingPunct="1">
              <a:defRPr sz="1800" kern="1200">
                <a:solidFill>
                  <a:schemeClr val="tx1"/>
                </a:solidFill>
                <a:latin typeface="Arial" panose="020B0604020202020204" pitchFamily="34" charset="0"/>
                <a:ea typeface="+mn-ea"/>
                <a:cs typeface="+mn-cs"/>
              </a:defRPr>
            </a:lvl3pPr>
            <a:lvl4pPr marL="1600200" indent="-228600" algn="l" defTabSz="914400" rtl="0" eaLnBrk="1" latinLnBrk="0" hangingPunct="1">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defRPr sz="1800" kern="1200">
                <a:solidFill>
                  <a:schemeClr val="tx1"/>
                </a:solidFill>
                <a:latin typeface="Arial" panose="020B0604020202020204" pitchFamily="34" charset="0"/>
                <a:ea typeface="+mn-ea"/>
                <a:cs typeface="+mn-cs"/>
              </a:defRPr>
            </a:lvl5pPr>
            <a:lvl6pPr marL="25146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6pPr>
            <a:lvl7pPr marL="29718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7pPr>
            <a:lvl8pPr marL="34290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8pPr>
            <a:lvl9pPr marL="38862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9pPr>
          </a:lstStyle>
          <a:p>
            <a:pPr>
              <a:spcAft>
                <a:spcPts val="600"/>
              </a:spcAft>
            </a:pPr>
            <a:fld id="{48620CBD-4745-4E3D-BD22-2B7387DEFB8E}" type="slidenum">
              <a:rPr lang="en-US" altLang="en-US" smtClean="0">
                <a:latin typeface="Arial Black" panose="020B0A04020102020204" pitchFamily="34" charset="0"/>
              </a:rPr>
              <a:pPr>
                <a:spcAft>
                  <a:spcPts val="600"/>
                </a:spcAft>
              </a:pPr>
              <a:t>17</a:t>
            </a:fld>
            <a:endParaRPr lang="en-US" altLang="en-US">
              <a:latin typeface="Arial Black" panose="020B0A040201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DB757F0-7C11-4872-9F66-0BDC309221EB}"/>
              </a:ext>
            </a:extLst>
          </p:cNvPr>
          <p:cNvSpPr txBox="1">
            <a:spLocks noChangeArrowheads="1"/>
          </p:cNvSpPr>
          <p:nvPr/>
        </p:nvSpPr>
        <p:spPr>
          <a:xfrm>
            <a:off x="533400" y="1600200"/>
            <a:ext cx="7162800" cy="18288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r" defTabSz="914400">
              <a:spcAft>
                <a:spcPts val="600"/>
              </a:spcAft>
            </a:pPr>
            <a:r>
              <a:rPr lang="en-US" altLang="en-US" sz="3800" b="1" kern="1200" dirty="0">
                <a:solidFill>
                  <a:schemeClr val="tx1"/>
                </a:solidFill>
                <a:latin typeface="+mj-lt"/>
                <a:ea typeface="+mj-ea"/>
                <a:cs typeface="+mj-cs"/>
              </a:rPr>
              <a:t>A more detailed look how we can remove technical debt….</a:t>
            </a:r>
          </a:p>
        </p:txBody>
      </p:sp>
    </p:spTree>
    <p:extLst>
      <p:ext uri="{BB962C8B-B14F-4D97-AF65-F5344CB8AC3E}">
        <p14:creationId xmlns:p14="http://schemas.microsoft.com/office/powerpoint/2010/main" val="4218035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7" name="Slide Number Placeholder 8">
            <a:extLst>
              <a:ext uri="{FF2B5EF4-FFF2-40B4-BE49-F238E27FC236}">
                <a16:creationId xmlns:a16="http://schemas.microsoft.com/office/drawing/2014/main" id="{D9B0B8DF-9085-4E2D-A481-662F93140B3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48620CBD-4745-4E3D-BD22-2B7387DEFB8E}" type="slidenum">
              <a:rPr lang="en-US" altLang="en-US">
                <a:latin typeface="Arial Black" panose="020B0A04020102020204" pitchFamily="34" charset="0"/>
              </a:rPr>
              <a:pPr/>
              <a:t>19</a:t>
            </a:fld>
            <a:endParaRPr lang="en-US" altLang="en-US" dirty="0">
              <a:latin typeface="Arial Black" panose="020B0A04020102020204" pitchFamily="34" charset="0"/>
            </a:endParaRPr>
          </a:p>
        </p:txBody>
      </p:sp>
      <p:sp>
        <p:nvSpPr>
          <p:cNvPr id="344066" name="Rectangle 2">
            <a:extLst>
              <a:ext uri="{FF2B5EF4-FFF2-40B4-BE49-F238E27FC236}">
                <a16:creationId xmlns:a16="http://schemas.microsoft.com/office/drawing/2014/main" id="{65F25005-C86C-45CC-99BF-8D9D80C9A274}"/>
              </a:ext>
            </a:extLst>
          </p:cNvPr>
          <p:cNvSpPr>
            <a:spLocks noGrp="1" noChangeArrowheads="1"/>
          </p:cNvSpPr>
          <p:nvPr>
            <p:ph type="title" idx="4294967295"/>
          </p:nvPr>
        </p:nvSpPr>
        <p:spPr>
          <a:xfrm>
            <a:off x="0" y="288925"/>
            <a:ext cx="8229600" cy="804863"/>
          </a:xfrm>
        </p:spPr>
        <p:txBody>
          <a:bodyPr/>
          <a:lstStyle/>
          <a:p>
            <a:pPr eaLnBrk="1" hangingPunct="1"/>
            <a:r>
              <a:rPr lang="en-US" altLang="en-US" b="1" dirty="0"/>
              <a:t>1. Re-Do Project</a:t>
            </a:r>
          </a:p>
        </p:txBody>
      </p:sp>
      <p:sp>
        <p:nvSpPr>
          <p:cNvPr id="5" name="TextBox 4">
            <a:extLst>
              <a:ext uri="{FF2B5EF4-FFF2-40B4-BE49-F238E27FC236}">
                <a16:creationId xmlns:a16="http://schemas.microsoft.com/office/drawing/2014/main" id="{D9466B04-88CC-4044-838B-EEC772CDE324}"/>
              </a:ext>
            </a:extLst>
          </p:cNvPr>
          <p:cNvSpPr txBox="1">
            <a:spLocks noChangeArrowheads="1"/>
          </p:cNvSpPr>
          <p:nvPr/>
        </p:nvSpPr>
        <p:spPr bwMode="auto">
          <a:xfrm>
            <a:off x="219075" y="1123950"/>
            <a:ext cx="5816600"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114300" indent="-114300">
              <a:defRPr>
                <a:solidFill>
                  <a:schemeClr val="tx1"/>
                </a:solidFill>
                <a:latin typeface="Arial" panose="020B0604020202020204" pitchFamily="34" charset="0"/>
              </a:defRPr>
            </a:lvl2pPr>
            <a:lvl3pPr marL="571500" indent="-1143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lnSpc>
                <a:spcPct val="150000"/>
              </a:lnSpc>
              <a:buFont typeface="Arial" panose="020B0604020202020204" pitchFamily="34" charset="0"/>
              <a:buChar char="•"/>
            </a:pPr>
            <a:r>
              <a:rPr lang="en-US" altLang="en-US" dirty="0">
                <a:solidFill>
                  <a:srgbClr val="000000"/>
                </a:solidFill>
              </a:rPr>
              <a:t> Business decides on a total re-design and re-write</a:t>
            </a:r>
          </a:p>
          <a:p>
            <a:pPr lvl="1">
              <a:lnSpc>
                <a:spcPct val="150000"/>
              </a:lnSpc>
              <a:buFont typeface="Arial" panose="020B0604020202020204" pitchFamily="34" charset="0"/>
              <a:buChar char="•"/>
            </a:pPr>
            <a:r>
              <a:rPr lang="en-US" altLang="en-US" dirty="0">
                <a:solidFill>
                  <a:srgbClr val="000000"/>
                </a:solidFill>
              </a:rPr>
              <a:t> Happens rarely, hard to justify</a:t>
            </a:r>
          </a:p>
          <a:p>
            <a:pPr lvl="1">
              <a:lnSpc>
                <a:spcPct val="150000"/>
              </a:lnSpc>
              <a:buFont typeface="Arial" panose="020B0604020202020204" pitchFamily="34" charset="0"/>
              <a:buChar char="•"/>
            </a:pPr>
            <a:r>
              <a:rPr lang="en-US" altLang="en-US" dirty="0">
                <a:solidFill>
                  <a:srgbClr val="000000"/>
                </a:solidFill>
              </a:rPr>
              <a:t> Hard for execs to see the value</a:t>
            </a:r>
          </a:p>
          <a:p>
            <a:pPr lvl="1">
              <a:lnSpc>
                <a:spcPct val="150000"/>
              </a:lnSpc>
              <a:buFont typeface="Arial" panose="020B0604020202020204" pitchFamily="34" charset="0"/>
              <a:buChar char="•"/>
            </a:pPr>
            <a:r>
              <a:rPr lang="en-US" altLang="en-US" dirty="0">
                <a:solidFill>
                  <a:srgbClr val="000000"/>
                </a:solidFill>
              </a:rPr>
              <a:t> Often timed with new technology introduction</a:t>
            </a:r>
          </a:p>
          <a:p>
            <a:pPr lvl="1">
              <a:lnSpc>
                <a:spcPct val="150000"/>
              </a:lnSpc>
              <a:buFont typeface="Arial" panose="020B0604020202020204" pitchFamily="34" charset="0"/>
              <a:buChar char="•"/>
            </a:pPr>
            <a:r>
              <a:rPr lang="en-US" altLang="en-US" dirty="0">
                <a:solidFill>
                  <a:srgbClr val="000000"/>
                </a:solidFill>
              </a:rPr>
              <a:t> How to ensure that the new system is really better?</a:t>
            </a:r>
          </a:p>
          <a:p>
            <a:pPr lvl="2">
              <a:lnSpc>
                <a:spcPct val="150000"/>
              </a:lnSpc>
              <a:buFont typeface="Arial" panose="020B0604020202020204" pitchFamily="34" charset="0"/>
              <a:buChar char="­"/>
            </a:pPr>
            <a:r>
              <a:rPr lang="en-US" altLang="en-US" sz="1600" dirty="0">
                <a:solidFill>
                  <a:srgbClr val="000000"/>
                </a:solidFill>
              </a:rPr>
              <a:t> Rigorous quality plan</a:t>
            </a:r>
          </a:p>
          <a:p>
            <a:pPr lvl="2">
              <a:lnSpc>
                <a:spcPct val="150000"/>
              </a:lnSpc>
              <a:buFont typeface="Arial" panose="020B0604020202020204" pitchFamily="34" charset="0"/>
              <a:buChar char="­"/>
            </a:pPr>
            <a:r>
              <a:rPr lang="en-US" altLang="en-US" sz="1600" dirty="0">
                <a:solidFill>
                  <a:srgbClr val="000000"/>
                </a:solidFill>
              </a:rPr>
              <a:t> Strong Definition of Done</a:t>
            </a:r>
          </a:p>
          <a:p>
            <a:pPr lvl="2">
              <a:lnSpc>
                <a:spcPct val="150000"/>
              </a:lnSpc>
              <a:buFont typeface="Arial" panose="020B0604020202020204" pitchFamily="34" charset="0"/>
              <a:buChar char="­"/>
            </a:pPr>
            <a:r>
              <a:rPr lang="en-US" altLang="en-US" sz="1600" dirty="0">
                <a:solidFill>
                  <a:srgbClr val="000000"/>
                </a:solidFill>
              </a:rPr>
              <a:t> Iterative development</a:t>
            </a:r>
          </a:p>
          <a:p>
            <a:pPr lvl="2">
              <a:lnSpc>
                <a:spcPct val="150000"/>
              </a:lnSpc>
              <a:buFont typeface="Arial" panose="020B0604020202020204" pitchFamily="34" charset="0"/>
              <a:buChar char="­"/>
            </a:pPr>
            <a:r>
              <a:rPr lang="en-US" altLang="en-US" sz="1600" dirty="0">
                <a:solidFill>
                  <a:srgbClr val="000000"/>
                </a:solidFill>
              </a:rPr>
              <a:t> Feedback loops</a:t>
            </a:r>
          </a:p>
          <a:p>
            <a:pPr lvl="2">
              <a:lnSpc>
                <a:spcPct val="150000"/>
              </a:lnSpc>
              <a:buFont typeface="Arial" panose="020B0604020202020204" pitchFamily="34" charset="0"/>
              <a:buChar char="­"/>
            </a:pPr>
            <a:r>
              <a:rPr lang="en-US" altLang="en-US" sz="1600" dirty="0">
                <a:solidFill>
                  <a:srgbClr val="000000"/>
                </a:solidFill>
              </a:rPr>
              <a:t> Inspect &amp; adapt</a:t>
            </a:r>
          </a:p>
          <a:p>
            <a:pPr lvl="2">
              <a:lnSpc>
                <a:spcPct val="150000"/>
              </a:lnSpc>
              <a:buFont typeface="Arial" panose="020B0604020202020204" pitchFamily="34" charset="0"/>
              <a:buChar char="­"/>
            </a:pPr>
            <a:r>
              <a:rPr lang="en-US" altLang="en-US" sz="1600" dirty="0">
                <a:solidFill>
                  <a:srgbClr val="000000"/>
                </a:solidFill>
              </a:rPr>
              <a:t> Watchful eyes</a:t>
            </a:r>
          </a:p>
        </p:txBody>
      </p:sp>
      <p:sp>
        <p:nvSpPr>
          <p:cNvPr id="17" name="TextBox 16">
            <a:extLst>
              <a:ext uri="{FF2B5EF4-FFF2-40B4-BE49-F238E27FC236}">
                <a16:creationId xmlns:a16="http://schemas.microsoft.com/office/drawing/2014/main" id="{84053C3E-C532-4B42-AE88-CF6137321806}"/>
              </a:ext>
            </a:extLst>
          </p:cNvPr>
          <p:cNvSpPr txBox="1">
            <a:spLocks noChangeArrowheads="1"/>
          </p:cNvSpPr>
          <p:nvPr/>
        </p:nvSpPr>
        <p:spPr bwMode="auto">
          <a:xfrm>
            <a:off x="395288" y="5718175"/>
            <a:ext cx="3300412" cy="368300"/>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en-US">
                <a:solidFill>
                  <a:schemeClr val="bg1"/>
                </a:solidFill>
              </a:rPr>
              <a:t>Not an answer: “better people”</a:t>
            </a:r>
          </a:p>
        </p:txBody>
      </p:sp>
      <p:pic>
        <p:nvPicPr>
          <p:cNvPr id="7" name="Picture 6" descr="A couple of apples&#10;&#10;Description automatically generated with medium confidence">
            <a:extLst>
              <a:ext uri="{FF2B5EF4-FFF2-40B4-BE49-F238E27FC236}">
                <a16:creationId xmlns:a16="http://schemas.microsoft.com/office/drawing/2014/main" id="{C59323DD-6DBF-4394-BF8C-0894B0D2EA8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910" t="18203" b="16326"/>
          <a:stretch/>
        </p:blipFill>
        <p:spPr>
          <a:xfrm flipH="1">
            <a:off x="4447381" y="4881887"/>
            <a:ext cx="2895600" cy="1387476"/>
          </a:xfrm>
          <a:prstGeom prst="rect">
            <a:avLst/>
          </a:prstGeom>
        </p:spPr>
      </p:pic>
      <p:cxnSp>
        <p:nvCxnSpPr>
          <p:cNvPr id="10" name="Straight Arrow Connector 9">
            <a:extLst>
              <a:ext uri="{FF2B5EF4-FFF2-40B4-BE49-F238E27FC236}">
                <a16:creationId xmlns:a16="http://schemas.microsoft.com/office/drawing/2014/main" id="{F09256D5-9AAD-461A-89DC-C1AC749A8AF9}"/>
              </a:ext>
            </a:extLst>
          </p:cNvPr>
          <p:cNvCxnSpPr>
            <a:cxnSpLocks noChangeShapeType="1"/>
          </p:cNvCxnSpPr>
          <p:nvPr/>
        </p:nvCxnSpPr>
        <p:spPr bwMode="auto">
          <a:xfrm>
            <a:off x="5216525" y="3176588"/>
            <a:ext cx="1412877" cy="2005014"/>
          </a:xfrm>
          <a:prstGeom prst="straightConnector1">
            <a:avLst/>
          </a:prstGeom>
          <a:noFill/>
          <a:ln w="38100" algn="ctr">
            <a:solidFill>
              <a:schemeClr val="tx1"/>
            </a:solidFill>
            <a:round/>
            <a:headEnd/>
            <a:tailEnd type="arrow" w="med" len="med"/>
          </a:ln>
        </p:spPr>
      </p:cxnSp>
      <p:cxnSp>
        <p:nvCxnSpPr>
          <p:cNvPr id="9" name="Straight Arrow Connector 8">
            <a:extLst>
              <a:ext uri="{FF2B5EF4-FFF2-40B4-BE49-F238E27FC236}">
                <a16:creationId xmlns:a16="http://schemas.microsoft.com/office/drawing/2014/main" id="{6270ED36-449F-4E75-96AE-35D3411CE988}"/>
              </a:ext>
            </a:extLst>
          </p:cNvPr>
          <p:cNvCxnSpPr>
            <a:cxnSpLocks noChangeShapeType="1"/>
          </p:cNvCxnSpPr>
          <p:nvPr/>
        </p:nvCxnSpPr>
        <p:spPr bwMode="auto">
          <a:xfrm>
            <a:off x="5159375" y="3186113"/>
            <a:ext cx="327025" cy="1995489"/>
          </a:xfrm>
          <a:prstGeom prst="straightConnector1">
            <a:avLst/>
          </a:prstGeom>
          <a:noFill/>
          <a:ln w="38100" algn="ctr">
            <a:solidFill>
              <a:schemeClr val="tx1"/>
            </a:solidFill>
            <a:round/>
            <a:headEnd/>
            <a:tailEnd type="arrow" w="med" len="med"/>
          </a:ln>
        </p:spPr>
      </p:cxnSp>
      <p:pic>
        <p:nvPicPr>
          <p:cNvPr id="12" name="Picture 11">
            <a:extLst>
              <a:ext uri="{FF2B5EF4-FFF2-40B4-BE49-F238E27FC236}">
                <a16:creationId xmlns:a16="http://schemas.microsoft.com/office/drawing/2014/main" id="{A1D4EC20-A5F1-4432-B01D-0FF744BC78B3}"/>
              </a:ext>
            </a:extLst>
          </p:cNvPr>
          <p:cNvPicPr>
            <a:picLocks noChangeAspect="1"/>
          </p:cNvPicPr>
          <p:nvPr/>
        </p:nvPicPr>
        <p:blipFill rotWithShape="1">
          <a:blip r:embed="rId4"/>
          <a:srcRect l="4322" t="16666" r="37501" b="13333"/>
          <a:stretch/>
        </p:blipFill>
        <p:spPr>
          <a:xfrm>
            <a:off x="5838600" y="-65629"/>
            <a:ext cx="3275583" cy="19706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blinds(horizontal)">
                                      <p:cBhvr>
                                        <p:cTn id="7" dur="500"/>
                                        <p:tgtEl>
                                          <p:spTgt spid="5">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5" end="5"/>
                                            </p:txEl>
                                          </p:spTgt>
                                        </p:tgtEl>
                                        <p:attrNameLst>
                                          <p:attrName>style.visibility</p:attrName>
                                        </p:attrNameLst>
                                      </p:cBhvr>
                                      <p:to>
                                        <p:strVal val="visible"/>
                                      </p:to>
                                    </p:set>
                                    <p:animEffect transition="in" filter="blinds(horizontal)">
                                      <p:cBhvr>
                                        <p:cTn id="10" dur="500"/>
                                        <p:tgtEl>
                                          <p:spTgt spid="5">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animEffect transition="in" filter="blinds(horizontal)">
                                      <p:cBhvr>
                                        <p:cTn id="13" dur="500"/>
                                        <p:tgtEl>
                                          <p:spTgt spid="5">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7" end="7"/>
                                            </p:txEl>
                                          </p:spTgt>
                                        </p:tgtEl>
                                        <p:attrNameLst>
                                          <p:attrName>style.visibility</p:attrName>
                                        </p:attrNameLst>
                                      </p:cBhvr>
                                      <p:to>
                                        <p:strVal val="visible"/>
                                      </p:to>
                                    </p:set>
                                    <p:animEffect transition="in" filter="blinds(horizontal)">
                                      <p:cBhvr>
                                        <p:cTn id="16" dur="500"/>
                                        <p:tgtEl>
                                          <p:spTgt spid="5">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animEffect transition="in" filter="blinds(horizontal)">
                                      <p:cBhvr>
                                        <p:cTn id="19" dur="500"/>
                                        <p:tgtEl>
                                          <p:spTgt spid="5">
                                            <p:txEl>
                                              <p:pRg st="8" end="8"/>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
                                            <p:txEl>
                                              <p:pRg st="9" end="9"/>
                                            </p:txEl>
                                          </p:spTgt>
                                        </p:tgtEl>
                                        <p:attrNameLst>
                                          <p:attrName>style.visibility</p:attrName>
                                        </p:attrNameLst>
                                      </p:cBhvr>
                                      <p:to>
                                        <p:strVal val="visible"/>
                                      </p:to>
                                    </p:set>
                                    <p:animEffect transition="in" filter="blinds(horizontal)">
                                      <p:cBhvr>
                                        <p:cTn id="22" dur="500"/>
                                        <p:tgtEl>
                                          <p:spTgt spid="5">
                                            <p:txEl>
                                              <p:pRg st="9" end="9"/>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animEffect transition="in" filter="blinds(horizontal)">
                                      <p:cBhvr>
                                        <p:cTn id="25" dur="500"/>
                                        <p:tgtEl>
                                          <p:spTgt spid="5">
                                            <p:txEl>
                                              <p:pRg st="10" end="10"/>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par>
                                <p:cTn id="29" presetID="3" presetClass="entr" presetSubtype="1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linds(horizontal)">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C3A52293-ED54-4BAC-9B1B-F2775AB87D34}"/>
              </a:ext>
            </a:extLst>
          </p:cNvPr>
          <p:cNvSpPr txBox="1">
            <a:spLocks noChangeArrowheads="1"/>
          </p:cNvSpPr>
          <p:nvPr/>
        </p:nvSpPr>
        <p:spPr>
          <a:xfrm>
            <a:off x="269379" y="1144769"/>
            <a:ext cx="2793162" cy="2896432"/>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317500" defTabSz="914400">
              <a:spcAft>
                <a:spcPts val="600"/>
              </a:spcAft>
            </a:pPr>
            <a:endParaRPr lang="en-US" altLang="en-US" sz="3500" b="1" dirty="0"/>
          </a:p>
        </p:txBody>
      </p:sp>
      <p:sp>
        <p:nvSpPr>
          <p:cNvPr id="2" name="Title 1">
            <a:extLst>
              <a:ext uri="{FF2B5EF4-FFF2-40B4-BE49-F238E27FC236}">
                <a16:creationId xmlns:a16="http://schemas.microsoft.com/office/drawing/2014/main" id="{EAB9E0FC-91F6-50A3-100A-8851AA1CCA8E}"/>
              </a:ext>
            </a:extLst>
          </p:cNvPr>
          <p:cNvSpPr>
            <a:spLocks noGrp="1"/>
          </p:cNvSpPr>
          <p:nvPr>
            <p:ph type="ctrTitle"/>
          </p:nvPr>
        </p:nvSpPr>
        <p:spPr>
          <a:xfrm>
            <a:off x="685800" y="1122363"/>
            <a:ext cx="8534400" cy="2387600"/>
          </a:xfrm>
        </p:spPr>
        <p:txBody>
          <a:bodyPr>
            <a:normAutofit fontScale="90000"/>
          </a:bodyPr>
          <a:lstStyle/>
          <a:p>
            <a:r>
              <a:rPr lang="en-US" altLang="en-US" sz="6000" b="1" dirty="0"/>
              <a:t>What is debt </a:t>
            </a:r>
            <a:br>
              <a:rPr lang="en-US" altLang="en-US" sz="6000" b="1" dirty="0"/>
            </a:br>
            <a:r>
              <a:rPr lang="en-US" altLang="en-US" sz="6000" b="1" dirty="0"/>
              <a:t>(from a financial perspective)?</a:t>
            </a:r>
            <a:br>
              <a:rPr lang="en-US" altLang="en-US" sz="6000" b="1" dirty="0"/>
            </a:br>
            <a:endParaRPr lang="en-CA" dirty="0"/>
          </a:p>
        </p:txBody>
      </p:sp>
      <p:sp>
        <p:nvSpPr>
          <p:cNvPr id="3" name="Subtitle 2">
            <a:extLst>
              <a:ext uri="{FF2B5EF4-FFF2-40B4-BE49-F238E27FC236}">
                <a16:creationId xmlns:a16="http://schemas.microsoft.com/office/drawing/2014/main" id="{4DAFF1B5-BEEC-4D1B-0F00-20D9F75C0911}"/>
              </a:ext>
            </a:extLst>
          </p:cNvPr>
          <p:cNvSpPr>
            <a:spLocks noGrp="1"/>
          </p:cNvSpPr>
          <p:nvPr>
            <p:ph type="subTitle" idx="1"/>
          </p:nvPr>
        </p:nvSpPr>
        <p:spPr>
          <a:xfrm>
            <a:off x="1143000" y="3602038"/>
            <a:ext cx="7315200" cy="2387600"/>
          </a:xfrm>
        </p:spPr>
        <p:txBody>
          <a:bodyPr>
            <a:normAutofit/>
          </a:bodyPr>
          <a:lstStyle/>
          <a:p>
            <a:pPr marL="1333500" lvl="1" indent="-228600" defTabSz="914400"/>
            <a:r>
              <a:rPr lang="en-US" altLang="en-US" sz="2400" dirty="0">
                <a:solidFill>
                  <a:srgbClr val="000000"/>
                </a:solidFill>
              </a:rPr>
              <a:t>Do you have any financial debts?</a:t>
            </a:r>
          </a:p>
          <a:p>
            <a:pPr marL="1333500" lvl="1" indent="-228600" defTabSz="914400"/>
            <a:endParaRPr lang="en-US" altLang="en-US" sz="2400" dirty="0">
              <a:solidFill>
                <a:srgbClr val="000000"/>
              </a:solidFill>
            </a:endParaRPr>
          </a:p>
          <a:p>
            <a:pPr marL="1333500" lvl="1" indent="-228600" defTabSz="914400"/>
            <a:r>
              <a:rPr lang="en-US" altLang="en-US" sz="2400" dirty="0">
                <a:solidFill>
                  <a:srgbClr val="000000"/>
                </a:solidFill>
              </a:rPr>
              <a:t>What are some of the reasons?</a:t>
            </a:r>
          </a:p>
          <a:p>
            <a:pPr marL="1333500" lvl="1" indent="-228600" defTabSz="914400"/>
            <a:endParaRPr lang="en-US" altLang="en-US" sz="2400" dirty="0">
              <a:solidFill>
                <a:srgbClr val="000000"/>
              </a:solidFill>
            </a:endParaRPr>
          </a:p>
          <a:p>
            <a:pPr marL="1333500" lvl="1" indent="-228600" defTabSz="914400"/>
            <a:r>
              <a:rPr lang="en-US" altLang="en-US" sz="2400" dirty="0">
                <a:solidFill>
                  <a:srgbClr val="000000"/>
                </a:solidFill>
              </a:rPr>
              <a:t>Is </a:t>
            </a:r>
            <a:r>
              <a:rPr lang="en-US" altLang="ja-JP" sz="2400" dirty="0">
                <a:solidFill>
                  <a:srgbClr val="000000"/>
                </a:solidFill>
              </a:rPr>
              <a:t>“debt” (always? ever?) a bad thing?</a:t>
            </a:r>
          </a:p>
          <a:p>
            <a:endParaRPr lang="en-CA" dirty="0"/>
          </a:p>
        </p:txBody>
      </p:sp>
      <p:sp>
        <p:nvSpPr>
          <p:cNvPr id="4" name="Date Placeholder 3">
            <a:extLst>
              <a:ext uri="{FF2B5EF4-FFF2-40B4-BE49-F238E27FC236}">
                <a16:creationId xmlns:a16="http://schemas.microsoft.com/office/drawing/2014/main" id="{D83F33BB-627F-49B0-BE9E-C94CD5663D6F}"/>
              </a:ext>
            </a:extLst>
          </p:cNvPr>
          <p:cNvSpPr>
            <a:spLocks noGrp="1"/>
          </p:cNvSpPr>
          <p:nvPr>
            <p:ph type="dt" sz="half" idx="10"/>
          </p:nvPr>
        </p:nvSpPr>
        <p:spPr/>
        <p:txBody>
          <a:bodyPr vert="horz" lIns="91440" tIns="45720" rIns="91440" bIns="45720" rtlCol="0" anchor="ctr">
            <a:normAutofit/>
          </a:bodyPr>
          <a:lstStyle/>
          <a:p>
            <a:pPr defTabSz="914400">
              <a:spcAft>
                <a:spcPts val="600"/>
              </a:spcAft>
            </a:pPr>
            <a:fld id="{9A2B4F1D-0CA0-4319-8DD8-D7CE08A1B3CD}" type="datetime1">
              <a:rPr lang="en-US" sz="1000">
                <a:solidFill>
                  <a:schemeClr val="tx1">
                    <a:lumMod val="50000"/>
                    <a:lumOff val="50000"/>
                  </a:schemeClr>
                </a:solidFill>
              </a:rPr>
              <a:pPr defTabSz="914400">
                <a:spcAft>
                  <a:spcPts val="600"/>
                </a:spcAft>
              </a:pPr>
              <a:t>1/24/2023</a:t>
            </a:fld>
            <a:endParaRPr lang="en-US" sz="1000">
              <a:solidFill>
                <a:schemeClr val="tx1">
                  <a:lumMod val="50000"/>
                  <a:lumOff val="50000"/>
                </a:schemeClr>
              </a:solidFill>
            </a:endParaRPr>
          </a:p>
        </p:txBody>
      </p:sp>
      <p:sp>
        <p:nvSpPr>
          <p:cNvPr id="5" name="Footer Placeholder 4">
            <a:extLst>
              <a:ext uri="{FF2B5EF4-FFF2-40B4-BE49-F238E27FC236}">
                <a16:creationId xmlns:a16="http://schemas.microsoft.com/office/drawing/2014/main" id="{C2B90127-D6AA-4274-96AA-E9A2F44E8567}"/>
              </a:ext>
            </a:extLst>
          </p:cNvPr>
          <p:cNvSpPr>
            <a:spLocks noGrp="1"/>
          </p:cNvSpPr>
          <p:nvPr>
            <p:ph type="ftr" sz="quarter" idx="11"/>
          </p:nvPr>
        </p:nvSpPr>
        <p:spPr/>
        <p:txBody>
          <a:bodyPr vert="horz" lIns="91440" tIns="45720" rIns="91440" bIns="45720" rtlCol="0" anchor="ctr">
            <a:normAutofit/>
          </a:bodyPr>
          <a:lstStyle/>
          <a:p>
            <a:pPr defTabSz="914400">
              <a:spcAft>
                <a:spcPts val="600"/>
              </a:spcAft>
            </a:pPr>
            <a:r>
              <a:rPr lang="en-US" sz="1000" kern="1200">
                <a:solidFill>
                  <a:schemeClr val="tx1">
                    <a:lumMod val="50000"/>
                    <a:lumOff val="50000"/>
                  </a:schemeClr>
                </a:solidFill>
                <a:latin typeface="+mn-lt"/>
                <a:ea typeface="+mn-ea"/>
                <a:cs typeface="+mn-cs"/>
              </a:rPr>
              <a:t>SOEN 6431</a:t>
            </a:r>
          </a:p>
        </p:txBody>
      </p:sp>
      <p:sp>
        <p:nvSpPr>
          <p:cNvPr id="6" name="Slide Number Placeholder 5">
            <a:extLst>
              <a:ext uri="{FF2B5EF4-FFF2-40B4-BE49-F238E27FC236}">
                <a16:creationId xmlns:a16="http://schemas.microsoft.com/office/drawing/2014/main" id="{63CF4905-E65F-4D97-AA92-11120D27AEAB}"/>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F3C499D3-B5CB-4FD9-8C71-8574F4BAFCC3}" type="slidenum">
              <a:rPr lang="en-US" sz="1000">
                <a:solidFill>
                  <a:schemeClr val="tx1">
                    <a:lumMod val="50000"/>
                    <a:lumOff val="50000"/>
                  </a:schemeClr>
                </a:solidFill>
              </a:rPr>
              <a:pPr defTabSz="914400">
                <a:spcAft>
                  <a:spcPts val="600"/>
                </a:spcAft>
              </a:pPr>
              <a:t>2</a:t>
            </a:fld>
            <a:endParaRPr lang="en-US" sz="1000">
              <a:solidFill>
                <a:schemeClr val="tx1">
                  <a:lumMod val="50000"/>
                  <a:lumOff val="50000"/>
                </a:schemeClr>
              </a:solidFill>
            </a:endParaRPr>
          </a:p>
        </p:txBody>
      </p:sp>
      <p:sp>
        <p:nvSpPr>
          <p:cNvPr id="8" name="Rectangle 2">
            <a:extLst>
              <a:ext uri="{FF2B5EF4-FFF2-40B4-BE49-F238E27FC236}">
                <a16:creationId xmlns:a16="http://schemas.microsoft.com/office/drawing/2014/main" id="{4E080BD3-A208-4C8E-ABD3-BE4BB11FF498}"/>
              </a:ext>
            </a:extLst>
          </p:cNvPr>
          <p:cNvSpPr txBox="1">
            <a:spLocks noChangeArrowheads="1"/>
          </p:cNvSpPr>
          <p:nvPr/>
        </p:nvSpPr>
        <p:spPr>
          <a:xfrm>
            <a:off x="2895600" y="457200"/>
            <a:ext cx="5651893" cy="5575300"/>
          </a:xfrm>
          <a:prstGeom prst="rect">
            <a:avLst/>
          </a:prstGeom>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333500" lvl="1" indent="-228600" defTabSz="914400"/>
            <a:endParaRPr lang="en-US" altLang="ja-JP" sz="2100" dirty="0">
              <a:solidFill>
                <a:srgbClr val="000000"/>
              </a:solidFill>
            </a:endParaRPr>
          </a:p>
        </p:txBody>
      </p:sp>
    </p:spTree>
    <p:extLst>
      <p:ext uri="{BB962C8B-B14F-4D97-AF65-F5344CB8AC3E}">
        <p14:creationId xmlns:p14="http://schemas.microsoft.com/office/powerpoint/2010/main" val="386964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advAuto="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6120" name="Slide Number Placeholder 6">
            <a:extLst>
              <a:ext uri="{FF2B5EF4-FFF2-40B4-BE49-F238E27FC236}">
                <a16:creationId xmlns:a16="http://schemas.microsoft.com/office/drawing/2014/main" id="{AF376E7B-C012-4928-BAAB-4D9BE9D8F863}"/>
              </a:ext>
            </a:extLst>
          </p:cNvPr>
          <p:cNvSpPr>
            <a:spLocks noGrp="1"/>
          </p:cNvSpPr>
          <p:nvPr>
            <p:ph type="sldNum" sz="quarter" idx="11"/>
          </p:nvPr>
        </p:nvSpPr>
        <p:spPr>
          <a:xfrm>
            <a:off x="8044665" y="6356350"/>
            <a:ext cx="470685"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914400">
              <a:spcAft>
                <a:spcPts val="600"/>
              </a:spcAft>
            </a:pPr>
            <a:fld id="{FBBC9120-FC22-447B-9B3C-2E591E97D478}" type="slidenum">
              <a:rPr lang="en-US" altLang="en-US" sz="1000" b="1" smtClean="0">
                <a:solidFill>
                  <a:prstClr val="black">
                    <a:tint val="75000"/>
                  </a:prstClr>
                </a:solidFill>
                <a:latin typeface="+mn-lt"/>
              </a:rPr>
              <a:pPr defTabSz="914400">
                <a:spcAft>
                  <a:spcPts val="600"/>
                </a:spcAft>
              </a:pPr>
              <a:t>20</a:t>
            </a:fld>
            <a:endParaRPr lang="en-US" altLang="en-US" sz="1000" b="1">
              <a:solidFill>
                <a:prstClr val="black">
                  <a:tint val="75000"/>
                </a:prstClr>
              </a:solidFill>
              <a:latin typeface="+mn-lt"/>
            </a:endParaRPr>
          </a:p>
        </p:txBody>
      </p:sp>
      <p:sp>
        <p:nvSpPr>
          <p:cNvPr id="346113" name="Rectangle 2">
            <a:extLst>
              <a:ext uri="{FF2B5EF4-FFF2-40B4-BE49-F238E27FC236}">
                <a16:creationId xmlns:a16="http://schemas.microsoft.com/office/drawing/2014/main" id="{0F3817D0-8568-4745-92F8-F24CBECF4295}"/>
              </a:ext>
            </a:extLst>
          </p:cNvPr>
          <p:cNvSpPr>
            <a:spLocks noGrp="1" noChangeArrowheads="1"/>
          </p:cNvSpPr>
          <p:nvPr>
            <p:ph type="title" idx="4294967295"/>
          </p:nvPr>
        </p:nvSpPr>
        <p:spPr>
          <a:xfrm>
            <a:off x="0" y="1011238"/>
            <a:ext cx="2562225" cy="4795837"/>
          </a:xfrm>
        </p:spPr>
        <p:txBody>
          <a:bodyPr vert="horz" lIns="91440" tIns="45720" rIns="91440" bIns="45720" rtlCol="0" anchor="ctr">
            <a:normAutofit/>
          </a:bodyPr>
          <a:lstStyle/>
          <a:p>
            <a:r>
              <a:rPr lang="en-US" altLang="en-US" b="1" kern="1200" dirty="0">
                <a:latin typeface="+mj-lt"/>
                <a:ea typeface="+mj-ea"/>
                <a:cs typeface="+mj-cs"/>
              </a:rPr>
              <a:t>2. “Small Chunks” Approach</a:t>
            </a:r>
          </a:p>
        </p:txBody>
      </p:sp>
      <p:graphicFrame>
        <p:nvGraphicFramePr>
          <p:cNvPr id="346126" name="TextBox 2">
            <a:extLst>
              <a:ext uri="{FF2B5EF4-FFF2-40B4-BE49-F238E27FC236}">
                <a16:creationId xmlns:a16="http://schemas.microsoft.com/office/drawing/2014/main" id="{3116FECF-9922-4B21-B263-072E0F755A07}"/>
              </a:ext>
            </a:extLst>
          </p:cNvPr>
          <p:cNvGraphicFramePr/>
          <p:nvPr>
            <p:extLst>
              <p:ext uri="{D42A27DB-BD31-4B8C-83A1-F6EECF244321}">
                <p14:modId xmlns:p14="http://schemas.microsoft.com/office/powerpoint/2010/main" val="1230043338"/>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62" name="Slide Number Placeholder 6">
            <a:extLst>
              <a:ext uri="{FF2B5EF4-FFF2-40B4-BE49-F238E27FC236}">
                <a16:creationId xmlns:a16="http://schemas.microsoft.com/office/drawing/2014/main" id="{B328785D-03B8-4CBA-9D62-5897D34536CF}"/>
              </a:ext>
            </a:extLst>
          </p:cNvPr>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914400">
              <a:spcAft>
                <a:spcPts val="600"/>
              </a:spcAft>
            </a:pPr>
            <a:fld id="{1C9D1B24-80B6-471E-8460-CCE09ED20AEE}" type="slidenum">
              <a:rPr lang="en-US" altLang="en-US">
                <a:solidFill>
                  <a:schemeClr val="tx1">
                    <a:tint val="75000"/>
                  </a:schemeClr>
                </a:solidFill>
                <a:latin typeface="+mn-lt"/>
              </a:rPr>
              <a:pPr defTabSz="914400">
                <a:spcAft>
                  <a:spcPts val="600"/>
                </a:spcAft>
              </a:pPr>
              <a:t>21</a:t>
            </a:fld>
            <a:endParaRPr lang="en-US" altLang="en-US">
              <a:solidFill>
                <a:schemeClr val="tx1">
                  <a:tint val="75000"/>
                </a:schemeClr>
              </a:solidFill>
              <a:latin typeface="+mn-lt"/>
            </a:endParaRPr>
          </a:p>
        </p:txBody>
      </p:sp>
      <p:sp>
        <p:nvSpPr>
          <p:cNvPr id="348161" name="Rectangle 2">
            <a:extLst>
              <a:ext uri="{FF2B5EF4-FFF2-40B4-BE49-F238E27FC236}">
                <a16:creationId xmlns:a16="http://schemas.microsoft.com/office/drawing/2014/main" id="{F99EEFC5-2823-4B40-8DFC-5B87AA571BA7}"/>
              </a:ext>
            </a:extLst>
          </p:cNvPr>
          <p:cNvSpPr>
            <a:spLocks noGrp="1" noChangeArrowheads="1"/>
          </p:cNvSpPr>
          <p:nvPr>
            <p:ph type="title" idx="4294967295"/>
          </p:nvPr>
        </p:nvSpPr>
        <p:spPr>
          <a:xfrm>
            <a:off x="0" y="328613"/>
            <a:ext cx="5172075" cy="1784350"/>
          </a:xfrm>
        </p:spPr>
        <p:txBody>
          <a:bodyPr vert="horz" lIns="91440" tIns="45720" rIns="91440" bIns="45720" rtlCol="0" anchor="b">
            <a:normAutofit/>
          </a:bodyPr>
          <a:lstStyle/>
          <a:p>
            <a:r>
              <a:rPr lang="en-US" altLang="en-US" sz="4700" b="1"/>
              <a:t>3. 70/30 Rule</a:t>
            </a:r>
          </a:p>
        </p:txBody>
      </p:sp>
      <p:sp>
        <p:nvSpPr>
          <p:cNvPr id="5" name="TextBox 4">
            <a:extLst>
              <a:ext uri="{FF2B5EF4-FFF2-40B4-BE49-F238E27FC236}">
                <a16:creationId xmlns:a16="http://schemas.microsoft.com/office/drawing/2014/main" id="{F6B6722E-B44D-4F9A-A574-D2F2957C939A}"/>
              </a:ext>
            </a:extLst>
          </p:cNvPr>
          <p:cNvSpPr txBox="1">
            <a:spLocks noChangeArrowheads="1"/>
          </p:cNvSpPr>
          <p:nvPr/>
        </p:nvSpPr>
        <p:spPr bwMode="auto">
          <a:xfrm>
            <a:off x="480060" y="2706624"/>
            <a:ext cx="5170932" cy="3483864"/>
          </a:xfrm>
          <a:prstGeom prst="rect">
            <a:avLst/>
          </a:prstGeom>
        </p:spPr>
        <p:txBody>
          <a:bodyPr vert="horz" lIns="91440" tIns="45720" rIns="91440" bIns="45720" rtlCol="0">
            <a:normAutofit/>
          </a:bodyPr>
          <a:lstStyle/>
          <a:p>
            <a:pPr marL="114300" lvl="1" indent="-228600" defTabSz="914400">
              <a:lnSpc>
                <a:spcPct val="90000"/>
              </a:lnSpc>
              <a:spcAft>
                <a:spcPts val="600"/>
              </a:spcAft>
              <a:buFont typeface="Arial" panose="020B0604020202020204" pitchFamily="34" charset="0"/>
              <a:buChar char="•"/>
              <a:defRPr/>
            </a:pPr>
            <a:r>
              <a:rPr lang="en-US" sz="1500" dirty="0"/>
              <a:t> 70% - new user stories</a:t>
            </a:r>
          </a:p>
          <a:p>
            <a:pPr marL="114300" lvl="1" indent="-228600" defTabSz="914400">
              <a:lnSpc>
                <a:spcPct val="90000"/>
              </a:lnSpc>
              <a:spcAft>
                <a:spcPts val="600"/>
              </a:spcAft>
              <a:buFont typeface="Arial" panose="020B0604020202020204" pitchFamily="34" charset="0"/>
              <a:buChar char="•"/>
              <a:defRPr/>
            </a:pPr>
            <a:r>
              <a:rPr lang="en-US" sz="1500" dirty="0"/>
              <a:t> 30% - paying down the debt of a legacy system</a:t>
            </a:r>
          </a:p>
          <a:p>
            <a:pPr marL="0" lvl="1" indent="-228600" defTabSz="914400">
              <a:lnSpc>
                <a:spcPct val="90000"/>
              </a:lnSpc>
              <a:spcAft>
                <a:spcPts val="600"/>
              </a:spcAft>
              <a:buFont typeface="Arial" panose="020B0604020202020204" pitchFamily="34" charset="0"/>
              <a:buChar char="•"/>
              <a:defRPr/>
            </a:pPr>
            <a:endParaRPr lang="en-US" sz="1500" dirty="0"/>
          </a:p>
          <a:p>
            <a:pPr marL="0" lvl="1" defTabSz="914400">
              <a:lnSpc>
                <a:spcPct val="90000"/>
              </a:lnSpc>
              <a:spcAft>
                <a:spcPts val="600"/>
              </a:spcAft>
              <a:defRPr/>
            </a:pPr>
            <a:r>
              <a:rPr lang="en-US" sz="1500" dirty="0"/>
              <a:t>Rule can also be used to manage </a:t>
            </a:r>
            <a:r>
              <a:rPr lang="en-US" sz="1500" u="sng" dirty="0"/>
              <a:t>new</a:t>
            </a:r>
            <a:r>
              <a:rPr lang="en-US" sz="1500" dirty="0"/>
              <a:t> technical debt</a:t>
            </a:r>
          </a:p>
          <a:p>
            <a:pPr marL="114300" lvl="1" indent="-228600" defTabSz="914400">
              <a:lnSpc>
                <a:spcPct val="90000"/>
              </a:lnSpc>
              <a:spcAft>
                <a:spcPts val="600"/>
              </a:spcAft>
              <a:buFont typeface="Arial" panose="020B0604020202020204" pitchFamily="34" charset="0"/>
              <a:buChar char="•"/>
              <a:defRPr/>
            </a:pPr>
            <a:r>
              <a:rPr lang="en-US" sz="1500" dirty="0"/>
              <a:t> Helps to have an expert who knows the history of the legacy  </a:t>
            </a:r>
            <a:br>
              <a:rPr lang="en-US" sz="1500" dirty="0"/>
            </a:br>
            <a:r>
              <a:rPr lang="en-US" sz="1500" dirty="0"/>
              <a:t>   system.</a:t>
            </a:r>
          </a:p>
          <a:p>
            <a:pPr marL="173038" lvl="1" indent="-228600" defTabSz="914400">
              <a:lnSpc>
                <a:spcPct val="90000"/>
              </a:lnSpc>
              <a:spcAft>
                <a:spcPts val="600"/>
              </a:spcAft>
              <a:buFont typeface="Arial" panose="020B0604020202020204" pitchFamily="34" charset="0"/>
              <a:buChar char="•"/>
              <a:defRPr/>
            </a:pPr>
            <a:r>
              <a:rPr lang="en-US" sz="1500" dirty="0"/>
              <a:t>Socialize that legacy improvements are part of this project!</a:t>
            </a:r>
          </a:p>
          <a:p>
            <a:pPr marL="571500" lvl="2" indent="-228600" defTabSz="914400">
              <a:lnSpc>
                <a:spcPct val="90000"/>
              </a:lnSpc>
              <a:spcAft>
                <a:spcPts val="600"/>
              </a:spcAft>
              <a:buFont typeface="Arial" panose="020B0604020202020204" pitchFamily="34" charset="0"/>
              <a:buChar char="•"/>
              <a:defRPr/>
            </a:pPr>
            <a:r>
              <a:rPr lang="en-US" sz="1500" dirty="0"/>
              <a:t>Ask for commitment</a:t>
            </a:r>
          </a:p>
          <a:p>
            <a:pPr marL="571500" lvl="2" indent="-228600" defTabSz="914400">
              <a:lnSpc>
                <a:spcPct val="90000"/>
              </a:lnSpc>
              <a:spcAft>
                <a:spcPts val="600"/>
              </a:spcAft>
              <a:buFont typeface="Arial" panose="020B0604020202020204" pitchFamily="34" charset="0"/>
              <a:buChar char="•"/>
              <a:defRPr/>
            </a:pPr>
            <a:r>
              <a:rPr lang="en-US" sz="1500" dirty="0"/>
              <a:t>Ask to be held accountable</a:t>
            </a:r>
          </a:p>
          <a:p>
            <a:pPr marL="571500" lvl="2" indent="-228600" defTabSz="914400">
              <a:lnSpc>
                <a:spcPct val="90000"/>
              </a:lnSpc>
              <a:spcAft>
                <a:spcPts val="600"/>
              </a:spcAft>
              <a:buFont typeface="Arial" panose="020B0604020202020204" pitchFamily="34" charset="0"/>
              <a:buChar char="•"/>
              <a:defRPr/>
            </a:pPr>
            <a:r>
              <a:rPr lang="en-US" sz="1500" dirty="0"/>
              <a:t>Do your part</a:t>
            </a:r>
          </a:p>
          <a:p>
            <a:pPr marL="571500" lvl="2" indent="-228600" defTabSz="914400">
              <a:lnSpc>
                <a:spcPct val="90000"/>
              </a:lnSpc>
              <a:spcAft>
                <a:spcPts val="600"/>
              </a:spcAft>
              <a:buFont typeface="Arial" panose="020B0604020202020204" pitchFamily="34" charset="0"/>
              <a:buChar char="•"/>
              <a:defRPr/>
            </a:pPr>
            <a:r>
              <a:rPr lang="en-US" sz="1500" dirty="0"/>
              <a:t>Ask others to continue the tradition</a:t>
            </a:r>
          </a:p>
          <a:p>
            <a:pPr marL="173038" lvl="1" indent="-228600" defTabSz="914400">
              <a:lnSpc>
                <a:spcPct val="90000"/>
              </a:lnSpc>
              <a:spcAft>
                <a:spcPts val="600"/>
              </a:spcAft>
              <a:buFont typeface="Arial" panose="020B0604020202020204" pitchFamily="34" charset="0"/>
              <a:buChar char="•"/>
              <a:defRPr/>
            </a:pPr>
            <a:endParaRPr lang="en-US" sz="1500" dirty="0"/>
          </a:p>
        </p:txBody>
      </p:sp>
      <p:pic>
        <p:nvPicPr>
          <p:cNvPr id="348167" name="Picture 4">
            <a:extLst>
              <a:ext uri="{FF2B5EF4-FFF2-40B4-BE49-F238E27FC236}">
                <a16:creationId xmlns:a16="http://schemas.microsoft.com/office/drawing/2014/main" id="{35A70CBD-9E79-41A5-9460-50CF28141F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 b="13215"/>
          <a:stretch/>
        </p:blipFill>
        <p:spPr bwMode="auto">
          <a:xfrm>
            <a:off x="5897880" y="783630"/>
            <a:ext cx="3010662" cy="25210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50690D82-DC9A-43D7-8CDC-80997CC5D264}"/>
              </a:ext>
            </a:extLst>
          </p:cNvPr>
          <p:cNvPicPr>
            <a:picLocks noChangeAspect="1"/>
          </p:cNvPicPr>
          <p:nvPr/>
        </p:nvPicPr>
        <p:blipFill>
          <a:blip r:embed="rId4"/>
          <a:stretch>
            <a:fillRect/>
          </a:stretch>
        </p:blipFill>
        <p:spPr>
          <a:xfrm>
            <a:off x="5897880" y="4393118"/>
            <a:ext cx="2996946" cy="154842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0216" name="Slide Number Placeholder 6">
            <a:extLst>
              <a:ext uri="{FF2B5EF4-FFF2-40B4-BE49-F238E27FC236}">
                <a16:creationId xmlns:a16="http://schemas.microsoft.com/office/drawing/2014/main" id="{DB046150-3B31-4802-A2A9-DD90C72F4FFC}"/>
              </a:ext>
            </a:extLst>
          </p:cNvPr>
          <p:cNvSpPr>
            <a:spLocks noGrp="1"/>
          </p:cNvSpPr>
          <p:nvPr>
            <p:ph type="sldNum" sz="quarter" idx="11"/>
          </p:nvPr>
        </p:nvSpPr>
        <p:spPr>
          <a:xfrm>
            <a:off x="7699176" y="6309360"/>
            <a:ext cx="816173"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914400">
              <a:spcAft>
                <a:spcPts val="600"/>
              </a:spcAft>
            </a:pPr>
            <a:fld id="{7CFBDA97-1E3B-42D1-82B6-73CA38CE9B34}" type="slidenum">
              <a:rPr lang="en-US" altLang="en-US" sz="1000" b="1">
                <a:solidFill>
                  <a:prstClr val="black">
                    <a:tint val="75000"/>
                  </a:prstClr>
                </a:solidFill>
                <a:latin typeface="+mn-lt"/>
              </a:rPr>
              <a:pPr defTabSz="914400">
                <a:spcAft>
                  <a:spcPts val="600"/>
                </a:spcAft>
              </a:pPr>
              <a:t>22</a:t>
            </a:fld>
            <a:endParaRPr lang="en-US" altLang="en-US" sz="1000" b="1">
              <a:solidFill>
                <a:prstClr val="black">
                  <a:tint val="75000"/>
                </a:prstClr>
              </a:solidFill>
              <a:latin typeface="+mn-lt"/>
            </a:endParaRPr>
          </a:p>
        </p:txBody>
      </p:sp>
      <p:sp>
        <p:nvSpPr>
          <p:cNvPr id="350209" name="Rectangle 2">
            <a:extLst>
              <a:ext uri="{FF2B5EF4-FFF2-40B4-BE49-F238E27FC236}">
                <a16:creationId xmlns:a16="http://schemas.microsoft.com/office/drawing/2014/main" id="{2DBC27CA-D8DE-40E3-B709-F09DD0171F20}"/>
              </a:ext>
            </a:extLst>
          </p:cNvPr>
          <p:cNvSpPr>
            <a:spLocks noGrp="1" noChangeArrowheads="1"/>
          </p:cNvSpPr>
          <p:nvPr>
            <p:ph type="title" idx="4294967295"/>
          </p:nvPr>
        </p:nvSpPr>
        <p:spPr>
          <a:xfrm>
            <a:off x="0" y="685800"/>
            <a:ext cx="2084388" cy="5105400"/>
          </a:xfrm>
        </p:spPr>
        <p:txBody>
          <a:bodyPr vert="horz" lIns="91440" tIns="45720" rIns="91440" bIns="45720" rtlCol="0" anchor="ctr">
            <a:normAutofit/>
          </a:bodyPr>
          <a:lstStyle/>
          <a:p>
            <a:r>
              <a:rPr lang="en-US" altLang="en-US" sz="3500" b="1" kern="1200" dirty="0">
                <a:latin typeface="+mj-lt"/>
                <a:ea typeface="+mj-ea"/>
                <a:cs typeface="+mj-cs"/>
              </a:rPr>
              <a:t>4. “While There” Rule</a:t>
            </a:r>
          </a:p>
        </p:txBody>
      </p:sp>
      <p:graphicFrame>
        <p:nvGraphicFramePr>
          <p:cNvPr id="350218" name="TextBox 3">
            <a:extLst>
              <a:ext uri="{FF2B5EF4-FFF2-40B4-BE49-F238E27FC236}">
                <a16:creationId xmlns:a16="http://schemas.microsoft.com/office/drawing/2014/main" id="{8CFC681B-2EE5-4E4A-8D0F-0049FE137B07}"/>
              </a:ext>
            </a:extLst>
          </p:cNvPr>
          <p:cNvGraphicFramePr/>
          <p:nvPr>
            <p:extLst>
              <p:ext uri="{D42A27DB-BD31-4B8C-83A1-F6EECF244321}">
                <p14:modId xmlns:p14="http://schemas.microsoft.com/office/powerpoint/2010/main" val="3050654192"/>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a:extLst>
              <a:ext uri="{FF2B5EF4-FFF2-40B4-BE49-F238E27FC236}">
                <a16:creationId xmlns:a16="http://schemas.microsoft.com/office/drawing/2014/main" id="{85D380C9-912D-4B07-B74B-D65F93B804EB}"/>
              </a:ext>
            </a:extLst>
          </p:cNvPr>
          <p:cNvPicPr>
            <a:picLocks noChangeAspect="1"/>
          </p:cNvPicPr>
          <p:nvPr/>
        </p:nvPicPr>
        <p:blipFill rotWithShape="1">
          <a:blip r:embed="rId8"/>
          <a:srcRect l="23024" t="69004" r="12142" b="-2890"/>
          <a:stretch/>
        </p:blipFill>
        <p:spPr>
          <a:xfrm>
            <a:off x="7543800" y="3980610"/>
            <a:ext cx="1656143" cy="15716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1C356A-77F4-41B9-AC7B-9834BB7A64E2}"/>
              </a:ext>
            </a:extLst>
          </p:cNvPr>
          <p:cNvSpPr/>
          <p:nvPr/>
        </p:nvSpPr>
        <p:spPr>
          <a:xfrm>
            <a:off x="486918" y="960120"/>
            <a:ext cx="2900934" cy="4169664"/>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defRPr/>
            </a:pPr>
            <a:r>
              <a:rPr lang="en-US" sz="4400" b="1" kern="1200">
                <a:solidFill>
                  <a:schemeClr val="tx1"/>
                </a:solidFill>
                <a:latin typeface="+mj-lt"/>
                <a:ea typeface="+mj-ea"/>
                <a:cs typeface="+mj-cs"/>
              </a:rPr>
              <a:t>Preventing Technical Debt: </a:t>
            </a:r>
            <a:br>
              <a:rPr lang="en-US" sz="4400" b="1" kern="1200">
                <a:solidFill>
                  <a:schemeClr val="tx1"/>
                </a:solidFill>
                <a:latin typeface="+mj-lt"/>
                <a:ea typeface="+mj-ea"/>
                <a:cs typeface="+mj-cs"/>
              </a:rPr>
            </a:br>
            <a:r>
              <a:rPr lang="en-US" sz="4400" b="1" kern="1200">
                <a:solidFill>
                  <a:schemeClr val="tx1"/>
                </a:solidFill>
                <a:latin typeface="+mj-lt"/>
                <a:ea typeface="+mj-ea"/>
                <a:cs typeface="+mj-cs"/>
              </a:rPr>
              <a:t>Draw the line…</a:t>
            </a:r>
          </a:p>
        </p:txBody>
      </p:sp>
      <p:sp>
        <p:nvSpPr>
          <p:cNvPr id="5" name="Rectangle 4">
            <a:extLst>
              <a:ext uri="{FF2B5EF4-FFF2-40B4-BE49-F238E27FC236}">
                <a16:creationId xmlns:a16="http://schemas.microsoft.com/office/drawing/2014/main" id="{9FDED8C0-9F08-4E5F-A8AB-0EAA3EABB76C}"/>
              </a:ext>
            </a:extLst>
          </p:cNvPr>
          <p:cNvSpPr/>
          <p:nvPr/>
        </p:nvSpPr>
        <p:spPr>
          <a:xfrm>
            <a:off x="3861409" y="960120"/>
            <a:ext cx="5048247" cy="4169664"/>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altLang="en-US" sz="2100" b="1" dirty="0"/>
              <a:t>Culture shift:</a:t>
            </a:r>
          </a:p>
          <a:p>
            <a:pPr indent="-228600" defTabSz="914400">
              <a:lnSpc>
                <a:spcPct val="90000"/>
              </a:lnSpc>
              <a:spcAft>
                <a:spcPts val="600"/>
              </a:spcAft>
              <a:buFont typeface="Arial" panose="020B0604020202020204" pitchFamily="34" charset="0"/>
              <a:buChar char="•"/>
            </a:pPr>
            <a:endParaRPr lang="en-US" altLang="en-US" sz="2100" dirty="0"/>
          </a:p>
          <a:p>
            <a:pPr lvl="1" indent="-228600" defTabSz="914400">
              <a:lnSpc>
                <a:spcPct val="90000"/>
              </a:lnSpc>
              <a:spcAft>
                <a:spcPts val="600"/>
              </a:spcAft>
              <a:buFont typeface="Arial" panose="020B0604020202020204" pitchFamily="34" charset="0"/>
              <a:buChar char="•"/>
            </a:pPr>
            <a:r>
              <a:rPr lang="en-US" altLang="en-US" sz="2100" dirty="0"/>
              <a:t>From this day forward …</a:t>
            </a:r>
          </a:p>
          <a:p>
            <a:pPr lvl="1" indent="-228600" defTabSz="914400">
              <a:lnSpc>
                <a:spcPct val="90000"/>
              </a:lnSpc>
              <a:spcAft>
                <a:spcPts val="600"/>
              </a:spcAft>
              <a:buFont typeface="Arial" panose="020B0604020202020204" pitchFamily="34" charset="0"/>
              <a:buChar char="•"/>
            </a:pPr>
            <a:r>
              <a:rPr lang="en-US" altLang="en-US" sz="2100" dirty="0"/>
              <a:t>We no longer allow technical debt!</a:t>
            </a:r>
          </a:p>
          <a:p>
            <a:pPr lvl="1" indent="-228600" defTabSz="914400">
              <a:lnSpc>
                <a:spcPct val="90000"/>
              </a:lnSpc>
              <a:spcAft>
                <a:spcPts val="600"/>
              </a:spcAft>
              <a:buFont typeface="Arial" panose="020B0604020202020204" pitchFamily="34" charset="0"/>
              <a:buChar char="•"/>
            </a:pPr>
            <a:r>
              <a:rPr lang="en-US" altLang="en-US" sz="2100" dirty="0"/>
              <a:t>Only exception: tactical or strategic business justification</a:t>
            </a:r>
          </a:p>
        </p:txBody>
      </p:sp>
      <p:sp>
        <p:nvSpPr>
          <p:cNvPr id="6" name="Slide Number Placeholder 8">
            <a:extLst>
              <a:ext uri="{FF2B5EF4-FFF2-40B4-BE49-F238E27FC236}">
                <a16:creationId xmlns:a16="http://schemas.microsoft.com/office/drawing/2014/main" id="{1A89FCA3-6F20-419C-9EEC-BACAAE220A64}"/>
              </a:ext>
            </a:extLst>
          </p:cNvPr>
          <p:cNvSpPr txBox="1">
            <a:spLocks/>
          </p:cNvSpPr>
          <p:nvPr/>
        </p:nvSpPr>
        <p:spPr>
          <a:xfrm>
            <a:off x="8040414" y="6356350"/>
            <a:ext cx="7620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900" kern="1200">
                <a:solidFill>
                  <a:schemeClr val="tx1"/>
                </a:solidFill>
                <a:latin typeface="Arial" panose="020B0604020202020204" pitchFamily="34" charset="0"/>
                <a:ea typeface="+mn-ea"/>
                <a:cs typeface="+mn-cs"/>
              </a:defRPr>
            </a:lvl1pPr>
            <a:lvl2pPr marL="742950" indent="-285750" algn="l" defTabSz="914400" rtl="0" eaLnBrk="1" latinLnBrk="0" hangingPunct="1">
              <a:defRPr sz="1800" kern="1200">
                <a:solidFill>
                  <a:schemeClr val="tx1"/>
                </a:solidFill>
                <a:latin typeface="Arial" panose="020B0604020202020204" pitchFamily="34" charset="0"/>
                <a:ea typeface="+mn-ea"/>
                <a:cs typeface="+mn-cs"/>
              </a:defRPr>
            </a:lvl2pPr>
            <a:lvl3pPr marL="1143000" indent="-228600" algn="l" defTabSz="914400" rtl="0" eaLnBrk="1" latinLnBrk="0" hangingPunct="1">
              <a:defRPr sz="1800" kern="1200">
                <a:solidFill>
                  <a:schemeClr val="tx1"/>
                </a:solidFill>
                <a:latin typeface="Arial" panose="020B0604020202020204" pitchFamily="34" charset="0"/>
                <a:ea typeface="+mn-ea"/>
                <a:cs typeface="+mn-cs"/>
              </a:defRPr>
            </a:lvl3pPr>
            <a:lvl4pPr marL="1600200" indent="-228600" algn="l" defTabSz="914400" rtl="0" eaLnBrk="1" latinLnBrk="0" hangingPunct="1">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defRPr sz="1800" kern="1200">
                <a:solidFill>
                  <a:schemeClr val="tx1"/>
                </a:solidFill>
                <a:latin typeface="Arial" panose="020B0604020202020204" pitchFamily="34" charset="0"/>
                <a:ea typeface="+mn-ea"/>
                <a:cs typeface="+mn-cs"/>
              </a:defRPr>
            </a:lvl5pPr>
            <a:lvl6pPr marL="25146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6pPr>
            <a:lvl7pPr marL="29718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7pPr>
            <a:lvl8pPr marL="34290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8pPr>
            <a:lvl9pPr marL="38862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9pPr>
          </a:lstStyle>
          <a:p>
            <a:pPr>
              <a:spcAft>
                <a:spcPts val="600"/>
              </a:spcAft>
            </a:pPr>
            <a:fld id="{48620CBD-4745-4E3D-BD22-2B7387DEFB8E}" type="slidenum">
              <a:rPr lang="en-US" altLang="en-US" smtClean="0">
                <a:latin typeface="Arial Black" panose="020B0A04020102020204" pitchFamily="34" charset="0"/>
              </a:rPr>
              <a:pPr>
                <a:spcAft>
                  <a:spcPts val="600"/>
                </a:spcAft>
              </a:pPr>
              <a:t>23</a:t>
            </a:fld>
            <a:endParaRPr lang="en-US" altLang="en-US">
              <a:latin typeface="Arial Black" panose="020B0A04020102020204" pitchFamily="34" charset="0"/>
            </a:endParaRPr>
          </a:p>
        </p:txBody>
      </p:sp>
    </p:spTree>
    <p:extLst>
      <p:ext uri="{BB962C8B-B14F-4D97-AF65-F5344CB8AC3E}">
        <p14:creationId xmlns:p14="http://schemas.microsoft.com/office/powerpoint/2010/main" val="214825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1C356A-77F4-41B9-AC7B-9834BB7A64E2}"/>
              </a:ext>
            </a:extLst>
          </p:cNvPr>
          <p:cNvSpPr/>
          <p:nvPr/>
        </p:nvSpPr>
        <p:spPr>
          <a:xfrm>
            <a:off x="445770" y="640263"/>
            <a:ext cx="2866644" cy="1344975"/>
          </a:xfrm>
          <a:prstGeom prst="rect">
            <a:avLst/>
          </a:prstGeom>
        </p:spPr>
        <p:txBody>
          <a:bodyPr vert="horz" lIns="91440" tIns="45720" rIns="91440" bIns="45720" rtlCol="0" anchor="ctr">
            <a:normAutofit/>
          </a:bodyPr>
          <a:lstStyle/>
          <a:p>
            <a:pPr defTabSz="914400">
              <a:lnSpc>
                <a:spcPct val="90000"/>
              </a:lnSpc>
              <a:spcBef>
                <a:spcPct val="0"/>
              </a:spcBef>
              <a:spcAft>
                <a:spcPts val="600"/>
              </a:spcAft>
              <a:defRPr/>
            </a:pPr>
            <a:r>
              <a:rPr lang="en-US" sz="2200" b="1" kern="1200" dirty="0">
                <a:solidFill>
                  <a:schemeClr val="bg1"/>
                </a:solidFill>
                <a:latin typeface="+mj-lt"/>
                <a:ea typeface="+mj-ea"/>
                <a:cs typeface="+mj-cs"/>
              </a:rPr>
              <a:t>Preventing Technical Debt </a:t>
            </a:r>
            <a:br>
              <a:rPr lang="en-US" sz="2200" b="1" kern="1200" dirty="0">
                <a:solidFill>
                  <a:schemeClr val="bg1"/>
                </a:solidFill>
                <a:latin typeface="+mj-lt"/>
                <a:ea typeface="+mj-ea"/>
                <a:cs typeface="+mj-cs"/>
              </a:rPr>
            </a:br>
            <a:r>
              <a:rPr lang="en-US" sz="2200" b="1" kern="1200" dirty="0">
                <a:solidFill>
                  <a:schemeClr val="bg1"/>
                </a:solidFill>
                <a:latin typeface="+mj-lt"/>
                <a:ea typeface="+mj-ea"/>
                <a:cs typeface="+mj-cs"/>
              </a:rPr>
              <a:t>- Strong “Definition of Done” </a:t>
            </a:r>
          </a:p>
        </p:txBody>
      </p:sp>
      <p:sp>
        <p:nvSpPr>
          <p:cNvPr id="3" name="TextBox 4">
            <a:extLst>
              <a:ext uri="{FF2B5EF4-FFF2-40B4-BE49-F238E27FC236}">
                <a16:creationId xmlns:a16="http://schemas.microsoft.com/office/drawing/2014/main" id="{D05FC62D-A7F8-40D2-86DB-4960B1168141}"/>
              </a:ext>
            </a:extLst>
          </p:cNvPr>
          <p:cNvSpPr txBox="1">
            <a:spLocks noChangeArrowheads="1"/>
          </p:cNvSpPr>
          <p:nvPr/>
        </p:nvSpPr>
        <p:spPr bwMode="auto">
          <a:xfrm>
            <a:off x="252288" y="2121762"/>
            <a:ext cx="3329111" cy="4736238"/>
          </a:xfrm>
          <a:prstGeom prst="rect">
            <a:avLst/>
          </a:prstGeom>
        </p:spPr>
        <p:txBody>
          <a:bodyPr vert="horz" lIns="91440" tIns="45720" rIns="91440" bIns="45720" rtlCol="0">
            <a:normAutofit/>
          </a:bodyPr>
          <a:lstStyle/>
          <a:p>
            <a:pPr marL="114300" lvl="1" indent="-228600" defTabSz="914400">
              <a:lnSpc>
                <a:spcPct val="90000"/>
              </a:lnSpc>
              <a:spcAft>
                <a:spcPts val="600"/>
              </a:spcAft>
              <a:buFont typeface="Arial" panose="020B0604020202020204" pitchFamily="34" charset="0"/>
              <a:buChar char="•"/>
              <a:defRPr/>
            </a:pPr>
            <a:r>
              <a:rPr lang="en-US" sz="1600" dirty="0">
                <a:solidFill>
                  <a:schemeClr val="bg1"/>
                </a:solidFill>
              </a:rPr>
              <a:t>Things to consider:</a:t>
            </a:r>
          </a:p>
          <a:p>
            <a:pPr marL="571500" lvl="1" indent="-228600" defTabSz="914400">
              <a:lnSpc>
                <a:spcPct val="90000"/>
              </a:lnSpc>
              <a:spcAft>
                <a:spcPts val="600"/>
              </a:spcAft>
              <a:buFont typeface="Arial" panose="020B0604020202020204" pitchFamily="34" charset="0"/>
              <a:buChar char="•"/>
              <a:defRPr/>
            </a:pPr>
            <a:r>
              <a:rPr lang="en-US" sz="1600" dirty="0">
                <a:solidFill>
                  <a:schemeClr val="bg1"/>
                </a:solidFill>
              </a:rPr>
              <a:t>Coding standards adherence</a:t>
            </a:r>
          </a:p>
          <a:p>
            <a:pPr marL="571500" lvl="1" indent="-228600" defTabSz="914400">
              <a:lnSpc>
                <a:spcPct val="90000"/>
              </a:lnSpc>
              <a:spcAft>
                <a:spcPts val="600"/>
              </a:spcAft>
              <a:buFont typeface="Arial" panose="020B0604020202020204" pitchFamily="34" charset="0"/>
              <a:buChar char="•"/>
              <a:defRPr/>
            </a:pPr>
            <a:r>
              <a:rPr lang="en-US" sz="1600" dirty="0">
                <a:solidFill>
                  <a:schemeClr val="bg1"/>
                </a:solidFill>
              </a:rPr>
              <a:t>Code reviews</a:t>
            </a:r>
          </a:p>
          <a:p>
            <a:pPr marL="571500" lvl="1" indent="-228600" defTabSz="914400">
              <a:lnSpc>
                <a:spcPct val="90000"/>
              </a:lnSpc>
              <a:spcAft>
                <a:spcPts val="600"/>
              </a:spcAft>
              <a:buFont typeface="Arial" panose="020B0604020202020204" pitchFamily="34" charset="0"/>
              <a:buChar char="•"/>
              <a:defRPr/>
            </a:pPr>
            <a:r>
              <a:rPr lang="en-US" sz="1600" dirty="0">
                <a:solidFill>
                  <a:schemeClr val="bg1"/>
                </a:solidFill>
              </a:rPr>
              <a:t>Static analysis</a:t>
            </a:r>
          </a:p>
          <a:p>
            <a:pPr marL="571500" lvl="1" indent="-228600" defTabSz="914400">
              <a:lnSpc>
                <a:spcPct val="90000"/>
              </a:lnSpc>
              <a:spcAft>
                <a:spcPts val="600"/>
              </a:spcAft>
              <a:buFont typeface="Arial" panose="020B0604020202020204" pitchFamily="34" charset="0"/>
              <a:buChar char="•"/>
              <a:defRPr/>
            </a:pPr>
            <a:r>
              <a:rPr lang="en-US" sz="1600" dirty="0">
                <a:solidFill>
                  <a:schemeClr val="bg1"/>
                </a:solidFill>
              </a:rPr>
              <a:t>Dynamic purification</a:t>
            </a:r>
          </a:p>
          <a:p>
            <a:pPr marL="571500" lvl="1" indent="-228600" defTabSz="914400">
              <a:lnSpc>
                <a:spcPct val="90000"/>
              </a:lnSpc>
              <a:spcAft>
                <a:spcPts val="600"/>
              </a:spcAft>
              <a:buFont typeface="Arial" panose="020B0604020202020204" pitchFamily="34" charset="0"/>
              <a:buChar char="•"/>
              <a:defRPr/>
            </a:pPr>
            <a:r>
              <a:rPr lang="en-US" sz="1600" dirty="0">
                <a:solidFill>
                  <a:schemeClr val="bg1"/>
                </a:solidFill>
              </a:rPr>
              <a:t>Complexity analysis</a:t>
            </a:r>
          </a:p>
          <a:p>
            <a:pPr marL="571500" lvl="1" indent="-228600" defTabSz="914400">
              <a:lnSpc>
                <a:spcPct val="90000"/>
              </a:lnSpc>
              <a:spcAft>
                <a:spcPts val="600"/>
              </a:spcAft>
              <a:buFont typeface="Arial" panose="020B0604020202020204" pitchFamily="34" charset="0"/>
              <a:buChar char="•"/>
              <a:defRPr/>
            </a:pPr>
            <a:r>
              <a:rPr lang="en-US" sz="1600" dirty="0">
                <a:solidFill>
                  <a:schemeClr val="bg1"/>
                </a:solidFill>
              </a:rPr>
              <a:t>Written unit tests</a:t>
            </a:r>
          </a:p>
          <a:p>
            <a:pPr marL="571500" lvl="1" indent="-228600" defTabSz="914400">
              <a:lnSpc>
                <a:spcPct val="90000"/>
              </a:lnSpc>
              <a:spcAft>
                <a:spcPts val="600"/>
              </a:spcAft>
              <a:buFont typeface="Arial" panose="020B0604020202020204" pitchFamily="34" charset="0"/>
              <a:buChar char="•"/>
              <a:defRPr/>
            </a:pPr>
            <a:r>
              <a:rPr lang="en-US" sz="1600" dirty="0">
                <a:solidFill>
                  <a:schemeClr val="bg1"/>
                </a:solidFill>
              </a:rPr>
              <a:t>0 known bugs</a:t>
            </a:r>
          </a:p>
          <a:p>
            <a:pPr marL="571500" lvl="1" indent="-228600" defTabSz="914400">
              <a:lnSpc>
                <a:spcPct val="90000"/>
              </a:lnSpc>
              <a:spcAft>
                <a:spcPts val="600"/>
              </a:spcAft>
              <a:buFont typeface="Arial" panose="020B0604020202020204" pitchFamily="34" charset="0"/>
              <a:buChar char="•"/>
              <a:defRPr/>
            </a:pPr>
            <a:r>
              <a:rPr lang="en-US" sz="1600" dirty="0">
                <a:solidFill>
                  <a:schemeClr val="bg1"/>
                </a:solidFill>
              </a:rPr>
              <a:t>100% test cases pass</a:t>
            </a:r>
          </a:p>
          <a:p>
            <a:pPr marL="571500" lvl="1" indent="-228600" defTabSz="914400">
              <a:lnSpc>
                <a:spcPct val="90000"/>
              </a:lnSpc>
              <a:spcAft>
                <a:spcPts val="600"/>
              </a:spcAft>
              <a:buFont typeface="Arial" panose="020B0604020202020204" pitchFamily="34" charset="0"/>
              <a:buChar char="•"/>
              <a:defRPr/>
            </a:pPr>
            <a:r>
              <a:rPr lang="en-US" sz="1600" dirty="0">
                <a:solidFill>
                  <a:schemeClr val="bg1"/>
                </a:solidFill>
              </a:rPr>
              <a:t>Test cases automated</a:t>
            </a:r>
          </a:p>
          <a:p>
            <a:pPr marL="571500" lvl="1" indent="-228600" defTabSz="914400">
              <a:lnSpc>
                <a:spcPct val="90000"/>
              </a:lnSpc>
              <a:spcAft>
                <a:spcPts val="600"/>
              </a:spcAft>
              <a:buFont typeface="Arial" panose="020B0604020202020204" pitchFamily="34" charset="0"/>
              <a:buChar char="•"/>
              <a:defRPr/>
            </a:pPr>
            <a:r>
              <a:rPr lang="en-US" sz="1600" dirty="0">
                <a:solidFill>
                  <a:schemeClr val="bg1"/>
                </a:solidFill>
              </a:rPr>
              <a:t>Etc.</a:t>
            </a:r>
          </a:p>
          <a:p>
            <a:pPr marL="114300" lvl="1" indent="-228600" defTabSz="914400">
              <a:lnSpc>
                <a:spcPct val="90000"/>
              </a:lnSpc>
              <a:spcAft>
                <a:spcPts val="600"/>
              </a:spcAft>
              <a:buFont typeface="Arial" panose="020B0604020202020204" pitchFamily="34" charset="0"/>
              <a:buChar char="•"/>
              <a:defRPr/>
            </a:pPr>
            <a:r>
              <a:rPr lang="en-US" sz="1600" dirty="0">
                <a:solidFill>
                  <a:schemeClr val="bg1"/>
                </a:solidFill>
              </a:rPr>
              <a:t>Visible for</a:t>
            </a:r>
          </a:p>
          <a:p>
            <a:pPr marL="571500" lvl="1" indent="-228600" defTabSz="914400">
              <a:lnSpc>
                <a:spcPct val="90000"/>
              </a:lnSpc>
              <a:spcAft>
                <a:spcPts val="600"/>
              </a:spcAft>
              <a:buFont typeface="Arial" panose="020B0604020202020204" pitchFamily="34" charset="0"/>
              <a:buChar char="•"/>
              <a:defRPr/>
            </a:pPr>
            <a:r>
              <a:rPr lang="en-US" sz="1600" dirty="0">
                <a:solidFill>
                  <a:schemeClr val="bg1"/>
                </a:solidFill>
              </a:rPr>
              <a:t>User Story, Sprint, Release</a:t>
            </a:r>
          </a:p>
        </p:txBody>
      </p:sp>
      <p:pic>
        <p:nvPicPr>
          <p:cNvPr id="2" name="Picture 4">
            <a:extLst>
              <a:ext uri="{FF2B5EF4-FFF2-40B4-BE49-F238E27FC236}">
                <a16:creationId xmlns:a16="http://schemas.microsoft.com/office/drawing/2014/main" id="{B7D13F54-371A-426C-B2D7-9DDD03AAA9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46" r="3544"/>
          <a:stretch/>
        </p:blipFill>
        <p:spPr bwMode="auto">
          <a:xfrm>
            <a:off x="3583798" y="838200"/>
            <a:ext cx="5560202" cy="45720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8">
            <a:extLst>
              <a:ext uri="{FF2B5EF4-FFF2-40B4-BE49-F238E27FC236}">
                <a16:creationId xmlns:a16="http://schemas.microsoft.com/office/drawing/2014/main" id="{A9B0F0A8-4138-4501-B567-9884E2221EFD}"/>
              </a:ext>
            </a:extLst>
          </p:cNvPr>
          <p:cNvSpPr txBox="1">
            <a:spLocks/>
          </p:cNvSpPr>
          <p:nvPr/>
        </p:nvSpPr>
        <p:spPr>
          <a:xfrm>
            <a:off x="8040414" y="6356350"/>
            <a:ext cx="7620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900" kern="1200">
                <a:solidFill>
                  <a:schemeClr val="tx1"/>
                </a:solidFill>
                <a:latin typeface="Arial" panose="020B0604020202020204" pitchFamily="34" charset="0"/>
                <a:ea typeface="+mn-ea"/>
                <a:cs typeface="+mn-cs"/>
              </a:defRPr>
            </a:lvl1pPr>
            <a:lvl2pPr marL="742950" indent="-285750" algn="l" defTabSz="914400" rtl="0" eaLnBrk="1" latinLnBrk="0" hangingPunct="1">
              <a:defRPr sz="1800" kern="1200">
                <a:solidFill>
                  <a:schemeClr val="tx1"/>
                </a:solidFill>
                <a:latin typeface="Arial" panose="020B0604020202020204" pitchFamily="34" charset="0"/>
                <a:ea typeface="+mn-ea"/>
                <a:cs typeface="+mn-cs"/>
              </a:defRPr>
            </a:lvl2pPr>
            <a:lvl3pPr marL="1143000" indent="-228600" algn="l" defTabSz="914400" rtl="0" eaLnBrk="1" latinLnBrk="0" hangingPunct="1">
              <a:defRPr sz="1800" kern="1200">
                <a:solidFill>
                  <a:schemeClr val="tx1"/>
                </a:solidFill>
                <a:latin typeface="Arial" panose="020B0604020202020204" pitchFamily="34" charset="0"/>
                <a:ea typeface="+mn-ea"/>
                <a:cs typeface="+mn-cs"/>
              </a:defRPr>
            </a:lvl3pPr>
            <a:lvl4pPr marL="1600200" indent="-228600" algn="l" defTabSz="914400" rtl="0" eaLnBrk="1" latinLnBrk="0" hangingPunct="1">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defRPr sz="1800" kern="1200">
                <a:solidFill>
                  <a:schemeClr val="tx1"/>
                </a:solidFill>
                <a:latin typeface="Arial" panose="020B0604020202020204" pitchFamily="34" charset="0"/>
                <a:ea typeface="+mn-ea"/>
                <a:cs typeface="+mn-cs"/>
              </a:defRPr>
            </a:lvl5pPr>
            <a:lvl6pPr marL="25146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6pPr>
            <a:lvl7pPr marL="29718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7pPr>
            <a:lvl8pPr marL="34290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8pPr>
            <a:lvl9pPr marL="38862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9pPr>
          </a:lstStyle>
          <a:p>
            <a:pPr>
              <a:spcAft>
                <a:spcPts val="600"/>
              </a:spcAft>
            </a:pPr>
            <a:fld id="{48620CBD-4745-4E3D-BD22-2B7387DEFB8E}" type="slidenum">
              <a:rPr lang="en-US" altLang="en-US" smtClean="0">
                <a:latin typeface="Arial Black" panose="020B0A04020102020204" pitchFamily="34" charset="0"/>
              </a:rPr>
              <a:pPr>
                <a:spcAft>
                  <a:spcPts val="600"/>
                </a:spcAft>
              </a:pPr>
              <a:t>24</a:t>
            </a:fld>
            <a:endParaRPr lang="en-US" altLang="en-US">
              <a:latin typeface="Arial Black" panose="020B0A04020102020204" pitchFamily="34" charset="0"/>
            </a:endParaRPr>
          </a:p>
        </p:txBody>
      </p:sp>
    </p:spTree>
    <p:extLst>
      <p:ext uri="{BB962C8B-B14F-4D97-AF65-F5344CB8AC3E}">
        <p14:creationId xmlns:p14="http://schemas.microsoft.com/office/powerpoint/2010/main" val="1508221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303" name="Slide Number Placeholder 6">
            <a:extLst>
              <a:ext uri="{FF2B5EF4-FFF2-40B4-BE49-F238E27FC236}">
                <a16:creationId xmlns:a16="http://schemas.microsoft.com/office/drawing/2014/main" id="{54436203-4E6A-497B-8DB6-3B690B2F86BE}"/>
              </a:ext>
            </a:extLst>
          </p:cNvPr>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914400">
              <a:spcAft>
                <a:spcPts val="600"/>
              </a:spcAft>
            </a:pPr>
            <a:fld id="{DD6D7DA6-7B67-49F2-B370-C84F613B363F}" type="slidenum">
              <a:rPr lang="en-US" altLang="en-US" b="1" smtClean="0">
                <a:solidFill>
                  <a:schemeClr val="tx1">
                    <a:tint val="75000"/>
                  </a:schemeClr>
                </a:solidFill>
                <a:latin typeface="+mn-lt"/>
              </a:rPr>
              <a:pPr defTabSz="914400">
                <a:spcAft>
                  <a:spcPts val="600"/>
                </a:spcAft>
              </a:pPr>
              <a:t>25</a:t>
            </a:fld>
            <a:endParaRPr lang="en-US" altLang="en-US" b="1">
              <a:solidFill>
                <a:schemeClr val="tx1">
                  <a:tint val="75000"/>
                </a:schemeClr>
              </a:solidFill>
              <a:latin typeface="+mn-lt"/>
            </a:endParaRPr>
          </a:p>
        </p:txBody>
      </p:sp>
      <p:sp>
        <p:nvSpPr>
          <p:cNvPr id="55297" name="Rectangle 2">
            <a:extLst>
              <a:ext uri="{FF2B5EF4-FFF2-40B4-BE49-F238E27FC236}">
                <a16:creationId xmlns:a16="http://schemas.microsoft.com/office/drawing/2014/main" id="{144CB742-80A9-4BB6-92A9-C13D612793E0}"/>
              </a:ext>
            </a:extLst>
          </p:cNvPr>
          <p:cNvSpPr>
            <a:spLocks noGrp="1" noChangeArrowheads="1"/>
          </p:cNvSpPr>
          <p:nvPr>
            <p:ph type="title" idx="4294967295"/>
          </p:nvPr>
        </p:nvSpPr>
        <p:spPr>
          <a:xfrm>
            <a:off x="736600" y="642938"/>
            <a:ext cx="8407400" cy="746125"/>
          </a:xfrm>
        </p:spPr>
        <p:txBody>
          <a:bodyPr vert="horz" lIns="91440" tIns="45720" rIns="91440" bIns="45720" rtlCol="0" anchor="ctr">
            <a:normAutofit/>
          </a:bodyPr>
          <a:lstStyle/>
          <a:p>
            <a:pPr algn="ctr"/>
            <a:r>
              <a:rPr lang="en-US" sz="2200" b="1" kern="1200">
                <a:solidFill>
                  <a:schemeClr val="bg1"/>
                </a:solidFill>
                <a:latin typeface="+mj-lt"/>
                <a:ea typeface="+mj-ea"/>
                <a:cs typeface="+mj-cs"/>
              </a:rPr>
              <a:t>Preventing Technical Debt : </a:t>
            </a:r>
            <a:br>
              <a:rPr lang="en-US" sz="2200" b="1" kern="1200">
                <a:solidFill>
                  <a:schemeClr val="bg1"/>
                </a:solidFill>
                <a:latin typeface="+mj-lt"/>
                <a:ea typeface="+mj-ea"/>
                <a:cs typeface="+mj-cs"/>
              </a:rPr>
            </a:br>
            <a:r>
              <a:rPr lang="en-US" sz="2200" b="1" kern="1200">
                <a:solidFill>
                  <a:schemeClr val="bg1"/>
                </a:solidFill>
                <a:latin typeface="+mj-lt"/>
                <a:ea typeface="+mj-ea"/>
                <a:cs typeface="+mj-cs"/>
              </a:rPr>
              <a:t>-</a:t>
            </a:r>
            <a:r>
              <a:rPr lang="en-US" altLang="en-US" sz="2200" kern="1200">
                <a:solidFill>
                  <a:schemeClr val="bg1"/>
                </a:solidFill>
                <a:latin typeface="+mj-lt"/>
                <a:ea typeface="+mj-ea"/>
                <a:cs typeface="+mj-cs"/>
              </a:rPr>
              <a:t>Test-Driven Development</a:t>
            </a:r>
          </a:p>
        </p:txBody>
      </p:sp>
      <p:pic>
        <p:nvPicPr>
          <p:cNvPr id="55298" name="Picture 4">
            <a:extLst>
              <a:ext uri="{FF2B5EF4-FFF2-40B4-BE49-F238E27FC236}">
                <a16:creationId xmlns:a16="http://schemas.microsoft.com/office/drawing/2014/main" id="{07037BCA-D451-4123-A70B-04D5D89A6B4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2600" y="2267237"/>
            <a:ext cx="8178799" cy="321017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Rectangle 4">
            <a:extLst>
              <a:ext uri="{FF2B5EF4-FFF2-40B4-BE49-F238E27FC236}">
                <a16:creationId xmlns:a16="http://schemas.microsoft.com/office/drawing/2014/main" id="{FD3978E5-6543-4074-8D67-6E7983AA149F}"/>
              </a:ext>
            </a:extLst>
          </p:cNvPr>
          <p:cNvSpPr>
            <a:spLocks noChangeArrowheads="1"/>
          </p:cNvSpPr>
          <p:nvPr/>
        </p:nvSpPr>
        <p:spPr bwMode="auto">
          <a:xfrm>
            <a:off x="5257800" y="2332832"/>
            <a:ext cx="1895475" cy="1934368"/>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endParaRPr lang="en-US" altLang="en-US"/>
          </a:p>
        </p:txBody>
      </p:sp>
      <p:sp>
        <p:nvSpPr>
          <p:cNvPr id="55300" name="TextBox 5">
            <a:extLst>
              <a:ext uri="{FF2B5EF4-FFF2-40B4-BE49-F238E27FC236}">
                <a16:creationId xmlns:a16="http://schemas.microsoft.com/office/drawing/2014/main" id="{79AA5A77-5E45-422D-B287-0A5E8C743B69}"/>
              </a:ext>
            </a:extLst>
          </p:cNvPr>
          <p:cNvSpPr txBox="1">
            <a:spLocks noChangeArrowheads="1"/>
          </p:cNvSpPr>
          <p:nvPr/>
        </p:nvSpPr>
        <p:spPr bwMode="auto">
          <a:xfrm>
            <a:off x="220663" y="5265738"/>
            <a:ext cx="8726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Aft>
                <a:spcPts val="600"/>
              </a:spcAft>
            </a:pPr>
            <a:r>
              <a:rPr lang="en-US" altLang="en-US"/>
              <a:t>TDD: write test, fail the test, then write code to pass the test. Refactor when needed.</a:t>
            </a:r>
          </a:p>
        </p:txBody>
      </p:sp>
      <p:sp>
        <p:nvSpPr>
          <p:cNvPr id="55301" name="TextBox 6">
            <a:extLst>
              <a:ext uri="{FF2B5EF4-FFF2-40B4-BE49-F238E27FC236}">
                <a16:creationId xmlns:a16="http://schemas.microsoft.com/office/drawing/2014/main" id="{81971944-823A-4E06-81AD-71BE0A8453B3}"/>
              </a:ext>
            </a:extLst>
          </p:cNvPr>
          <p:cNvSpPr txBox="1">
            <a:spLocks noChangeArrowheads="1"/>
          </p:cNvSpPr>
          <p:nvPr/>
        </p:nvSpPr>
        <p:spPr bwMode="auto">
          <a:xfrm>
            <a:off x="2328863" y="5929313"/>
            <a:ext cx="4352925" cy="369887"/>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Aft>
                <a:spcPts val="600"/>
              </a:spcAft>
            </a:pPr>
            <a:r>
              <a:rPr lang="en-US" altLang="en-US">
                <a:solidFill>
                  <a:schemeClr val="bg1"/>
                </a:solidFill>
              </a:rPr>
              <a:t>Develop higher quality streamlined code!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50" name="Slide Number Placeholder 6">
            <a:extLst>
              <a:ext uri="{FF2B5EF4-FFF2-40B4-BE49-F238E27FC236}">
                <a16:creationId xmlns:a16="http://schemas.microsoft.com/office/drawing/2014/main" id="{B097312B-AF2C-4E28-85A4-C3BF1234F9F0}"/>
              </a:ext>
            </a:extLst>
          </p:cNvPr>
          <p:cNvSpPr>
            <a:spLocks noGrp="1"/>
          </p:cNvSpPr>
          <p:nvPr>
            <p:ph type="sldNum" sz="quarter" idx="11"/>
          </p:nvPr>
        </p:nvSpPr>
        <p:spPr>
          <a:xfrm>
            <a:off x="7748177" y="6217920"/>
            <a:ext cx="6858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914400">
              <a:spcAft>
                <a:spcPts val="600"/>
              </a:spcAft>
            </a:pPr>
            <a:fld id="{D7395C33-A8A0-44EE-839C-07DEE4391857}" type="slidenum">
              <a:rPr lang="en-US" altLang="en-US" sz="1000" b="1">
                <a:solidFill>
                  <a:prstClr val="black">
                    <a:lumMod val="50000"/>
                    <a:lumOff val="50000"/>
                  </a:prstClr>
                </a:solidFill>
                <a:latin typeface="+mn-lt"/>
              </a:rPr>
              <a:pPr defTabSz="914400">
                <a:spcAft>
                  <a:spcPts val="600"/>
                </a:spcAft>
              </a:pPr>
              <a:t>26</a:t>
            </a:fld>
            <a:endParaRPr lang="en-US" altLang="en-US" sz="1000" b="1">
              <a:solidFill>
                <a:prstClr val="black">
                  <a:lumMod val="50000"/>
                  <a:lumOff val="50000"/>
                </a:prstClr>
              </a:solidFill>
              <a:latin typeface="+mn-lt"/>
            </a:endParaRPr>
          </a:p>
        </p:txBody>
      </p:sp>
      <p:sp>
        <p:nvSpPr>
          <p:cNvPr id="57345" name="Rectangle 2">
            <a:extLst>
              <a:ext uri="{FF2B5EF4-FFF2-40B4-BE49-F238E27FC236}">
                <a16:creationId xmlns:a16="http://schemas.microsoft.com/office/drawing/2014/main" id="{B109D2F9-D450-4AC4-AB2F-2C9C1EACF133}"/>
              </a:ext>
            </a:extLst>
          </p:cNvPr>
          <p:cNvSpPr>
            <a:spLocks noGrp="1" noChangeArrowheads="1"/>
          </p:cNvSpPr>
          <p:nvPr>
            <p:ph type="title" idx="4294967295"/>
          </p:nvPr>
        </p:nvSpPr>
        <p:spPr>
          <a:xfrm>
            <a:off x="1203325" y="977900"/>
            <a:ext cx="7940675" cy="1063625"/>
          </a:xfrm>
        </p:spPr>
        <p:txBody>
          <a:bodyPr vert="horz" lIns="91440" tIns="45720" rIns="91440" bIns="45720" rtlCol="0" anchor="b">
            <a:normAutofit/>
          </a:bodyPr>
          <a:lstStyle/>
          <a:p>
            <a:r>
              <a:rPr lang="en-US" sz="3400" b="1" kern="1200">
                <a:solidFill>
                  <a:schemeClr val="tx1"/>
                </a:solidFill>
                <a:latin typeface="+mj-lt"/>
                <a:ea typeface="+mj-ea"/>
                <a:cs typeface="+mj-cs"/>
              </a:rPr>
              <a:t>Preventing Technical Debt </a:t>
            </a:r>
            <a:br>
              <a:rPr lang="en-US" sz="3400" b="1" kern="1200">
                <a:solidFill>
                  <a:schemeClr val="tx1"/>
                </a:solidFill>
                <a:latin typeface="+mj-lt"/>
                <a:ea typeface="+mj-ea"/>
                <a:cs typeface="+mj-cs"/>
              </a:rPr>
            </a:br>
            <a:r>
              <a:rPr lang="en-US" sz="3400" b="1" kern="1200">
                <a:solidFill>
                  <a:schemeClr val="tx1"/>
                </a:solidFill>
                <a:latin typeface="+mj-lt"/>
                <a:ea typeface="+mj-ea"/>
                <a:cs typeface="+mj-cs"/>
              </a:rPr>
              <a:t>- </a:t>
            </a:r>
            <a:r>
              <a:rPr lang="en-US" altLang="en-US" sz="3400" kern="1200">
                <a:solidFill>
                  <a:schemeClr val="tx1"/>
                </a:solidFill>
                <a:latin typeface="+mj-lt"/>
                <a:ea typeface="+mj-ea"/>
                <a:cs typeface="+mj-cs"/>
              </a:rPr>
              <a:t>Collaborative Designs</a:t>
            </a:r>
          </a:p>
        </p:txBody>
      </p:sp>
      <p:pic>
        <p:nvPicPr>
          <p:cNvPr id="57347" name="Picture 1">
            <a:extLst>
              <a:ext uri="{FF2B5EF4-FFF2-40B4-BE49-F238E27FC236}">
                <a16:creationId xmlns:a16="http://schemas.microsoft.com/office/drawing/2014/main" id="{DF0A1F2E-2E5E-41E9-8A55-0792F1D7FA6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5517" y="2811104"/>
            <a:ext cx="2524860" cy="24990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TextBox 4">
            <a:extLst>
              <a:ext uri="{FF2B5EF4-FFF2-40B4-BE49-F238E27FC236}">
                <a16:creationId xmlns:a16="http://schemas.microsoft.com/office/drawing/2014/main" id="{4503A764-4253-4E08-BDD2-A3F522344B98}"/>
              </a:ext>
            </a:extLst>
          </p:cNvPr>
          <p:cNvSpPr txBox="1">
            <a:spLocks noChangeArrowheads="1"/>
          </p:cNvSpPr>
          <p:nvPr/>
        </p:nvSpPr>
        <p:spPr bwMode="auto">
          <a:xfrm>
            <a:off x="3716515" y="2682433"/>
            <a:ext cx="5579885" cy="321574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a:defRPr>
                <a:solidFill>
                  <a:schemeClr val="tx1"/>
                </a:solidFill>
                <a:latin typeface="Arial" panose="020B0604020202020204" pitchFamily="34" charset="0"/>
              </a:defRPr>
            </a:lvl1pPr>
            <a:lvl2pPr marL="114300" indent="-11430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indent="-228600" defTabSz="914400">
              <a:lnSpc>
                <a:spcPct val="90000"/>
              </a:lnSpc>
              <a:spcAft>
                <a:spcPts val="600"/>
              </a:spcAft>
              <a:buFont typeface="Arial" panose="020B0604020202020204" pitchFamily="34" charset="0"/>
              <a:buChar char="•"/>
            </a:pPr>
            <a:r>
              <a:rPr lang="en-US" altLang="en-US" sz="2100" dirty="0">
                <a:latin typeface="+mn-lt"/>
              </a:rPr>
              <a:t> Whiteboard sessions on design topics</a:t>
            </a:r>
          </a:p>
          <a:p>
            <a:pPr lvl="1" indent="-228600" defTabSz="914400">
              <a:lnSpc>
                <a:spcPct val="90000"/>
              </a:lnSpc>
              <a:spcAft>
                <a:spcPts val="600"/>
              </a:spcAft>
              <a:buFont typeface="Arial" panose="020B0604020202020204" pitchFamily="34" charset="0"/>
              <a:buChar char="•"/>
            </a:pPr>
            <a:r>
              <a:rPr lang="en-US" altLang="en-US" sz="2100" dirty="0">
                <a:latin typeface="+mn-lt"/>
              </a:rPr>
              <a:t> Leverage collective experience of the team</a:t>
            </a:r>
          </a:p>
          <a:p>
            <a:pPr lvl="1" indent="-228600" defTabSz="914400">
              <a:lnSpc>
                <a:spcPct val="90000"/>
              </a:lnSpc>
              <a:spcAft>
                <a:spcPts val="600"/>
              </a:spcAft>
              <a:buFont typeface="Arial" panose="020B0604020202020204" pitchFamily="34" charset="0"/>
              <a:buChar char="•"/>
            </a:pPr>
            <a:r>
              <a:rPr lang="en-US" altLang="en-US" sz="2100" dirty="0">
                <a:latin typeface="+mn-lt"/>
              </a:rPr>
              <a:t> Wisdom of the crowd</a:t>
            </a:r>
          </a:p>
          <a:p>
            <a:pPr lvl="1" indent="-228600" defTabSz="914400">
              <a:lnSpc>
                <a:spcPct val="90000"/>
              </a:lnSpc>
              <a:spcAft>
                <a:spcPts val="600"/>
              </a:spcAft>
              <a:buFont typeface="Arial" panose="020B0604020202020204" pitchFamily="34" charset="0"/>
              <a:buChar char="•"/>
            </a:pPr>
            <a:r>
              <a:rPr lang="en-US" altLang="en-US" sz="2100" dirty="0">
                <a:latin typeface="+mn-lt"/>
              </a:rPr>
              <a:t> User Design Studio</a:t>
            </a:r>
          </a:p>
          <a:p>
            <a:pPr lvl="1" indent="-228600" defTabSz="914400">
              <a:lnSpc>
                <a:spcPct val="90000"/>
              </a:lnSpc>
              <a:spcAft>
                <a:spcPts val="600"/>
              </a:spcAft>
              <a:buFont typeface="Arial" panose="020B0604020202020204" pitchFamily="34" charset="0"/>
              <a:buChar char="•"/>
            </a:pPr>
            <a:r>
              <a:rPr lang="en-US" altLang="en-US" sz="2100" dirty="0">
                <a:latin typeface="+mn-lt"/>
              </a:rPr>
              <a:t> Less reliance on subject-matter experts</a:t>
            </a:r>
          </a:p>
          <a:p>
            <a:pPr lvl="1" indent="-228600" defTabSz="914400">
              <a:lnSpc>
                <a:spcPct val="90000"/>
              </a:lnSpc>
              <a:spcAft>
                <a:spcPts val="600"/>
              </a:spcAft>
              <a:buFont typeface="Arial" panose="020B0604020202020204" pitchFamily="34" charset="0"/>
              <a:buChar char="•"/>
            </a:pPr>
            <a:r>
              <a:rPr lang="en-US" altLang="en-US" sz="2100" dirty="0">
                <a:latin typeface="+mn-lt"/>
              </a:rPr>
              <a:t> Etc.</a:t>
            </a:r>
          </a:p>
        </p:txBody>
      </p:sp>
      <p:sp>
        <p:nvSpPr>
          <p:cNvPr id="15" name="TextBox 4">
            <a:extLst>
              <a:ext uri="{FF2B5EF4-FFF2-40B4-BE49-F238E27FC236}">
                <a16:creationId xmlns:a16="http://schemas.microsoft.com/office/drawing/2014/main" id="{DFF25657-210E-4B02-9C70-C8A400835A13}"/>
              </a:ext>
            </a:extLst>
          </p:cNvPr>
          <p:cNvSpPr txBox="1">
            <a:spLocks noChangeArrowheads="1"/>
          </p:cNvSpPr>
          <p:nvPr/>
        </p:nvSpPr>
        <p:spPr bwMode="auto">
          <a:xfrm>
            <a:off x="3008836" y="5887263"/>
            <a:ext cx="4775200" cy="369888"/>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en-US" b="1">
                <a:solidFill>
                  <a:schemeClr val="bg1"/>
                </a:solidFill>
              </a:rPr>
              <a:t>Increase the chance of an optimal design!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ubtitle 2">
            <a:extLst>
              <a:ext uri="{FF2B5EF4-FFF2-40B4-BE49-F238E27FC236}">
                <a16:creationId xmlns:a16="http://schemas.microsoft.com/office/drawing/2014/main" id="{30D777F0-D539-4A58-B7AA-B27CF67300AB}"/>
              </a:ext>
            </a:extLst>
          </p:cNvPr>
          <p:cNvSpPr txBox="1">
            <a:spLocks/>
          </p:cNvSpPr>
          <p:nvPr/>
        </p:nvSpPr>
        <p:spPr bwMode="auto">
          <a:xfrm>
            <a:off x="7275513" y="6215063"/>
            <a:ext cx="1625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spcBef>
                <a:spcPct val="20000"/>
              </a:spcBef>
              <a:buFont typeface="Arial" panose="020B0604020202020204" pitchFamily="34" charset="0"/>
              <a:buNone/>
            </a:pPr>
            <a:r>
              <a:rPr lang="en-US" altLang="en-US" sz="1100" b="1">
                <a:solidFill>
                  <a:schemeClr val="bg1"/>
                </a:solidFill>
                <a:latin typeface="Arial" panose="020B0604020202020204" pitchFamily="34" charset="0"/>
              </a:rPr>
              <a:t>CSSE</a:t>
            </a:r>
          </a:p>
        </p:txBody>
      </p:sp>
      <p:sp>
        <p:nvSpPr>
          <p:cNvPr id="5" name="TextBox 4">
            <a:extLst>
              <a:ext uri="{FF2B5EF4-FFF2-40B4-BE49-F238E27FC236}">
                <a16:creationId xmlns:a16="http://schemas.microsoft.com/office/drawing/2014/main" id="{1B610368-C78D-435C-A9FD-AC9889C3F7FC}"/>
              </a:ext>
            </a:extLst>
          </p:cNvPr>
          <p:cNvSpPr txBox="1"/>
          <p:nvPr/>
        </p:nvSpPr>
        <p:spPr>
          <a:xfrm>
            <a:off x="942975" y="977900"/>
            <a:ext cx="7400925" cy="4339650"/>
          </a:xfrm>
          <a:prstGeom prst="rect">
            <a:avLst/>
          </a:prstGeom>
          <a:noFill/>
        </p:spPr>
        <p:txBody>
          <a:bodyPr>
            <a:spAutoFit/>
          </a:bodyPr>
          <a:lstStyle/>
          <a:p>
            <a:pPr eaLnBrk="1" fontAlgn="auto" hangingPunct="1">
              <a:spcAft>
                <a:spcPts val="0"/>
              </a:spcAft>
              <a:defRPr/>
            </a:pPr>
            <a:r>
              <a:rPr lang="en-US" sz="2800" b="1" dirty="0">
                <a:latin typeface="Arial"/>
                <a:cs typeface="Arial"/>
              </a:rPr>
              <a:t>References:</a:t>
            </a:r>
          </a:p>
          <a:p>
            <a:pPr eaLnBrk="1" fontAlgn="auto" hangingPunct="1">
              <a:spcAft>
                <a:spcPts val="0"/>
              </a:spcAft>
              <a:defRPr/>
            </a:pPr>
            <a:endParaRPr lang="en-US" sz="2800" b="1" dirty="0">
              <a:latin typeface="Arial"/>
              <a:cs typeface="Arial"/>
            </a:endParaRPr>
          </a:p>
          <a:p>
            <a:pPr marL="0" lvl="1" eaLnBrk="1" fontAlgn="auto" hangingPunct="1">
              <a:spcAft>
                <a:spcPts val="0"/>
              </a:spcAft>
              <a:defRPr/>
            </a:pPr>
            <a:r>
              <a:rPr lang="en-US" sz="2000" i="1" dirty="0">
                <a:solidFill>
                  <a:srgbClr val="000000"/>
                </a:solidFill>
                <a:latin typeface="Arial"/>
                <a:cs typeface="Arial"/>
              </a:rPr>
              <a:t>[1] </a:t>
            </a:r>
            <a:r>
              <a:rPr lang="en-US" sz="2000" i="1" dirty="0">
                <a:solidFill>
                  <a:srgbClr val="000000"/>
                </a:solidFill>
                <a:latin typeface="+mn-lt"/>
                <a:cs typeface="+mn-cs"/>
              </a:rPr>
              <a:t>Shriver, Ryan. “Seven Strategies for Technical Debt”. (2009). www.projectmanagement.com (former www.gantthead.com)</a:t>
            </a:r>
          </a:p>
          <a:p>
            <a:pPr marL="0" lvl="1" eaLnBrk="1" fontAlgn="auto" hangingPunct="1">
              <a:spcAft>
                <a:spcPts val="0"/>
              </a:spcAft>
              <a:defRPr/>
            </a:pPr>
            <a:endParaRPr lang="en-US" sz="2000" i="1" dirty="0">
              <a:solidFill>
                <a:srgbClr val="000000"/>
              </a:solidFill>
              <a:latin typeface="+mn-lt"/>
              <a:cs typeface="+mn-cs"/>
            </a:endParaRPr>
          </a:p>
          <a:p>
            <a:pPr marL="0" lvl="1" eaLnBrk="1" fontAlgn="auto" hangingPunct="1">
              <a:spcAft>
                <a:spcPts val="0"/>
              </a:spcAft>
              <a:defRPr/>
            </a:pPr>
            <a:r>
              <a:rPr lang="en-US" sz="2000" i="1" dirty="0">
                <a:solidFill>
                  <a:srgbClr val="000000"/>
                </a:solidFill>
                <a:latin typeface="Arial"/>
                <a:cs typeface="Arial"/>
              </a:rPr>
              <a:t>[2] </a:t>
            </a:r>
            <a:r>
              <a:rPr lang="en-US" sz="2000" i="1" dirty="0">
                <a:solidFill>
                  <a:srgbClr val="000000"/>
                </a:solidFill>
                <a:latin typeface="+mn-lt"/>
                <a:cs typeface="+mn-cs"/>
              </a:rPr>
              <a:t>Allman, Eric. “Managing Technical Debt. (2012). ISSN 1542-7730. Queue – Development Magazine Volume 10 Issue 3, March 2012 </a:t>
            </a:r>
            <a:r>
              <a:rPr lang="en-US" sz="2000" i="1" dirty="0" err="1">
                <a:solidFill>
                  <a:srgbClr val="000000"/>
                </a:solidFill>
                <a:latin typeface="+mn-lt"/>
                <a:cs typeface="+mn-cs"/>
              </a:rPr>
              <a:t>pp</a:t>
            </a:r>
            <a:r>
              <a:rPr lang="en-US" sz="2000" i="1" dirty="0">
                <a:solidFill>
                  <a:srgbClr val="000000"/>
                </a:solidFill>
                <a:latin typeface="+mn-lt"/>
                <a:cs typeface="+mn-cs"/>
              </a:rPr>
              <a:t> 10-17. New York – USA.</a:t>
            </a:r>
          </a:p>
          <a:p>
            <a:pPr marL="0" lvl="1" eaLnBrk="1" fontAlgn="auto" hangingPunct="1">
              <a:spcAft>
                <a:spcPts val="0"/>
              </a:spcAft>
              <a:defRPr/>
            </a:pPr>
            <a:endParaRPr lang="en-US" sz="2000" i="1" dirty="0">
              <a:solidFill>
                <a:srgbClr val="000000"/>
              </a:solidFill>
              <a:latin typeface="+mn-lt"/>
              <a:cs typeface="+mn-cs"/>
            </a:endParaRPr>
          </a:p>
          <a:p>
            <a:pPr marL="0" lvl="1" eaLnBrk="1" fontAlgn="auto" hangingPunct="1">
              <a:spcAft>
                <a:spcPts val="0"/>
              </a:spcAft>
              <a:defRPr/>
            </a:pPr>
            <a:r>
              <a:rPr lang="en-US" sz="2000" i="1" dirty="0">
                <a:solidFill>
                  <a:srgbClr val="000000"/>
                </a:solidFill>
                <a:latin typeface="Arial"/>
                <a:cs typeface="Arial"/>
              </a:rPr>
              <a:t>[3] </a:t>
            </a:r>
            <a:r>
              <a:rPr lang="en-US" sz="2000" i="1" dirty="0">
                <a:solidFill>
                  <a:srgbClr val="000000"/>
                </a:solidFill>
                <a:latin typeface="+mn-lt"/>
                <a:cs typeface="+mn-cs"/>
              </a:rPr>
              <a:t>Eisenberg, Robert. (2012). ACM SIGSOFT Software Engineering Notes, ISSN 0163-5948. March 2012, Volume 37, Issue 2 </a:t>
            </a:r>
            <a:r>
              <a:rPr lang="en-US" sz="2000" i="1" dirty="0" err="1">
                <a:solidFill>
                  <a:srgbClr val="000000"/>
                </a:solidFill>
                <a:latin typeface="+mn-lt"/>
                <a:cs typeface="+mn-cs"/>
              </a:rPr>
              <a:t>pp</a:t>
            </a:r>
            <a:r>
              <a:rPr lang="en-US" sz="2000" i="1" dirty="0">
                <a:solidFill>
                  <a:srgbClr val="000000"/>
                </a:solidFill>
                <a:latin typeface="+mn-lt"/>
                <a:cs typeface="+mn-cs"/>
              </a:rPr>
              <a:t> 1-6.</a:t>
            </a:r>
          </a:p>
          <a:p>
            <a:pPr marL="0" lvl="1" eaLnBrk="1" fontAlgn="auto" hangingPunct="1">
              <a:spcAft>
                <a:spcPts val="0"/>
              </a:spcAft>
              <a:defRPr/>
            </a:pPr>
            <a:endParaRPr lang="en-US" sz="2000" i="1" dirty="0">
              <a:solidFill>
                <a:srgbClr val="000000"/>
              </a:solidFill>
              <a:latin typeface="+mn-lt"/>
              <a:cs typeface="+mn-cs"/>
            </a:endParaRPr>
          </a:p>
          <a:p>
            <a:pPr marL="0" lvl="1" eaLnBrk="1" fontAlgn="auto" hangingPunct="1">
              <a:spcAft>
                <a:spcPts val="0"/>
              </a:spcAft>
              <a:defRPr/>
            </a:pPr>
            <a:r>
              <a:rPr lang="en-US" sz="2000" i="1" dirty="0">
                <a:solidFill>
                  <a:srgbClr val="000000"/>
                </a:solidFill>
                <a:latin typeface="+mn-lt"/>
                <a:cs typeface="+mn-cs"/>
              </a:rPr>
              <a:t>[4] www.sonarsource.org</a:t>
            </a:r>
            <a:endParaRPr lang="en-US" sz="2000" i="1" dirty="0">
              <a:solidFill>
                <a:srgbClr val="000000"/>
              </a:solidFill>
              <a:latin typeface="Arial"/>
              <a:cs typeface="Arial"/>
            </a:endParaRPr>
          </a:p>
        </p:txBody>
      </p:sp>
      <p:sp>
        <p:nvSpPr>
          <p:cNvPr id="4" name="Slide Number Placeholder 8">
            <a:extLst>
              <a:ext uri="{FF2B5EF4-FFF2-40B4-BE49-F238E27FC236}">
                <a16:creationId xmlns:a16="http://schemas.microsoft.com/office/drawing/2014/main" id="{3372C426-A66B-4A27-8DDB-00E73821B5F4}"/>
              </a:ext>
            </a:extLst>
          </p:cNvPr>
          <p:cNvSpPr txBox="1">
            <a:spLocks/>
          </p:cNvSpPr>
          <p:nvPr/>
        </p:nvSpPr>
        <p:spPr>
          <a:xfrm>
            <a:off x="8040414" y="6356350"/>
            <a:ext cx="7620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900" kern="1200">
                <a:solidFill>
                  <a:schemeClr val="tx1"/>
                </a:solidFill>
                <a:latin typeface="Arial" panose="020B0604020202020204" pitchFamily="34" charset="0"/>
                <a:ea typeface="+mn-ea"/>
                <a:cs typeface="+mn-cs"/>
              </a:defRPr>
            </a:lvl1pPr>
            <a:lvl2pPr marL="742950" indent="-285750" algn="l" defTabSz="914400" rtl="0" eaLnBrk="1" latinLnBrk="0" hangingPunct="1">
              <a:defRPr sz="1800" kern="1200">
                <a:solidFill>
                  <a:schemeClr val="tx1"/>
                </a:solidFill>
                <a:latin typeface="Arial" panose="020B0604020202020204" pitchFamily="34" charset="0"/>
                <a:ea typeface="+mn-ea"/>
                <a:cs typeface="+mn-cs"/>
              </a:defRPr>
            </a:lvl2pPr>
            <a:lvl3pPr marL="1143000" indent="-228600" algn="l" defTabSz="914400" rtl="0" eaLnBrk="1" latinLnBrk="0" hangingPunct="1">
              <a:defRPr sz="1800" kern="1200">
                <a:solidFill>
                  <a:schemeClr val="tx1"/>
                </a:solidFill>
                <a:latin typeface="Arial" panose="020B0604020202020204" pitchFamily="34" charset="0"/>
                <a:ea typeface="+mn-ea"/>
                <a:cs typeface="+mn-cs"/>
              </a:defRPr>
            </a:lvl3pPr>
            <a:lvl4pPr marL="1600200" indent="-228600" algn="l" defTabSz="914400" rtl="0" eaLnBrk="1" latinLnBrk="0" hangingPunct="1">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defRPr sz="1800" kern="1200">
                <a:solidFill>
                  <a:schemeClr val="tx1"/>
                </a:solidFill>
                <a:latin typeface="Arial" panose="020B0604020202020204" pitchFamily="34" charset="0"/>
                <a:ea typeface="+mn-ea"/>
                <a:cs typeface="+mn-cs"/>
              </a:defRPr>
            </a:lvl5pPr>
            <a:lvl6pPr marL="25146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6pPr>
            <a:lvl7pPr marL="29718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7pPr>
            <a:lvl8pPr marL="34290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8pPr>
            <a:lvl9pPr marL="38862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9pPr>
          </a:lstStyle>
          <a:p>
            <a:fld id="{48620CBD-4745-4E3D-BD22-2B7387DEFB8E}" type="slidenum">
              <a:rPr lang="en-US" altLang="en-US" smtClean="0">
                <a:latin typeface="Arial Black" panose="020B0A04020102020204" pitchFamily="34" charset="0"/>
              </a:rPr>
              <a:pPr/>
              <a:t>27</a:t>
            </a:fld>
            <a:endParaRPr lang="en-US" altLang="en-US" dirty="0">
              <a:latin typeface="Arial Black" panose="020B0A040201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8">
            <a:extLst>
              <a:ext uri="{FF2B5EF4-FFF2-40B4-BE49-F238E27FC236}">
                <a16:creationId xmlns:a16="http://schemas.microsoft.com/office/drawing/2014/main" id="{FAC75CF6-480E-49DD-9754-DBC76E585BA3}"/>
              </a:ext>
            </a:extLst>
          </p:cNvPr>
          <p:cNvSpPr txBox="1">
            <a:spLocks/>
          </p:cNvSpPr>
          <p:nvPr/>
        </p:nvSpPr>
        <p:spPr>
          <a:xfrm>
            <a:off x="8040414" y="6356350"/>
            <a:ext cx="7620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900" kern="1200">
                <a:solidFill>
                  <a:schemeClr val="tx1"/>
                </a:solidFill>
                <a:latin typeface="Arial" panose="020B0604020202020204" pitchFamily="34" charset="0"/>
                <a:ea typeface="+mn-ea"/>
                <a:cs typeface="+mn-cs"/>
              </a:defRPr>
            </a:lvl1pPr>
            <a:lvl2pPr marL="742950" indent="-285750" algn="l" defTabSz="914400" rtl="0" eaLnBrk="1" latinLnBrk="0" hangingPunct="1">
              <a:defRPr sz="1800" kern="1200">
                <a:solidFill>
                  <a:schemeClr val="tx1"/>
                </a:solidFill>
                <a:latin typeface="Arial" panose="020B0604020202020204" pitchFamily="34" charset="0"/>
                <a:ea typeface="+mn-ea"/>
                <a:cs typeface="+mn-cs"/>
              </a:defRPr>
            </a:lvl2pPr>
            <a:lvl3pPr marL="1143000" indent="-228600" algn="l" defTabSz="914400" rtl="0" eaLnBrk="1" latinLnBrk="0" hangingPunct="1">
              <a:defRPr sz="1800" kern="1200">
                <a:solidFill>
                  <a:schemeClr val="tx1"/>
                </a:solidFill>
                <a:latin typeface="Arial" panose="020B0604020202020204" pitchFamily="34" charset="0"/>
                <a:ea typeface="+mn-ea"/>
                <a:cs typeface="+mn-cs"/>
              </a:defRPr>
            </a:lvl3pPr>
            <a:lvl4pPr marL="1600200" indent="-228600" algn="l" defTabSz="914400" rtl="0" eaLnBrk="1" latinLnBrk="0" hangingPunct="1">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defRPr sz="1800" kern="1200">
                <a:solidFill>
                  <a:schemeClr val="tx1"/>
                </a:solidFill>
                <a:latin typeface="Arial" panose="020B0604020202020204" pitchFamily="34" charset="0"/>
                <a:ea typeface="+mn-ea"/>
                <a:cs typeface="+mn-cs"/>
              </a:defRPr>
            </a:lvl5pPr>
            <a:lvl6pPr marL="25146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6pPr>
            <a:lvl7pPr marL="29718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7pPr>
            <a:lvl8pPr marL="34290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8pPr>
            <a:lvl9pPr marL="38862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9pPr>
          </a:lstStyle>
          <a:p>
            <a:pPr>
              <a:spcAft>
                <a:spcPts val="600"/>
              </a:spcAft>
            </a:pPr>
            <a:fld id="{48620CBD-4745-4E3D-BD22-2B7387DEFB8E}" type="slidenum">
              <a:rPr lang="en-US" altLang="en-US" smtClean="0">
                <a:latin typeface="Arial Black" panose="020B0A04020102020204" pitchFamily="34" charset="0"/>
              </a:rPr>
              <a:pPr>
                <a:spcAft>
                  <a:spcPts val="600"/>
                </a:spcAft>
              </a:pPr>
              <a:t>3</a:t>
            </a:fld>
            <a:endParaRPr lang="en-US" altLang="en-US">
              <a:latin typeface="Arial Black" panose="020B0A04020102020204" pitchFamily="34" charset="0"/>
            </a:endParaRPr>
          </a:p>
        </p:txBody>
      </p:sp>
      <p:sp>
        <p:nvSpPr>
          <p:cNvPr id="7" name="Title 6">
            <a:extLst>
              <a:ext uri="{FF2B5EF4-FFF2-40B4-BE49-F238E27FC236}">
                <a16:creationId xmlns:a16="http://schemas.microsoft.com/office/drawing/2014/main" id="{E3BE4704-2AE7-0C61-5071-1638B8DBE3F7}"/>
              </a:ext>
            </a:extLst>
          </p:cNvPr>
          <p:cNvSpPr>
            <a:spLocks noGrp="1"/>
          </p:cNvSpPr>
          <p:nvPr>
            <p:ph type="ctrTitle"/>
          </p:nvPr>
        </p:nvSpPr>
        <p:spPr/>
        <p:txBody>
          <a:bodyPr/>
          <a:lstStyle/>
          <a:p>
            <a:r>
              <a:rPr lang="en-US" sz="6000" b="1" dirty="0">
                <a:latin typeface="+mj-lt"/>
                <a:ea typeface="+mj-ea"/>
                <a:cs typeface="+mj-cs"/>
              </a:rPr>
              <a:t>What about:</a:t>
            </a:r>
            <a:endParaRPr lang="en-CA" dirty="0"/>
          </a:p>
        </p:txBody>
      </p:sp>
      <p:sp>
        <p:nvSpPr>
          <p:cNvPr id="10" name="Subtitle 9">
            <a:extLst>
              <a:ext uri="{FF2B5EF4-FFF2-40B4-BE49-F238E27FC236}">
                <a16:creationId xmlns:a16="http://schemas.microsoft.com/office/drawing/2014/main" id="{06A49C4C-1C2D-83EF-0635-F3133D52FBC4}"/>
              </a:ext>
            </a:extLst>
          </p:cNvPr>
          <p:cNvSpPr>
            <a:spLocks noGrp="1"/>
          </p:cNvSpPr>
          <p:nvPr>
            <p:ph type="subTitle" idx="1"/>
          </p:nvPr>
        </p:nvSpPr>
        <p:spPr/>
        <p:txBody>
          <a:bodyPr/>
          <a:lstStyle/>
          <a:p>
            <a:r>
              <a:rPr lang="en-US" sz="7200" b="1" dirty="0">
                <a:latin typeface="+mj-lt"/>
                <a:ea typeface="+mj-ea"/>
                <a:cs typeface="+mj-cs"/>
              </a:rPr>
              <a:t>Technical Debt ?</a:t>
            </a:r>
          </a:p>
          <a:p>
            <a:endParaRPr lang="en-CA" dirty="0"/>
          </a:p>
        </p:txBody>
      </p:sp>
    </p:spTree>
    <p:extLst>
      <p:ext uri="{BB962C8B-B14F-4D97-AF65-F5344CB8AC3E}">
        <p14:creationId xmlns:p14="http://schemas.microsoft.com/office/powerpoint/2010/main" val="1333569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59E258-22D9-441C-A981-6251F30FFF25}"/>
              </a:ext>
            </a:extLst>
          </p:cNvPr>
          <p:cNvSpPr/>
          <p:nvPr/>
        </p:nvSpPr>
        <p:spPr>
          <a:xfrm>
            <a:off x="707457" y="712269"/>
            <a:ext cx="2645335" cy="5502264"/>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b="1" kern="1200" dirty="0">
                <a:latin typeface="+mj-lt"/>
                <a:ea typeface="+mj-ea"/>
                <a:cs typeface="+mj-cs"/>
              </a:rPr>
              <a:t> Some Familiar Experience</a:t>
            </a:r>
            <a:endParaRPr lang="en-US" sz="4400" kern="1200" dirty="0">
              <a:latin typeface="+mj-lt"/>
              <a:ea typeface="+mj-ea"/>
              <a:cs typeface="+mj-cs"/>
            </a:endParaRPr>
          </a:p>
        </p:txBody>
      </p:sp>
      <p:sp>
        <p:nvSpPr>
          <p:cNvPr id="5122" name="Subtitle 2">
            <a:extLst>
              <a:ext uri="{FF2B5EF4-FFF2-40B4-BE49-F238E27FC236}">
                <a16:creationId xmlns:a16="http://schemas.microsoft.com/office/drawing/2014/main" id="{9001E910-0417-4B2B-8718-580909967BB1}"/>
              </a:ext>
            </a:extLst>
          </p:cNvPr>
          <p:cNvSpPr txBox="1">
            <a:spLocks/>
          </p:cNvSpPr>
          <p:nvPr/>
        </p:nvSpPr>
        <p:spPr bwMode="auto">
          <a:xfrm>
            <a:off x="7275513" y="6215063"/>
            <a:ext cx="1625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spcBef>
                <a:spcPct val="20000"/>
              </a:spcBef>
              <a:buFont typeface="Arial" panose="020B0604020202020204" pitchFamily="34" charset="0"/>
              <a:buNone/>
            </a:pPr>
            <a:r>
              <a:rPr lang="en-US" altLang="en-US" sz="1100" b="1">
                <a:solidFill>
                  <a:schemeClr val="bg1"/>
                </a:solidFill>
                <a:latin typeface="Arial" panose="020B0604020202020204" pitchFamily="34" charset="0"/>
              </a:rPr>
              <a:t>CSSE</a:t>
            </a:r>
          </a:p>
        </p:txBody>
      </p:sp>
      <p:sp>
        <p:nvSpPr>
          <p:cNvPr id="4" name="Slide Number Placeholder 8">
            <a:extLst>
              <a:ext uri="{FF2B5EF4-FFF2-40B4-BE49-F238E27FC236}">
                <a16:creationId xmlns:a16="http://schemas.microsoft.com/office/drawing/2014/main" id="{1A99E2A7-A212-4F8B-B2AE-2E997A461AB7}"/>
              </a:ext>
            </a:extLst>
          </p:cNvPr>
          <p:cNvSpPr txBox="1">
            <a:spLocks/>
          </p:cNvSpPr>
          <p:nvPr/>
        </p:nvSpPr>
        <p:spPr>
          <a:xfrm>
            <a:off x="8040414" y="6356350"/>
            <a:ext cx="7620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900" kern="1200">
                <a:solidFill>
                  <a:schemeClr val="tx1"/>
                </a:solidFill>
                <a:latin typeface="Arial" panose="020B0604020202020204" pitchFamily="34" charset="0"/>
                <a:ea typeface="+mn-ea"/>
                <a:cs typeface="+mn-cs"/>
              </a:defRPr>
            </a:lvl1pPr>
            <a:lvl2pPr marL="742950" indent="-285750" algn="l" defTabSz="914400" rtl="0" eaLnBrk="1" latinLnBrk="0" hangingPunct="1">
              <a:defRPr sz="1800" kern="1200">
                <a:solidFill>
                  <a:schemeClr val="tx1"/>
                </a:solidFill>
                <a:latin typeface="Arial" panose="020B0604020202020204" pitchFamily="34" charset="0"/>
                <a:ea typeface="+mn-ea"/>
                <a:cs typeface="+mn-cs"/>
              </a:defRPr>
            </a:lvl2pPr>
            <a:lvl3pPr marL="1143000" indent="-228600" algn="l" defTabSz="914400" rtl="0" eaLnBrk="1" latinLnBrk="0" hangingPunct="1">
              <a:defRPr sz="1800" kern="1200">
                <a:solidFill>
                  <a:schemeClr val="tx1"/>
                </a:solidFill>
                <a:latin typeface="Arial" panose="020B0604020202020204" pitchFamily="34" charset="0"/>
                <a:ea typeface="+mn-ea"/>
                <a:cs typeface="+mn-cs"/>
              </a:defRPr>
            </a:lvl3pPr>
            <a:lvl4pPr marL="1600200" indent="-228600" algn="l" defTabSz="914400" rtl="0" eaLnBrk="1" latinLnBrk="0" hangingPunct="1">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defRPr sz="1800" kern="1200">
                <a:solidFill>
                  <a:schemeClr val="tx1"/>
                </a:solidFill>
                <a:latin typeface="Arial" panose="020B0604020202020204" pitchFamily="34" charset="0"/>
                <a:ea typeface="+mn-ea"/>
                <a:cs typeface="+mn-cs"/>
              </a:defRPr>
            </a:lvl5pPr>
            <a:lvl6pPr marL="25146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6pPr>
            <a:lvl7pPr marL="29718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7pPr>
            <a:lvl8pPr marL="34290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8pPr>
            <a:lvl9pPr marL="38862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9pPr>
          </a:lstStyle>
          <a:p>
            <a:pPr>
              <a:spcAft>
                <a:spcPts val="600"/>
              </a:spcAft>
            </a:pPr>
            <a:fld id="{48620CBD-4745-4E3D-BD22-2B7387DEFB8E}" type="slidenum">
              <a:rPr lang="en-US" altLang="en-US" smtClean="0">
                <a:latin typeface="Arial Black" panose="020B0A04020102020204" pitchFamily="34" charset="0"/>
              </a:rPr>
              <a:pPr>
                <a:spcAft>
                  <a:spcPts val="600"/>
                </a:spcAft>
              </a:pPr>
              <a:t>4</a:t>
            </a:fld>
            <a:endParaRPr lang="en-US" altLang="en-US">
              <a:latin typeface="Arial Black" panose="020B0A04020102020204" pitchFamily="34" charset="0"/>
            </a:endParaRPr>
          </a:p>
        </p:txBody>
      </p:sp>
      <p:graphicFrame>
        <p:nvGraphicFramePr>
          <p:cNvPr id="5124" name="TextBox 4">
            <a:extLst>
              <a:ext uri="{FF2B5EF4-FFF2-40B4-BE49-F238E27FC236}">
                <a16:creationId xmlns:a16="http://schemas.microsoft.com/office/drawing/2014/main" id="{204B32F3-2869-4B97-9A4F-ACFABB28FCDB}"/>
              </a:ext>
            </a:extLst>
          </p:cNvPr>
          <p:cNvGraphicFramePr/>
          <p:nvPr>
            <p:extLst>
              <p:ext uri="{D42A27DB-BD31-4B8C-83A1-F6EECF244321}">
                <p14:modId xmlns:p14="http://schemas.microsoft.com/office/powerpoint/2010/main" val="1577339033"/>
              </p:ext>
            </p:extLst>
          </p:nvPr>
        </p:nvGraphicFramePr>
        <p:xfrm>
          <a:off x="3621336" y="0"/>
          <a:ext cx="5040461" cy="6215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708AA76-9A8D-48F9-9802-F77B9B8C74A8}"/>
              </a:ext>
            </a:extLst>
          </p:cNvPr>
          <p:cNvSpPr txBox="1">
            <a:spLocks noChangeArrowheads="1"/>
          </p:cNvSpPr>
          <p:nvPr/>
        </p:nvSpPr>
        <p:spPr>
          <a:xfrm>
            <a:off x="3724072" y="629268"/>
            <a:ext cx="4939868" cy="1286160"/>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914400">
              <a:spcAft>
                <a:spcPts val="600"/>
              </a:spcAft>
            </a:pPr>
            <a:r>
              <a:rPr lang="en-US" altLang="en-US" sz="3100" b="1" dirty="0"/>
              <a:t>What are some consequences of Technical Debt</a:t>
            </a:r>
          </a:p>
        </p:txBody>
      </p:sp>
      <p:sp>
        <p:nvSpPr>
          <p:cNvPr id="4" name="TextBox 6">
            <a:extLst>
              <a:ext uri="{FF2B5EF4-FFF2-40B4-BE49-F238E27FC236}">
                <a16:creationId xmlns:a16="http://schemas.microsoft.com/office/drawing/2014/main" id="{540FE737-4F62-4282-8416-C6322645789E}"/>
              </a:ext>
            </a:extLst>
          </p:cNvPr>
          <p:cNvSpPr txBox="1">
            <a:spLocks noChangeArrowheads="1"/>
          </p:cNvSpPr>
          <p:nvPr/>
        </p:nvSpPr>
        <p:spPr bwMode="auto">
          <a:xfrm>
            <a:off x="3724073" y="2438400"/>
            <a:ext cx="4939867" cy="378541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indent="-228600" defTabSz="914400">
              <a:lnSpc>
                <a:spcPct val="90000"/>
              </a:lnSpc>
              <a:spcAft>
                <a:spcPts val="600"/>
              </a:spcAft>
              <a:buFont typeface="Arial" panose="020B0604020202020204" pitchFamily="34" charset="0"/>
              <a:buChar char="•"/>
            </a:pPr>
            <a:r>
              <a:rPr lang="en-US" altLang="en-US" sz="1700" dirty="0">
                <a:latin typeface="+mn-lt"/>
              </a:rPr>
              <a:t> slapdash architecture</a:t>
            </a:r>
          </a:p>
          <a:p>
            <a:pPr lvl="1" indent="-228600" defTabSz="914400">
              <a:lnSpc>
                <a:spcPct val="90000"/>
              </a:lnSpc>
              <a:spcAft>
                <a:spcPts val="600"/>
              </a:spcAft>
              <a:buFont typeface="Arial" panose="020B0604020202020204" pitchFamily="34" charset="0"/>
              <a:buChar char="•"/>
            </a:pPr>
            <a:endParaRPr lang="en-US" altLang="en-US" sz="1700" dirty="0">
              <a:latin typeface="+mn-lt"/>
            </a:endParaRPr>
          </a:p>
          <a:p>
            <a:pPr lvl="1" indent="-228600" defTabSz="914400">
              <a:lnSpc>
                <a:spcPct val="90000"/>
              </a:lnSpc>
              <a:spcAft>
                <a:spcPts val="600"/>
              </a:spcAft>
              <a:buFont typeface="Arial" panose="020B0604020202020204" pitchFamily="34" charset="0"/>
              <a:buChar char="•"/>
            </a:pPr>
            <a:r>
              <a:rPr lang="en-US" altLang="en-US" sz="1700" dirty="0">
                <a:latin typeface="+mn-lt"/>
              </a:rPr>
              <a:t> poor design</a:t>
            </a:r>
          </a:p>
          <a:p>
            <a:pPr lvl="1" indent="-228600" defTabSz="914400">
              <a:lnSpc>
                <a:spcPct val="90000"/>
              </a:lnSpc>
              <a:spcAft>
                <a:spcPts val="600"/>
              </a:spcAft>
              <a:buFont typeface="Arial" panose="020B0604020202020204" pitchFamily="34" charset="0"/>
              <a:buChar char="•"/>
            </a:pPr>
            <a:endParaRPr lang="en-US" altLang="en-US" sz="1700" dirty="0">
              <a:latin typeface="+mn-lt"/>
            </a:endParaRPr>
          </a:p>
          <a:p>
            <a:pPr lvl="1" indent="-228600" defTabSz="914400">
              <a:lnSpc>
                <a:spcPct val="90000"/>
              </a:lnSpc>
              <a:spcAft>
                <a:spcPts val="600"/>
              </a:spcAft>
              <a:buFont typeface="Arial" panose="020B0604020202020204" pitchFamily="34" charset="0"/>
              <a:buChar char="•"/>
            </a:pPr>
            <a:r>
              <a:rPr lang="en-US" altLang="en-US" sz="1700" dirty="0">
                <a:latin typeface="+mn-lt"/>
              </a:rPr>
              <a:t> hasty coding (versus rapid)</a:t>
            </a:r>
          </a:p>
          <a:p>
            <a:pPr lvl="1" indent="-228600" defTabSz="914400">
              <a:lnSpc>
                <a:spcPct val="90000"/>
              </a:lnSpc>
              <a:spcAft>
                <a:spcPts val="600"/>
              </a:spcAft>
              <a:buFont typeface="Arial" panose="020B0604020202020204" pitchFamily="34" charset="0"/>
              <a:buChar char="•"/>
            </a:pPr>
            <a:endParaRPr lang="en-US" altLang="en-US" sz="1700" dirty="0">
              <a:latin typeface="+mn-lt"/>
            </a:endParaRPr>
          </a:p>
          <a:p>
            <a:pPr lvl="1" indent="-228600" defTabSz="914400">
              <a:lnSpc>
                <a:spcPct val="90000"/>
              </a:lnSpc>
              <a:spcAft>
                <a:spcPts val="600"/>
              </a:spcAft>
              <a:buFont typeface="Arial" panose="020B0604020202020204" pitchFamily="34" charset="0"/>
              <a:buChar char="•"/>
            </a:pPr>
            <a:r>
              <a:rPr lang="en-US" altLang="en-US" sz="1700" dirty="0">
                <a:latin typeface="+mn-lt"/>
              </a:rPr>
              <a:t> lack of quality focus</a:t>
            </a:r>
          </a:p>
          <a:p>
            <a:pPr lvl="1" indent="-228600" defTabSz="914400">
              <a:lnSpc>
                <a:spcPct val="90000"/>
              </a:lnSpc>
              <a:spcAft>
                <a:spcPts val="600"/>
              </a:spcAft>
              <a:buFont typeface="Arial" panose="020B0604020202020204" pitchFamily="34" charset="0"/>
              <a:buChar char="•"/>
            </a:pPr>
            <a:endParaRPr lang="en-US" altLang="en-US" sz="1700" dirty="0">
              <a:latin typeface="+mn-lt"/>
            </a:endParaRPr>
          </a:p>
          <a:p>
            <a:pPr lvl="1" indent="-228600" defTabSz="914400">
              <a:lnSpc>
                <a:spcPct val="90000"/>
              </a:lnSpc>
              <a:spcAft>
                <a:spcPts val="600"/>
              </a:spcAft>
              <a:buFont typeface="Arial" panose="020B0604020202020204" pitchFamily="34" charset="0"/>
              <a:buChar char="•"/>
            </a:pPr>
            <a:r>
              <a:rPr lang="en-US" altLang="en-US" sz="1700" dirty="0">
                <a:latin typeface="+mn-lt"/>
              </a:rPr>
              <a:t> others?</a:t>
            </a:r>
          </a:p>
          <a:p>
            <a:pPr indent="-228600" defTabSz="914400">
              <a:lnSpc>
                <a:spcPct val="90000"/>
              </a:lnSpc>
              <a:spcAft>
                <a:spcPts val="600"/>
              </a:spcAft>
              <a:buFont typeface="Arial" panose="020B0604020202020204" pitchFamily="34" charset="0"/>
              <a:buChar char="•"/>
            </a:pPr>
            <a:endParaRPr lang="en-US" altLang="en-US" sz="1700" dirty="0">
              <a:latin typeface="+mn-lt"/>
            </a:endParaRPr>
          </a:p>
        </p:txBody>
      </p:sp>
      <p:pic>
        <p:nvPicPr>
          <p:cNvPr id="3" name="Picture 2">
            <a:extLst>
              <a:ext uri="{FF2B5EF4-FFF2-40B4-BE49-F238E27FC236}">
                <a16:creationId xmlns:a16="http://schemas.microsoft.com/office/drawing/2014/main" id="{C79FD052-32D3-43AA-AC26-1B3A1C073F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507" r="20900"/>
          <a:stretch/>
        </p:blipFill>
        <p:spPr bwMode="auto">
          <a:xfrm>
            <a:off x="20" y="10"/>
            <a:ext cx="3476673" cy="6857990"/>
          </a:xfrm>
          <a:prstGeom prst="rect">
            <a:avLst/>
          </a:prstGeom>
          <a:noFill/>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
            <a:extLst>
              <a:ext uri="{FF2B5EF4-FFF2-40B4-BE49-F238E27FC236}">
                <a16:creationId xmlns:a16="http://schemas.microsoft.com/office/drawing/2014/main" id="{8AD37DE6-397F-4F1B-8417-EBDA42259413}"/>
              </a:ext>
            </a:extLst>
          </p:cNvPr>
          <p:cNvSpPr>
            <a:spLocks noChangeArrowheads="1"/>
          </p:cNvSpPr>
          <p:nvPr/>
        </p:nvSpPr>
        <p:spPr bwMode="auto">
          <a:xfrm>
            <a:off x="3657600" y="5366755"/>
            <a:ext cx="541310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lvl="1" eaLnBrk="0" hangingPunct="0">
              <a:spcAft>
                <a:spcPts val="600"/>
              </a:spcAft>
            </a:pPr>
            <a:r>
              <a:rPr lang="en-US" altLang="en-US" b="1" i="1" dirty="0">
                <a:solidFill>
                  <a:srgbClr val="FF0000"/>
                </a:solidFill>
                <a:cs typeface="Arial" panose="020B0604020202020204" pitchFamily="34" charset="0"/>
              </a:rPr>
              <a:t>The danger occurs when the debt is not repaid quickly. Every minute spent on not-quite-right code results in </a:t>
            </a:r>
            <a:r>
              <a:rPr lang="en-US" altLang="en-US" b="1" i="1" dirty="0">
                <a:solidFill>
                  <a:srgbClr val="FF0000"/>
                </a:solidFill>
                <a:cs typeface="Arial" panose="020B0604020202020204" pitchFamily="34" charset="0"/>
                <a:hlinkClick r:id="rId3" tooltip="Interest"/>
              </a:rPr>
              <a:t>interest</a:t>
            </a:r>
            <a:r>
              <a:rPr lang="en-US" altLang="en-US" b="1" i="1" dirty="0">
                <a:solidFill>
                  <a:srgbClr val="FF0000"/>
                </a:solidFill>
                <a:cs typeface="Arial" panose="020B0604020202020204" pitchFamily="34" charset="0"/>
              </a:rPr>
              <a:t> on that debt. </a:t>
            </a:r>
            <a:endParaRPr lang="en-US" altLang="en-US" b="1" i="1">
              <a:solidFill>
                <a:srgbClr val="FF0000"/>
              </a:solidFill>
              <a:cs typeface="Arial" panose="020B0604020202020204" pitchFamily="34" charset="0"/>
            </a:endParaRPr>
          </a:p>
        </p:txBody>
      </p:sp>
      <p:sp>
        <p:nvSpPr>
          <p:cNvPr id="7" name="Slide Number Placeholder 8">
            <a:extLst>
              <a:ext uri="{FF2B5EF4-FFF2-40B4-BE49-F238E27FC236}">
                <a16:creationId xmlns:a16="http://schemas.microsoft.com/office/drawing/2014/main" id="{6E3A4143-4111-4E90-BC16-FEFA27F22599}"/>
              </a:ext>
            </a:extLst>
          </p:cNvPr>
          <p:cNvSpPr txBox="1">
            <a:spLocks/>
          </p:cNvSpPr>
          <p:nvPr/>
        </p:nvSpPr>
        <p:spPr>
          <a:xfrm>
            <a:off x="8040414" y="6356350"/>
            <a:ext cx="7620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900" kern="1200">
                <a:solidFill>
                  <a:schemeClr val="tx1"/>
                </a:solidFill>
                <a:latin typeface="Arial" panose="020B0604020202020204" pitchFamily="34" charset="0"/>
                <a:ea typeface="+mn-ea"/>
                <a:cs typeface="+mn-cs"/>
              </a:defRPr>
            </a:lvl1pPr>
            <a:lvl2pPr marL="742950" indent="-285750" algn="l" defTabSz="914400" rtl="0" eaLnBrk="1" latinLnBrk="0" hangingPunct="1">
              <a:defRPr sz="1800" kern="1200">
                <a:solidFill>
                  <a:schemeClr val="tx1"/>
                </a:solidFill>
                <a:latin typeface="Arial" panose="020B0604020202020204" pitchFamily="34" charset="0"/>
                <a:ea typeface="+mn-ea"/>
                <a:cs typeface="+mn-cs"/>
              </a:defRPr>
            </a:lvl2pPr>
            <a:lvl3pPr marL="1143000" indent="-228600" algn="l" defTabSz="914400" rtl="0" eaLnBrk="1" latinLnBrk="0" hangingPunct="1">
              <a:defRPr sz="1800" kern="1200">
                <a:solidFill>
                  <a:schemeClr val="tx1"/>
                </a:solidFill>
                <a:latin typeface="Arial" panose="020B0604020202020204" pitchFamily="34" charset="0"/>
                <a:ea typeface="+mn-ea"/>
                <a:cs typeface="+mn-cs"/>
              </a:defRPr>
            </a:lvl3pPr>
            <a:lvl4pPr marL="1600200" indent="-228600" algn="l" defTabSz="914400" rtl="0" eaLnBrk="1" latinLnBrk="0" hangingPunct="1">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defRPr sz="1800" kern="1200">
                <a:solidFill>
                  <a:schemeClr val="tx1"/>
                </a:solidFill>
                <a:latin typeface="Arial" panose="020B0604020202020204" pitchFamily="34" charset="0"/>
                <a:ea typeface="+mn-ea"/>
                <a:cs typeface="+mn-cs"/>
              </a:defRPr>
            </a:lvl5pPr>
            <a:lvl6pPr marL="25146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6pPr>
            <a:lvl7pPr marL="29718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7pPr>
            <a:lvl8pPr marL="34290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8pPr>
            <a:lvl9pPr marL="38862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9pPr>
          </a:lstStyle>
          <a:p>
            <a:pPr>
              <a:spcAft>
                <a:spcPts val="600"/>
              </a:spcAft>
            </a:pPr>
            <a:fld id="{48620CBD-4745-4E3D-BD22-2B7387DEFB8E}" type="slidenum">
              <a:rPr lang="en-US" altLang="en-US" smtClean="0">
                <a:latin typeface="Arial Black" panose="020B0A04020102020204" pitchFamily="34" charset="0"/>
              </a:rPr>
              <a:pPr>
                <a:spcAft>
                  <a:spcPts val="600"/>
                </a:spcAft>
              </a:pPr>
              <a:t>5</a:t>
            </a:fld>
            <a:endParaRPr lang="en-US" altLang="en-US">
              <a:latin typeface="Arial Black" panose="020B0A04020102020204" pitchFamily="34" charset="0"/>
            </a:endParaRPr>
          </a:p>
        </p:txBody>
      </p:sp>
    </p:spTree>
    <p:extLst>
      <p:ext uri="{BB962C8B-B14F-4D97-AF65-F5344CB8AC3E}">
        <p14:creationId xmlns:p14="http://schemas.microsoft.com/office/powerpoint/2010/main" val="3737516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23F835-D71C-49B7-BCC2-050B4A269F63}"/>
              </a:ext>
            </a:extLst>
          </p:cNvPr>
          <p:cNvSpPr/>
          <p:nvPr/>
        </p:nvSpPr>
        <p:spPr>
          <a:xfrm>
            <a:off x="647271" y="1012004"/>
            <a:ext cx="2562119" cy="4795408"/>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altLang="en-US" sz="4400" b="1" kern="1200" dirty="0">
                <a:latin typeface="+mj-lt"/>
                <a:ea typeface="+mj-ea"/>
                <a:cs typeface="+mj-cs"/>
              </a:rPr>
              <a:t>Technical Debt</a:t>
            </a:r>
          </a:p>
        </p:txBody>
      </p:sp>
      <p:sp>
        <p:nvSpPr>
          <p:cNvPr id="7170" name="Subtitle 2">
            <a:extLst>
              <a:ext uri="{FF2B5EF4-FFF2-40B4-BE49-F238E27FC236}">
                <a16:creationId xmlns:a16="http://schemas.microsoft.com/office/drawing/2014/main" id="{46A671B0-95B4-4248-B96E-8ED0508991AD}"/>
              </a:ext>
            </a:extLst>
          </p:cNvPr>
          <p:cNvSpPr txBox="1">
            <a:spLocks/>
          </p:cNvSpPr>
          <p:nvPr/>
        </p:nvSpPr>
        <p:spPr bwMode="auto">
          <a:xfrm>
            <a:off x="7275513" y="6215063"/>
            <a:ext cx="1625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spcBef>
                <a:spcPct val="20000"/>
              </a:spcBef>
              <a:buFont typeface="Arial" panose="020B0604020202020204" pitchFamily="34" charset="0"/>
              <a:buNone/>
            </a:pPr>
            <a:r>
              <a:rPr lang="en-US" altLang="en-US" sz="1100" b="1">
                <a:solidFill>
                  <a:schemeClr val="bg1"/>
                </a:solidFill>
                <a:latin typeface="Arial" panose="020B0604020202020204" pitchFamily="34" charset="0"/>
              </a:rPr>
              <a:t>CSSE</a:t>
            </a:r>
          </a:p>
        </p:txBody>
      </p:sp>
      <p:sp>
        <p:nvSpPr>
          <p:cNvPr id="5" name="Slide Number Placeholder 8">
            <a:extLst>
              <a:ext uri="{FF2B5EF4-FFF2-40B4-BE49-F238E27FC236}">
                <a16:creationId xmlns:a16="http://schemas.microsoft.com/office/drawing/2014/main" id="{5F4A4DB5-468A-4A1C-A8FF-7FD160F2CBC5}"/>
              </a:ext>
            </a:extLst>
          </p:cNvPr>
          <p:cNvSpPr txBox="1">
            <a:spLocks/>
          </p:cNvSpPr>
          <p:nvPr/>
        </p:nvSpPr>
        <p:spPr>
          <a:xfrm>
            <a:off x="8040414" y="6356350"/>
            <a:ext cx="7620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900" kern="1200">
                <a:solidFill>
                  <a:schemeClr val="tx1"/>
                </a:solidFill>
                <a:latin typeface="Arial" panose="020B0604020202020204" pitchFamily="34" charset="0"/>
                <a:ea typeface="+mn-ea"/>
                <a:cs typeface="+mn-cs"/>
              </a:defRPr>
            </a:lvl1pPr>
            <a:lvl2pPr marL="742950" indent="-285750" algn="l" defTabSz="914400" rtl="0" eaLnBrk="1" latinLnBrk="0" hangingPunct="1">
              <a:defRPr sz="1800" kern="1200">
                <a:solidFill>
                  <a:schemeClr val="tx1"/>
                </a:solidFill>
                <a:latin typeface="Arial" panose="020B0604020202020204" pitchFamily="34" charset="0"/>
                <a:ea typeface="+mn-ea"/>
                <a:cs typeface="+mn-cs"/>
              </a:defRPr>
            </a:lvl2pPr>
            <a:lvl3pPr marL="1143000" indent="-228600" algn="l" defTabSz="914400" rtl="0" eaLnBrk="1" latinLnBrk="0" hangingPunct="1">
              <a:defRPr sz="1800" kern="1200">
                <a:solidFill>
                  <a:schemeClr val="tx1"/>
                </a:solidFill>
                <a:latin typeface="Arial" panose="020B0604020202020204" pitchFamily="34" charset="0"/>
                <a:ea typeface="+mn-ea"/>
                <a:cs typeface="+mn-cs"/>
              </a:defRPr>
            </a:lvl3pPr>
            <a:lvl4pPr marL="1600200" indent="-228600" algn="l" defTabSz="914400" rtl="0" eaLnBrk="1" latinLnBrk="0" hangingPunct="1">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defRPr sz="1800" kern="1200">
                <a:solidFill>
                  <a:schemeClr val="tx1"/>
                </a:solidFill>
                <a:latin typeface="Arial" panose="020B0604020202020204" pitchFamily="34" charset="0"/>
                <a:ea typeface="+mn-ea"/>
                <a:cs typeface="+mn-cs"/>
              </a:defRPr>
            </a:lvl5pPr>
            <a:lvl6pPr marL="25146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6pPr>
            <a:lvl7pPr marL="29718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7pPr>
            <a:lvl8pPr marL="34290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8pPr>
            <a:lvl9pPr marL="38862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9pPr>
          </a:lstStyle>
          <a:p>
            <a:pPr>
              <a:spcAft>
                <a:spcPts val="600"/>
              </a:spcAft>
            </a:pPr>
            <a:fld id="{48620CBD-4745-4E3D-BD22-2B7387DEFB8E}" type="slidenum">
              <a:rPr lang="en-US" altLang="en-US" smtClean="0">
                <a:latin typeface="Arial Black" panose="020B0A04020102020204" pitchFamily="34" charset="0"/>
              </a:rPr>
              <a:pPr>
                <a:spcAft>
                  <a:spcPts val="600"/>
                </a:spcAft>
              </a:pPr>
              <a:t>6</a:t>
            </a:fld>
            <a:endParaRPr lang="en-US" altLang="en-US">
              <a:latin typeface="Arial Black" panose="020B0A04020102020204" pitchFamily="34" charset="0"/>
            </a:endParaRPr>
          </a:p>
        </p:txBody>
      </p:sp>
      <p:graphicFrame>
        <p:nvGraphicFramePr>
          <p:cNvPr id="7173" name="TextBox 4">
            <a:extLst>
              <a:ext uri="{FF2B5EF4-FFF2-40B4-BE49-F238E27FC236}">
                <a16:creationId xmlns:a16="http://schemas.microsoft.com/office/drawing/2014/main" id="{F02008DD-DBFA-49DA-8FF3-06A58B25C603}"/>
              </a:ext>
            </a:extLst>
          </p:cNvPr>
          <p:cNvGraphicFramePr/>
          <p:nvPr>
            <p:extLst>
              <p:ext uri="{D42A27DB-BD31-4B8C-83A1-F6EECF244321}">
                <p14:modId xmlns:p14="http://schemas.microsoft.com/office/powerpoint/2010/main" val="3035363627"/>
              </p:ext>
            </p:extLst>
          </p:nvPr>
        </p:nvGraphicFramePr>
        <p:xfrm>
          <a:off x="3648828" y="470924"/>
          <a:ext cx="5495171" cy="5885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30E4330-32DF-3F31-0855-94090C45C312}"/>
              </a:ext>
            </a:extLst>
          </p:cNvPr>
          <p:cNvSpPr>
            <a:spLocks noGrp="1"/>
          </p:cNvSpPr>
          <p:nvPr>
            <p:ph type="title"/>
          </p:nvPr>
        </p:nvSpPr>
        <p:spPr>
          <a:xfrm>
            <a:off x="316404" y="359088"/>
            <a:ext cx="8750445" cy="522608"/>
          </a:xfrm>
        </p:spPr>
        <p:txBody>
          <a:bodyPr vert="horz" lIns="91440" tIns="45720" rIns="91440" bIns="45720" rtlCol="0" anchor="ctr">
            <a:normAutofit fontScale="90000"/>
          </a:bodyPr>
          <a:lstStyle/>
          <a:p>
            <a:r>
              <a:rPr lang="en-US" sz="4400" b="1" kern="1200" dirty="0">
                <a:latin typeface="+mj-lt"/>
                <a:ea typeface="+mj-ea"/>
                <a:cs typeface="+mj-cs"/>
              </a:rPr>
              <a:t>Good vs bad: Reasons for technical debt</a:t>
            </a:r>
            <a:br>
              <a:rPr lang="en-US" sz="5200" b="1" kern="1200" dirty="0">
                <a:latin typeface="+mj-lt"/>
                <a:ea typeface="+mj-ea"/>
                <a:cs typeface="+mj-cs"/>
              </a:rPr>
            </a:br>
            <a:endParaRPr lang="en-US" sz="5200" kern="1200" dirty="0">
              <a:latin typeface="+mj-lt"/>
              <a:ea typeface="+mj-ea"/>
              <a:cs typeface="+mj-cs"/>
            </a:endParaRPr>
          </a:p>
        </p:txBody>
      </p:sp>
      <p:graphicFrame>
        <p:nvGraphicFramePr>
          <p:cNvPr id="11" name="TextBox 8">
            <a:extLst>
              <a:ext uri="{FF2B5EF4-FFF2-40B4-BE49-F238E27FC236}">
                <a16:creationId xmlns:a16="http://schemas.microsoft.com/office/drawing/2014/main" id="{BF08C0DF-EB71-D2AC-E263-B70FD9F28556}"/>
              </a:ext>
            </a:extLst>
          </p:cNvPr>
          <p:cNvGraphicFramePr/>
          <p:nvPr>
            <p:extLst>
              <p:ext uri="{D42A27DB-BD31-4B8C-83A1-F6EECF244321}">
                <p14:modId xmlns:p14="http://schemas.microsoft.com/office/powerpoint/2010/main" val="3607948941"/>
              </p:ext>
            </p:extLst>
          </p:nvPr>
        </p:nvGraphicFramePr>
        <p:xfrm>
          <a:off x="533400" y="609600"/>
          <a:ext cx="8265621" cy="5515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0289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A0CF5F-671D-4CB9-A702-949519DE5FE5}"/>
              </a:ext>
            </a:extLst>
          </p:cNvPr>
          <p:cNvSpPr/>
          <p:nvPr/>
        </p:nvSpPr>
        <p:spPr>
          <a:xfrm>
            <a:off x="486696" y="629266"/>
            <a:ext cx="2629122" cy="1622321"/>
          </a:xfrm>
          <a:prstGeom prst="rect">
            <a:avLst/>
          </a:prstGeom>
        </p:spPr>
        <p:txBody>
          <a:bodyPr vert="horz" lIns="91440" tIns="45720" rIns="91440" bIns="45720" rtlCol="0" anchor="ctr">
            <a:normAutofit/>
          </a:bodyPr>
          <a:lstStyle/>
          <a:p>
            <a:pPr defTabSz="914400">
              <a:lnSpc>
                <a:spcPct val="90000"/>
              </a:lnSpc>
              <a:spcBef>
                <a:spcPct val="0"/>
              </a:spcBef>
              <a:spcAft>
                <a:spcPts val="600"/>
              </a:spcAft>
              <a:defRPr/>
            </a:pPr>
            <a:r>
              <a:rPr lang="en-US" sz="4400" b="1" kern="1200">
                <a:solidFill>
                  <a:schemeClr val="tx1"/>
                </a:solidFill>
                <a:latin typeface="+mj-lt"/>
                <a:ea typeface="+mj-ea"/>
                <a:cs typeface="+mj-cs"/>
              </a:rPr>
              <a:t>Technical Debt</a:t>
            </a:r>
          </a:p>
        </p:txBody>
      </p:sp>
      <p:sp>
        <p:nvSpPr>
          <p:cNvPr id="5" name="TextBox 4">
            <a:extLst>
              <a:ext uri="{FF2B5EF4-FFF2-40B4-BE49-F238E27FC236}">
                <a16:creationId xmlns:a16="http://schemas.microsoft.com/office/drawing/2014/main" id="{239F3210-E6BA-4A1D-8DEB-1A7B9AAD5B21}"/>
              </a:ext>
            </a:extLst>
          </p:cNvPr>
          <p:cNvSpPr txBox="1"/>
          <p:nvPr/>
        </p:nvSpPr>
        <p:spPr>
          <a:xfrm>
            <a:off x="152400" y="2438400"/>
            <a:ext cx="3733800" cy="3785419"/>
          </a:xfrm>
          <a:prstGeom prst="rect">
            <a:avLst/>
          </a:prstGeom>
        </p:spPr>
        <p:txBody>
          <a:bodyPr vert="horz" lIns="91440" tIns="45720" rIns="91440" bIns="45720" rtlCol="0">
            <a:normAutofit fontScale="92500" lnSpcReduction="10000"/>
          </a:bodyPr>
          <a:lstStyle/>
          <a:p>
            <a:pPr indent="-228600" defTabSz="914400" fontAlgn="auto">
              <a:lnSpc>
                <a:spcPct val="90000"/>
              </a:lnSpc>
              <a:spcAft>
                <a:spcPts val="600"/>
              </a:spcAft>
              <a:buFont typeface="Arial" panose="020B0604020202020204" pitchFamily="34" charset="0"/>
              <a:buChar char="•"/>
              <a:defRPr/>
            </a:pPr>
            <a:endParaRPr lang="en-US" dirty="0"/>
          </a:p>
          <a:p>
            <a:pPr defTabSz="914400">
              <a:lnSpc>
                <a:spcPct val="90000"/>
              </a:lnSpc>
              <a:spcAft>
                <a:spcPts val="600"/>
              </a:spcAft>
              <a:defRPr/>
            </a:pPr>
            <a:r>
              <a:rPr lang="en-US" dirty="0"/>
              <a:t>Technical debt in two axis: Reckless/prudent &amp; Deliberate/Inadvertent</a:t>
            </a:r>
          </a:p>
          <a:p>
            <a:pPr indent="-228600" defTabSz="914400">
              <a:lnSpc>
                <a:spcPct val="90000"/>
              </a:lnSpc>
              <a:spcAft>
                <a:spcPts val="600"/>
              </a:spcAft>
              <a:buFont typeface="Arial" panose="020B0604020202020204" pitchFamily="34" charset="0"/>
              <a:buChar char="•"/>
              <a:defRPr/>
            </a:pPr>
            <a:endParaRPr lang="en-US" dirty="0"/>
          </a:p>
          <a:p>
            <a:pPr indent="-228600" defTabSz="914400">
              <a:lnSpc>
                <a:spcPct val="90000"/>
              </a:lnSpc>
              <a:spcAft>
                <a:spcPts val="600"/>
              </a:spcAft>
              <a:buFont typeface="Arial" panose="020B0604020202020204" pitchFamily="34" charset="0"/>
              <a:buChar char="•"/>
              <a:defRPr/>
            </a:pPr>
            <a:endParaRPr lang="en-US" dirty="0"/>
          </a:p>
          <a:p>
            <a:pPr marL="285750" indent="-228600" defTabSz="914400">
              <a:lnSpc>
                <a:spcPct val="90000"/>
              </a:lnSpc>
              <a:spcAft>
                <a:spcPts val="600"/>
              </a:spcAft>
              <a:buClr>
                <a:schemeClr val="tx1"/>
              </a:buClr>
              <a:buFont typeface="Arial" panose="020B0604020202020204" pitchFamily="34" charset="0"/>
              <a:buChar char="•"/>
              <a:defRPr/>
            </a:pPr>
            <a:r>
              <a:rPr lang="en-US" dirty="0"/>
              <a:t>Reckless-deliberate: “we do not have time for design.”</a:t>
            </a:r>
          </a:p>
          <a:p>
            <a:pPr marL="285750" indent="-228600" defTabSz="914400">
              <a:lnSpc>
                <a:spcPct val="90000"/>
              </a:lnSpc>
              <a:spcAft>
                <a:spcPts val="600"/>
              </a:spcAft>
              <a:buClr>
                <a:schemeClr val="tx1"/>
              </a:buClr>
              <a:buFont typeface="Arial" panose="020B0604020202020204" pitchFamily="34" charset="0"/>
              <a:buChar char="•"/>
              <a:defRPr/>
            </a:pPr>
            <a:r>
              <a:rPr lang="en-US" dirty="0"/>
              <a:t>Reckless-inadvertent: “What is layering?”</a:t>
            </a:r>
          </a:p>
          <a:p>
            <a:pPr marL="285750" indent="-228600" defTabSz="914400">
              <a:lnSpc>
                <a:spcPct val="90000"/>
              </a:lnSpc>
              <a:spcAft>
                <a:spcPts val="600"/>
              </a:spcAft>
              <a:buClr>
                <a:schemeClr val="tx1"/>
              </a:buClr>
              <a:buFont typeface="Arial" panose="020B0604020202020204" pitchFamily="34" charset="0"/>
              <a:buChar char="•"/>
              <a:defRPr/>
            </a:pPr>
            <a:r>
              <a:rPr lang="en-US" dirty="0"/>
              <a:t>Prudent-deliberate: “We must ship now and deal with consequences.”</a:t>
            </a:r>
          </a:p>
          <a:p>
            <a:pPr marL="285750" indent="-228600" defTabSz="914400">
              <a:lnSpc>
                <a:spcPct val="90000"/>
              </a:lnSpc>
              <a:spcAft>
                <a:spcPts val="600"/>
              </a:spcAft>
              <a:buClr>
                <a:schemeClr val="tx1"/>
              </a:buClr>
              <a:buFont typeface="Arial" panose="020B0604020202020204" pitchFamily="34" charset="0"/>
              <a:buChar char="•"/>
              <a:defRPr/>
            </a:pPr>
            <a:r>
              <a:rPr lang="en-US" dirty="0"/>
              <a:t>Prudent-inadvertent: “Now we know how we should have done it.”</a:t>
            </a:r>
          </a:p>
        </p:txBody>
      </p:sp>
      <p:pic>
        <p:nvPicPr>
          <p:cNvPr id="8196" name="Picture 2">
            <a:extLst>
              <a:ext uri="{FF2B5EF4-FFF2-40B4-BE49-F238E27FC236}">
                <a16:creationId xmlns:a16="http://schemas.microsoft.com/office/drawing/2014/main" id="{8D0AC5F9-89BF-4A6C-8AB5-1B74BE2BB84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54396" y="1251065"/>
            <a:ext cx="4514498" cy="4352623"/>
          </a:xfrm>
          <a:prstGeom prst="rect">
            <a:avLst/>
          </a:prstGeom>
          <a:noFill/>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Subtitle 2">
            <a:extLst>
              <a:ext uri="{FF2B5EF4-FFF2-40B4-BE49-F238E27FC236}">
                <a16:creationId xmlns:a16="http://schemas.microsoft.com/office/drawing/2014/main" id="{A1CEF2CD-D7BD-4522-8E15-5918EEB7DFB7}"/>
              </a:ext>
            </a:extLst>
          </p:cNvPr>
          <p:cNvSpPr txBox="1">
            <a:spLocks/>
          </p:cNvSpPr>
          <p:nvPr/>
        </p:nvSpPr>
        <p:spPr bwMode="auto">
          <a:xfrm>
            <a:off x="7275513" y="6215063"/>
            <a:ext cx="1625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spcBef>
                <a:spcPct val="20000"/>
              </a:spcBef>
              <a:buFont typeface="Arial" panose="020B0604020202020204" pitchFamily="34" charset="0"/>
              <a:buNone/>
            </a:pPr>
            <a:r>
              <a:rPr lang="en-US" altLang="en-US" sz="1100" b="1">
                <a:solidFill>
                  <a:schemeClr val="bg1"/>
                </a:solidFill>
                <a:latin typeface="Arial" panose="020B0604020202020204" pitchFamily="34" charset="0"/>
              </a:rPr>
              <a:t>CSSE</a:t>
            </a:r>
          </a:p>
        </p:txBody>
      </p:sp>
      <p:sp>
        <p:nvSpPr>
          <p:cNvPr id="7" name="Slide Number Placeholder 8">
            <a:extLst>
              <a:ext uri="{FF2B5EF4-FFF2-40B4-BE49-F238E27FC236}">
                <a16:creationId xmlns:a16="http://schemas.microsoft.com/office/drawing/2014/main" id="{4C38B0CA-B410-4790-8A57-14D4F809A19B}"/>
              </a:ext>
            </a:extLst>
          </p:cNvPr>
          <p:cNvSpPr txBox="1">
            <a:spLocks/>
          </p:cNvSpPr>
          <p:nvPr/>
        </p:nvSpPr>
        <p:spPr>
          <a:xfrm>
            <a:off x="8040414" y="6356350"/>
            <a:ext cx="7620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900" kern="1200">
                <a:solidFill>
                  <a:schemeClr val="tx1"/>
                </a:solidFill>
                <a:latin typeface="Arial" panose="020B0604020202020204" pitchFamily="34" charset="0"/>
                <a:ea typeface="+mn-ea"/>
                <a:cs typeface="+mn-cs"/>
              </a:defRPr>
            </a:lvl1pPr>
            <a:lvl2pPr marL="742950" indent="-285750" algn="l" defTabSz="914400" rtl="0" eaLnBrk="1" latinLnBrk="0" hangingPunct="1">
              <a:defRPr sz="1800" kern="1200">
                <a:solidFill>
                  <a:schemeClr val="tx1"/>
                </a:solidFill>
                <a:latin typeface="Arial" panose="020B0604020202020204" pitchFamily="34" charset="0"/>
                <a:ea typeface="+mn-ea"/>
                <a:cs typeface="+mn-cs"/>
              </a:defRPr>
            </a:lvl2pPr>
            <a:lvl3pPr marL="1143000" indent="-228600" algn="l" defTabSz="914400" rtl="0" eaLnBrk="1" latinLnBrk="0" hangingPunct="1">
              <a:defRPr sz="1800" kern="1200">
                <a:solidFill>
                  <a:schemeClr val="tx1"/>
                </a:solidFill>
                <a:latin typeface="Arial" panose="020B0604020202020204" pitchFamily="34" charset="0"/>
                <a:ea typeface="+mn-ea"/>
                <a:cs typeface="+mn-cs"/>
              </a:defRPr>
            </a:lvl3pPr>
            <a:lvl4pPr marL="1600200" indent="-228600" algn="l" defTabSz="914400" rtl="0" eaLnBrk="1" latinLnBrk="0" hangingPunct="1">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defRPr sz="1800" kern="1200">
                <a:solidFill>
                  <a:schemeClr val="tx1"/>
                </a:solidFill>
                <a:latin typeface="Arial" panose="020B0604020202020204" pitchFamily="34" charset="0"/>
                <a:ea typeface="+mn-ea"/>
                <a:cs typeface="+mn-cs"/>
              </a:defRPr>
            </a:lvl5pPr>
            <a:lvl6pPr marL="25146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6pPr>
            <a:lvl7pPr marL="29718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7pPr>
            <a:lvl8pPr marL="34290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8pPr>
            <a:lvl9pPr marL="38862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9pPr>
          </a:lstStyle>
          <a:p>
            <a:pPr>
              <a:spcAft>
                <a:spcPts val="600"/>
              </a:spcAft>
            </a:pPr>
            <a:fld id="{48620CBD-4745-4E3D-BD22-2B7387DEFB8E}" type="slidenum">
              <a:rPr lang="en-US" altLang="en-US" smtClean="0">
                <a:latin typeface="Arial Black" panose="020B0A04020102020204" pitchFamily="34" charset="0"/>
              </a:rPr>
              <a:pPr>
                <a:spcAft>
                  <a:spcPts val="600"/>
                </a:spcAft>
              </a:pPr>
              <a:t>8</a:t>
            </a:fld>
            <a:endParaRPr lang="en-US" altLang="en-US">
              <a:latin typeface="Arial Black" panose="020B0A04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9717CB-6A45-4BBC-85DC-DAFBFD21701B}"/>
              </a:ext>
            </a:extLst>
          </p:cNvPr>
          <p:cNvSpPr/>
          <p:nvPr/>
        </p:nvSpPr>
        <p:spPr>
          <a:xfrm>
            <a:off x="318102" y="2269055"/>
            <a:ext cx="5174047" cy="1723125"/>
          </a:xfrm>
          <a:prstGeom prst="rect">
            <a:avLst/>
          </a:prstGeom>
        </p:spPr>
        <p:txBody>
          <a:bodyPr vert="horz" lIns="91440" tIns="45720" rIns="91440" bIns="45720" rtlCol="0" anchor="ctr">
            <a:normAutofit/>
          </a:bodyPr>
          <a:lstStyle/>
          <a:p>
            <a:pPr lvl="0" algn="r" defTabSz="914400">
              <a:lnSpc>
                <a:spcPct val="90000"/>
              </a:lnSpc>
              <a:spcBef>
                <a:spcPct val="0"/>
              </a:spcBef>
              <a:spcAft>
                <a:spcPts val="600"/>
              </a:spcAft>
            </a:pPr>
            <a:r>
              <a:rPr lang="en-US" altLang="en-US" sz="6000" b="1" kern="1200" dirty="0">
                <a:solidFill>
                  <a:schemeClr val="tx1"/>
                </a:solidFill>
                <a:latin typeface="+mj-lt"/>
                <a:ea typeface="+mj-ea"/>
                <a:cs typeface="+mj-cs"/>
              </a:rPr>
              <a:t>Technical Debt</a:t>
            </a:r>
          </a:p>
        </p:txBody>
      </p:sp>
      <p:sp>
        <p:nvSpPr>
          <p:cNvPr id="5" name="Slide Number Placeholder 8">
            <a:extLst>
              <a:ext uri="{FF2B5EF4-FFF2-40B4-BE49-F238E27FC236}">
                <a16:creationId xmlns:a16="http://schemas.microsoft.com/office/drawing/2014/main" id="{0B34A445-AAD7-4BE8-9C6E-30267A0FA1D1}"/>
              </a:ext>
            </a:extLst>
          </p:cNvPr>
          <p:cNvSpPr txBox="1">
            <a:spLocks/>
          </p:cNvSpPr>
          <p:nvPr/>
        </p:nvSpPr>
        <p:spPr>
          <a:xfrm>
            <a:off x="8040414" y="6356350"/>
            <a:ext cx="7620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900" kern="1200">
                <a:solidFill>
                  <a:schemeClr val="tx1"/>
                </a:solidFill>
                <a:latin typeface="Arial" panose="020B0604020202020204" pitchFamily="34" charset="0"/>
                <a:ea typeface="+mn-ea"/>
                <a:cs typeface="+mn-cs"/>
              </a:defRPr>
            </a:lvl1pPr>
            <a:lvl2pPr marL="742950" indent="-285750" algn="l" defTabSz="914400" rtl="0" eaLnBrk="1" latinLnBrk="0" hangingPunct="1">
              <a:defRPr sz="1800" kern="1200">
                <a:solidFill>
                  <a:schemeClr val="tx1"/>
                </a:solidFill>
                <a:latin typeface="Arial" panose="020B0604020202020204" pitchFamily="34" charset="0"/>
                <a:ea typeface="+mn-ea"/>
                <a:cs typeface="+mn-cs"/>
              </a:defRPr>
            </a:lvl2pPr>
            <a:lvl3pPr marL="1143000" indent="-228600" algn="l" defTabSz="914400" rtl="0" eaLnBrk="1" latinLnBrk="0" hangingPunct="1">
              <a:defRPr sz="1800" kern="1200">
                <a:solidFill>
                  <a:schemeClr val="tx1"/>
                </a:solidFill>
                <a:latin typeface="Arial" panose="020B0604020202020204" pitchFamily="34" charset="0"/>
                <a:ea typeface="+mn-ea"/>
                <a:cs typeface="+mn-cs"/>
              </a:defRPr>
            </a:lvl3pPr>
            <a:lvl4pPr marL="1600200" indent="-228600" algn="l" defTabSz="914400" rtl="0" eaLnBrk="1" latinLnBrk="0" hangingPunct="1">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defRPr sz="1800" kern="1200">
                <a:solidFill>
                  <a:schemeClr val="tx1"/>
                </a:solidFill>
                <a:latin typeface="Arial" panose="020B0604020202020204" pitchFamily="34" charset="0"/>
                <a:ea typeface="+mn-ea"/>
                <a:cs typeface="+mn-cs"/>
              </a:defRPr>
            </a:lvl5pPr>
            <a:lvl6pPr marL="25146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6pPr>
            <a:lvl7pPr marL="29718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7pPr>
            <a:lvl8pPr marL="34290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8pPr>
            <a:lvl9pPr marL="3886200" indent="-228600" algn="l" defTabSz="914400" rtl="0" eaLnBrk="1" fontAlgn="base" latinLnBrk="0" hangingPunct="1">
              <a:spcBef>
                <a:spcPct val="0"/>
              </a:spcBef>
              <a:spcAft>
                <a:spcPct val="0"/>
              </a:spcAft>
              <a:defRPr sz="1800" kern="1200">
                <a:solidFill>
                  <a:schemeClr val="tx1"/>
                </a:solidFill>
                <a:latin typeface="Arial" panose="020B0604020202020204" pitchFamily="34" charset="0"/>
                <a:ea typeface="+mn-ea"/>
                <a:cs typeface="+mn-cs"/>
              </a:defRPr>
            </a:lvl9pPr>
          </a:lstStyle>
          <a:p>
            <a:pPr>
              <a:spcAft>
                <a:spcPts val="600"/>
              </a:spcAft>
            </a:pPr>
            <a:fld id="{48620CBD-4745-4E3D-BD22-2B7387DEFB8E}" type="slidenum">
              <a:rPr lang="en-US" altLang="en-US" smtClean="0">
                <a:latin typeface="Arial Black" panose="020B0A04020102020204" pitchFamily="34" charset="0"/>
              </a:rPr>
              <a:pPr>
                <a:spcAft>
                  <a:spcPts val="600"/>
                </a:spcAft>
              </a:pPr>
              <a:t>9</a:t>
            </a:fld>
            <a:endParaRPr lang="en-US" altLang="en-US">
              <a:latin typeface="Arial Black" panose="020B0A04020102020204" pitchFamily="34" charset="0"/>
            </a:endParaRPr>
          </a:p>
        </p:txBody>
      </p:sp>
      <p:sp>
        <p:nvSpPr>
          <p:cNvPr id="11" name="TextBox 10">
            <a:extLst>
              <a:ext uri="{FF2B5EF4-FFF2-40B4-BE49-F238E27FC236}">
                <a16:creationId xmlns:a16="http://schemas.microsoft.com/office/drawing/2014/main" id="{0B60A9F9-5C64-4B5C-91AD-F1C0959DF5F1}"/>
              </a:ext>
            </a:extLst>
          </p:cNvPr>
          <p:cNvSpPr txBox="1"/>
          <p:nvPr/>
        </p:nvSpPr>
        <p:spPr>
          <a:xfrm>
            <a:off x="6019800" y="2590800"/>
            <a:ext cx="2286000" cy="923330"/>
          </a:xfrm>
          <a:prstGeom prst="rect">
            <a:avLst/>
          </a:prstGeom>
          <a:noFill/>
        </p:spPr>
        <p:txBody>
          <a:bodyPr wrap="square" rtlCol="0">
            <a:spAutoFit/>
          </a:bodyPr>
          <a:lstStyle/>
          <a:p>
            <a:r>
              <a:rPr lang="en-CA" sz="5400" dirty="0">
                <a:hlinkClick r:id="rId2"/>
              </a:rPr>
              <a:t>Video</a:t>
            </a:r>
            <a:endParaRPr lang="en-CA" dirty="0"/>
          </a:p>
        </p:txBody>
      </p:sp>
    </p:spTree>
    <p:extLst>
      <p:ext uri="{BB962C8B-B14F-4D97-AF65-F5344CB8AC3E}">
        <p14:creationId xmlns:p14="http://schemas.microsoft.com/office/powerpoint/2010/main" val="26369678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TotalTime>
  <Words>1980</Words>
  <Application>Microsoft Office PowerPoint</Application>
  <PresentationFormat>On-screen Show (4:3)</PresentationFormat>
  <Paragraphs>246</Paragraphs>
  <Slides>27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Black</vt:lpstr>
      <vt:lpstr>Calibri</vt:lpstr>
      <vt:lpstr>Calibri Light</vt:lpstr>
      <vt:lpstr>Wingdings</vt:lpstr>
      <vt:lpstr>Office Theme</vt:lpstr>
      <vt:lpstr>SOEN 6431  Software Maintenance and Program Comprehension</vt:lpstr>
      <vt:lpstr>What is debt  (from a financial perspective)? </vt:lpstr>
      <vt:lpstr>What about:</vt:lpstr>
      <vt:lpstr>PowerPoint Presentation</vt:lpstr>
      <vt:lpstr>PowerPoint Presentation</vt:lpstr>
      <vt:lpstr>PowerPoint Presentation</vt:lpstr>
      <vt:lpstr>Good vs bad: Reasons for technical debt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Re-Do Project</vt:lpstr>
      <vt:lpstr>2. “Small Chunks” Approach</vt:lpstr>
      <vt:lpstr>3. 70/30 Rule</vt:lpstr>
      <vt:lpstr>4. “While There” Rule</vt:lpstr>
      <vt:lpstr>PowerPoint Presentation</vt:lpstr>
      <vt:lpstr>PowerPoint Presentation</vt:lpstr>
      <vt:lpstr>Preventing Technical Debt :  -Test-Driven Development</vt:lpstr>
      <vt:lpstr>Preventing Technical Debt  - Collaborative Designs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SOEN 6431  Software Maintenance and Program Comprehension</dc:title>
  <dc:creator>Juergen Rilling</dc:creator>
  <cp:lastModifiedBy>Juergen Rilling</cp:lastModifiedBy>
  <cp:revision>3</cp:revision>
  <dcterms:created xsi:type="dcterms:W3CDTF">2020-01-06T16:21:52Z</dcterms:created>
  <dcterms:modified xsi:type="dcterms:W3CDTF">2023-01-24T23:12:42Z</dcterms:modified>
</cp:coreProperties>
</file>