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719" r:id="rId3"/>
    <p:sldId id="717" r:id="rId4"/>
    <p:sldId id="718" r:id="rId5"/>
    <p:sldId id="720" r:id="rId6"/>
    <p:sldId id="721" r:id="rId7"/>
    <p:sldId id="722" r:id="rId8"/>
    <p:sldId id="723" r:id="rId9"/>
    <p:sldId id="724" r:id="rId10"/>
    <p:sldId id="725" r:id="rId11"/>
    <p:sldId id="726" r:id="rId12"/>
    <p:sldId id="728" r:id="rId13"/>
    <p:sldId id="729" r:id="rId14"/>
    <p:sldId id="730" r:id="rId15"/>
    <p:sldId id="731" r:id="rId16"/>
    <p:sldId id="732" r:id="rId17"/>
    <p:sldId id="656" r:id="rId18"/>
    <p:sldId id="682" r:id="rId19"/>
    <p:sldId id="657" r:id="rId20"/>
    <p:sldId id="658" r:id="rId21"/>
    <p:sldId id="661" r:id="rId22"/>
    <p:sldId id="666" r:id="rId23"/>
    <p:sldId id="714" r:id="rId24"/>
    <p:sldId id="668" r:id="rId25"/>
    <p:sldId id="669" r:id="rId26"/>
    <p:sldId id="716" r:id="rId27"/>
    <p:sldId id="575" r:id="rId2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0000"/>
    <a:srgbClr val="C0C0C0"/>
    <a:srgbClr val="A50021"/>
    <a:srgbClr val="808080"/>
    <a:srgbClr val="C4123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8" autoAdjust="0"/>
    <p:restoredTop sz="95672" autoAdjust="0"/>
  </p:normalViewPr>
  <p:slideViewPr>
    <p:cSldViewPr>
      <p:cViewPr varScale="1">
        <p:scale>
          <a:sx n="125" d="100"/>
          <a:sy n="125" d="100"/>
        </p:scale>
        <p:origin x="91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/>
            <a:t>Consistency Models</a:t>
          </a:r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/>
            <a:t>Data-centric</a:t>
          </a:r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/>
            <a:t>Client-centric</a:t>
          </a:r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1" dirty="0"/>
            <a:t>Client Consistency Guarantees</a:t>
          </a:r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Monotonic Reads</a:t>
          </a:r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/>
      <dgm:spPr/>
      <dgm:t>
        <a:bodyPr/>
        <a:lstStyle/>
        <a:p>
          <a:r>
            <a:rPr lang="en-US" sz="1400" b="1" dirty="0"/>
            <a:t>Monotonic Writes</a:t>
          </a:r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/>
      <dgm:spPr/>
      <dgm:t>
        <a:bodyPr/>
        <a:lstStyle/>
        <a:p>
          <a:r>
            <a:rPr lang="en-US" sz="1400" b="1" dirty="0"/>
            <a:t>Read Your Writes</a:t>
          </a:r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/>
      <dgm:spPr/>
      <dgm:t>
        <a:bodyPr/>
        <a:lstStyle/>
        <a:p>
          <a:r>
            <a:rPr lang="en-US" sz="1400" b="1" dirty="0"/>
            <a:t>Write Follow Reads</a:t>
          </a:r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</dgm:pt>
    <dgm:pt modelId="{9BB2A62F-B48D-4660-811A-7724EBCCD163}" type="pres">
      <dgm:prSet presAssocID="{87648758-DDA4-4C46-B67A-3ADF52126FE4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</dgm:pt>
    <dgm:pt modelId="{3D6356CE-CF8A-489D-8A99-4A39F5E13CE5}" type="pres">
      <dgm:prSet presAssocID="{8A9CFF30-92E9-4A1E-A335-D03C771A5904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0" presStyleCnt="1"/>
      <dgm:spPr/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0" presStyleCnt="1" custScaleX="171705"/>
      <dgm:spPr/>
    </dgm:pt>
    <dgm:pt modelId="{5953DA8D-489E-4B03-8B52-47548DC8A435}" type="pres">
      <dgm:prSet presAssocID="{2DF9427A-C2A6-4F2D-82D8-BEA671BBD0EA}" presName="hierChild3" presStyleCnt="0"/>
      <dgm:spPr/>
    </dgm:pt>
    <dgm:pt modelId="{CA46CE19-34AC-4547-BA06-830241F2EFBC}" type="pres">
      <dgm:prSet presAssocID="{C7EB832B-DD9C-41E9-BAFA-DF3704A3E080}" presName="Name19" presStyleLbl="parChTrans1D4" presStyleIdx="0" presStyleCnt="4"/>
      <dgm:spPr/>
    </dgm:pt>
    <dgm:pt modelId="{AE2DCD74-4C3F-4E2C-B4DF-DB8535D6D005}" type="pres">
      <dgm:prSet presAssocID="{61177387-95ED-46F9-A794-F6FCB2595926}" presName="Name21" presStyleCnt="0"/>
      <dgm:spPr/>
    </dgm:pt>
    <dgm:pt modelId="{27A1AEBF-33CB-44F5-AF81-F3C3317979AA}" type="pres">
      <dgm:prSet presAssocID="{61177387-95ED-46F9-A794-F6FCB2595926}" presName="level2Shape" presStyleLbl="node4" presStyleIdx="0" presStyleCnt="4" custScaleX="155356"/>
      <dgm:spPr/>
    </dgm:pt>
    <dgm:pt modelId="{9A946228-9A01-4FF1-9660-0213FB7C739A}" type="pres">
      <dgm:prSet presAssocID="{61177387-95ED-46F9-A794-F6FCB2595926}" presName="hierChild3" presStyleCnt="0"/>
      <dgm:spPr/>
    </dgm:pt>
    <dgm:pt modelId="{28BC78B6-0558-4502-B757-EDBF8892B451}" type="pres">
      <dgm:prSet presAssocID="{088A338F-0ADE-42B7-A05D-BBBA4F297145}" presName="Name19" presStyleLbl="parChTrans1D4" presStyleIdx="1" presStyleCnt="4"/>
      <dgm:spPr/>
    </dgm:pt>
    <dgm:pt modelId="{4C4A54DC-1A7D-48C0-9983-77AF0579B1FA}" type="pres">
      <dgm:prSet presAssocID="{8C9A05C7-F6A5-4E99-912B-789F0255CEC1}" presName="Name21" presStyleCnt="0"/>
      <dgm:spPr/>
    </dgm:pt>
    <dgm:pt modelId="{35DBED1D-0F1B-46B5-AC1E-E67B937B4572}" type="pres">
      <dgm:prSet presAssocID="{8C9A05C7-F6A5-4E99-912B-789F0255CEC1}" presName="level2Shape" presStyleLbl="node4" presStyleIdx="1" presStyleCnt="4" custScaleX="155356"/>
      <dgm:spPr/>
    </dgm:pt>
    <dgm:pt modelId="{EAC81D1B-B2FB-4FCA-994D-733C30C894DB}" type="pres">
      <dgm:prSet presAssocID="{8C9A05C7-F6A5-4E99-912B-789F0255CEC1}" presName="hierChild3" presStyleCnt="0"/>
      <dgm:spPr/>
    </dgm:pt>
    <dgm:pt modelId="{2C48C0EF-BE69-4355-99FF-FE3D1F85341F}" type="pres">
      <dgm:prSet presAssocID="{9B285643-558A-41EC-B642-3D0AB0D06B9A}" presName="Name19" presStyleLbl="parChTrans1D4" presStyleIdx="2" presStyleCnt="4"/>
      <dgm:spPr/>
    </dgm:pt>
    <dgm:pt modelId="{BDCD06FC-1446-4222-AEC1-0705391B5CC3}" type="pres">
      <dgm:prSet presAssocID="{391C8FD8-B0DD-46BA-8195-CB472D54CD59}" presName="Name21" presStyleCnt="0"/>
      <dgm:spPr/>
    </dgm:pt>
    <dgm:pt modelId="{1B4F9FBD-FC3D-43C1-AA3D-6E631DBA51AE}" type="pres">
      <dgm:prSet presAssocID="{391C8FD8-B0DD-46BA-8195-CB472D54CD59}" presName="level2Shape" presStyleLbl="node4" presStyleIdx="2" presStyleCnt="4" custScaleX="155356"/>
      <dgm:spPr/>
    </dgm:pt>
    <dgm:pt modelId="{B1D3BAA9-1AC3-4BC2-A62E-BC992D2CB1F3}" type="pres">
      <dgm:prSet presAssocID="{391C8FD8-B0DD-46BA-8195-CB472D54CD59}" presName="hierChild3" presStyleCnt="0"/>
      <dgm:spPr/>
    </dgm:pt>
    <dgm:pt modelId="{B3A09F1E-4DDA-4B4A-B61B-11B6F732237C}" type="pres">
      <dgm:prSet presAssocID="{0D60C523-A36C-4545-9666-7879884B1810}" presName="Name19" presStyleLbl="parChTrans1D4" presStyleIdx="3" presStyleCnt="4"/>
      <dgm:spPr/>
    </dgm:pt>
    <dgm:pt modelId="{1DC893A4-C209-4277-8D1D-1348FEA838AE}" type="pres">
      <dgm:prSet presAssocID="{CAEFD876-355B-4D25-879A-5DCCA5DB58BE}" presName="Name21" presStyleCnt="0"/>
      <dgm:spPr/>
    </dgm:pt>
    <dgm:pt modelId="{50C9CCBA-CCD0-4F3E-916A-8C7B2C06E58B}" type="pres">
      <dgm:prSet presAssocID="{CAEFD876-355B-4D25-879A-5DCCA5DB58BE}" presName="level2Shape" presStyleLbl="node4" presStyleIdx="3" presStyleCnt="4" custScaleX="155356"/>
      <dgm:spPr/>
    </dgm:pt>
    <dgm:pt modelId="{83F29743-C15F-4F43-ABFC-1CEBA907551B}" type="pres">
      <dgm:prSet presAssocID="{CAEFD876-355B-4D25-879A-5DCCA5DB58BE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E57F5A02-A1B1-4CDC-B147-451E869C7266}" type="presOf" srcId="{391C8FD8-B0DD-46BA-8195-CB472D54CD59}" destId="{1B4F9FBD-FC3D-43C1-AA3D-6E631DBA51AE}" srcOrd="0" destOrd="0" presId="urn:microsoft.com/office/officeart/2005/8/layout/hierarchy6"/>
    <dgm:cxn modelId="{F4A67602-EE39-4288-B263-4E913528AA09}" type="presOf" srcId="{C7EB832B-DD9C-41E9-BAFA-DF3704A3E080}" destId="{CA46CE19-34AC-4547-BA06-830241F2EFBC}" srcOrd="0" destOrd="0" presId="urn:microsoft.com/office/officeart/2005/8/layout/hierarchy6"/>
    <dgm:cxn modelId="{17ADDC04-7C90-48C1-9D97-7087C6CAD6BF}" type="presOf" srcId="{088A338F-0ADE-42B7-A05D-BBBA4F297145}" destId="{28BC78B6-0558-4502-B757-EDBF8892B451}" srcOrd="0" destOrd="0" presId="urn:microsoft.com/office/officeart/2005/8/layout/hierarchy6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7818AE1B-5B77-4FA7-9958-2A1300893B95}" type="presOf" srcId="{927F4FF5-FFAD-4A5B-81C2-E96FB5D32072}" destId="{CE944FEA-3CDE-4531-AF81-2A8573E4ABC4}" srcOrd="0" destOrd="0" presId="urn:microsoft.com/office/officeart/2005/8/layout/hierarchy6"/>
    <dgm:cxn modelId="{220B4627-84E8-4409-98C1-7512A9C11A2C}" type="presOf" srcId="{F2625492-FA4D-41F9-A9A5-53802914F5A3}" destId="{9A684018-8B53-4434-A1EF-9EE37405D995}" srcOrd="0" destOrd="0" presId="urn:microsoft.com/office/officeart/2005/8/layout/hierarchy6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1F67DF47-ECA5-4260-B382-A9A65A839553}" type="presOf" srcId="{F9ABE344-681E-4535-8A25-4C84F23CF998}" destId="{054CA2AF-9489-4889-B3F1-E4CC07C803E1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D6137C54-A334-46BB-94A2-47E5D5DD9631}" type="presOf" srcId="{E1D5BAB9-1722-4DA9-8DB5-FD87F4BA0CD0}" destId="{5C90082F-6F01-4698-B5FD-27C3F78EA7C9}" srcOrd="0" destOrd="0" presId="urn:microsoft.com/office/officeart/2005/8/layout/hierarchy6"/>
    <dgm:cxn modelId="{5927B257-68C5-4F09-BA7A-86667C3E95FA}" type="presOf" srcId="{87648758-DDA4-4C46-B67A-3ADF52126FE4}" destId="{3F7BD4C7-E46F-4323-9C1A-8C33739CAC9B}" srcOrd="0" destOrd="0" presId="urn:microsoft.com/office/officeart/2005/8/layout/hierarchy6"/>
    <dgm:cxn modelId="{02B779A0-0716-4269-AF98-69F7A6B845A5}" type="presOf" srcId="{9B285643-558A-41EC-B642-3D0AB0D06B9A}" destId="{2C48C0EF-BE69-4355-99FF-FE3D1F85341F}" srcOrd="0" destOrd="0" presId="urn:microsoft.com/office/officeart/2005/8/layout/hierarchy6"/>
    <dgm:cxn modelId="{EB0F07A4-94F6-43EE-A577-03EF48AF05AE}" type="presOf" srcId="{8A9CFF30-92E9-4A1E-A335-D03C771A5904}" destId="{90B896FE-C43B-4227-A4A4-4EF6E4ED88DB}" srcOrd="0" destOrd="0" presId="urn:microsoft.com/office/officeart/2005/8/layout/hierarchy6"/>
    <dgm:cxn modelId="{B9A23DBD-0301-4E99-B8E1-7A59E897FEDE}" srcId="{8A9CFF30-92E9-4A1E-A335-D03C771A5904}" destId="{2DF9427A-C2A6-4F2D-82D8-BEA671BBD0EA}" srcOrd="0" destOrd="0" parTransId="{F2625492-FA4D-41F9-A9A5-53802914F5A3}" sibTransId="{C93FF8F4-7CFD-473A-B05A-503D06369D95}"/>
    <dgm:cxn modelId="{19976CBD-66AE-43E5-B46C-EEAD657EE6D1}" type="presOf" srcId="{2DF9427A-C2A6-4F2D-82D8-BEA671BBD0EA}" destId="{5C389ABA-E21B-4F87-8EF6-80DB5B6EDC3C}" srcOrd="0" destOrd="0" presId="urn:microsoft.com/office/officeart/2005/8/layout/hierarchy6"/>
    <dgm:cxn modelId="{B82A1CBE-FD78-4ED8-A2E2-E7FB2F3034FE}" type="presOf" srcId="{61177387-95ED-46F9-A794-F6FCB2595926}" destId="{27A1AEBF-33CB-44F5-AF81-F3C3317979AA}" srcOrd="0" destOrd="0" presId="urn:microsoft.com/office/officeart/2005/8/layout/hierarchy6"/>
    <dgm:cxn modelId="{35A35FC7-8787-411A-AD7E-DDA2C37686E7}" type="presOf" srcId="{CAEFD876-355B-4D25-879A-5DCCA5DB58BE}" destId="{50C9CCBA-CCD0-4F3E-916A-8C7B2C06E58B}" srcOrd="0" destOrd="0" presId="urn:microsoft.com/office/officeart/2005/8/layout/hierarchy6"/>
    <dgm:cxn modelId="{F9BEACE1-EC0B-40D3-98F4-45498425C6A6}" type="presOf" srcId="{8C9A05C7-F6A5-4E99-912B-789F0255CEC1}" destId="{35DBED1D-0F1B-46B5-AC1E-E67B937B4572}" srcOrd="0" destOrd="0" presId="urn:microsoft.com/office/officeart/2005/8/layout/hierarchy6"/>
    <dgm:cxn modelId="{64F1DEE2-4AC2-42AF-879F-4F104B210390}" type="presOf" srcId="{146FA7C0-DF8B-4C6F-9E2B-2203CC52B815}" destId="{304A5C93-92D3-4855-95E3-9BB61EC17E22}" srcOrd="0" destOrd="0" presId="urn:microsoft.com/office/officeart/2005/8/layout/hierarchy6"/>
    <dgm:cxn modelId="{DA7D00E4-4C0A-4A51-B63E-3B02E0F163D3}" type="presOf" srcId="{0D60C523-A36C-4545-9666-7879884B1810}" destId="{B3A09F1E-4DDA-4B4A-B61B-11B6F732237C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29EE72FC-6E5B-4071-999F-F536C02CFCA9}" type="presParOf" srcId="{304A5C93-92D3-4855-95E3-9BB61EC17E22}" destId="{23F63988-28F5-4D7B-9EDB-73C41FDA5EF8}" srcOrd="0" destOrd="0" presId="urn:microsoft.com/office/officeart/2005/8/layout/hierarchy6"/>
    <dgm:cxn modelId="{D0A7013F-3EE6-4F9B-8B19-5544E10C3CDA}" type="presParOf" srcId="{23F63988-28F5-4D7B-9EDB-73C41FDA5EF8}" destId="{42239927-D3F6-4898-BCEC-C5883EDCAB31}" srcOrd="0" destOrd="0" presId="urn:microsoft.com/office/officeart/2005/8/layout/hierarchy6"/>
    <dgm:cxn modelId="{A1A87559-7C93-4657-95BE-212C0B603648}" type="presParOf" srcId="{42239927-D3F6-4898-BCEC-C5883EDCAB31}" destId="{22F2432B-2E0D-4AEC-949A-3E55EA0307F5}" srcOrd="0" destOrd="0" presId="urn:microsoft.com/office/officeart/2005/8/layout/hierarchy6"/>
    <dgm:cxn modelId="{347277DC-B009-4BE4-99D8-8834A4646817}" type="presParOf" srcId="{22F2432B-2E0D-4AEC-949A-3E55EA0307F5}" destId="{5C90082F-6F01-4698-B5FD-27C3F78EA7C9}" srcOrd="0" destOrd="0" presId="urn:microsoft.com/office/officeart/2005/8/layout/hierarchy6"/>
    <dgm:cxn modelId="{23B9872C-BD33-4BF2-84D1-729A8F2A3C12}" type="presParOf" srcId="{22F2432B-2E0D-4AEC-949A-3E55EA0307F5}" destId="{75331921-7FB6-4C64-BCB0-BDAD8203993C}" srcOrd="1" destOrd="0" presId="urn:microsoft.com/office/officeart/2005/8/layout/hierarchy6"/>
    <dgm:cxn modelId="{C6062DBB-2ADF-45A6-B31F-6A31FA7A0E8C}" type="presParOf" srcId="{75331921-7FB6-4C64-BCB0-BDAD8203993C}" destId="{CE944FEA-3CDE-4531-AF81-2A8573E4ABC4}" srcOrd="0" destOrd="0" presId="urn:microsoft.com/office/officeart/2005/8/layout/hierarchy6"/>
    <dgm:cxn modelId="{E545DA78-5DE9-4515-9251-43ADFAFE6D11}" type="presParOf" srcId="{75331921-7FB6-4C64-BCB0-BDAD8203993C}" destId="{0A76B77F-58A9-4DA9-9B3F-773A8A984E3E}" srcOrd="1" destOrd="0" presId="urn:microsoft.com/office/officeart/2005/8/layout/hierarchy6"/>
    <dgm:cxn modelId="{C0008777-D5F9-4F34-8FF4-34C9DF226DAE}" type="presParOf" srcId="{0A76B77F-58A9-4DA9-9B3F-773A8A984E3E}" destId="{3F7BD4C7-E46F-4323-9C1A-8C33739CAC9B}" srcOrd="0" destOrd="0" presId="urn:microsoft.com/office/officeart/2005/8/layout/hierarchy6"/>
    <dgm:cxn modelId="{1097947F-13E2-434B-8B34-914A2C6E4985}" type="presParOf" srcId="{0A76B77F-58A9-4DA9-9B3F-773A8A984E3E}" destId="{9BB2A62F-B48D-4660-811A-7724EBCCD163}" srcOrd="1" destOrd="0" presId="urn:microsoft.com/office/officeart/2005/8/layout/hierarchy6"/>
    <dgm:cxn modelId="{044F4944-3231-4258-8BD3-1FE230195BE3}" type="presParOf" srcId="{75331921-7FB6-4C64-BCB0-BDAD8203993C}" destId="{054CA2AF-9489-4889-B3F1-E4CC07C803E1}" srcOrd="2" destOrd="0" presId="urn:microsoft.com/office/officeart/2005/8/layout/hierarchy6"/>
    <dgm:cxn modelId="{7B923375-ACB4-4933-B963-B16FCC43443C}" type="presParOf" srcId="{75331921-7FB6-4C64-BCB0-BDAD8203993C}" destId="{346AF084-DA03-4849-AD9D-21E4843FD9ED}" srcOrd="3" destOrd="0" presId="urn:microsoft.com/office/officeart/2005/8/layout/hierarchy6"/>
    <dgm:cxn modelId="{034E326F-FDD5-4808-90EB-4C4C374D06BE}" type="presParOf" srcId="{346AF084-DA03-4849-AD9D-21E4843FD9ED}" destId="{90B896FE-C43B-4227-A4A4-4EF6E4ED88DB}" srcOrd="0" destOrd="0" presId="urn:microsoft.com/office/officeart/2005/8/layout/hierarchy6"/>
    <dgm:cxn modelId="{62CC2616-558F-4135-80D7-720F2CBD5F3F}" type="presParOf" srcId="{346AF084-DA03-4849-AD9D-21E4843FD9ED}" destId="{3D6356CE-CF8A-489D-8A99-4A39F5E13CE5}" srcOrd="1" destOrd="0" presId="urn:microsoft.com/office/officeart/2005/8/layout/hierarchy6"/>
    <dgm:cxn modelId="{EBB0A756-FF6E-4700-B6A9-4B73C9C14F0D}" type="presParOf" srcId="{3D6356CE-CF8A-489D-8A99-4A39F5E13CE5}" destId="{9A684018-8B53-4434-A1EF-9EE37405D995}" srcOrd="0" destOrd="0" presId="urn:microsoft.com/office/officeart/2005/8/layout/hierarchy6"/>
    <dgm:cxn modelId="{4E7CE1E6-FA4B-4CC1-8190-BF54FCB2509E}" type="presParOf" srcId="{3D6356CE-CF8A-489D-8A99-4A39F5E13CE5}" destId="{F3F7A443-0809-4A97-A516-18EBC82EEFAC}" srcOrd="1" destOrd="0" presId="urn:microsoft.com/office/officeart/2005/8/layout/hierarchy6"/>
    <dgm:cxn modelId="{C957B842-4945-4F7A-B78E-740E3CBF78C4}" type="presParOf" srcId="{F3F7A443-0809-4A97-A516-18EBC82EEFAC}" destId="{5C389ABA-E21B-4F87-8EF6-80DB5B6EDC3C}" srcOrd="0" destOrd="0" presId="urn:microsoft.com/office/officeart/2005/8/layout/hierarchy6"/>
    <dgm:cxn modelId="{603151F3-6E86-4550-B52D-8F4526C8BE90}" type="presParOf" srcId="{F3F7A443-0809-4A97-A516-18EBC82EEFAC}" destId="{5953DA8D-489E-4B03-8B52-47548DC8A435}" srcOrd="1" destOrd="0" presId="urn:microsoft.com/office/officeart/2005/8/layout/hierarchy6"/>
    <dgm:cxn modelId="{48915AAA-B3A9-42FD-BCB2-F7D86A55D184}" type="presParOf" srcId="{5953DA8D-489E-4B03-8B52-47548DC8A435}" destId="{CA46CE19-34AC-4547-BA06-830241F2EFBC}" srcOrd="0" destOrd="0" presId="urn:microsoft.com/office/officeart/2005/8/layout/hierarchy6"/>
    <dgm:cxn modelId="{FFF6CCC2-DC51-4FA8-AB9E-04396983058A}" type="presParOf" srcId="{5953DA8D-489E-4B03-8B52-47548DC8A435}" destId="{AE2DCD74-4C3F-4E2C-B4DF-DB8535D6D005}" srcOrd="1" destOrd="0" presId="urn:microsoft.com/office/officeart/2005/8/layout/hierarchy6"/>
    <dgm:cxn modelId="{6AEE4CA0-1658-4B52-9549-7637BC9EEC39}" type="presParOf" srcId="{AE2DCD74-4C3F-4E2C-B4DF-DB8535D6D005}" destId="{27A1AEBF-33CB-44F5-AF81-F3C3317979AA}" srcOrd="0" destOrd="0" presId="urn:microsoft.com/office/officeart/2005/8/layout/hierarchy6"/>
    <dgm:cxn modelId="{1876FC82-6027-46F6-9A35-86E7989AAFC0}" type="presParOf" srcId="{AE2DCD74-4C3F-4E2C-B4DF-DB8535D6D005}" destId="{9A946228-9A01-4FF1-9660-0213FB7C739A}" srcOrd="1" destOrd="0" presId="urn:microsoft.com/office/officeart/2005/8/layout/hierarchy6"/>
    <dgm:cxn modelId="{E17CB91F-7A1F-4767-8A0F-4671A7E756E0}" type="presParOf" srcId="{5953DA8D-489E-4B03-8B52-47548DC8A435}" destId="{28BC78B6-0558-4502-B757-EDBF8892B451}" srcOrd="2" destOrd="0" presId="urn:microsoft.com/office/officeart/2005/8/layout/hierarchy6"/>
    <dgm:cxn modelId="{2F77681F-9317-49AC-9AF8-EAC25F8ABAF8}" type="presParOf" srcId="{5953DA8D-489E-4B03-8B52-47548DC8A435}" destId="{4C4A54DC-1A7D-48C0-9983-77AF0579B1FA}" srcOrd="3" destOrd="0" presId="urn:microsoft.com/office/officeart/2005/8/layout/hierarchy6"/>
    <dgm:cxn modelId="{FF3B8737-424F-48B2-A8B3-88E7DC270200}" type="presParOf" srcId="{4C4A54DC-1A7D-48C0-9983-77AF0579B1FA}" destId="{35DBED1D-0F1B-46B5-AC1E-E67B937B4572}" srcOrd="0" destOrd="0" presId="urn:microsoft.com/office/officeart/2005/8/layout/hierarchy6"/>
    <dgm:cxn modelId="{AF2EAFF3-26EE-43D8-8023-4FB813868BAB}" type="presParOf" srcId="{4C4A54DC-1A7D-48C0-9983-77AF0579B1FA}" destId="{EAC81D1B-B2FB-4FCA-994D-733C30C894DB}" srcOrd="1" destOrd="0" presId="urn:microsoft.com/office/officeart/2005/8/layout/hierarchy6"/>
    <dgm:cxn modelId="{6CCDD827-3076-417C-8E83-B1D75D849CD1}" type="presParOf" srcId="{5953DA8D-489E-4B03-8B52-47548DC8A435}" destId="{2C48C0EF-BE69-4355-99FF-FE3D1F85341F}" srcOrd="4" destOrd="0" presId="urn:microsoft.com/office/officeart/2005/8/layout/hierarchy6"/>
    <dgm:cxn modelId="{7D75B3DB-020E-4F50-B2E5-9C54B8488939}" type="presParOf" srcId="{5953DA8D-489E-4B03-8B52-47548DC8A435}" destId="{BDCD06FC-1446-4222-AEC1-0705391B5CC3}" srcOrd="5" destOrd="0" presId="urn:microsoft.com/office/officeart/2005/8/layout/hierarchy6"/>
    <dgm:cxn modelId="{6B4D8DA0-3F57-4E5A-9872-89E1D1830910}" type="presParOf" srcId="{BDCD06FC-1446-4222-AEC1-0705391B5CC3}" destId="{1B4F9FBD-FC3D-43C1-AA3D-6E631DBA51AE}" srcOrd="0" destOrd="0" presId="urn:microsoft.com/office/officeart/2005/8/layout/hierarchy6"/>
    <dgm:cxn modelId="{F8B8061B-807A-4885-ABEF-846665667F45}" type="presParOf" srcId="{BDCD06FC-1446-4222-AEC1-0705391B5CC3}" destId="{B1D3BAA9-1AC3-4BC2-A62E-BC992D2CB1F3}" srcOrd="1" destOrd="0" presId="urn:microsoft.com/office/officeart/2005/8/layout/hierarchy6"/>
    <dgm:cxn modelId="{3685814C-B651-49EB-B54A-0BCAFEF8C1F9}" type="presParOf" srcId="{5953DA8D-489E-4B03-8B52-47548DC8A435}" destId="{B3A09F1E-4DDA-4B4A-B61B-11B6F732237C}" srcOrd="6" destOrd="0" presId="urn:microsoft.com/office/officeart/2005/8/layout/hierarchy6"/>
    <dgm:cxn modelId="{97A48DD5-8B77-4222-9012-E23AD9CF341E}" type="presParOf" srcId="{5953DA8D-489E-4B03-8B52-47548DC8A435}" destId="{1DC893A4-C209-4277-8D1D-1348FEA838AE}" srcOrd="7" destOrd="0" presId="urn:microsoft.com/office/officeart/2005/8/layout/hierarchy6"/>
    <dgm:cxn modelId="{086B6FF2-2476-4490-AA44-2E55FD27E94E}" type="presParOf" srcId="{1DC893A4-C209-4277-8D1D-1348FEA838AE}" destId="{50C9CCBA-CCD0-4F3E-916A-8C7B2C06E58B}" srcOrd="0" destOrd="0" presId="urn:microsoft.com/office/officeart/2005/8/layout/hierarchy6"/>
    <dgm:cxn modelId="{923C93CC-D00F-42B2-A1A1-2B1847CD5E49}" type="presParOf" srcId="{1DC893A4-C209-4277-8D1D-1348FEA838AE}" destId="{83F29743-C15F-4F43-ABFC-1CEBA907551B}" srcOrd="1" destOrd="0" presId="urn:microsoft.com/office/officeart/2005/8/layout/hierarchy6"/>
    <dgm:cxn modelId="{326F8012-6B94-4197-8721-982FAA1A742A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/>
            <a:t>Consistency Models</a:t>
          </a:r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/>
            <a:t>Data-centric</a:t>
          </a:r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/>
            <a:t>Client-centric</a:t>
          </a:r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1" dirty="0"/>
            <a:t>Client Consistency Guarantees</a:t>
          </a:r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Monotonic Reads</a:t>
          </a:r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Monotonic Writes</a:t>
          </a:r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/>
      <dgm:spPr/>
      <dgm:t>
        <a:bodyPr/>
        <a:lstStyle/>
        <a:p>
          <a:r>
            <a:rPr lang="en-US" sz="1400" b="1" dirty="0"/>
            <a:t>Read Your Writes</a:t>
          </a:r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/>
      <dgm:spPr/>
      <dgm:t>
        <a:bodyPr/>
        <a:lstStyle/>
        <a:p>
          <a:r>
            <a:rPr lang="en-US" sz="1400" b="1" dirty="0"/>
            <a:t>Write Follow Reads</a:t>
          </a:r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</dgm:pt>
    <dgm:pt modelId="{9BB2A62F-B48D-4660-811A-7724EBCCD163}" type="pres">
      <dgm:prSet presAssocID="{87648758-DDA4-4C46-B67A-3ADF52126FE4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</dgm:pt>
    <dgm:pt modelId="{3D6356CE-CF8A-489D-8A99-4A39F5E13CE5}" type="pres">
      <dgm:prSet presAssocID="{8A9CFF30-92E9-4A1E-A335-D03C771A5904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0" presStyleCnt="1"/>
      <dgm:spPr/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0" presStyleCnt="1" custScaleX="171705"/>
      <dgm:spPr/>
    </dgm:pt>
    <dgm:pt modelId="{5953DA8D-489E-4B03-8B52-47548DC8A435}" type="pres">
      <dgm:prSet presAssocID="{2DF9427A-C2A6-4F2D-82D8-BEA671BBD0EA}" presName="hierChild3" presStyleCnt="0"/>
      <dgm:spPr/>
    </dgm:pt>
    <dgm:pt modelId="{CA46CE19-34AC-4547-BA06-830241F2EFBC}" type="pres">
      <dgm:prSet presAssocID="{C7EB832B-DD9C-41E9-BAFA-DF3704A3E080}" presName="Name19" presStyleLbl="parChTrans1D4" presStyleIdx="0" presStyleCnt="4"/>
      <dgm:spPr/>
    </dgm:pt>
    <dgm:pt modelId="{AE2DCD74-4C3F-4E2C-B4DF-DB8535D6D005}" type="pres">
      <dgm:prSet presAssocID="{61177387-95ED-46F9-A794-F6FCB2595926}" presName="Name21" presStyleCnt="0"/>
      <dgm:spPr/>
    </dgm:pt>
    <dgm:pt modelId="{27A1AEBF-33CB-44F5-AF81-F3C3317979AA}" type="pres">
      <dgm:prSet presAssocID="{61177387-95ED-46F9-A794-F6FCB2595926}" presName="level2Shape" presStyleLbl="node4" presStyleIdx="0" presStyleCnt="4" custScaleX="155356"/>
      <dgm:spPr/>
    </dgm:pt>
    <dgm:pt modelId="{9A946228-9A01-4FF1-9660-0213FB7C739A}" type="pres">
      <dgm:prSet presAssocID="{61177387-95ED-46F9-A794-F6FCB2595926}" presName="hierChild3" presStyleCnt="0"/>
      <dgm:spPr/>
    </dgm:pt>
    <dgm:pt modelId="{28BC78B6-0558-4502-B757-EDBF8892B451}" type="pres">
      <dgm:prSet presAssocID="{088A338F-0ADE-42B7-A05D-BBBA4F297145}" presName="Name19" presStyleLbl="parChTrans1D4" presStyleIdx="1" presStyleCnt="4"/>
      <dgm:spPr/>
    </dgm:pt>
    <dgm:pt modelId="{4C4A54DC-1A7D-48C0-9983-77AF0579B1FA}" type="pres">
      <dgm:prSet presAssocID="{8C9A05C7-F6A5-4E99-912B-789F0255CEC1}" presName="Name21" presStyleCnt="0"/>
      <dgm:spPr/>
    </dgm:pt>
    <dgm:pt modelId="{35DBED1D-0F1B-46B5-AC1E-E67B937B4572}" type="pres">
      <dgm:prSet presAssocID="{8C9A05C7-F6A5-4E99-912B-789F0255CEC1}" presName="level2Shape" presStyleLbl="node4" presStyleIdx="1" presStyleCnt="4" custScaleX="155356"/>
      <dgm:spPr/>
    </dgm:pt>
    <dgm:pt modelId="{EAC81D1B-B2FB-4FCA-994D-733C30C894DB}" type="pres">
      <dgm:prSet presAssocID="{8C9A05C7-F6A5-4E99-912B-789F0255CEC1}" presName="hierChild3" presStyleCnt="0"/>
      <dgm:spPr/>
    </dgm:pt>
    <dgm:pt modelId="{2C48C0EF-BE69-4355-99FF-FE3D1F85341F}" type="pres">
      <dgm:prSet presAssocID="{9B285643-558A-41EC-B642-3D0AB0D06B9A}" presName="Name19" presStyleLbl="parChTrans1D4" presStyleIdx="2" presStyleCnt="4"/>
      <dgm:spPr/>
    </dgm:pt>
    <dgm:pt modelId="{BDCD06FC-1446-4222-AEC1-0705391B5CC3}" type="pres">
      <dgm:prSet presAssocID="{391C8FD8-B0DD-46BA-8195-CB472D54CD59}" presName="Name21" presStyleCnt="0"/>
      <dgm:spPr/>
    </dgm:pt>
    <dgm:pt modelId="{1B4F9FBD-FC3D-43C1-AA3D-6E631DBA51AE}" type="pres">
      <dgm:prSet presAssocID="{391C8FD8-B0DD-46BA-8195-CB472D54CD59}" presName="level2Shape" presStyleLbl="node4" presStyleIdx="2" presStyleCnt="4" custScaleX="155356"/>
      <dgm:spPr/>
    </dgm:pt>
    <dgm:pt modelId="{B1D3BAA9-1AC3-4BC2-A62E-BC992D2CB1F3}" type="pres">
      <dgm:prSet presAssocID="{391C8FD8-B0DD-46BA-8195-CB472D54CD59}" presName="hierChild3" presStyleCnt="0"/>
      <dgm:spPr/>
    </dgm:pt>
    <dgm:pt modelId="{B3A09F1E-4DDA-4B4A-B61B-11B6F732237C}" type="pres">
      <dgm:prSet presAssocID="{0D60C523-A36C-4545-9666-7879884B1810}" presName="Name19" presStyleLbl="parChTrans1D4" presStyleIdx="3" presStyleCnt="4"/>
      <dgm:spPr/>
    </dgm:pt>
    <dgm:pt modelId="{1DC893A4-C209-4277-8D1D-1348FEA838AE}" type="pres">
      <dgm:prSet presAssocID="{CAEFD876-355B-4D25-879A-5DCCA5DB58BE}" presName="Name21" presStyleCnt="0"/>
      <dgm:spPr/>
    </dgm:pt>
    <dgm:pt modelId="{50C9CCBA-CCD0-4F3E-916A-8C7B2C06E58B}" type="pres">
      <dgm:prSet presAssocID="{CAEFD876-355B-4D25-879A-5DCCA5DB58BE}" presName="level2Shape" presStyleLbl="node4" presStyleIdx="3" presStyleCnt="4" custScaleX="155356"/>
      <dgm:spPr/>
    </dgm:pt>
    <dgm:pt modelId="{83F29743-C15F-4F43-ABFC-1CEBA907551B}" type="pres">
      <dgm:prSet presAssocID="{CAEFD876-355B-4D25-879A-5DCCA5DB58BE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7409AB05-D8CD-4757-B15E-D8A8F9FCD718}" type="presOf" srcId="{87648758-DDA4-4C46-B67A-3ADF52126FE4}" destId="{3F7BD4C7-E46F-4323-9C1A-8C33739CAC9B}" srcOrd="0" destOrd="0" presId="urn:microsoft.com/office/officeart/2005/8/layout/hierarchy6"/>
    <dgm:cxn modelId="{2E282B08-9A59-46A2-98D4-02ADD177FA79}" type="presOf" srcId="{F9ABE344-681E-4535-8A25-4C84F23CF998}" destId="{054CA2AF-9489-4889-B3F1-E4CC07C803E1}" srcOrd="0" destOrd="0" presId="urn:microsoft.com/office/officeart/2005/8/layout/hierarchy6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692C9811-B152-4B20-AC34-37B162F7C405}" type="presOf" srcId="{927F4FF5-FFAD-4A5B-81C2-E96FB5D32072}" destId="{CE944FEA-3CDE-4531-AF81-2A8573E4ABC4}" srcOrd="0" destOrd="0" presId="urn:microsoft.com/office/officeart/2005/8/layout/hierarchy6"/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887DF12E-533F-4AD4-B7FF-EDD2426CF042}" type="presOf" srcId="{61177387-95ED-46F9-A794-F6FCB2595926}" destId="{27A1AEBF-33CB-44F5-AF81-F3C3317979AA}" srcOrd="0" destOrd="0" presId="urn:microsoft.com/office/officeart/2005/8/layout/hierarchy6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8AEA8151-4056-4EBE-961C-005FE08EA200}" type="presOf" srcId="{0D60C523-A36C-4545-9666-7879884B1810}" destId="{B3A09F1E-4DDA-4B4A-B61B-11B6F732237C}" srcOrd="0" destOrd="0" presId="urn:microsoft.com/office/officeart/2005/8/layout/hierarchy6"/>
    <dgm:cxn modelId="{44532969-C294-4095-B5A0-F3ADF122381D}" type="presOf" srcId="{C7EB832B-DD9C-41E9-BAFA-DF3704A3E080}" destId="{CA46CE19-34AC-4547-BA06-830241F2EFBC}" srcOrd="0" destOrd="0" presId="urn:microsoft.com/office/officeart/2005/8/layout/hierarchy6"/>
    <dgm:cxn modelId="{2BC36D6B-4DFB-4274-96BF-9960161D6C6D}" type="presOf" srcId="{9B285643-558A-41EC-B642-3D0AB0D06B9A}" destId="{2C48C0EF-BE69-4355-99FF-FE3D1F85341F}" srcOrd="0" destOrd="0" presId="urn:microsoft.com/office/officeart/2005/8/layout/hierarchy6"/>
    <dgm:cxn modelId="{C30A7F6B-C802-4ED7-B2DA-67F166D5C408}" type="presOf" srcId="{8C9A05C7-F6A5-4E99-912B-789F0255CEC1}" destId="{35DBED1D-0F1B-46B5-AC1E-E67B937B4572}" srcOrd="0" destOrd="0" presId="urn:microsoft.com/office/officeart/2005/8/layout/hierarchy6"/>
    <dgm:cxn modelId="{049B9671-5CDB-46C3-8594-983E3E447C57}" type="presOf" srcId="{E1D5BAB9-1722-4DA9-8DB5-FD87F4BA0CD0}" destId="{5C90082F-6F01-4698-B5FD-27C3F78EA7C9}" srcOrd="0" destOrd="0" presId="urn:microsoft.com/office/officeart/2005/8/layout/hierarchy6"/>
    <dgm:cxn modelId="{B8961775-CC74-4403-B110-C356BDD5565F}" type="presOf" srcId="{2DF9427A-C2A6-4F2D-82D8-BEA671BBD0EA}" destId="{5C389ABA-E21B-4F87-8EF6-80DB5B6EDC3C}" srcOrd="0" destOrd="0" presId="urn:microsoft.com/office/officeart/2005/8/layout/hierarchy6"/>
    <dgm:cxn modelId="{CF56917C-A91E-4F80-99E0-6CF89619841F}" type="presOf" srcId="{F2625492-FA4D-41F9-A9A5-53802914F5A3}" destId="{9A684018-8B53-4434-A1EF-9EE37405D995}" srcOrd="0" destOrd="0" presId="urn:microsoft.com/office/officeart/2005/8/layout/hierarchy6"/>
    <dgm:cxn modelId="{151F017E-2A2A-45A1-8543-58F078CF50E5}" type="presOf" srcId="{391C8FD8-B0DD-46BA-8195-CB472D54CD59}" destId="{1B4F9FBD-FC3D-43C1-AA3D-6E631DBA51AE}" srcOrd="0" destOrd="0" presId="urn:microsoft.com/office/officeart/2005/8/layout/hierarchy6"/>
    <dgm:cxn modelId="{F301127F-A2B3-46B8-B2DB-A53AAA2F2CFD}" type="presOf" srcId="{CAEFD876-355B-4D25-879A-5DCCA5DB58BE}" destId="{50C9CCBA-CCD0-4F3E-916A-8C7B2C06E58B}" srcOrd="0" destOrd="0" presId="urn:microsoft.com/office/officeart/2005/8/layout/hierarchy6"/>
    <dgm:cxn modelId="{F86D1D92-9E41-44FD-9BB8-BC6D5A4D1C6B}" type="presOf" srcId="{8A9CFF30-92E9-4A1E-A335-D03C771A5904}" destId="{90B896FE-C43B-4227-A4A4-4EF6E4ED88DB}" srcOrd="0" destOrd="0" presId="urn:microsoft.com/office/officeart/2005/8/layout/hierarchy6"/>
    <dgm:cxn modelId="{9B54E7BB-27A4-43F4-A5EE-C54A0E1C11B7}" type="presOf" srcId="{146FA7C0-DF8B-4C6F-9E2B-2203CC52B815}" destId="{304A5C93-92D3-4855-95E3-9BB61EC17E22}" srcOrd="0" destOrd="0" presId="urn:microsoft.com/office/officeart/2005/8/layout/hierarchy6"/>
    <dgm:cxn modelId="{B9A23DBD-0301-4E99-B8E1-7A59E897FEDE}" srcId="{8A9CFF30-92E9-4A1E-A335-D03C771A5904}" destId="{2DF9427A-C2A6-4F2D-82D8-BEA671BBD0EA}" srcOrd="0" destOrd="0" parTransId="{F2625492-FA4D-41F9-A9A5-53802914F5A3}" sibTransId="{C93FF8F4-7CFD-473A-B05A-503D06369D95}"/>
    <dgm:cxn modelId="{30C3DCCC-E42E-4CFA-9408-CA8E7662667E}" type="presOf" srcId="{088A338F-0ADE-42B7-A05D-BBBA4F297145}" destId="{28BC78B6-0558-4502-B757-EDBF8892B451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D2164D82-2917-4539-87EB-9EE66E694C4C}" type="presParOf" srcId="{304A5C93-92D3-4855-95E3-9BB61EC17E22}" destId="{23F63988-28F5-4D7B-9EDB-73C41FDA5EF8}" srcOrd="0" destOrd="0" presId="urn:microsoft.com/office/officeart/2005/8/layout/hierarchy6"/>
    <dgm:cxn modelId="{FA57BDC1-349C-4760-9A1A-CCD823A5FA17}" type="presParOf" srcId="{23F63988-28F5-4D7B-9EDB-73C41FDA5EF8}" destId="{42239927-D3F6-4898-BCEC-C5883EDCAB31}" srcOrd="0" destOrd="0" presId="urn:microsoft.com/office/officeart/2005/8/layout/hierarchy6"/>
    <dgm:cxn modelId="{EA2FB672-04B8-483A-8B77-DE193B36DD56}" type="presParOf" srcId="{42239927-D3F6-4898-BCEC-C5883EDCAB31}" destId="{22F2432B-2E0D-4AEC-949A-3E55EA0307F5}" srcOrd="0" destOrd="0" presId="urn:microsoft.com/office/officeart/2005/8/layout/hierarchy6"/>
    <dgm:cxn modelId="{217AF62A-FEC9-4E2E-B9C8-8F7D5BBA7925}" type="presParOf" srcId="{22F2432B-2E0D-4AEC-949A-3E55EA0307F5}" destId="{5C90082F-6F01-4698-B5FD-27C3F78EA7C9}" srcOrd="0" destOrd="0" presId="urn:microsoft.com/office/officeart/2005/8/layout/hierarchy6"/>
    <dgm:cxn modelId="{FDCBCDDE-8F94-4682-8CED-06A51B1AB30E}" type="presParOf" srcId="{22F2432B-2E0D-4AEC-949A-3E55EA0307F5}" destId="{75331921-7FB6-4C64-BCB0-BDAD8203993C}" srcOrd="1" destOrd="0" presId="urn:microsoft.com/office/officeart/2005/8/layout/hierarchy6"/>
    <dgm:cxn modelId="{507894D2-BF84-4610-BE6F-A3DFE5055EC1}" type="presParOf" srcId="{75331921-7FB6-4C64-BCB0-BDAD8203993C}" destId="{CE944FEA-3CDE-4531-AF81-2A8573E4ABC4}" srcOrd="0" destOrd="0" presId="urn:microsoft.com/office/officeart/2005/8/layout/hierarchy6"/>
    <dgm:cxn modelId="{ABB73F6F-CD86-478C-A7CB-592E8081921E}" type="presParOf" srcId="{75331921-7FB6-4C64-BCB0-BDAD8203993C}" destId="{0A76B77F-58A9-4DA9-9B3F-773A8A984E3E}" srcOrd="1" destOrd="0" presId="urn:microsoft.com/office/officeart/2005/8/layout/hierarchy6"/>
    <dgm:cxn modelId="{C47FB27F-A3B8-44E5-BEF1-7E20214C9037}" type="presParOf" srcId="{0A76B77F-58A9-4DA9-9B3F-773A8A984E3E}" destId="{3F7BD4C7-E46F-4323-9C1A-8C33739CAC9B}" srcOrd="0" destOrd="0" presId="urn:microsoft.com/office/officeart/2005/8/layout/hierarchy6"/>
    <dgm:cxn modelId="{96BBCF4B-4578-406C-9321-917C1F094A62}" type="presParOf" srcId="{0A76B77F-58A9-4DA9-9B3F-773A8A984E3E}" destId="{9BB2A62F-B48D-4660-811A-7724EBCCD163}" srcOrd="1" destOrd="0" presId="urn:microsoft.com/office/officeart/2005/8/layout/hierarchy6"/>
    <dgm:cxn modelId="{EEEF6471-6314-447E-BD20-1358BEA82621}" type="presParOf" srcId="{75331921-7FB6-4C64-BCB0-BDAD8203993C}" destId="{054CA2AF-9489-4889-B3F1-E4CC07C803E1}" srcOrd="2" destOrd="0" presId="urn:microsoft.com/office/officeart/2005/8/layout/hierarchy6"/>
    <dgm:cxn modelId="{D901417B-C6E4-4787-923B-4447357DB2F6}" type="presParOf" srcId="{75331921-7FB6-4C64-BCB0-BDAD8203993C}" destId="{346AF084-DA03-4849-AD9D-21E4843FD9ED}" srcOrd="3" destOrd="0" presId="urn:microsoft.com/office/officeart/2005/8/layout/hierarchy6"/>
    <dgm:cxn modelId="{E635B076-4B61-4D91-89CF-54ABDECB2BD2}" type="presParOf" srcId="{346AF084-DA03-4849-AD9D-21E4843FD9ED}" destId="{90B896FE-C43B-4227-A4A4-4EF6E4ED88DB}" srcOrd="0" destOrd="0" presId="urn:microsoft.com/office/officeart/2005/8/layout/hierarchy6"/>
    <dgm:cxn modelId="{31716088-2E6B-4FFC-B8ED-9933C04E2DE5}" type="presParOf" srcId="{346AF084-DA03-4849-AD9D-21E4843FD9ED}" destId="{3D6356CE-CF8A-489D-8A99-4A39F5E13CE5}" srcOrd="1" destOrd="0" presId="urn:microsoft.com/office/officeart/2005/8/layout/hierarchy6"/>
    <dgm:cxn modelId="{6AA76E2D-C52F-455F-AF12-1029883A0486}" type="presParOf" srcId="{3D6356CE-CF8A-489D-8A99-4A39F5E13CE5}" destId="{9A684018-8B53-4434-A1EF-9EE37405D995}" srcOrd="0" destOrd="0" presId="urn:microsoft.com/office/officeart/2005/8/layout/hierarchy6"/>
    <dgm:cxn modelId="{A26470F1-BCC2-44C4-B203-D2888354688A}" type="presParOf" srcId="{3D6356CE-CF8A-489D-8A99-4A39F5E13CE5}" destId="{F3F7A443-0809-4A97-A516-18EBC82EEFAC}" srcOrd="1" destOrd="0" presId="urn:microsoft.com/office/officeart/2005/8/layout/hierarchy6"/>
    <dgm:cxn modelId="{8E20C3B9-22B9-4217-8996-283F60343EF8}" type="presParOf" srcId="{F3F7A443-0809-4A97-A516-18EBC82EEFAC}" destId="{5C389ABA-E21B-4F87-8EF6-80DB5B6EDC3C}" srcOrd="0" destOrd="0" presId="urn:microsoft.com/office/officeart/2005/8/layout/hierarchy6"/>
    <dgm:cxn modelId="{9FF140E8-F842-4B99-84E2-D74E0986005D}" type="presParOf" srcId="{F3F7A443-0809-4A97-A516-18EBC82EEFAC}" destId="{5953DA8D-489E-4B03-8B52-47548DC8A435}" srcOrd="1" destOrd="0" presId="urn:microsoft.com/office/officeart/2005/8/layout/hierarchy6"/>
    <dgm:cxn modelId="{BDC5E67D-6997-4E65-BD19-E3B983C38982}" type="presParOf" srcId="{5953DA8D-489E-4B03-8B52-47548DC8A435}" destId="{CA46CE19-34AC-4547-BA06-830241F2EFBC}" srcOrd="0" destOrd="0" presId="urn:microsoft.com/office/officeart/2005/8/layout/hierarchy6"/>
    <dgm:cxn modelId="{AC3019F9-E782-4020-BF44-5E065411BAA0}" type="presParOf" srcId="{5953DA8D-489E-4B03-8B52-47548DC8A435}" destId="{AE2DCD74-4C3F-4E2C-B4DF-DB8535D6D005}" srcOrd="1" destOrd="0" presId="urn:microsoft.com/office/officeart/2005/8/layout/hierarchy6"/>
    <dgm:cxn modelId="{82663687-0244-41B6-9A1A-15C88A065003}" type="presParOf" srcId="{AE2DCD74-4C3F-4E2C-B4DF-DB8535D6D005}" destId="{27A1AEBF-33CB-44F5-AF81-F3C3317979AA}" srcOrd="0" destOrd="0" presId="urn:microsoft.com/office/officeart/2005/8/layout/hierarchy6"/>
    <dgm:cxn modelId="{3108BE09-0933-4F10-9A47-7A99CB5403C7}" type="presParOf" srcId="{AE2DCD74-4C3F-4E2C-B4DF-DB8535D6D005}" destId="{9A946228-9A01-4FF1-9660-0213FB7C739A}" srcOrd="1" destOrd="0" presId="urn:microsoft.com/office/officeart/2005/8/layout/hierarchy6"/>
    <dgm:cxn modelId="{9D973888-2F8C-4BD6-A079-DAE5BFFCC982}" type="presParOf" srcId="{5953DA8D-489E-4B03-8B52-47548DC8A435}" destId="{28BC78B6-0558-4502-B757-EDBF8892B451}" srcOrd="2" destOrd="0" presId="urn:microsoft.com/office/officeart/2005/8/layout/hierarchy6"/>
    <dgm:cxn modelId="{3F72AC1C-B06F-4A75-9783-2D9E4044EF55}" type="presParOf" srcId="{5953DA8D-489E-4B03-8B52-47548DC8A435}" destId="{4C4A54DC-1A7D-48C0-9983-77AF0579B1FA}" srcOrd="3" destOrd="0" presId="urn:microsoft.com/office/officeart/2005/8/layout/hierarchy6"/>
    <dgm:cxn modelId="{7B82DF20-D8EE-4A6B-829B-B07407C03A9E}" type="presParOf" srcId="{4C4A54DC-1A7D-48C0-9983-77AF0579B1FA}" destId="{35DBED1D-0F1B-46B5-AC1E-E67B937B4572}" srcOrd="0" destOrd="0" presId="urn:microsoft.com/office/officeart/2005/8/layout/hierarchy6"/>
    <dgm:cxn modelId="{B945FC80-809E-4FA8-9129-9E8B8470116B}" type="presParOf" srcId="{4C4A54DC-1A7D-48C0-9983-77AF0579B1FA}" destId="{EAC81D1B-B2FB-4FCA-994D-733C30C894DB}" srcOrd="1" destOrd="0" presId="urn:microsoft.com/office/officeart/2005/8/layout/hierarchy6"/>
    <dgm:cxn modelId="{C2F2CF35-9506-4543-868D-AF98B4A14F17}" type="presParOf" srcId="{5953DA8D-489E-4B03-8B52-47548DC8A435}" destId="{2C48C0EF-BE69-4355-99FF-FE3D1F85341F}" srcOrd="4" destOrd="0" presId="urn:microsoft.com/office/officeart/2005/8/layout/hierarchy6"/>
    <dgm:cxn modelId="{31C759DD-BE2B-4E3F-9A11-CFC3BEB7B420}" type="presParOf" srcId="{5953DA8D-489E-4B03-8B52-47548DC8A435}" destId="{BDCD06FC-1446-4222-AEC1-0705391B5CC3}" srcOrd="5" destOrd="0" presId="urn:microsoft.com/office/officeart/2005/8/layout/hierarchy6"/>
    <dgm:cxn modelId="{78E3F966-DD1D-4F06-9D45-87263B3B4CE8}" type="presParOf" srcId="{BDCD06FC-1446-4222-AEC1-0705391B5CC3}" destId="{1B4F9FBD-FC3D-43C1-AA3D-6E631DBA51AE}" srcOrd="0" destOrd="0" presId="urn:microsoft.com/office/officeart/2005/8/layout/hierarchy6"/>
    <dgm:cxn modelId="{033CE4E0-D1DA-4042-8039-C3B9707311ED}" type="presParOf" srcId="{BDCD06FC-1446-4222-AEC1-0705391B5CC3}" destId="{B1D3BAA9-1AC3-4BC2-A62E-BC992D2CB1F3}" srcOrd="1" destOrd="0" presId="urn:microsoft.com/office/officeart/2005/8/layout/hierarchy6"/>
    <dgm:cxn modelId="{F970D460-FFC6-45EA-B0AA-C9527726A6C1}" type="presParOf" srcId="{5953DA8D-489E-4B03-8B52-47548DC8A435}" destId="{B3A09F1E-4DDA-4B4A-B61B-11B6F732237C}" srcOrd="6" destOrd="0" presId="urn:microsoft.com/office/officeart/2005/8/layout/hierarchy6"/>
    <dgm:cxn modelId="{37E385CF-3ADF-40E1-A2C5-C525457266A0}" type="presParOf" srcId="{5953DA8D-489E-4B03-8B52-47548DC8A435}" destId="{1DC893A4-C209-4277-8D1D-1348FEA838AE}" srcOrd="7" destOrd="0" presId="urn:microsoft.com/office/officeart/2005/8/layout/hierarchy6"/>
    <dgm:cxn modelId="{C59CE8A2-53E7-47CE-8846-890F99D7CE38}" type="presParOf" srcId="{1DC893A4-C209-4277-8D1D-1348FEA838AE}" destId="{50C9CCBA-CCD0-4F3E-916A-8C7B2C06E58B}" srcOrd="0" destOrd="0" presId="urn:microsoft.com/office/officeart/2005/8/layout/hierarchy6"/>
    <dgm:cxn modelId="{F2F43EF7-DC9F-4BF1-ABAE-825167CF8FD5}" type="presParOf" srcId="{1DC893A4-C209-4277-8D1D-1348FEA838AE}" destId="{83F29743-C15F-4F43-ABFC-1CEBA907551B}" srcOrd="1" destOrd="0" presId="urn:microsoft.com/office/officeart/2005/8/layout/hierarchy6"/>
    <dgm:cxn modelId="{062180DC-7C4A-4D62-A662-E4E0F43F3865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/>
            <a:t>Consistency Models</a:t>
          </a:r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/>
            <a:t>Data-centric</a:t>
          </a:r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/>
            <a:t>Client-centric</a:t>
          </a:r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1" dirty="0"/>
            <a:t>Client Consistency Guarantees</a:t>
          </a:r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Monotonic Reads</a:t>
          </a:r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Monotonic Writes</a:t>
          </a:r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Read Your Writes</a:t>
          </a:r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/>
      <dgm:spPr/>
      <dgm:t>
        <a:bodyPr/>
        <a:lstStyle/>
        <a:p>
          <a:r>
            <a:rPr lang="en-US" sz="1400" b="1" dirty="0"/>
            <a:t>Write Follow Reads</a:t>
          </a:r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</dgm:pt>
    <dgm:pt modelId="{9BB2A62F-B48D-4660-811A-7724EBCCD163}" type="pres">
      <dgm:prSet presAssocID="{87648758-DDA4-4C46-B67A-3ADF52126FE4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</dgm:pt>
    <dgm:pt modelId="{3D6356CE-CF8A-489D-8A99-4A39F5E13CE5}" type="pres">
      <dgm:prSet presAssocID="{8A9CFF30-92E9-4A1E-A335-D03C771A5904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0" presStyleCnt="1"/>
      <dgm:spPr/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0" presStyleCnt="1" custScaleX="171705"/>
      <dgm:spPr/>
    </dgm:pt>
    <dgm:pt modelId="{5953DA8D-489E-4B03-8B52-47548DC8A435}" type="pres">
      <dgm:prSet presAssocID="{2DF9427A-C2A6-4F2D-82D8-BEA671BBD0EA}" presName="hierChild3" presStyleCnt="0"/>
      <dgm:spPr/>
    </dgm:pt>
    <dgm:pt modelId="{CA46CE19-34AC-4547-BA06-830241F2EFBC}" type="pres">
      <dgm:prSet presAssocID="{C7EB832B-DD9C-41E9-BAFA-DF3704A3E080}" presName="Name19" presStyleLbl="parChTrans1D4" presStyleIdx="0" presStyleCnt="4"/>
      <dgm:spPr/>
    </dgm:pt>
    <dgm:pt modelId="{AE2DCD74-4C3F-4E2C-B4DF-DB8535D6D005}" type="pres">
      <dgm:prSet presAssocID="{61177387-95ED-46F9-A794-F6FCB2595926}" presName="Name21" presStyleCnt="0"/>
      <dgm:spPr/>
    </dgm:pt>
    <dgm:pt modelId="{27A1AEBF-33CB-44F5-AF81-F3C3317979AA}" type="pres">
      <dgm:prSet presAssocID="{61177387-95ED-46F9-A794-F6FCB2595926}" presName="level2Shape" presStyleLbl="node4" presStyleIdx="0" presStyleCnt="4" custScaleX="155356"/>
      <dgm:spPr/>
    </dgm:pt>
    <dgm:pt modelId="{9A946228-9A01-4FF1-9660-0213FB7C739A}" type="pres">
      <dgm:prSet presAssocID="{61177387-95ED-46F9-A794-F6FCB2595926}" presName="hierChild3" presStyleCnt="0"/>
      <dgm:spPr/>
    </dgm:pt>
    <dgm:pt modelId="{28BC78B6-0558-4502-B757-EDBF8892B451}" type="pres">
      <dgm:prSet presAssocID="{088A338F-0ADE-42B7-A05D-BBBA4F297145}" presName="Name19" presStyleLbl="parChTrans1D4" presStyleIdx="1" presStyleCnt="4"/>
      <dgm:spPr/>
    </dgm:pt>
    <dgm:pt modelId="{4C4A54DC-1A7D-48C0-9983-77AF0579B1FA}" type="pres">
      <dgm:prSet presAssocID="{8C9A05C7-F6A5-4E99-912B-789F0255CEC1}" presName="Name21" presStyleCnt="0"/>
      <dgm:spPr/>
    </dgm:pt>
    <dgm:pt modelId="{35DBED1D-0F1B-46B5-AC1E-E67B937B4572}" type="pres">
      <dgm:prSet presAssocID="{8C9A05C7-F6A5-4E99-912B-789F0255CEC1}" presName="level2Shape" presStyleLbl="node4" presStyleIdx="1" presStyleCnt="4" custScaleX="155356"/>
      <dgm:spPr/>
    </dgm:pt>
    <dgm:pt modelId="{EAC81D1B-B2FB-4FCA-994D-733C30C894DB}" type="pres">
      <dgm:prSet presAssocID="{8C9A05C7-F6A5-4E99-912B-789F0255CEC1}" presName="hierChild3" presStyleCnt="0"/>
      <dgm:spPr/>
    </dgm:pt>
    <dgm:pt modelId="{2C48C0EF-BE69-4355-99FF-FE3D1F85341F}" type="pres">
      <dgm:prSet presAssocID="{9B285643-558A-41EC-B642-3D0AB0D06B9A}" presName="Name19" presStyleLbl="parChTrans1D4" presStyleIdx="2" presStyleCnt="4"/>
      <dgm:spPr/>
    </dgm:pt>
    <dgm:pt modelId="{BDCD06FC-1446-4222-AEC1-0705391B5CC3}" type="pres">
      <dgm:prSet presAssocID="{391C8FD8-B0DD-46BA-8195-CB472D54CD59}" presName="Name21" presStyleCnt="0"/>
      <dgm:spPr/>
    </dgm:pt>
    <dgm:pt modelId="{1B4F9FBD-FC3D-43C1-AA3D-6E631DBA51AE}" type="pres">
      <dgm:prSet presAssocID="{391C8FD8-B0DD-46BA-8195-CB472D54CD59}" presName="level2Shape" presStyleLbl="node4" presStyleIdx="2" presStyleCnt="4" custScaleX="155356"/>
      <dgm:spPr/>
    </dgm:pt>
    <dgm:pt modelId="{B1D3BAA9-1AC3-4BC2-A62E-BC992D2CB1F3}" type="pres">
      <dgm:prSet presAssocID="{391C8FD8-B0DD-46BA-8195-CB472D54CD59}" presName="hierChild3" presStyleCnt="0"/>
      <dgm:spPr/>
    </dgm:pt>
    <dgm:pt modelId="{B3A09F1E-4DDA-4B4A-B61B-11B6F732237C}" type="pres">
      <dgm:prSet presAssocID="{0D60C523-A36C-4545-9666-7879884B1810}" presName="Name19" presStyleLbl="parChTrans1D4" presStyleIdx="3" presStyleCnt="4"/>
      <dgm:spPr/>
    </dgm:pt>
    <dgm:pt modelId="{1DC893A4-C209-4277-8D1D-1348FEA838AE}" type="pres">
      <dgm:prSet presAssocID="{CAEFD876-355B-4D25-879A-5DCCA5DB58BE}" presName="Name21" presStyleCnt="0"/>
      <dgm:spPr/>
    </dgm:pt>
    <dgm:pt modelId="{50C9CCBA-CCD0-4F3E-916A-8C7B2C06E58B}" type="pres">
      <dgm:prSet presAssocID="{CAEFD876-355B-4D25-879A-5DCCA5DB58BE}" presName="level2Shape" presStyleLbl="node4" presStyleIdx="3" presStyleCnt="4" custScaleX="155356"/>
      <dgm:spPr/>
    </dgm:pt>
    <dgm:pt modelId="{83F29743-C15F-4F43-ABFC-1CEBA907551B}" type="pres">
      <dgm:prSet presAssocID="{CAEFD876-355B-4D25-879A-5DCCA5DB58BE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E751AC10-C865-4B0E-B991-5ABF991F5C19}" type="presOf" srcId="{0D60C523-A36C-4545-9666-7879884B1810}" destId="{B3A09F1E-4DDA-4B4A-B61B-11B6F732237C}" srcOrd="0" destOrd="0" presId="urn:microsoft.com/office/officeart/2005/8/layout/hierarchy6"/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54451E17-AE79-4335-AE83-B6B7D08488CA}" type="presOf" srcId="{F9ABE344-681E-4535-8A25-4C84F23CF998}" destId="{054CA2AF-9489-4889-B3F1-E4CC07C803E1}" srcOrd="0" destOrd="0" presId="urn:microsoft.com/office/officeart/2005/8/layout/hierarchy6"/>
    <dgm:cxn modelId="{C8973628-8EA6-41BF-93A1-29B538B9727F}" type="presOf" srcId="{146FA7C0-DF8B-4C6F-9E2B-2203CC52B815}" destId="{304A5C93-92D3-4855-95E3-9BB61EC17E22}" srcOrd="0" destOrd="0" presId="urn:microsoft.com/office/officeart/2005/8/layout/hierarchy6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A7E64F2E-F3B0-49CE-8968-B796C163B0D6}" type="presOf" srcId="{2DF9427A-C2A6-4F2D-82D8-BEA671BBD0EA}" destId="{5C389ABA-E21B-4F87-8EF6-80DB5B6EDC3C}" srcOrd="0" destOrd="0" presId="urn:microsoft.com/office/officeart/2005/8/layout/hierarchy6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71253D49-BF5A-41E1-AD31-98719353DF33}" type="presOf" srcId="{8A9CFF30-92E9-4A1E-A335-D03C771A5904}" destId="{90B896FE-C43B-4227-A4A4-4EF6E4ED88DB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7FE1A96F-2DCF-4FA7-B2EF-2B77623943BA}" type="presOf" srcId="{9B285643-558A-41EC-B642-3D0AB0D06B9A}" destId="{2C48C0EF-BE69-4355-99FF-FE3D1F85341F}" srcOrd="0" destOrd="0" presId="urn:microsoft.com/office/officeart/2005/8/layout/hierarchy6"/>
    <dgm:cxn modelId="{407D2592-87D6-42A9-BA73-073BC27060F2}" type="presOf" srcId="{E1D5BAB9-1722-4DA9-8DB5-FD87F4BA0CD0}" destId="{5C90082F-6F01-4698-B5FD-27C3F78EA7C9}" srcOrd="0" destOrd="0" presId="urn:microsoft.com/office/officeart/2005/8/layout/hierarchy6"/>
    <dgm:cxn modelId="{82257495-4C99-4066-B13F-45DEBABE0FBD}" type="presOf" srcId="{F2625492-FA4D-41F9-A9A5-53802914F5A3}" destId="{9A684018-8B53-4434-A1EF-9EE37405D995}" srcOrd="0" destOrd="0" presId="urn:microsoft.com/office/officeart/2005/8/layout/hierarchy6"/>
    <dgm:cxn modelId="{B9657D96-9700-4E2F-98C0-5C8E9097E513}" type="presOf" srcId="{088A338F-0ADE-42B7-A05D-BBBA4F297145}" destId="{28BC78B6-0558-4502-B757-EDBF8892B451}" srcOrd="0" destOrd="0" presId="urn:microsoft.com/office/officeart/2005/8/layout/hierarchy6"/>
    <dgm:cxn modelId="{A80B57A6-0521-4C17-A23C-A810870105BB}" type="presOf" srcId="{87648758-DDA4-4C46-B67A-3ADF52126FE4}" destId="{3F7BD4C7-E46F-4323-9C1A-8C33739CAC9B}" srcOrd="0" destOrd="0" presId="urn:microsoft.com/office/officeart/2005/8/layout/hierarchy6"/>
    <dgm:cxn modelId="{A551BCA9-E9BF-4A19-9E9C-85CA3833D996}" type="presOf" srcId="{927F4FF5-FFAD-4A5B-81C2-E96FB5D32072}" destId="{CE944FEA-3CDE-4531-AF81-2A8573E4ABC4}" srcOrd="0" destOrd="0" presId="urn:microsoft.com/office/officeart/2005/8/layout/hierarchy6"/>
    <dgm:cxn modelId="{B9A23DBD-0301-4E99-B8E1-7A59E897FEDE}" srcId="{8A9CFF30-92E9-4A1E-A335-D03C771A5904}" destId="{2DF9427A-C2A6-4F2D-82D8-BEA671BBD0EA}" srcOrd="0" destOrd="0" parTransId="{F2625492-FA4D-41F9-A9A5-53802914F5A3}" sibTransId="{C93FF8F4-7CFD-473A-B05A-503D06369D95}"/>
    <dgm:cxn modelId="{AD81C3BD-D63F-4C68-9517-A8DF96A3DBE0}" type="presOf" srcId="{8C9A05C7-F6A5-4E99-912B-789F0255CEC1}" destId="{35DBED1D-0F1B-46B5-AC1E-E67B937B4572}" srcOrd="0" destOrd="0" presId="urn:microsoft.com/office/officeart/2005/8/layout/hierarchy6"/>
    <dgm:cxn modelId="{B64407C7-0133-430D-9160-8022F926C8DD}" type="presOf" srcId="{391C8FD8-B0DD-46BA-8195-CB472D54CD59}" destId="{1B4F9FBD-FC3D-43C1-AA3D-6E631DBA51AE}" srcOrd="0" destOrd="0" presId="urn:microsoft.com/office/officeart/2005/8/layout/hierarchy6"/>
    <dgm:cxn modelId="{D29818CF-11FA-425B-ABE1-B02BE10C911F}" type="presOf" srcId="{61177387-95ED-46F9-A794-F6FCB2595926}" destId="{27A1AEBF-33CB-44F5-AF81-F3C3317979AA}" srcOrd="0" destOrd="0" presId="urn:microsoft.com/office/officeart/2005/8/layout/hierarchy6"/>
    <dgm:cxn modelId="{9029C3D8-89D6-4AA8-B12D-A1DF5EC7964B}" type="presOf" srcId="{CAEFD876-355B-4D25-879A-5DCCA5DB58BE}" destId="{50C9CCBA-CCD0-4F3E-916A-8C7B2C06E58B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ED99F7FB-8DDE-4137-8575-852AF90F6ADE}" type="presOf" srcId="{C7EB832B-DD9C-41E9-BAFA-DF3704A3E080}" destId="{CA46CE19-34AC-4547-BA06-830241F2EFBC}" srcOrd="0" destOrd="0" presId="urn:microsoft.com/office/officeart/2005/8/layout/hierarchy6"/>
    <dgm:cxn modelId="{801E0852-288A-4B7B-BB09-971CC13B2D81}" type="presParOf" srcId="{304A5C93-92D3-4855-95E3-9BB61EC17E22}" destId="{23F63988-28F5-4D7B-9EDB-73C41FDA5EF8}" srcOrd="0" destOrd="0" presId="urn:microsoft.com/office/officeart/2005/8/layout/hierarchy6"/>
    <dgm:cxn modelId="{488B4F60-3C86-45C6-87DC-BC22C50ABC53}" type="presParOf" srcId="{23F63988-28F5-4D7B-9EDB-73C41FDA5EF8}" destId="{42239927-D3F6-4898-BCEC-C5883EDCAB31}" srcOrd="0" destOrd="0" presId="urn:microsoft.com/office/officeart/2005/8/layout/hierarchy6"/>
    <dgm:cxn modelId="{7C4F3B89-D929-4D27-8164-838573B64DBE}" type="presParOf" srcId="{42239927-D3F6-4898-BCEC-C5883EDCAB31}" destId="{22F2432B-2E0D-4AEC-949A-3E55EA0307F5}" srcOrd="0" destOrd="0" presId="urn:microsoft.com/office/officeart/2005/8/layout/hierarchy6"/>
    <dgm:cxn modelId="{6B552477-4D24-40E6-8B23-007080BDC23A}" type="presParOf" srcId="{22F2432B-2E0D-4AEC-949A-3E55EA0307F5}" destId="{5C90082F-6F01-4698-B5FD-27C3F78EA7C9}" srcOrd="0" destOrd="0" presId="urn:microsoft.com/office/officeart/2005/8/layout/hierarchy6"/>
    <dgm:cxn modelId="{5FBFAA8E-5C54-4EDB-A4B4-2DD6AADF9829}" type="presParOf" srcId="{22F2432B-2E0D-4AEC-949A-3E55EA0307F5}" destId="{75331921-7FB6-4C64-BCB0-BDAD8203993C}" srcOrd="1" destOrd="0" presId="urn:microsoft.com/office/officeart/2005/8/layout/hierarchy6"/>
    <dgm:cxn modelId="{59D0883A-C93C-4AE4-82C9-D3CFAC16F08B}" type="presParOf" srcId="{75331921-7FB6-4C64-BCB0-BDAD8203993C}" destId="{CE944FEA-3CDE-4531-AF81-2A8573E4ABC4}" srcOrd="0" destOrd="0" presId="urn:microsoft.com/office/officeart/2005/8/layout/hierarchy6"/>
    <dgm:cxn modelId="{9E49F3B7-C14B-4E2E-BE7F-96EA2ADD3358}" type="presParOf" srcId="{75331921-7FB6-4C64-BCB0-BDAD8203993C}" destId="{0A76B77F-58A9-4DA9-9B3F-773A8A984E3E}" srcOrd="1" destOrd="0" presId="urn:microsoft.com/office/officeart/2005/8/layout/hierarchy6"/>
    <dgm:cxn modelId="{3C8A2A28-1FC2-465A-A5E5-37F40A1A531F}" type="presParOf" srcId="{0A76B77F-58A9-4DA9-9B3F-773A8A984E3E}" destId="{3F7BD4C7-E46F-4323-9C1A-8C33739CAC9B}" srcOrd="0" destOrd="0" presId="urn:microsoft.com/office/officeart/2005/8/layout/hierarchy6"/>
    <dgm:cxn modelId="{2ADF52A7-C081-4AAE-B1F2-7519306B7A6F}" type="presParOf" srcId="{0A76B77F-58A9-4DA9-9B3F-773A8A984E3E}" destId="{9BB2A62F-B48D-4660-811A-7724EBCCD163}" srcOrd="1" destOrd="0" presId="urn:microsoft.com/office/officeart/2005/8/layout/hierarchy6"/>
    <dgm:cxn modelId="{FB4E4FE4-4794-4C91-A288-816FF3EA87E9}" type="presParOf" srcId="{75331921-7FB6-4C64-BCB0-BDAD8203993C}" destId="{054CA2AF-9489-4889-B3F1-E4CC07C803E1}" srcOrd="2" destOrd="0" presId="urn:microsoft.com/office/officeart/2005/8/layout/hierarchy6"/>
    <dgm:cxn modelId="{91D01AB1-AFA4-4D6F-99E4-188886198F00}" type="presParOf" srcId="{75331921-7FB6-4C64-BCB0-BDAD8203993C}" destId="{346AF084-DA03-4849-AD9D-21E4843FD9ED}" srcOrd="3" destOrd="0" presId="urn:microsoft.com/office/officeart/2005/8/layout/hierarchy6"/>
    <dgm:cxn modelId="{19BAC712-6E75-495E-9DE1-9166AF84FFA1}" type="presParOf" srcId="{346AF084-DA03-4849-AD9D-21E4843FD9ED}" destId="{90B896FE-C43B-4227-A4A4-4EF6E4ED88DB}" srcOrd="0" destOrd="0" presId="urn:microsoft.com/office/officeart/2005/8/layout/hierarchy6"/>
    <dgm:cxn modelId="{A52C705D-1419-450E-837F-1BB3CA4F9711}" type="presParOf" srcId="{346AF084-DA03-4849-AD9D-21E4843FD9ED}" destId="{3D6356CE-CF8A-489D-8A99-4A39F5E13CE5}" srcOrd="1" destOrd="0" presId="urn:microsoft.com/office/officeart/2005/8/layout/hierarchy6"/>
    <dgm:cxn modelId="{FB136D2B-E0EF-4D3F-AB72-D3E574DF7ECF}" type="presParOf" srcId="{3D6356CE-CF8A-489D-8A99-4A39F5E13CE5}" destId="{9A684018-8B53-4434-A1EF-9EE37405D995}" srcOrd="0" destOrd="0" presId="urn:microsoft.com/office/officeart/2005/8/layout/hierarchy6"/>
    <dgm:cxn modelId="{97623623-741A-4438-B39B-80F3409697C4}" type="presParOf" srcId="{3D6356CE-CF8A-489D-8A99-4A39F5E13CE5}" destId="{F3F7A443-0809-4A97-A516-18EBC82EEFAC}" srcOrd="1" destOrd="0" presId="urn:microsoft.com/office/officeart/2005/8/layout/hierarchy6"/>
    <dgm:cxn modelId="{4C51E8D3-8489-4AA7-A31F-A70425F4C240}" type="presParOf" srcId="{F3F7A443-0809-4A97-A516-18EBC82EEFAC}" destId="{5C389ABA-E21B-4F87-8EF6-80DB5B6EDC3C}" srcOrd="0" destOrd="0" presId="urn:microsoft.com/office/officeart/2005/8/layout/hierarchy6"/>
    <dgm:cxn modelId="{431318C7-B55A-4EF9-84F3-E82383D9A2B0}" type="presParOf" srcId="{F3F7A443-0809-4A97-A516-18EBC82EEFAC}" destId="{5953DA8D-489E-4B03-8B52-47548DC8A435}" srcOrd="1" destOrd="0" presId="urn:microsoft.com/office/officeart/2005/8/layout/hierarchy6"/>
    <dgm:cxn modelId="{1BB48C41-CF1D-408E-89BD-185B79AA2645}" type="presParOf" srcId="{5953DA8D-489E-4B03-8B52-47548DC8A435}" destId="{CA46CE19-34AC-4547-BA06-830241F2EFBC}" srcOrd="0" destOrd="0" presId="urn:microsoft.com/office/officeart/2005/8/layout/hierarchy6"/>
    <dgm:cxn modelId="{1200FA98-51E5-4920-9D49-4F0F20C55786}" type="presParOf" srcId="{5953DA8D-489E-4B03-8B52-47548DC8A435}" destId="{AE2DCD74-4C3F-4E2C-B4DF-DB8535D6D005}" srcOrd="1" destOrd="0" presId="urn:microsoft.com/office/officeart/2005/8/layout/hierarchy6"/>
    <dgm:cxn modelId="{C8A1580E-C941-45DC-8348-29672AA8888E}" type="presParOf" srcId="{AE2DCD74-4C3F-4E2C-B4DF-DB8535D6D005}" destId="{27A1AEBF-33CB-44F5-AF81-F3C3317979AA}" srcOrd="0" destOrd="0" presId="urn:microsoft.com/office/officeart/2005/8/layout/hierarchy6"/>
    <dgm:cxn modelId="{0EE2B1E8-7F5C-40A2-A9DC-92583ACD960E}" type="presParOf" srcId="{AE2DCD74-4C3F-4E2C-B4DF-DB8535D6D005}" destId="{9A946228-9A01-4FF1-9660-0213FB7C739A}" srcOrd="1" destOrd="0" presId="urn:microsoft.com/office/officeart/2005/8/layout/hierarchy6"/>
    <dgm:cxn modelId="{1E55DE7F-43E3-420E-9615-913D3A703EEC}" type="presParOf" srcId="{5953DA8D-489E-4B03-8B52-47548DC8A435}" destId="{28BC78B6-0558-4502-B757-EDBF8892B451}" srcOrd="2" destOrd="0" presId="urn:microsoft.com/office/officeart/2005/8/layout/hierarchy6"/>
    <dgm:cxn modelId="{704AC1A8-237D-43D2-95BF-8868B2873E9E}" type="presParOf" srcId="{5953DA8D-489E-4B03-8B52-47548DC8A435}" destId="{4C4A54DC-1A7D-48C0-9983-77AF0579B1FA}" srcOrd="3" destOrd="0" presId="urn:microsoft.com/office/officeart/2005/8/layout/hierarchy6"/>
    <dgm:cxn modelId="{F342AB3D-38B6-4027-8D07-7AEBE04E2C1A}" type="presParOf" srcId="{4C4A54DC-1A7D-48C0-9983-77AF0579B1FA}" destId="{35DBED1D-0F1B-46B5-AC1E-E67B937B4572}" srcOrd="0" destOrd="0" presId="urn:microsoft.com/office/officeart/2005/8/layout/hierarchy6"/>
    <dgm:cxn modelId="{FBBC7F89-040B-4114-8E52-C3FCB61F7BBA}" type="presParOf" srcId="{4C4A54DC-1A7D-48C0-9983-77AF0579B1FA}" destId="{EAC81D1B-B2FB-4FCA-994D-733C30C894DB}" srcOrd="1" destOrd="0" presId="urn:microsoft.com/office/officeart/2005/8/layout/hierarchy6"/>
    <dgm:cxn modelId="{C979B9C7-95C7-44FC-8CE8-6014EF0B5FAE}" type="presParOf" srcId="{5953DA8D-489E-4B03-8B52-47548DC8A435}" destId="{2C48C0EF-BE69-4355-99FF-FE3D1F85341F}" srcOrd="4" destOrd="0" presId="urn:microsoft.com/office/officeart/2005/8/layout/hierarchy6"/>
    <dgm:cxn modelId="{FB9ECC21-B406-44D1-A821-131CE11E275B}" type="presParOf" srcId="{5953DA8D-489E-4B03-8B52-47548DC8A435}" destId="{BDCD06FC-1446-4222-AEC1-0705391B5CC3}" srcOrd="5" destOrd="0" presId="urn:microsoft.com/office/officeart/2005/8/layout/hierarchy6"/>
    <dgm:cxn modelId="{D5C263C8-EC7A-4739-902E-6E948D3D435A}" type="presParOf" srcId="{BDCD06FC-1446-4222-AEC1-0705391B5CC3}" destId="{1B4F9FBD-FC3D-43C1-AA3D-6E631DBA51AE}" srcOrd="0" destOrd="0" presId="urn:microsoft.com/office/officeart/2005/8/layout/hierarchy6"/>
    <dgm:cxn modelId="{D9C2E86F-D60F-4314-AB0C-34FAA60E36C6}" type="presParOf" srcId="{BDCD06FC-1446-4222-AEC1-0705391B5CC3}" destId="{B1D3BAA9-1AC3-4BC2-A62E-BC992D2CB1F3}" srcOrd="1" destOrd="0" presId="urn:microsoft.com/office/officeart/2005/8/layout/hierarchy6"/>
    <dgm:cxn modelId="{3BBA3315-512B-4B90-8EF5-B913CE5A9941}" type="presParOf" srcId="{5953DA8D-489E-4B03-8B52-47548DC8A435}" destId="{B3A09F1E-4DDA-4B4A-B61B-11B6F732237C}" srcOrd="6" destOrd="0" presId="urn:microsoft.com/office/officeart/2005/8/layout/hierarchy6"/>
    <dgm:cxn modelId="{716B912D-67A1-4916-8D57-043E4F0C0FD8}" type="presParOf" srcId="{5953DA8D-489E-4B03-8B52-47548DC8A435}" destId="{1DC893A4-C209-4277-8D1D-1348FEA838AE}" srcOrd="7" destOrd="0" presId="urn:microsoft.com/office/officeart/2005/8/layout/hierarchy6"/>
    <dgm:cxn modelId="{7A68A52C-B318-4631-8E23-A906FBFEEC7D}" type="presParOf" srcId="{1DC893A4-C209-4277-8D1D-1348FEA838AE}" destId="{50C9CCBA-CCD0-4F3E-916A-8C7B2C06E58B}" srcOrd="0" destOrd="0" presId="urn:microsoft.com/office/officeart/2005/8/layout/hierarchy6"/>
    <dgm:cxn modelId="{32375E60-AE6B-4F71-A08A-A6E2861C99FF}" type="presParOf" srcId="{1DC893A4-C209-4277-8D1D-1348FEA838AE}" destId="{83F29743-C15F-4F43-ABFC-1CEBA907551B}" srcOrd="1" destOrd="0" presId="urn:microsoft.com/office/officeart/2005/8/layout/hierarchy6"/>
    <dgm:cxn modelId="{61FBC493-6BE5-4FC1-8B15-D6B384FD2E75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/>
            <a:t>Consistency Models</a:t>
          </a:r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/>
            <a:t>Data-centric</a:t>
          </a:r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/>
            <a:t>Client-centric</a:t>
          </a:r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1" dirty="0"/>
            <a:t>Client Consistency Guarantees</a:t>
          </a:r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Monotonic Reads</a:t>
          </a:r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Monotonic Writes</a:t>
          </a:r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Read Your Writes</a:t>
          </a:r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Write Follow Reads</a:t>
          </a:r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</dgm:pt>
    <dgm:pt modelId="{9BB2A62F-B48D-4660-811A-7724EBCCD163}" type="pres">
      <dgm:prSet presAssocID="{87648758-DDA4-4C46-B67A-3ADF52126FE4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</dgm:pt>
    <dgm:pt modelId="{3D6356CE-CF8A-489D-8A99-4A39F5E13CE5}" type="pres">
      <dgm:prSet presAssocID="{8A9CFF30-92E9-4A1E-A335-D03C771A5904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0" presStyleCnt="1"/>
      <dgm:spPr/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0" presStyleCnt="1" custScaleX="171705"/>
      <dgm:spPr/>
    </dgm:pt>
    <dgm:pt modelId="{5953DA8D-489E-4B03-8B52-47548DC8A435}" type="pres">
      <dgm:prSet presAssocID="{2DF9427A-C2A6-4F2D-82D8-BEA671BBD0EA}" presName="hierChild3" presStyleCnt="0"/>
      <dgm:spPr/>
    </dgm:pt>
    <dgm:pt modelId="{CA46CE19-34AC-4547-BA06-830241F2EFBC}" type="pres">
      <dgm:prSet presAssocID="{C7EB832B-DD9C-41E9-BAFA-DF3704A3E080}" presName="Name19" presStyleLbl="parChTrans1D4" presStyleIdx="0" presStyleCnt="4"/>
      <dgm:spPr/>
    </dgm:pt>
    <dgm:pt modelId="{AE2DCD74-4C3F-4E2C-B4DF-DB8535D6D005}" type="pres">
      <dgm:prSet presAssocID="{61177387-95ED-46F9-A794-F6FCB2595926}" presName="Name21" presStyleCnt="0"/>
      <dgm:spPr/>
    </dgm:pt>
    <dgm:pt modelId="{27A1AEBF-33CB-44F5-AF81-F3C3317979AA}" type="pres">
      <dgm:prSet presAssocID="{61177387-95ED-46F9-A794-F6FCB2595926}" presName="level2Shape" presStyleLbl="node4" presStyleIdx="0" presStyleCnt="4" custScaleX="155356"/>
      <dgm:spPr/>
    </dgm:pt>
    <dgm:pt modelId="{9A946228-9A01-4FF1-9660-0213FB7C739A}" type="pres">
      <dgm:prSet presAssocID="{61177387-95ED-46F9-A794-F6FCB2595926}" presName="hierChild3" presStyleCnt="0"/>
      <dgm:spPr/>
    </dgm:pt>
    <dgm:pt modelId="{28BC78B6-0558-4502-B757-EDBF8892B451}" type="pres">
      <dgm:prSet presAssocID="{088A338F-0ADE-42B7-A05D-BBBA4F297145}" presName="Name19" presStyleLbl="parChTrans1D4" presStyleIdx="1" presStyleCnt="4"/>
      <dgm:spPr/>
    </dgm:pt>
    <dgm:pt modelId="{4C4A54DC-1A7D-48C0-9983-77AF0579B1FA}" type="pres">
      <dgm:prSet presAssocID="{8C9A05C7-F6A5-4E99-912B-789F0255CEC1}" presName="Name21" presStyleCnt="0"/>
      <dgm:spPr/>
    </dgm:pt>
    <dgm:pt modelId="{35DBED1D-0F1B-46B5-AC1E-E67B937B4572}" type="pres">
      <dgm:prSet presAssocID="{8C9A05C7-F6A5-4E99-912B-789F0255CEC1}" presName="level2Shape" presStyleLbl="node4" presStyleIdx="1" presStyleCnt="4" custScaleX="155356"/>
      <dgm:spPr/>
    </dgm:pt>
    <dgm:pt modelId="{EAC81D1B-B2FB-4FCA-994D-733C30C894DB}" type="pres">
      <dgm:prSet presAssocID="{8C9A05C7-F6A5-4E99-912B-789F0255CEC1}" presName="hierChild3" presStyleCnt="0"/>
      <dgm:spPr/>
    </dgm:pt>
    <dgm:pt modelId="{2C48C0EF-BE69-4355-99FF-FE3D1F85341F}" type="pres">
      <dgm:prSet presAssocID="{9B285643-558A-41EC-B642-3D0AB0D06B9A}" presName="Name19" presStyleLbl="parChTrans1D4" presStyleIdx="2" presStyleCnt="4"/>
      <dgm:spPr/>
    </dgm:pt>
    <dgm:pt modelId="{BDCD06FC-1446-4222-AEC1-0705391B5CC3}" type="pres">
      <dgm:prSet presAssocID="{391C8FD8-B0DD-46BA-8195-CB472D54CD59}" presName="Name21" presStyleCnt="0"/>
      <dgm:spPr/>
    </dgm:pt>
    <dgm:pt modelId="{1B4F9FBD-FC3D-43C1-AA3D-6E631DBA51AE}" type="pres">
      <dgm:prSet presAssocID="{391C8FD8-B0DD-46BA-8195-CB472D54CD59}" presName="level2Shape" presStyleLbl="node4" presStyleIdx="2" presStyleCnt="4" custScaleX="155356"/>
      <dgm:spPr/>
    </dgm:pt>
    <dgm:pt modelId="{B1D3BAA9-1AC3-4BC2-A62E-BC992D2CB1F3}" type="pres">
      <dgm:prSet presAssocID="{391C8FD8-B0DD-46BA-8195-CB472D54CD59}" presName="hierChild3" presStyleCnt="0"/>
      <dgm:spPr/>
    </dgm:pt>
    <dgm:pt modelId="{B3A09F1E-4DDA-4B4A-B61B-11B6F732237C}" type="pres">
      <dgm:prSet presAssocID="{0D60C523-A36C-4545-9666-7879884B1810}" presName="Name19" presStyleLbl="parChTrans1D4" presStyleIdx="3" presStyleCnt="4"/>
      <dgm:spPr/>
    </dgm:pt>
    <dgm:pt modelId="{1DC893A4-C209-4277-8D1D-1348FEA838AE}" type="pres">
      <dgm:prSet presAssocID="{CAEFD876-355B-4D25-879A-5DCCA5DB58BE}" presName="Name21" presStyleCnt="0"/>
      <dgm:spPr/>
    </dgm:pt>
    <dgm:pt modelId="{50C9CCBA-CCD0-4F3E-916A-8C7B2C06E58B}" type="pres">
      <dgm:prSet presAssocID="{CAEFD876-355B-4D25-879A-5DCCA5DB58BE}" presName="level2Shape" presStyleLbl="node4" presStyleIdx="3" presStyleCnt="4" custScaleX="155356"/>
      <dgm:spPr/>
    </dgm:pt>
    <dgm:pt modelId="{83F29743-C15F-4F43-ABFC-1CEBA907551B}" type="pres">
      <dgm:prSet presAssocID="{CAEFD876-355B-4D25-879A-5DCCA5DB58BE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C8393E16-3722-4922-9BCA-D18917F051CC}" type="presOf" srcId="{0D60C523-A36C-4545-9666-7879884B1810}" destId="{B3A09F1E-4DDA-4B4A-B61B-11B6F732237C}" srcOrd="0" destOrd="0" presId="urn:microsoft.com/office/officeart/2005/8/layout/hierarchy6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FE301A34-80F0-463F-85B9-2CC243015A19}" type="presOf" srcId="{87648758-DDA4-4C46-B67A-3ADF52126FE4}" destId="{3F7BD4C7-E46F-4323-9C1A-8C33739CAC9B}" srcOrd="0" destOrd="0" presId="urn:microsoft.com/office/officeart/2005/8/layout/hierarchy6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85D24A5B-3C2C-4B1F-B2E4-B770ED0DA690}" type="presOf" srcId="{146FA7C0-DF8B-4C6F-9E2B-2203CC52B815}" destId="{304A5C93-92D3-4855-95E3-9BB61EC17E22}" srcOrd="0" destOrd="0" presId="urn:microsoft.com/office/officeart/2005/8/layout/hierarchy6"/>
    <dgm:cxn modelId="{86990560-A319-43B3-9B70-47851DE0911B}" type="presOf" srcId="{391C8FD8-B0DD-46BA-8195-CB472D54CD59}" destId="{1B4F9FBD-FC3D-43C1-AA3D-6E631DBA51AE}" srcOrd="0" destOrd="0" presId="urn:microsoft.com/office/officeart/2005/8/layout/hierarchy6"/>
    <dgm:cxn modelId="{443DD26E-2787-4502-AE3B-42038CBD672A}" type="presOf" srcId="{8A9CFF30-92E9-4A1E-A335-D03C771A5904}" destId="{90B896FE-C43B-4227-A4A4-4EF6E4ED88DB}" srcOrd="0" destOrd="0" presId="urn:microsoft.com/office/officeart/2005/8/layout/hierarchy6"/>
    <dgm:cxn modelId="{A510ED78-A65B-4446-8144-54442DB73934}" type="presOf" srcId="{CAEFD876-355B-4D25-879A-5DCCA5DB58BE}" destId="{50C9CCBA-CCD0-4F3E-916A-8C7B2C06E58B}" srcOrd="0" destOrd="0" presId="urn:microsoft.com/office/officeart/2005/8/layout/hierarchy6"/>
    <dgm:cxn modelId="{CABCDF8A-9948-4FF7-AC9A-E74937BDB86C}" type="presOf" srcId="{F9ABE344-681E-4535-8A25-4C84F23CF998}" destId="{054CA2AF-9489-4889-B3F1-E4CC07C803E1}" srcOrd="0" destOrd="0" presId="urn:microsoft.com/office/officeart/2005/8/layout/hierarchy6"/>
    <dgm:cxn modelId="{7E439295-E621-41B6-87D7-68AE09B58202}" type="presOf" srcId="{C7EB832B-DD9C-41E9-BAFA-DF3704A3E080}" destId="{CA46CE19-34AC-4547-BA06-830241F2EFBC}" srcOrd="0" destOrd="0" presId="urn:microsoft.com/office/officeart/2005/8/layout/hierarchy6"/>
    <dgm:cxn modelId="{F14E069B-7A1D-44A2-ABA4-8E48AA81474E}" type="presOf" srcId="{2DF9427A-C2A6-4F2D-82D8-BEA671BBD0EA}" destId="{5C389ABA-E21B-4F87-8EF6-80DB5B6EDC3C}" srcOrd="0" destOrd="0" presId="urn:microsoft.com/office/officeart/2005/8/layout/hierarchy6"/>
    <dgm:cxn modelId="{CF5A0AAC-5441-4F60-8FE0-06031A1D80F2}" type="presOf" srcId="{E1D5BAB9-1722-4DA9-8DB5-FD87F4BA0CD0}" destId="{5C90082F-6F01-4698-B5FD-27C3F78EA7C9}" srcOrd="0" destOrd="0" presId="urn:microsoft.com/office/officeart/2005/8/layout/hierarchy6"/>
    <dgm:cxn modelId="{3470D2B1-CA71-48E6-BC43-B1DAF00652F9}" type="presOf" srcId="{8C9A05C7-F6A5-4E99-912B-789F0255CEC1}" destId="{35DBED1D-0F1B-46B5-AC1E-E67B937B4572}" srcOrd="0" destOrd="0" presId="urn:microsoft.com/office/officeart/2005/8/layout/hierarchy6"/>
    <dgm:cxn modelId="{815EA8B5-84B9-406D-96AA-E9D2665BA913}" type="presOf" srcId="{F2625492-FA4D-41F9-A9A5-53802914F5A3}" destId="{9A684018-8B53-4434-A1EF-9EE37405D995}" srcOrd="0" destOrd="0" presId="urn:microsoft.com/office/officeart/2005/8/layout/hierarchy6"/>
    <dgm:cxn modelId="{08F0BAB8-0DBF-4730-979E-A808525D4A1A}" type="presOf" srcId="{9B285643-558A-41EC-B642-3D0AB0D06B9A}" destId="{2C48C0EF-BE69-4355-99FF-FE3D1F85341F}" srcOrd="0" destOrd="0" presId="urn:microsoft.com/office/officeart/2005/8/layout/hierarchy6"/>
    <dgm:cxn modelId="{B9A23DBD-0301-4E99-B8E1-7A59E897FEDE}" srcId="{8A9CFF30-92E9-4A1E-A335-D03C771A5904}" destId="{2DF9427A-C2A6-4F2D-82D8-BEA671BBD0EA}" srcOrd="0" destOrd="0" parTransId="{F2625492-FA4D-41F9-A9A5-53802914F5A3}" sibTransId="{C93FF8F4-7CFD-473A-B05A-503D06369D95}"/>
    <dgm:cxn modelId="{8A152BD2-3CF9-47F6-9799-5C0B372E7D48}" type="presOf" srcId="{927F4FF5-FFAD-4A5B-81C2-E96FB5D32072}" destId="{CE944FEA-3CDE-4531-AF81-2A8573E4ABC4}" srcOrd="0" destOrd="0" presId="urn:microsoft.com/office/officeart/2005/8/layout/hierarchy6"/>
    <dgm:cxn modelId="{92D3BFDE-DC14-4787-B1FF-330E111404AE}" type="presOf" srcId="{088A338F-0ADE-42B7-A05D-BBBA4F297145}" destId="{28BC78B6-0558-4502-B757-EDBF8892B451}" srcOrd="0" destOrd="0" presId="urn:microsoft.com/office/officeart/2005/8/layout/hierarchy6"/>
    <dgm:cxn modelId="{8351F5E4-FBCF-489A-AA95-8F037E641E63}" type="presOf" srcId="{61177387-95ED-46F9-A794-F6FCB2595926}" destId="{27A1AEBF-33CB-44F5-AF81-F3C3317979AA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B3D53C85-1240-4BF1-9254-A767533830B4}" type="presParOf" srcId="{304A5C93-92D3-4855-95E3-9BB61EC17E22}" destId="{23F63988-28F5-4D7B-9EDB-73C41FDA5EF8}" srcOrd="0" destOrd="0" presId="urn:microsoft.com/office/officeart/2005/8/layout/hierarchy6"/>
    <dgm:cxn modelId="{79395224-5E25-4E71-87EE-52A8E10D8F8D}" type="presParOf" srcId="{23F63988-28F5-4D7B-9EDB-73C41FDA5EF8}" destId="{42239927-D3F6-4898-BCEC-C5883EDCAB31}" srcOrd="0" destOrd="0" presId="urn:microsoft.com/office/officeart/2005/8/layout/hierarchy6"/>
    <dgm:cxn modelId="{CCD76CD8-5B3F-4D37-9F7C-194515930C0C}" type="presParOf" srcId="{42239927-D3F6-4898-BCEC-C5883EDCAB31}" destId="{22F2432B-2E0D-4AEC-949A-3E55EA0307F5}" srcOrd="0" destOrd="0" presId="urn:microsoft.com/office/officeart/2005/8/layout/hierarchy6"/>
    <dgm:cxn modelId="{7304C9D3-288D-40E8-864B-1E98171E0F9D}" type="presParOf" srcId="{22F2432B-2E0D-4AEC-949A-3E55EA0307F5}" destId="{5C90082F-6F01-4698-B5FD-27C3F78EA7C9}" srcOrd="0" destOrd="0" presId="urn:microsoft.com/office/officeart/2005/8/layout/hierarchy6"/>
    <dgm:cxn modelId="{7BC98F10-244F-42DD-9E96-4AD103E32E26}" type="presParOf" srcId="{22F2432B-2E0D-4AEC-949A-3E55EA0307F5}" destId="{75331921-7FB6-4C64-BCB0-BDAD8203993C}" srcOrd="1" destOrd="0" presId="urn:microsoft.com/office/officeart/2005/8/layout/hierarchy6"/>
    <dgm:cxn modelId="{6FAAAFCB-937E-404E-B17E-F1D9654C9D3F}" type="presParOf" srcId="{75331921-7FB6-4C64-BCB0-BDAD8203993C}" destId="{CE944FEA-3CDE-4531-AF81-2A8573E4ABC4}" srcOrd="0" destOrd="0" presId="urn:microsoft.com/office/officeart/2005/8/layout/hierarchy6"/>
    <dgm:cxn modelId="{41574448-4442-494F-B36C-D99AF011BF8F}" type="presParOf" srcId="{75331921-7FB6-4C64-BCB0-BDAD8203993C}" destId="{0A76B77F-58A9-4DA9-9B3F-773A8A984E3E}" srcOrd="1" destOrd="0" presId="urn:microsoft.com/office/officeart/2005/8/layout/hierarchy6"/>
    <dgm:cxn modelId="{4F256A46-D4A2-4CC8-9EA0-1687B0C1AAC2}" type="presParOf" srcId="{0A76B77F-58A9-4DA9-9B3F-773A8A984E3E}" destId="{3F7BD4C7-E46F-4323-9C1A-8C33739CAC9B}" srcOrd="0" destOrd="0" presId="urn:microsoft.com/office/officeart/2005/8/layout/hierarchy6"/>
    <dgm:cxn modelId="{A46FD2D1-3A17-466C-BAC3-3E8019CBEAF7}" type="presParOf" srcId="{0A76B77F-58A9-4DA9-9B3F-773A8A984E3E}" destId="{9BB2A62F-B48D-4660-811A-7724EBCCD163}" srcOrd="1" destOrd="0" presId="urn:microsoft.com/office/officeart/2005/8/layout/hierarchy6"/>
    <dgm:cxn modelId="{C66EF7CC-5AF8-48C1-A538-C1EC66634F95}" type="presParOf" srcId="{75331921-7FB6-4C64-BCB0-BDAD8203993C}" destId="{054CA2AF-9489-4889-B3F1-E4CC07C803E1}" srcOrd="2" destOrd="0" presId="urn:microsoft.com/office/officeart/2005/8/layout/hierarchy6"/>
    <dgm:cxn modelId="{7796AE62-12A4-463A-9AC6-568D3D0580B5}" type="presParOf" srcId="{75331921-7FB6-4C64-BCB0-BDAD8203993C}" destId="{346AF084-DA03-4849-AD9D-21E4843FD9ED}" srcOrd="3" destOrd="0" presId="urn:microsoft.com/office/officeart/2005/8/layout/hierarchy6"/>
    <dgm:cxn modelId="{43FA164F-9462-45AF-9F8D-F531CC6161CD}" type="presParOf" srcId="{346AF084-DA03-4849-AD9D-21E4843FD9ED}" destId="{90B896FE-C43B-4227-A4A4-4EF6E4ED88DB}" srcOrd="0" destOrd="0" presId="urn:microsoft.com/office/officeart/2005/8/layout/hierarchy6"/>
    <dgm:cxn modelId="{DC2FD3DF-10B6-4F59-9775-184AE30CB108}" type="presParOf" srcId="{346AF084-DA03-4849-AD9D-21E4843FD9ED}" destId="{3D6356CE-CF8A-489D-8A99-4A39F5E13CE5}" srcOrd="1" destOrd="0" presId="urn:microsoft.com/office/officeart/2005/8/layout/hierarchy6"/>
    <dgm:cxn modelId="{84650635-7599-426D-9887-FEF03B966260}" type="presParOf" srcId="{3D6356CE-CF8A-489D-8A99-4A39F5E13CE5}" destId="{9A684018-8B53-4434-A1EF-9EE37405D995}" srcOrd="0" destOrd="0" presId="urn:microsoft.com/office/officeart/2005/8/layout/hierarchy6"/>
    <dgm:cxn modelId="{653C3CBF-1662-42EC-A6E1-F542BE297463}" type="presParOf" srcId="{3D6356CE-CF8A-489D-8A99-4A39F5E13CE5}" destId="{F3F7A443-0809-4A97-A516-18EBC82EEFAC}" srcOrd="1" destOrd="0" presId="urn:microsoft.com/office/officeart/2005/8/layout/hierarchy6"/>
    <dgm:cxn modelId="{B825ACAE-D82C-473B-861B-0C25ECCB73A1}" type="presParOf" srcId="{F3F7A443-0809-4A97-A516-18EBC82EEFAC}" destId="{5C389ABA-E21B-4F87-8EF6-80DB5B6EDC3C}" srcOrd="0" destOrd="0" presId="urn:microsoft.com/office/officeart/2005/8/layout/hierarchy6"/>
    <dgm:cxn modelId="{3B6648DA-B272-4C7E-8213-9F646ED15394}" type="presParOf" srcId="{F3F7A443-0809-4A97-A516-18EBC82EEFAC}" destId="{5953DA8D-489E-4B03-8B52-47548DC8A435}" srcOrd="1" destOrd="0" presId="urn:microsoft.com/office/officeart/2005/8/layout/hierarchy6"/>
    <dgm:cxn modelId="{CC96AB6D-0B8B-44D9-BCCF-BAEED8D21208}" type="presParOf" srcId="{5953DA8D-489E-4B03-8B52-47548DC8A435}" destId="{CA46CE19-34AC-4547-BA06-830241F2EFBC}" srcOrd="0" destOrd="0" presId="urn:microsoft.com/office/officeart/2005/8/layout/hierarchy6"/>
    <dgm:cxn modelId="{31D126D8-E0DE-444B-A831-8EF39A293D26}" type="presParOf" srcId="{5953DA8D-489E-4B03-8B52-47548DC8A435}" destId="{AE2DCD74-4C3F-4E2C-B4DF-DB8535D6D005}" srcOrd="1" destOrd="0" presId="urn:microsoft.com/office/officeart/2005/8/layout/hierarchy6"/>
    <dgm:cxn modelId="{E3A3E192-0FFB-42DA-819B-1D038F4AE6BF}" type="presParOf" srcId="{AE2DCD74-4C3F-4E2C-B4DF-DB8535D6D005}" destId="{27A1AEBF-33CB-44F5-AF81-F3C3317979AA}" srcOrd="0" destOrd="0" presId="urn:microsoft.com/office/officeart/2005/8/layout/hierarchy6"/>
    <dgm:cxn modelId="{0CF62A18-3187-4ABB-86CF-912B9E46741B}" type="presParOf" srcId="{AE2DCD74-4C3F-4E2C-B4DF-DB8535D6D005}" destId="{9A946228-9A01-4FF1-9660-0213FB7C739A}" srcOrd="1" destOrd="0" presId="urn:microsoft.com/office/officeart/2005/8/layout/hierarchy6"/>
    <dgm:cxn modelId="{D12A3310-2E3A-438C-AD54-A91FA62E4628}" type="presParOf" srcId="{5953DA8D-489E-4B03-8B52-47548DC8A435}" destId="{28BC78B6-0558-4502-B757-EDBF8892B451}" srcOrd="2" destOrd="0" presId="urn:microsoft.com/office/officeart/2005/8/layout/hierarchy6"/>
    <dgm:cxn modelId="{260BFB22-E919-47D0-A4A7-D91311E7038B}" type="presParOf" srcId="{5953DA8D-489E-4B03-8B52-47548DC8A435}" destId="{4C4A54DC-1A7D-48C0-9983-77AF0579B1FA}" srcOrd="3" destOrd="0" presId="urn:microsoft.com/office/officeart/2005/8/layout/hierarchy6"/>
    <dgm:cxn modelId="{F1E9BFD5-B41D-4D9B-AC8F-22A0E37D03DE}" type="presParOf" srcId="{4C4A54DC-1A7D-48C0-9983-77AF0579B1FA}" destId="{35DBED1D-0F1B-46B5-AC1E-E67B937B4572}" srcOrd="0" destOrd="0" presId="urn:microsoft.com/office/officeart/2005/8/layout/hierarchy6"/>
    <dgm:cxn modelId="{A1BC0630-55E4-4B35-8D31-C923F4D3FE4A}" type="presParOf" srcId="{4C4A54DC-1A7D-48C0-9983-77AF0579B1FA}" destId="{EAC81D1B-B2FB-4FCA-994D-733C30C894DB}" srcOrd="1" destOrd="0" presId="urn:microsoft.com/office/officeart/2005/8/layout/hierarchy6"/>
    <dgm:cxn modelId="{076E8C6D-4951-48EF-85D4-CCD7F14BD2AB}" type="presParOf" srcId="{5953DA8D-489E-4B03-8B52-47548DC8A435}" destId="{2C48C0EF-BE69-4355-99FF-FE3D1F85341F}" srcOrd="4" destOrd="0" presId="urn:microsoft.com/office/officeart/2005/8/layout/hierarchy6"/>
    <dgm:cxn modelId="{5E463087-D8BF-42CB-A478-30C3392EF2D4}" type="presParOf" srcId="{5953DA8D-489E-4B03-8B52-47548DC8A435}" destId="{BDCD06FC-1446-4222-AEC1-0705391B5CC3}" srcOrd="5" destOrd="0" presId="urn:microsoft.com/office/officeart/2005/8/layout/hierarchy6"/>
    <dgm:cxn modelId="{AB876A3D-38BF-4B28-8218-94CC48B3AC59}" type="presParOf" srcId="{BDCD06FC-1446-4222-AEC1-0705391B5CC3}" destId="{1B4F9FBD-FC3D-43C1-AA3D-6E631DBA51AE}" srcOrd="0" destOrd="0" presId="urn:microsoft.com/office/officeart/2005/8/layout/hierarchy6"/>
    <dgm:cxn modelId="{4C0F5614-9EDF-4E40-A45C-BAB75C88BB28}" type="presParOf" srcId="{BDCD06FC-1446-4222-AEC1-0705391B5CC3}" destId="{B1D3BAA9-1AC3-4BC2-A62E-BC992D2CB1F3}" srcOrd="1" destOrd="0" presId="urn:microsoft.com/office/officeart/2005/8/layout/hierarchy6"/>
    <dgm:cxn modelId="{4293812E-F4CC-4E05-96F9-A6F81B2EEA48}" type="presParOf" srcId="{5953DA8D-489E-4B03-8B52-47548DC8A435}" destId="{B3A09F1E-4DDA-4B4A-B61B-11B6F732237C}" srcOrd="6" destOrd="0" presId="urn:microsoft.com/office/officeart/2005/8/layout/hierarchy6"/>
    <dgm:cxn modelId="{121B67AF-29DD-4536-AEFC-B82829699C7F}" type="presParOf" srcId="{5953DA8D-489E-4B03-8B52-47548DC8A435}" destId="{1DC893A4-C209-4277-8D1D-1348FEA838AE}" srcOrd="7" destOrd="0" presId="urn:microsoft.com/office/officeart/2005/8/layout/hierarchy6"/>
    <dgm:cxn modelId="{8A06E5CB-E0A6-4B9F-A265-990BFCE98AE9}" type="presParOf" srcId="{1DC893A4-C209-4277-8D1D-1348FEA838AE}" destId="{50C9CCBA-CCD0-4F3E-916A-8C7B2C06E58B}" srcOrd="0" destOrd="0" presId="urn:microsoft.com/office/officeart/2005/8/layout/hierarchy6"/>
    <dgm:cxn modelId="{71A7CD3E-768C-4146-92E9-95EF2FC34D05}" type="presParOf" srcId="{1DC893A4-C209-4277-8D1D-1348FEA838AE}" destId="{83F29743-C15F-4F43-ABFC-1CEBA907551B}" srcOrd="1" destOrd="0" presId="urn:microsoft.com/office/officeart/2005/8/layout/hierarchy6"/>
    <dgm:cxn modelId="{F5E4BD2A-EE7D-4A29-B226-A8362344C9AE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800" dirty="0"/>
            <a:t>Replica Control Protocols</a:t>
          </a:r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 sz="4000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 sz="4000"/>
        </a:p>
      </dgm:t>
    </dgm:pt>
    <dgm:pt modelId="{87648758-DDA4-4C46-B67A-3ADF52126FE4}">
      <dgm:prSet phldrT="[Text]" custT="1"/>
      <dgm:spPr/>
      <dgm:t>
        <a:bodyPr/>
        <a:lstStyle/>
        <a:p>
          <a:r>
            <a:rPr lang="en-US" sz="1800" dirty="0"/>
            <a:t>Primary-Based Protocols</a:t>
          </a:r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 sz="4000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 sz="4000"/>
        </a:p>
      </dgm:t>
    </dgm:pt>
    <dgm:pt modelId="{1A0799C5-BC6B-4AD3-95B8-DE47FE84350D}">
      <dgm:prSet phldrT="[Text]" custT="1"/>
      <dgm:spPr/>
      <dgm:t>
        <a:bodyPr/>
        <a:lstStyle/>
        <a:p>
          <a:r>
            <a:rPr lang="en-US" sz="1800" dirty="0"/>
            <a:t>Replicated-Write Protocols</a:t>
          </a:r>
        </a:p>
      </dgm:t>
    </dgm:pt>
    <dgm:pt modelId="{6C56E3A7-4119-411C-8CF6-B6EA579588E0}" type="parTrans" cxnId="{EC0C6864-8F4E-4E3A-AEF6-0B7618BE07F8}">
      <dgm:prSet/>
      <dgm:spPr/>
      <dgm:t>
        <a:bodyPr/>
        <a:lstStyle/>
        <a:p>
          <a:endParaRPr lang="en-US" sz="3200"/>
        </a:p>
      </dgm:t>
    </dgm:pt>
    <dgm:pt modelId="{ED4C6441-2E84-4A8B-AE2F-9A1D3B1F157F}" type="sibTrans" cxnId="{EC0C6864-8F4E-4E3A-AEF6-0B7618BE07F8}">
      <dgm:prSet/>
      <dgm:spPr/>
      <dgm:t>
        <a:bodyPr/>
        <a:lstStyle/>
        <a:p>
          <a:endParaRPr lang="en-US" sz="3200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>
        <dgm:presLayoutVars>
          <dgm:chPref val="3"/>
        </dgm:presLayoutVars>
      </dgm:prSet>
      <dgm:spPr/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/>
      <dgm:spPr/>
    </dgm:pt>
    <dgm:pt modelId="{9BB2A62F-B48D-4660-811A-7724EBCCD163}" type="pres">
      <dgm:prSet presAssocID="{87648758-DDA4-4C46-B67A-3ADF52126FE4}" presName="hierChild3" presStyleCnt="0"/>
      <dgm:spPr/>
    </dgm:pt>
    <dgm:pt modelId="{2817A7E4-E9C5-45B2-9297-E847E6B58511}" type="pres">
      <dgm:prSet presAssocID="{6C56E3A7-4119-411C-8CF6-B6EA579588E0}" presName="Name19" presStyleLbl="parChTrans1D2" presStyleIdx="1" presStyleCnt="2"/>
      <dgm:spPr/>
    </dgm:pt>
    <dgm:pt modelId="{C49FC04C-D7FD-4311-8F0E-BF5BFD5181A0}" type="pres">
      <dgm:prSet presAssocID="{1A0799C5-BC6B-4AD3-95B8-DE47FE84350D}" presName="Name21" presStyleCnt="0"/>
      <dgm:spPr/>
    </dgm:pt>
    <dgm:pt modelId="{4DFDABB8-D647-4489-B38C-2113A3F58C13}" type="pres">
      <dgm:prSet presAssocID="{1A0799C5-BC6B-4AD3-95B8-DE47FE84350D}" presName="level2Shape" presStyleLbl="node2" presStyleIdx="1" presStyleCnt="2"/>
      <dgm:spPr/>
    </dgm:pt>
    <dgm:pt modelId="{9586E076-E1AB-46A9-AA48-BEEE955E6A32}" type="pres">
      <dgm:prSet presAssocID="{1A0799C5-BC6B-4AD3-95B8-DE47FE84350D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E6C6470A-CB4A-4C5E-B4B5-D8BB5DC46E8F}" type="presOf" srcId="{E1D5BAB9-1722-4DA9-8DB5-FD87F4BA0CD0}" destId="{5C90082F-6F01-4698-B5FD-27C3F78EA7C9}" srcOrd="0" destOrd="0" presId="urn:microsoft.com/office/officeart/2005/8/layout/hierarchy6"/>
    <dgm:cxn modelId="{10CE5C33-4198-4E96-9362-AD222F79847F}" type="presOf" srcId="{146FA7C0-DF8B-4C6F-9E2B-2203CC52B815}" destId="{304A5C93-92D3-4855-95E3-9BB61EC17E22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EC0C6864-8F4E-4E3A-AEF6-0B7618BE07F8}" srcId="{E1D5BAB9-1722-4DA9-8DB5-FD87F4BA0CD0}" destId="{1A0799C5-BC6B-4AD3-95B8-DE47FE84350D}" srcOrd="1" destOrd="0" parTransId="{6C56E3A7-4119-411C-8CF6-B6EA579588E0}" sibTransId="{ED4C6441-2E84-4A8B-AE2F-9A1D3B1F157F}"/>
    <dgm:cxn modelId="{671B3075-152C-45C8-8705-60C67B64C2C8}" type="presOf" srcId="{1A0799C5-BC6B-4AD3-95B8-DE47FE84350D}" destId="{4DFDABB8-D647-4489-B38C-2113A3F58C13}" srcOrd="0" destOrd="0" presId="urn:microsoft.com/office/officeart/2005/8/layout/hierarchy6"/>
    <dgm:cxn modelId="{361F748B-CAAB-45CA-9B2A-5D7757DB053F}" type="presOf" srcId="{87648758-DDA4-4C46-B67A-3ADF52126FE4}" destId="{3F7BD4C7-E46F-4323-9C1A-8C33739CAC9B}" srcOrd="0" destOrd="0" presId="urn:microsoft.com/office/officeart/2005/8/layout/hierarchy6"/>
    <dgm:cxn modelId="{778194CE-E998-4497-AEC0-C15D11DDA9F5}" type="presOf" srcId="{6C56E3A7-4119-411C-8CF6-B6EA579588E0}" destId="{2817A7E4-E9C5-45B2-9297-E847E6B58511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BE4F71F8-8B6D-4230-A386-87DCE760EC24}" type="presOf" srcId="{927F4FF5-FFAD-4A5B-81C2-E96FB5D32072}" destId="{CE944FEA-3CDE-4531-AF81-2A8573E4ABC4}" srcOrd="0" destOrd="0" presId="urn:microsoft.com/office/officeart/2005/8/layout/hierarchy6"/>
    <dgm:cxn modelId="{B12E1408-F5D1-4025-A02E-5D61D5EE1537}" type="presParOf" srcId="{304A5C93-92D3-4855-95E3-9BB61EC17E22}" destId="{23F63988-28F5-4D7B-9EDB-73C41FDA5EF8}" srcOrd="0" destOrd="0" presId="urn:microsoft.com/office/officeart/2005/8/layout/hierarchy6"/>
    <dgm:cxn modelId="{65D7B1F6-07A1-407D-96A5-5307912F6C43}" type="presParOf" srcId="{23F63988-28F5-4D7B-9EDB-73C41FDA5EF8}" destId="{42239927-D3F6-4898-BCEC-C5883EDCAB31}" srcOrd="0" destOrd="0" presId="urn:microsoft.com/office/officeart/2005/8/layout/hierarchy6"/>
    <dgm:cxn modelId="{3C88CC53-4943-4F10-AC63-AA63FB02858F}" type="presParOf" srcId="{42239927-D3F6-4898-BCEC-C5883EDCAB31}" destId="{22F2432B-2E0D-4AEC-949A-3E55EA0307F5}" srcOrd="0" destOrd="0" presId="urn:microsoft.com/office/officeart/2005/8/layout/hierarchy6"/>
    <dgm:cxn modelId="{91204811-D4A7-45BA-9F4E-726DA2B3B8B2}" type="presParOf" srcId="{22F2432B-2E0D-4AEC-949A-3E55EA0307F5}" destId="{5C90082F-6F01-4698-B5FD-27C3F78EA7C9}" srcOrd="0" destOrd="0" presId="urn:microsoft.com/office/officeart/2005/8/layout/hierarchy6"/>
    <dgm:cxn modelId="{A4051308-7103-47A9-A939-B152EA13124C}" type="presParOf" srcId="{22F2432B-2E0D-4AEC-949A-3E55EA0307F5}" destId="{75331921-7FB6-4C64-BCB0-BDAD8203993C}" srcOrd="1" destOrd="0" presId="urn:microsoft.com/office/officeart/2005/8/layout/hierarchy6"/>
    <dgm:cxn modelId="{4A14B0CA-AB67-4613-85E4-FA44B6EE1EDB}" type="presParOf" srcId="{75331921-7FB6-4C64-BCB0-BDAD8203993C}" destId="{CE944FEA-3CDE-4531-AF81-2A8573E4ABC4}" srcOrd="0" destOrd="0" presId="urn:microsoft.com/office/officeart/2005/8/layout/hierarchy6"/>
    <dgm:cxn modelId="{A2166869-4A9E-4CED-911F-4BFB2B63B4E3}" type="presParOf" srcId="{75331921-7FB6-4C64-BCB0-BDAD8203993C}" destId="{0A76B77F-58A9-4DA9-9B3F-773A8A984E3E}" srcOrd="1" destOrd="0" presId="urn:microsoft.com/office/officeart/2005/8/layout/hierarchy6"/>
    <dgm:cxn modelId="{19476E50-9894-4CCC-8555-156B1E39621C}" type="presParOf" srcId="{0A76B77F-58A9-4DA9-9B3F-773A8A984E3E}" destId="{3F7BD4C7-E46F-4323-9C1A-8C33739CAC9B}" srcOrd="0" destOrd="0" presId="urn:microsoft.com/office/officeart/2005/8/layout/hierarchy6"/>
    <dgm:cxn modelId="{DEDAFC67-B371-4330-908C-979B9BBC380E}" type="presParOf" srcId="{0A76B77F-58A9-4DA9-9B3F-773A8A984E3E}" destId="{9BB2A62F-B48D-4660-811A-7724EBCCD163}" srcOrd="1" destOrd="0" presId="urn:microsoft.com/office/officeart/2005/8/layout/hierarchy6"/>
    <dgm:cxn modelId="{63EE27F9-DCC1-4BAC-AE98-8CE784E7C0FB}" type="presParOf" srcId="{75331921-7FB6-4C64-BCB0-BDAD8203993C}" destId="{2817A7E4-E9C5-45B2-9297-E847E6B58511}" srcOrd="2" destOrd="0" presId="urn:microsoft.com/office/officeart/2005/8/layout/hierarchy6"/>
    <dgm:cxn modelId="{B2A0C2BD-34C2-4DF2-9EA1-82FDF112B33E}" type="presParOf" srcId="{75331921-7FB6-4C64-BCB0-BDAD8203993C}" destId="{C49FC04C-D7FD-4311-8F0E-BF5BFD5181A0}" srcOrd="3" destOrd="0" presId="urn:microsoft.com/office/officeart/2005/8/layout/hierarchy6"/>
    <dgm:cxn modelId="{66FB3670-9A2F-4A3A-9913-CEF085703BEB}" type="presParOf" srcId="{C49FC04C-D7FD-4311-8F0E-BF5BFD5181A0}" destId="{4DFDABB8-D647-4489-B38C-2113A3F58C13}" srcOrd="0" destOrd="0" presId="urn:microsoft.com/office/officeart/2005/8/layout/hierarchy6"/>
    <dgm:cxn modelId="{C2AECEBE-274E-4C80-9A21-11D24656DB0B}" type="presParOf" srcId="{C49FC04C-D7FD-4311-8F0E-BF5BFD5181A0}" destId="{9586E076-E1AB-46A9-AA48-BEEE955E6A32}" srcOrd="1" destOrd="0" presId="urn:microsoft.com/office/officeart/2005/8/layout/hierarchy6"/>
    <dgm:cxn modelId="{80A5AFDE-2468-4AA9-B3B7-F532CA52BEE1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600" dirty="0"/>
            <a:t>Consistency Protocols</a:t>
          </a:r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 sz="3600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 sz="3600"/>
        </a:p>
      </dgm:t>
    </dgm:pt>
    <dgm:pt modelId="{87648758-DDA4-4C46-B67A-3ADF52126FE4}">
      <dgm:prSet phldrT="[Text]" custT="1"/>
      <dgm:spPr/>
      <dgm:t>
        <a:bodyPr/>
        <a:lstStyle/>
        <a:p>
          <a:r>
            <a:rPr lang="en-US" sz="1600" dirty="0"/>
            <a:t>Primary-Based Protocols</a:t>
          </a:r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 sz="3600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 sz="3600"/>
        </a:p>
      </dgm:t>
    </dgm:pt>
    <dgm:pt modelId="{1A0799C5-BC6B-4AD3-95B8-DE47FE84350D}">
      <dgm:prSet phldrT="[Text]" custT="1"/>
      <dgm:spPr/>
      <dgm:t>
        <a:bodyPr/>
        <a:lstStyle/>
        <a:p>
          <a:r>
            <a:rPr lang="en-US" sz="1600" dirty="0"/>
            <a:t>Replicated-Write Protocols</a:t>
          </a:r>
        </a:p>
      </dgm:t>
    </dgm:pt>
    <dgm:pt modelId="{6C56E3A7-4119-411C-8CF6-B6EA579588E0}" type="parTrans" cxnId="{EC0C6864-8F4E-4E3A-AEF6-0B7618BE07F8}">
      <dgm:prSet/>
      <dgm:spPr/>
      <dgm:t>
        <a:bodyPr/>
        <a:lstStyle/>
        <a:p>
          <a:endParaRPr lang="en-US" sz="2800"/>
        </a:p>
      </dgm:t>
    </dgm:pt>
    <dgm:pt modelId="{ED4C6441-2E84-4A8B-AE2F-9A1D3B1F157F}" type="sibTrans" cxnId="{EC0C6864-8F4E-4E3A-AEF6-0B7618BE07F8}">
      <dgm:prSet/>
      <dgm:spPr/>
      <dgm:t>
        <a:bodyPr/>
        <a:lstStyle/>
        <a:p>
          <a:endParaRPr lang="en-US" sz="2800"/>
        </a:p>
      </dgm:t>
    </dgm:pt>
    <dgm:pt modelId="{D0B13B71-163B-4881-9C12-2E5B4BC0E157}">
      <dgm:prSet phldrT="[Text]" custT="1"/>
      <dgm:spPr/>
      <dgm:t>
        <a:bodyPr/>
        <a:lstStyle/>
        <a:p>
          <a:r>
            <a:rPr lang="en-US" sz="1600" dirty="0"/>
            <a:t>Remote-Write Protocol</a:t>
          </a:r>
        </a:p>
      </dgm:t>
    </dgm:pt>
    <dgm:pt modelId="{C2EE4296-5465-473C-82EC-863F5794C8ED}" type="parTrans" cxnId="{C57ACD5A-D306-45DA-B2E5-2EBC4602B15F}">
      <dgm:prSet/>
      <dgm:spPr/>
      <dgm:t>
        <a:bodyPr/>
        <a:lstStyle/>
        <a:p>
          <a:endParaRPr lang="en-US" sz="1600"/>
        </a:p>
      </dgm:t>
    </dgm:pt>
    <dgm:pt modelId="{63EC235A-CBF7-402E-8C5E-7E0DC705A745}" type="sibTrans" cxnId="{C57ACD5A-D306-45DA-B2E5-2EBC4602B15F}">
      <dgm:prSet/>
      <dgm:spPr/>
      <dgm:t>
        <a:bodyPr/>
        <a:lstStyle/>
        <a:p>
          <a:endParaRPr lang="en-US" sz="1600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>
        <dgm:presLayoutVars>
          <dgm:chPref val="3"/>
        </dgm:presLayoutVars>
      </dgm:prSet>
      <dgm:spPr/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/>
      <dgm:spPr/>
    </dgm:pt>
    <dgm:pt modelId="{9BB2A62F-B48D-4660-811A-7724EBCCD163}" type="pres">
      <dgm:prSet presAssocID="{87648758-DDA4-4C46-B67A-3ADF52126FE4}" presName="hierChild3" presStyleCnt="0"/>
      <dgm:spPr/>
    </dgm:pt>
    <dgm:pt modelId="{C962E1B9-6A8C-4770-BCA2-A3D87122E738}" type="pres">
      <dgm:prSet presAssocID="{C2EE4296-5465-473C-82EC-863F5794C8ED}" presName="Name19" presStyleLbl="parChTrans1D3" presStyleIdx="0" presStyleCnt="1"/>
      <dgm:spPr/>
    </dgm:pt>
    <dgm:pt modelId="{D65D1A8A-2595-4784-B13A-D1953FACE5EB}" type="pres">
      <dgm:prSet presAssocID="{D0B13B71-163B-4881-9C12-2E5B4BC0E157}" presName="Name21" presStyleCnt="0"/>
      <dgm:spPr/>
    </dgm:pt>
    <dgm:pt modelId="{3DC168B9-AC07-4978-B454-E6B6C73DCBEC}" type="pres">
      <dgm:prSet presAssocID="{D0B13B71-163B-4881-9C12-2E5B4BC0E157}" presName="level2Shape" presStyleLbl="node3" presStyleIdx="0" presStyleCnt="1"/>
      <dgm:spPr/>
    </dgm:pt>
    <dgm:pt modelId="{18097A20-5855-4C50-AE62-C2C4B3C5A375}" type="pres">
      <dgm:prSet presAssocID="{D0B13B71-163B-4881-9C12-2E5B4BC0E157}" presName="hierChild3" presStyleCnt="0"/>
      <dgm:spPr/>
    </dgm:pt>
    <dgm:pt modelId="{2817A7E4-E9C5-45B2-9297-E847E6B58511}" type="pres">
      <dgm:prSet presAssocID="{6C56E3A7-4119-411C-8CF6-B6EA579588E0}" presName="Name19" presStyleLbl="parChTrans1D2" presStyleIdx="1" presStyleCnt="2"/>
      <dgm:spPr/>
    </dgm:pt>
    <dgm:pt modelId="{C49FC04C-D7FD-4311-8F0E-BF5BFD5181A0}" type="pres">
      <dgm:prSet presAssocID="{1A0799C5-BC6B-4AD3-95B8-DE47FE84350D}" presName="Name21" presStyleCnt="0"/>
      <dgm:spPr/>
    </dgm:pt>
    <dgm:pt modelId="{4DFDABB8-D647-4489-B38C-2113A3F58C13}" type="pres">
      <dgm:prSet presAssocID="{1A0799C5-BC6B-4AD3-95B8-DE47FE84350D}" presName="level2Shape" presStyleLbl="node2" presStyleIdx="1" presStyleCnt="2"/>
      <dgm:spPr/>
    </dgm:pt>
    <dgm:pt modelId="{9586E076-E1AB-46A9-AA48-BEEE955E6A32}" type="pres">
      <dgm:prSet presAssocID="{1A0799C5-BC6B-4AD3-95B8-DE47FE84350D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DDDF3814-2959-43DC-9EA1-EDF598876083}" type="presOf" srcId="{E1D5BAB9-1722-4DA9-8DB5-FD87F4BA0CD0}" destId="{5C90082F-6F01-4698-B5FD-27C3F78EA7C9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C57ACD5A-D306-45DA-B2E5-2EBC4602B15F}" srcId="{87648758-DDA4-4C46-B67A-3ADF52126FE4}" destId="{D0B13B71-163B-4881-9C12-2E5B4BC0E157}" srcOrd="0" destOrd="0" parTransId="{C2EE4296-5465-473C-82EC-863F5794C8ED}" sibTransId="{63EC235A-CBF7-402E-8C5E-7E0DC705A745}"/>
    <dgm:cxn modelId="{EC0C6864-8F4E-4E3A-AEF6-0B7618BE07F8}" srcId="{E1D5BAB9-1722-4DA9-8DB5-FD87F4BA0CD0}" destId="{1A0799C5-BC6B-4AD3-95B8-DE47FE84350D}" srcOrd="1" destOrd="0" parTransId="{6C56E3A7-4119-411C-8CF6-B6EA579588E0}" sibTransId="{ED4C6441-2E84-4A8B-AE2F-9A1D3B1F157F}"/>
    <dgm:cxn modelId="{9E3DFC6C-5A96-4C33-B741-B4D961A07753}" type="presOf" srcId="{6C56E3A7-4119-411C-8CF6-B6EA579588E0}" destId="{2817A7E4-E9C5-45B2-9297-E847E6B58511}" srcOrd="0" destOrd="0" presId="urn:microsoft.com/office/officeart/2005/8/layout/hierarchy6"/>
    <dgm:cxn modelId="{3B8DEB8A-1E78-4168-95E4-FB4D302217B0}" type="presOf" srcId="{87648758-DDA4-4C46-B67A-3ADF52126FE4}" destId="{3F7BD4C7-E46F-4323-9C1A-8C33739CAC9B}" srcOrd="0" destOrd="0" presId="urn:microsoft.com/office/officeart/2005/8/layout/hierarchy6"/>
    <dgm:cxn modelId="{EAF30394-9AFA-4A4A-AA53-1E3EF20C6390}" type="presOf" srcId="{1A0799C5-BC6B-4AD3-95B8-DE47FE84350D}" destId="{4DFDABB8-D647-4489-B38C-2113A3F58C13}" srcOrd="0" destOrd="0" presId="urn:microsoft.com/office/officeart/2005/8/layout/hierarchy6"/>
    <dgm:cxn modelId="{B654E3BE-B15A-4AC6-9121-3E386C318FA8}" type="presOf" srcId="{146FA7C0-DF8B-4C6F-9E2B-2203CC52B815}" destId="{304A5C93-92D3-4855-95E3-9BB61EC17E22}" srcOrd="0" destOrd="0" presId="urn:microsoft.com/office/officeart/2005/8/layout/hierarchy6"/>
    <dgm:cxn modelId="{F7C44FC1-E545-443E-B988-54EA57D1A03D}" type="presOf" srcId="{C2EE4296-5465-473C-82EC-863F5794C8ED}" destId="{C962E1B9-6A8C-4770-BCA2-A3D87122E738}" srcOrd="0" destOrd="0" presId="urn:microsoft.com/office/officeart/2005/8/layout/hierarchy6"/>
    <dgm:cxn modelId="{830F5BD0-2C2B-479E-BF85-71AAD6EE6F24}" type="presOf" srcId="{927F4FF5-FFAD-4A5B-81C2-E96FB5D32072}" destId="{CE944FEA-3CDE-4531-AF81-2A8573E4ABC4}" srcOrd="0" destOrd="0" presId="urn:microsoft.com/office/officeart/2005/8/layout/hierarchy6"/>
    <dgm:cxn modelId="{263B75DA-0E49-4BA2-B70F-1B63255702B6}" type="presOf" srcId="{D0B13B71-163B-4881-9C12-2E5B4BC0E157}" destId="{3DC168B9-AC07-4978-B454-E6B6C73DCBEC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6A4D29F9-8C96-489C-9918-F93A78E555D0}" type="presParOf" srcId="{304A5C93-92D3-4855-95E3-9BB61EC17E22}" destId="{23F63988-28F5-4D7B-9EDB-73C41FDA5EF8}" srcOrd="0" destOrd="0" presId="urn:microsoft.com/office/officeart/2005/8/layout/hierarchy6"/>
    <dgm:cxn modelId="{FC03AB35-1734-494A-BFD6-5F7FD2BC324C}" type="presParOf" srcId="{23F63988-28F5-4D7B-9EDB-73C41FDA5EF8}" destId="{42239927-D3F6-4898-BCEC-C5883EDCAB31}" srcOrd="0" destOrd="0" presId="urn:microsoft.com/office/officeart/2005/8/layout/hierarchy6"/>
    <dgm:cxn modelId="{D89F95CC-06DF-4332-99FD-DF9E18C779B1}" type="presParOf" srcId="{42239927-D3F6-4898-BCEC-C5883EDCAB31}" destId="{22F2432B-2E0D-4AEC-949A-3E55EA0307F5}" srcOrd="0" destOrd="0" presId="urn:microsoft.com/office/officeart/2005/8/layout/hierarchy6"/>
    <dgm:cxn modelId="{7B79C10F-254C-4AD8-AE1C-0292434C52E6}" type="presParOf" srcId="{22F2432B-2E0D-4AEC-949A-3E55EA0307F5}" destId="{5C90082F-6F01-4698-B5FD-27C3F78EA7C9}" srcOrd="0" destOrd="0" presId="urn:microsoft.com/office/officeart/2005/8/layout/hierarchy6"/>
    <dgm:cxn modelId="{67AE7685-35E8-48A0-BAAC-1EB0649283E6}" type="presParOf" srcId="{22F2432B-2E0D-4AEC-949A-3E55EA0307F5}" destId="{75331921-7FB6-4C64-BCB0-BDAD8203993C}" srcOrd="1" destOrd="0" presId="urn:microsoft.com/office/officeart/2005/8/layout/hierarchy6"/>
    <dgm:cxn modelId="{DDFADDCF-1F52-4825-957D-FA7DE82CE77B}" type="presParOf" srcId="{75331921-7FB6-4C64-BCB0-BDAD8203993C}" destId="{CE944FEA-3CDE-4531-AF81-2A8573E4ABC4}" srcOrd="0" destOrd="0" presId="urn:microsoft.com/office/officeart/2005/8/layout/hierarchy6"/>
    <dgm:cxn modelId="{B066D30B-3915-4727-8C46-810443B57551}" type="presParOf" srcId="{75331921-7FB6-4C64-BCB0-BDAD8203993C}" destId="{0A76B77F-58A9-4DA9-9B3F-773A8A984E3E}" srcOrd="1" destOrd="0" presId="urn:microsoft.com/office/officeart/2005/8/layout/hierarchy6"/>
    <dgm:cxn modelId="{12342179-12C9-4711-B568-0574C7DF4E50}" type="presParOf" srcId="{0A76B77F-58A9-4DA9-9B3F-773A8A984E3E}" destId="{3F7BD4C7-E46F-4323-9C1A-8C33739CAC9B}" srcOrd="0" destOrd="0" presId="urn:microsoft.com/office/officeart/2005/8/layout/hierarchy6"/>
    <dgm:cxn modelId="{B6A035B8-FFED-41F5-A0F9-61503E8E41D6}" type="presParOf" srcId="{0A76B77F-58A9-4DA9-9B3F-773A8A984E3E}" destId="{9BB2A62F-B48D-4660-811A-7724EBCCD163}" srcOrd="1" destOrd="0" presId="urn:microsoft.com/office/officeart/2005/8/layout/hierarchy6"/>
    <dgm:cxn modelId="{D40D1CC8-197E-4343-AADF-D3FC5273FF3E}" type="presParOf" srcId="{9BB2A62F-B48D-4660-811A-7724EBCCD163}" destId="{C962E1B9-6A8C-4770-BCA2-A3D87122E738}" srcOrd="0" destOrd="0" presId="urn:microsoft.com/office/officeart/2005/8/layout/hierarchy6"/>
    <dgm:cxn modelId="{754835DE-564F-4FD9-8F6A-14D081B35157}" type="presParOf" srcId="{9BB2A62F-B48D-4660-811A-7724EBCCD163}" destId="{D65D1A8A-2595-4784-B13A-D1953FACE5EB}" srcOrd="1" destOrd="0" presId="urn:microsoft.com/office/officeart/2005/8/layout/hierarchy6"/>
    <dgm:cxn modelId="{525B703B-D0D6-408B-8541-8E55AA6BC25E}" type="presParOf" srcId="{D65D1A8A-2595-4784-B13A-D1953FACE5EB}" destId="{3DC168B9-AC07-4978-B454-E6B6C73DCBEC}" srcOrd="0" destOrd="0" presId="urn:microsoft.com/office/officeart/2005/8/layout/hierarchy6"/>
    <dgm:cxn modelId="{47B7CD24-E0C3-4C5D-9263-5A687152C4A4}" type="presParOf" srcId="{D65D1A8A-2595-4784-B13A-D1953FACE5EB}" destId="{18097A20-5855-4C50-AE62-C2C4B3C5A375}" srcOrd="1" destOrd="0" presId="urn:microsoft.com/office/officeart/2005/8/layout/hierarchy6"/>
    <dgm:cxn modelId="{97B6A693-73A9-4447-963C-5D9B98E0581C}" type="presParOf" srcId="{75331921-7FB6-4C64-BCB0-BDAD8203993C}" destId="{2817A7E4-E9C5-45B2-9297-E847E6B58511}" srcOrd="2" destOrd="0" presId="urn:microsoft.com/office/officeart/2005/8/layout/hierarchy6"/>
    <dgm:cxn modelId="{CE2D7B2B-058B-4229-9042-EF7AEF2B3693}" type="presParOf" srcId="{75331921-7FB6-4C64-BCB0-BDAD8203993C}" destId="{C49FC04C-D7FD-4311-8F0E-BF5BFD5181A0}" srcOrd="3" destOrd="0" presId="urn:microsoft.com/office/officeart/2005/8/layout/hierarchy6"/>
    <dgm:cxn modelId="{23A97D56-47CC-4BEE-B935-5E4ECA6DF6AF}" type="presParOf" srcId="{C49FC04C-D7FD-4311-8F0E-BF5BFD5181A0}" destId="{4DFDABB8-D647-4489-B38C-2113A3F58C13}" srcOrd="0" destOrd="0" presId="urn:microsoft.com/office/officeart/2005/8/layout/hierarchy6"/>
    <dgm:cxn modelId="{E5DCB50F-B23E-4068-BF2D-AFF0E42DD72A}" type="presParOf" srcId="{C49FC04C-D7FD-4311-8F0E-BF5BFD5181A0}" destId="{9586E076-E1AB-46A9-AA48-BEEE955E6A32}" srcOrd="1" destOrd="0" presId="urn:microsoft.com/office/officeart/2005/8/layout/hierarchy6"/>
    <dgm:cxn modelId="{17EEC66C-96FC-4E89-940C-9E199DE1FA3D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2290917" y="114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Consistency Models</a:t>
          </a:r>
        </a:p>
      </dsp:txBody>
      <dsp:txXfrm>
        <a:off x="2311687" y="20884"/>
        <a:ext cx="1813286" cy="667601"/>
      </dsp:txXfrm>
    </dsp:sp>
    <dsp:sp modelId="{CE944FEA-3CDE-4531-AF81-2A8573E4ABC4}">
      <dsp:nvSpPr>
        <dsp:cNvPr id="0" name=""/>
        <dsp:cNvSpPr/>
      </dsp:nvSpPr>
      <dsp:spPr>
        <a:xfrm>
          <a:off x="2131360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86969" y="0"/>
              </a:moveTo>
              <a:lnTo>
                <a:pt x="108696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1203947" y="992912"/>
          <a:ext cx="1854826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12700" cap="flat" cmpd="sng" algn="ctr">
          <a:solidFill>
            <a:schemeClr val="accent6">
              <a:shade val="50000"/>
              <a:alpha val="2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Data-centric</a:t>
          </a:r>
        </a:p>
      </dsp:txBody>
      <dsp:txXfrm>
        <a:off x="1224717" y="1013682"/>
        <a:ext cx="1813286" cy="667601"/>
      </dsp:txXfrm>
    </dsp:sp>
    <dsp:sp modelId="{054CA2AF-9489-4889-B3F1-E4CC07C803E1}">
      <dsp:nvSpPr>
        <dsp:cNvPr id="0" name=""/>
        <dsp:cNvSpPr/>
      </dsp:nvSpPr>
      <dsp:spPr>
        <a:xfrm>
          <a:off x="3218330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1086969" y="141828"/>
              </a:lnTo>
              <a:lnTo>
                <a:pt x="1086969" y="283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3377886" y="992912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Client-centric</a:t>
          </a:r>
        </a:p>
      </dsp:txBody>
      <dsp:txXfrm>
        <a:off x="3398656" y="1013682"/>
        <a:ext cx="1813286" cy="667601"/>
      </dsp:txXfrm>
    </dsp:sp>
    <dsp:sp modelId="{9A684018-8B53-4434-A1EF-9EE37405D995}">
      <dsp:nvSpPr>
        <dsp:cNvPr id="0" name=""/>
        <dsp:cNvSpPr/>
      </dsp:nvSpPr>
      <dsp:spPr>
        <a:xfrm>
          <a:off x="4259580" y="1702053"/>
          <a:ext cx="91440" cy="283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3392076" y="1985709"/>
          <a:ext cx="182644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Client Consistency Guarantees</a:t>
          </a:r>
        </a:p>
      </dsp:txBody>
      <dsp:txXfrm>
        <a:off x="3412846" y="2006479"/>
        <a:ext cx="1784906" cy="667601"/>
      </dsp:txXfrm>
    </dsp:sp>
    <dsp:sp modelId="{CA46CE19-34AC-4547-BA06-830241F2EFBC}">
      <dsp:nvSpPr>
        <dsp:cNvPr id="0" name=""/>
        <dsp:cNvSpPr/>
      </dsp:nvSpPr>
      <dsp:spPr>
        <a:xfrm>
          <a:off x="134781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2957480" y="0"/>
              </a:moveTo>
              <a:lnTo>
                <a:pt x="2957480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1AEBF-33CB-44F5-AF81-F3C3317979AA}">
      <dsp:nvSpPr>
        <dsp:cNvPr id="0" name=""/>
        <dsp:cNvSpPr/>
      </dsp:nvSpPr>
      <dsp:spPr>
        <a:xfrm>
          <a:off x="521549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Monotonic Reads</a:t>
          </a:r>
        </a:p>
      </dsp:txBody>
      <dsp:txXfrm>
        <a:off x="542319" y="2999277"/>
        <a:ext cx="1611000" cy="667601"/>
      </dsp:txXfrm>
    </dsp:sp>
    <dsp:sp modelId="{28BC78B6-0558-4502-B757-EDBF8892B451}">
      <dsp:nvSpPr>
        <dsp:cNvPr id="0" name=""/>
        <dsp:cNvSpPr/>
      </dsp:nvSpPr>
      <dsp:spPr>
        <a:xfrm>
          <a:off x="3319473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985826" y="0"/>
              </a:moveTo>
              <a:lnTo>
                <a:pt x="985826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BED1D-0F1B-46B5-AC1E-E67B937B4572}">
      <dsp:nvSpPr>
        <dsp:cNvPr id="0" name=""/>
        <dsp:cNvSpPr/>
      </dsp:nvSpPr>
      <dsp:spPr>
        <a:xfrm>
          <a:off x="2493203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Monotonic Writes</a:t>
          </a:r>
        </a:p>
      </dsp:txBody>
      <dsp:txXfrm>
        <a:off x="2513973" y="2999277"/>
        <a:ext cx="1611000" cy="667601"/>
      </dsp:txXfrm>
    </dsp:sp>
    <dsp:sp modelId="{2C48C0EF-BE69-4355-99FF-FE3D1F85341F}">
      <dsp:nvSpPr>
        <dsp:cNvPr id="0" name=""/>
        <dsp:cNvSpPr/>
      </dsp:nvSpPr>
      <dsp:spPr>
        <a:xfrm>
          <a:off x="4305300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985826" y="141828"/>
              </a:lnTo>
              <a:lnTo>
                <a:pt x="985826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FBD-FC3D-43C1-AA3D-6E631DBA51AE}">
      <dsp:nvSpPr>
        <dsp:cNvPr id="0" name=""/>
        <dsp:cNvSpPr/>
      </dsp:nvSpPr>
      <dsp:spPr>
        <a:xfrm>
          <a:off x="4464856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Read Your Writes</a:t>
          </a:r>
        </a:p>
      </dsp:txBody>
      <dsp:txXfrm>
        <a:off x="4485626" y="2999277"/>
        <a:ext cx="1611000" cy="667601"/>
      </dsp:txXfrm>
    </dsp:sp>
    <dsp:sp modelId="{B3A09F1E-4DDA-4B4A-B61B-11B6F732237C}">
      <dsp:nvSpPr>
        <dsp:cNvPr id="0" name=""/>
        <dsp:cNvSpPr/>
      </dsp:nvSpPr>
      <dsp:spPr>
        <a:xfrm>
          <a:off x="4305300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2957480" y="141828"/>
              </a:lnTo>
              <a:lnTo>
                <a:pt x="295748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9CCBA-CCD0-4F3E-916A-8C7B2C06E58B}">
      <dsp:nvSpPr>
        <dsp:cNvPr id="0" name=""/>
        <dsp:cNvSpPr/>
      </dsp:nvSpPr>
      <dsp:spPr>
        <a:xfrm>
          <a:off x="6436510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Write Follow Reads</a:t>
          </a:r>
        </a:p>
      </dsp:txBody>
      <dsp:txXfrm>
        <a:off x="6457280" y="2999277"/>
        <a:ext cx="1611000" cy="667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2290917" y="114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Consistency Models</a:t>
          </a:r>
        </a:p>
      </dsp:txBody>
      <dsp:txXfrm>
        <a:off x="2311687" y="20884"/>
        <a:ext cx="1813286" cy="667601"/>
      </dsp:txXfrm>
    </dsp:sp>
    <dsp:sp modelId="{CE944FEA-3CDE-4531-AF81-2A8573E4ABC4}">
      <dsp:nvSpPr>
        <dsp:cNvPr id="0" name=""/>
        <dsp:cNvSpPr/>
      </dsp:nvSpPr>
      <dsp:spPr>
        <a:xfrm>
          <a:off x="2131360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86969" y="0"/>
              </a:moveTo>
              <a:lnTo>
                <a:pt x="108696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1203947" y="992912"/>
          <a:ext cx="1854826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12700" cap="flat" cmpd="sng" algn="ctr">
          <a:solidFill>
            <a:schemeClr val="accent6">
              <a:shade val="50000"/>
              <a:alpha val="2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Data-centric</a:t>
          </a:r>
        </a:p>
      </dsp:txBody>
      <dsp:txXfrm>
        <a:off x="1224717" y="1013682"/>
        <a:ext cx="1813286" cy="667601"/>
      </dsp:txXfrm>
    </dsp:sp>
    <dsp:sp modelId="{054CA2AF-9489-4889-B3F1-E4CC07C803E1}">
      <dsp:nvSpPr>
        <dsp:cNvPr id="0" name=""/>
        <dsp:cNvSpPr/>
      </dsp:nvSpPr>
      <dsp:spPr>
        <a:xfrm>
          <a:off x="3218330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1086969" y="141828"/>
              </a:lnTo>
              <a:lnTo>
                <a:pt x="1086969" y="283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3377886" y="992912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Client-centric</a:t>
          </a:r>
        </a:p>
      </dsp:txBody>
      <dsp:txXfrm>
        <a:off x="3398656" y="1013682"/>
        <a:ext cx="1813286" cy="667601"/>
      </dsp:txXfrm>
    </dsp:sp>
    <dsp:sp modelId="{9A684018-8B53-4434-A1EF-9EE37405D995}">
      <dsp:nvSpPr>
        <dsp:cNvPr id="0" name=""/>
        <dsp:cNvSpPr/>
      </dsp:nvSpPr>
      <dsp:spPr>
        <a:xfrm>
          <a:off x="4259580" y="1702053"/>
          <a:ext cx="91440" cy="283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3392076" y="1985709"/>
          <a:ext cx="182644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Client Consistency Guarantees</a:t>
          </a:r>
        </a:p>
      </dsp:txBody>
      <dsp:txXfrm>
        <a:off x="3412846" y="2006479"/>
        <a:ext cx="1784906" cy="667601"/>
      </dsp:txXfrm>
    </dsp:sp>
    <dsp:sp modelId="{CA46CE19-34AC-4547-BA06-830241F2EFBC}">
      <dsp:nvSpPr>
        <dsp:cNvPr id="0" name=""/>
        <dsp:cNvSpPr/>
      </dsp:nvSpPr>
      <dsp:spPr>
        <a:xfrm>
          <a:off x="134781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2957480" y="0"/>
              </a:moveTo>
              <a:lnTo>
                <a:pt x="2957480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1AEBF-33CB-44F5-AF81-F3C3317979AA}">
      <dsp:nvSpPr>
        <dsp:cNvPr id="0" name=""/>
        <dsp:cNvSpPr/>
      </dsp:nvSpPr>
      <dsp:spPr>
        <a:xfrm>
          <a:off x="521549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Monotonic Reads</a:t>
          </a:r>
        </a:p>
      </dsp:txBody>
      <dsp:txXfrm>
        <a:off x="542319" y="2999277"/>
        <a:ext cx="1611000" cy="667601"/>
      </dsp:txXfrm>
    </dsp:sp>
    <dsp:sp modelId="{28BC78B6-0558-4502-B757-EDBF8892B451}">
      <dsp:nvSpPr>
        <dsp:cNvPr id="0" name=""/>
        <dsp:cNvSpPr/>
      </dsp:nvSpPr>
      <dsp:spPr>
        <a:xfrm>
          <a:off x="3319473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985826" y="0"/>
              </a:moveTo>
              <a:lnTo>
                <a:pt x="985826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BED1D-0F1B-46B5-AC1E-E67B937B4572}">
      <dsp:nvSpPr>
        <dsp:cNvPr id="0" name=""/>
        <dsp:cNvSpPr/>
      </dsp:nvSpPr>
      <dsp:spPr>
        <a:xfrm>
          <a:off x="2493203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Monotonic Writes</a:t>
          </a:r>
        </a:p>
      </dsp:txBody>
      <dsp:txXfrm>
        <a:off x="2513973" y="2999277"/>
        <a:ext cx="1611000" cy="667601"/>
      </dsp:txXfrm>
    </dsp:sp>
    <dsp:sp modelId="{2C48C0EF-BE69-4355-99FF-FE3D1F85341F}">
      <dsp:nvSpPr>
        <dsp:cNvPr id="0" name=""/>
        <dsp:cNvSpPr/>
      </dsp:nvSpPr>
      <dsp:spPr>
        <a:xfrm>
          <a:off x="4305300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985826" y="141828"/>
              </a:lnTo>
              <a:lnTo>
                <a:pt x="985826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FBD-FC3D-43C1-AA3D-6E631DBA51AE}">
      <dsp:nvSpPr>
        <dsp:cNvPr id="0" name=""/>
        <dsp:cNvSpPr/>
      </dsp:nvSpPr>
      <dsp:spPr>
        <a:xfrm>
          <a:off x="4464856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Read Your Writes</a:t>
          </a:r>
        </a:p>
      </dsp:txBody>
      <dsp:txXfrm>
        <a:off x="4485626" y="2999277"/>
        <a:ext cx="1611000" cy="667601"/>
      </dsp:txXfrm>
    </dsp:sp>
    <dsp:sp modelId="{B3A09F1E-4DDA-4B4A-B61B-11B6F732237C}">
      <dsp:nvSpPr>
        <dsp:cNvPr id="0" name=""/>
        <dsp:cNvSpPr/>
      </dsp:nvSpPr>
      <dsp:spPr>
        <a:xfrm>
          <a:off x="4305300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2957480" y="141828"/>
              </a:lnTo>
              <a:lnTo>
                <a:pt x="295748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9CCBA-CCD0-4F3E-916A-8C7B2C06E58B}">
      <dsp:nvSpPr>
        <dsp:cNvPr id="0" name=""/>
        <dsp:cNvSpPr/>
      </dsp:nvSpPr>
      <dsp:spPr>
        <a:xfrm>
          <a:off x="6436510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Write Follow Reads</a:t>
          </a:r>
        </a:p>
      </dsp:txBody>
      <dsp:txXfrm>
        <a:off x="6457280" y="2999277"/>
        <a:ext cx="1611000" cy="667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2290917" y="114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Consistency Models</a:t>
          </a:r>
        </a:p>
      </dsp:txBody>
      <dsp:txXfrm>
        <a:off x="2311687" y="20884"/>
        <a:ext cx="1813286" cy="667601"/>
      </dsp:txXfrm>
    </dsp:sp>
    <dsp:sp modelId="{CE944FEA-3CDE-4531-AF81-2A8573E4ABC4}">
      <dsp:nvSpPr>
        <dsp:cNvPr id="0" name=""/>
        <dsp:cNvSpPr/>
      </dsp:nvSpPr>
      <dsp:spPr>
        <a:xfrm>
          <a:off x="2131360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86969" y="0"/>
              </a:moveTo>
              <a:lnTo>
                <a:pt x="108696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1203947" y="992912"/>
          <a:ext cx="1854826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12700" cap="flat" cmpd="sng" algn="ctr">
          <a:solidFill>
            <a:schemeClr val="accent6">
              <a:shade val="50000"/>
              <a:alpha val="2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Data-centric</a:t>
          </a:r>
        </a:p>
      </dsp:txBody>
      <dsp:txXfrm>
        <a:off x="1224717" y="1013682"/>
        <a:ext cx="1813286" cy="667601"/>
      </dsp:txXfrm>
    </dsp:sp>
    <dsp:sp modelId="{054CA2AF-9489-4889-B3F1-E4CC07C803E1}">
      <dsp:nvSpPr>
        <dsp:cNvPr id="0" name=""/>
        <dsp:cNvSpPr/>
      </dsp:nvSpPr>
      <dsp:spPr>
        <a:xfrm>
          <a:off x="3218330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1086969" y="141828"/>
              </a:lnTo>
              <a:lnTo>
                <a:pt x="1086969" y="283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3377886" y="992912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Client-centric</a:t>
          </a:r>
        </a:p>
      </dsp:txBody>
      <dsp:txXfrm>
        <a:off x="3398656" y="1013682"/>
        <a:ext cx="1813286" cy="667601"/>
      </dsp:txXfrm>
    </dsp:sp>
    <dsp:sp modelId="{9A684018-8B53-4434-A1EF-9EE37405D995}">
      <dsp:nvSpPr>
        <dsp:cNvPr id="0" name=""/>
        <dsp:cNvSpPr/>
      </dsp:nvSpPr>
      <dsp:spPr>
        <a:xfrm>
          <a:off x="4259580" y="1702053"/>
          <a:ext cx="91440" cy="283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3392076" y="1985709"/>
          <a:ext cx="182644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Client Consistency Guarantees</a:t>
          </a:r>
        </a:p>
      </dsp:txBody>
      <dsp:txXfrm>
        <a:off x="3412846" y="2006479"/>
        <a:ext cx="1784906" cy="667601"/>
      </dsp:txXfrm>
    </dsp:sp>
    <dsp:sp modelId="{CA46CE19-34AC-4547-BA06-830241F2EFBC}">
      <dsp:nvSpPr>
        <dsp:cNvPr id="0" name=""/>
        <dsp:cNvSpPr/>
      </dsp:nvSpPr>
      <dsp:spPr>
        <a:xfrm>
          <a:off x="134781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2957480" y="0"/>
              </a:moveTo>
              <a:lnTo>
                <a:pt x="2957480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1AEBF-33CB-44F5-AF81-F3C3317979AA}">
      <dsp:nvSpPr>
        <dsp:cNvPr id="0" name=""/>
        <dsp:cNvSpPr/>
      </dsp:nvSpPr>
      <dsp:spPr>
        <a:xfrm>
          <a:off x="521549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Monotonic Reads</a:t>
          </a:r>
        </a:p>
      </dsp:txBody>
      <dsp:txXfrm>
        <a:off x="542319" y="2999277"/>
        <a:ext cx="1611000" cy="667601"/>
      </dsp:txXfrm>
    </dsp:sp>
    <dsp:sp modelId="{28BC78B6-0558-4502-B757-EDBF8892B451}">
      <dsp:nvSpPr>
        <dsp:cNvPr id="0" name=""/>
        <dsp:cNvSpPr/>
      </dsp:nvSpPr>
      <dsp:spPr>
        <a:xfrm>
          <a:off x="3319473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985826" y="0"/>
              </a:moveTo>
              <a:lnTo>
                <a:pt x="985826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BED1D-0F1B-46B5-AC1E-E67B937B4572}">
      <dsp:nvSpPr>
        <dsp:cNvPr id="0" name=""/>
        <dsp:cNvSpPr/>
      </dsp:nvSpPr>
      <dsp:spPr>
        <a:xfrm>
          <a:off x="2493203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Monotonic Writes</a:t>
          </a:r>
        </a:p>
      </dsp:txBody>
      <dsp:txXfrm>
        <a:off x="2513973" y="2999277"/>
        <a:ext cx="1611000" cy="667601"/>
      </dsp:txXfrm>
    </dsp:sp>
    <dsp:sp modelId="{2C48C0EF-BE69-4355-99FF-FE3D1F85341F}">
      <dsp:nvSpPr>
        <dsp:cNvPr id="0" name=""/>
        <dsp:cNvSpPr/>
      </dsp:nvSpPr>
      <dsp:spPr>
        <a:xfrm>
          <a:off x="4305300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985826" y="141828"/>
              </a:lnTo>
              <a:lnTo>
                <a:pt x="985826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FBD-FC3D-43C1-AA3D-6E631DBA51AE}">
      <dsp:nvSpPr>
        <dsp:cNvPr id="0" name=""/>
        <dsp:cNvSpPr/>
      </dsp:nvSpPr>
      <dsp:spPr>
        <a:xfrm>
          <a:off x="4464856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Read Your Writes</a:t>
          </a:r>
        </a:p>
      </dsp:txBody>
      <dsp:txXfrm>
        <a:off x="4485626" y="2999277"/>
        <a:ext cx="1611000" cy="667601"/>
      </dsp:txXfrm>
    </dsp:sp>
    <dsp:sp modelId="{B3A09F1E-4DDA-4B4A-B61B-11B6F732237C}">
      <dsp:nvSpPr>
        <dsp:cNvPr id="0" name=""/>
        <dsp:cNvSpPr/>
      </dsp:nvSpPr>
      <dsp:spPr>
        <a:xfrm>
          <a:off x="4305300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2957480" y="141828"/>
              </a:lnTo>
              <a:lnTo>
                <a:pt x="295748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9CCBA-CCD0-4F3E-916A-8C7B2C06E58B}">
      <dsp:nvSpPr>
        <dsp:cNvPr id="0" name=""/>
        <dsp:cNvSpPr/>
      </dsp:nvSpPr>
      <dsp:spPr>
        <a:xfrm>
          <a:off x="6436510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Write Follow Reads</a:t>
          </a:r>
        </a:p>
      </dsp:txBody>
      <dsp:txXfrm>
        <a:off x="6457280" y="2999277"/>
        <a:ext cx="1611000" cy="6676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2290917" y="114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Consistency Models</a:t>
          </a:r>
        </a:p>
      </dsp:txBody>
      <dsp:txXfrm>
        <a:off x="2311687" y="20884"/>
        <a:ext cx="1813286" cy="667601"/>
      </dsp:txXfrm>
    </dsp:sp>
    <dsp:sp modelId="{CE944FEA-3CDE-4531-AF81-2A8573E4ABC4}">
      <dsp:nvSpPr>
        <dsp:cNvPr id="0" name=""/>
        <dsp:cNvSpPr/>
      </dsp:nvSpPr>
      <dsp:spPr>
        <a:xfrm>
          <a:off x="2131360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86969" y="0"/>
              </a:moveTo>
              <a:lnTo>
                <a:pt x="108696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1203947" y="992912"/>
          <a:ext cx="1854826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12700" cap="flat" cmpd="sng" algn="ctr">
          <a:solidFill>
            <a:schemeClr val="accent6">
              <a:shade val="50000"/>
              <a:alpha val="2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Data-centric</a:t>
          </a:r>
        </a:p>
      </dsp:txBody>
      <dsp:txXfrm>
        <a:off x="1224717" y="1013682"/>
        <a:ext cx="1813286" cy="667601"/>
      </dsp:txXfrm>
    </dsp:sp>
    <dsp:sp modelId="{054CA2AF-9489-4889-B3F1-E4CC07C803E1}">
      <dsp:nvSpPr>
        <dsp:cNvPr id="0" name=""/>
        <dsp:cNvSpPr/>
      </dsp:nvSpPr>
      <dsp:spPr>
        <a:xfrm>
          <a:off x="3218330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1086969" y="141828"/>
              </a:lnTo>
              <a:lnTo>
                <a:pt x="1086969" y="283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3377886" y="992912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Client-centric</a:t>
          </a:r>
        </a:p>
      </dsp:txBody>
      <dsp:txXfrm>
        <a:off x="3398656" y="1013682"/>
        <a:ext cx="1813286" cy="667601"/>
      </dsp:txXfrm>
    </dsp:sp>
    <dsp:sp modelId="{9A684018-8B53-4434-A1EF-9EE37405D995}">
      <dsp:nvSpPr>
        <dsp:cNvPr id="0" name=""/>
        <dsp:cNvSpPr/>
      </dsp:nvSpPr>
      <dsp:spPr>
        <a:xfrm>
          <a:off x="4259580" y="1702053"/>
          <a:ext cx="91440" cy="283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3392076" y="1985709"/>
          <a:ext cx="182644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Client Consistency Guarantees</a:t>
          </a:r>
        </a:p>
      </dsp:txBody>
      <dsp:txXfrm>
        <a:off x="3412846" y="2006479"/>
        <a:ext cx="1784906" cy="667601"/>
      </dsp:txXfrm>
    </dsp:sp>
    <dsp:sp modelId="{CA46CE19-34AC-4547-BA06-830241F2EFBC}">
      <dsp:nvSpPr>
        <dsp:cNvPr id="0" name=""/>
        <dsp:cNvSpPr/>
      </dsp:nvSpPr>
      <dsp:spPr>
        <a:xfrm>
          <a:off x="134781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2957480" y="0"/>
              </a:moveTo>
              <a:lnTo>
                <a:pt x="2957480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1AEBF-33CB-44F5-AF81-F3C3317979AA}">
      <dsp:nvSpPr>
        <dsp:cNvPr id="0" name=""/>
        <dsp:cNvSpPr/>
      </dsp:nvSpPr>
      <dsp:spPr>
        <a:xfrm>
          <a:off x="521549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Monotonic Reads</a:t>
          </a:r>
        </a:p>
      </dsp:txBody>
      <dsp:txXfrm>
        <a:off x="542319" y="2999277"/>
        <a:ext cx="1611000" cy="667601"/>
      </dsp:txXfrm>
    </dsp:sp>
    <dsp:sp modelId="{28BC78B6-0558-4502-B757-EDBF8892B451}">
      <dsp:nvSpPr>
        <dsp:cNvPr id="0" name=""/>
        <dsp:cNvSpPr/>
      </dsp:nvSpPr>
      <dsp:spPr>
        <a:xfrm>
          <a:off x="3319473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985826" y="0"/>
              </a:moveTo>
              <a:lnTo>
                <a:pt x="985826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BED1D-0F1B-46B5-AC1E-E67B937B4572}">
      <dsp:nvSpPr>
        <dsp:cNvPr id="0" name=""/>
        <dsp:cNvSpPr/>
      </dsp:nvSpPr>
      <dsp:spPr>
        <a:xfrm>
          <a:off x="2493203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Monotonic Writes</a:t>
          </a:r>
        </a:p>
      </dsp:txBody>
      <dsp:txXfrm>
        <a:off x="2513973" y="2999277"/>
        <a:ext cx="1611000" cy="667601"/>
      </dsp:txXfrm>
    </dsp:sp>
    <dsp:sp modelId="{2C48C0EF-BE69-4355-99FF-FE3D1F85341F}">
      <dsp:nvSpPr>
        <dsp:cNvPr id="0" name=""/>
        <dsp:cNvSpPr/>
      </dsp:nvSpPr>
      <dsp:spPr>
        <a:xfrm>
          <a:off x="4305300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985826" y="141828"/>
              </a:lnTo>
              <a:lnTo>
                <a:pt x="985826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FBD-FC3D-43C1-AA3D-6E631DBA51AE}">
      <dsp:nvSpPr>
        <dsp:cNvPr id="0" name=""/>
        <dsp:cNvSpPr/>
      </dsp:nvSpPr>
      <dsp:spPr>
        <a:xfrm>
          <a:off x="4464856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Read Your Writes</a:t>
          </a:r>
        </a:p>
      </dsp:txBody>
      <dsp:txXfrm>
        <a:off x="4485626" y="2999277"/>
        <a:ext cx="1611000" cy="667601"/>
      </dsp:txXfrm>
    </dsp:sp>
    <dsp:sp modelId="{B3A09F1E-4DDA-4B4A-B61B-11B6F732237C}">
      <dsp:nvSpPr>
        <dsp:cNvPr id="0" name=""/>
        <dsp:cNvSpPr/>
      </dsp:nvSpPr>
      <dsp:spPr>
        <a:xfrm>
          <a:off x="4305300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2957480" y="141828"/>
              </a:lnTo>
              <a:lnTo>
                <a:pt x="295748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9CCBA-CCD0-4F3E-916A-8C7B2C06E58B}">
      <dsp:nvSpPr>
        <dsp:cNvPr id="0" name=""/>
        <dsp:cNvSpPr/>
      </dsp:nvSpPr>
      <dsp:spPr>
        <a:xfrm>
          <a:off x="6436510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Write Follow Reads</a:t>
          </a:r>
        </a:p>
      </dsp:txBody>
      <dsp:txXfrm>
        <a:off x="6457280" y="2999277"/>
        <a:ext cx="1611000" cy="6676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3205897" y="1175"/>
          <a:ext cx="2046405" cy="1364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Replica Control Protocols</a:t>
          </a:r>
        </a:p>
      </dsp:txBody>
      <dsp:txXfrm>
        <a:off x="3245855" y="41133"/>
        <a:ext cx="1966489" cy="1284354"/>
      </dsp:txXfrm>
    </dsp:sp>
    <dsp:sp modelId="{CE944FEA-3CDE-4531-AF81-2A8573E4ABC4}">
      <dsp:nvSpPr>
        <dsp:cNvPr id="0" name=""/>
        <dsp:cNvSpPr/>
      </dsp:nvSpPr>
      <dsp:spPr>
        <a:xfrm>
          <a:off x="2898936" y="1365445"/>
          <a:ext cx="1330163" cy="545708"/>
        </a:xfrm>
        <a:custGeom>
          <a:avLst/>
          <a:gdLst/>
          <a:ahLst/>
          <a:cxnLst/>
          <a:rect l="0" t="0" r="0" b="0"/>
          <a:pathLst>
            <a:path>
              <a:moveTo>
                <a:pt x="1330163" y="0"/>
              </a:moveTo>
              <a:lnTo>
                <a:pt x="1330163" y="272854"/>
              </a:lnTo>
              <a:lnTo>
                <a:pt x="0" y="272854"/>
              </a:lnTo>
              <a:lnTo>
                <a:pt x="0" y="545708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1875733" y="1911154"/>
          <a:ext cx="2046405" cy="1364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Primary-Based Protocols</a:t>
          </a:r>
        </a:p>
      </dsp:txBody>
      <dsp:txXfrm>
        <a:off x="1915691" y="1951112"/>
        <a:ext cx="1966489" cy="1284354"/>
      </dsp:txXfrm>
    </dsp:sp>
    <dsp:sp modelId="{2817A7E4-E9C5-45B2-9297-E847E6B58511}">
      <dsp:nvSpPr>
        <dsp:cNvPr id="0" name=""/>
        <dsp:cNvSpPr/>
      </dsp:nvSpPr>
      <dsp:spPr>
        <a:xfrm>
          <a:off x="4229100" y="1365445"/>
          <a:ext cx="1330163" cy="545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854"/>
              </a:lnTo>
              <a:lnTo>
                <a:pt x="1330163" y="272854"/>
              </a:lnTo>
              <a:lnTo>
                <a:pt x="1330163" y="545708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DABB8-D647-4489-B38C-2113A3F58C13}">
      <dsp:nvSpPr>
        <dsp:cNvPr id="0" name=""/>
        <dsp:cNvSpPr/>
      </dsp:nvSpPr>
      <dsp:spPr>
        <a:xfrm>
          <a:off x="4536060" y="1911154"/>
          <a:ext cx="2046405" cy="1364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Replicated-Write Protocols</a:t>
          </a:r>
        </a:p>
      </dsp:txBody>
      <dsp:txXfrm>
        <a:off x="4576018" y="1951112"/>
        <a:ext cx="1966489" cy="12843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3468151" y="2423"/>
          <a:ext cx="1521897" cy="10145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Consistency Protocols</a:t>
          </a:r>
        </a:p>
      </dsp:txBody>
      <dsp:txXfrm>
        <a:off x="3497868" y="32140"/>
        <a:ext cx="1462463" cy="955164"/>
      </dsp:txXfrm>
    </dsp:sp>
    <dsp:sp modelId="{CE944FEA-3CDE-4531-AF81-2A8573E4ABC4}">
      <dsp:nvSpPr>
        <dsp:cNvPr id="0" name=""/>
        <dsp:cNvSpPr/>
      </dsp:nvSpPr>
      <dsp:spPr>
        <a:xfrm>
          <a:off x="3239866" y="1017021"/>
          <a:ext cx="989233" cy="405839"/>
        </a:xfrm>
        <a:custGeom>
          <a:avLst/>
          <a:gdLst/>
          <a:ahLst/>
          <a:cxnLst/>
          <a:rect l="0" t="0" r="0" b="0"/>
          <a:pathLst>
            <a:path>
              <a:moveTo>
                <a:pt x="989233" y="0"/>
              </a:moveTo>
              <a:lnTo>
                <a:pt x="989233" y="202919"/>
              </a:lnTo>
              <a:lnTo>
                <a:pt x="0" y="202919"/>
              </a:lnTo>
              <a:lnTo>
                <a:pt x="0" y="405839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2478917" y="1422861"/>
          <a:ext cx="1521897" cy="10145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Primary-Based Protocols</a:t>
          </a:r>
        </a:p>
      </dsp:txBody>
      <dsp:txXfrm>
        <a:off x="2508634" y="1452578"/>
        <a:ext cx="1462463" cy="955164"/>
      </dsp:txXfrm>
    </dsp:sp>
    <dsp:sp modelId="{C962E1B9-6A8C-4770-BCA2-A3D87122E738}">
      <dsp:nvSpPr>
        <dsp:cNvPr id="0" name=""/>
        <dsp:cNvSpPr/>
      </dsp:nvSpPr>
      <dsp:spPr>
        <a:xfrm>
          <a:off x="3194146" y="2437459"/>
          <a:ext cx="91440" cy="405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5839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168B9-AC07-4978-B454-E6B6C73DCBEC}">
      <dsp:nvSpPr>
        <dsp:cNvPr id="0" name=""/>
        <dsp:cNvSpPr/>
      </dsp:nvSpPr>
      <dsp:spPr>
        <a:xfrm>
          <a:off x="2478917" y="2843299"/>
          <a:ext cx="1521897" cy="10145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Remote-Write Protocol</a:t>
          </a:r>
        </a:p>
      </dsp:txBody>
      <dsp:txXfrm>
        <a:off x="2508634" y="2873016"/>
        <a:ext cx="1462463" cy="955164"/>
      </dsp:txXfrm>
    </dsp:sp>
    <dsp:sp modelId="{2817A7E4-E9C5-45B2-9297-E847E6B58511}">
      <dsp:nvSpPr>
        <dsp:cNvPr id="0" name=""/>
        <dsp:cNvSpPr/>
      </dsp:nvSpPr>
      <dsp:spPr>
        <a:xfrm>
          <a:off x="4229100" y="1017021"/>
          <a:ext cx="989233" cy="405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19"/>
              </a:lnTo>
              <a:lnTo>
                <a:pt x="989233" y="202919"/>
              </a:lnTo>
              <a:lnTo>
                <a:pt x="989233" y="405839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DABB8-D647-4489-B38C-2113A3F58C13}">
      <dsp:nvSpPr>
        <dsp:cNvPr id="0" name=""/>
        <dsp:cNvSpPr/>
      </dsp:nvSpPr>
      <dsp:spPr>
        <a:xfrm>
          <a:off x="4457384" y="1422861"/>
          <a:ext cx="1521897" cy="10145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Replicated-Write Protocols</a:t>
          </a:r>
        </a:p>
      </dsp:txBody>
      <dsp:txXfrm>
        <a:off x="4487101" y="1452578"/>
        <a:ext cx="1462463" cy="955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90B6CE4-4BF5-45EB-BFFC-2F6770E6C180}" type="datetimeFigureOut">
              <a:rPr lang="en-US"/>
              <a:pPr>
                <a:defRPr/>
              </a:pPr>
              <a:t>11/22/20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87BEDA0-7F7F-4E29-82B0-AE50E3A88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06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4980-84F6-4B8A-ADD0-4F4AA28FD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9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C7F513-ECF3-4EED-A570-D64738F305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4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96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When the consistency models become complex, designing distributed consistency protocols are difficult</a:t>
            </a:r>
          </a:p>
          <a:p>
            <a:pPr lvl="1"/>
            <a:r>
              <a:rPr lang="en-US" sz="1800" dirty="0"/>
              <a:t>For the ease of development, simple protocols are often widely used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1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3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68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9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51008" cy="452628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2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7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43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54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49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5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274319"/>
            <a:ext cx="84582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9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w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wm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wm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wm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Distributed Systems Design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COMP 6231</a:t>
            </a:r>
            <a:br>
              <a:rPr lang="en-US" dirty="0">
                <a:solidFill>
                  <a:srgbClr val="0070C0"/>
                </a:solidFill>
                <a:latin typeface="Times New Roman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47393"/>
            <a:ext cx="9144000" cy="202325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en-US" sz="3900"/>
              <a:t>﻿Consistency and replication </a:t>
            </a:r>
            <a:r>
              <a:rPr lang="en-US" altLang="en-US" sz="3900" dirty="0"/>
              <a:t>– Part II </a:t>
            </a:r>
          </a:p>
          <a:p>
            <a:r>
              <a:rPr lang="en-US" sz="3000" dirty="0"/>
              <a:t>Lecture 09</a:t>
            </a:r>
          </a:p>
          <a:p>
            <a:endParaRPr lang="en-US" dirty="0"/>
          </a:p>
          <a:p>
            <a:r>
              <a:rPr lang="en-US" sz="3000" dirty="0"/>
              <a:t>Essam Mansour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455036"/>
              </p:ext>
            </p:extLst>
          </p:nvPr>
        </p:nvGraphicFramePr>
        <p:xfrm>
          <a:off x="1752600" y="2031590"/>
          <a:ext cx="8610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95" y="5817079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5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Documents and Settings\dd\Local Settings\Temporary Internet Files\Content.IE5\QNWT6PGV\MC9000546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2574" y="4191000"/>
            <a:ext cx="319827" cy="31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Monotonic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400" dirty="0"/>
              <a:t>This consistency model ensures that writes are monotonic</a:t>
            </a:r>
          </a:p>
          <a:p>
            <a:pPr lvl="5"/>
            <a:endParaRPr lang="en-US" sz="1200" dirty="0"/>
          </a:p>
          <a:p>
            <a:r>
              <a:rPr lang="en-US" sz="2400" dirty="0"/>
              <a:t>A write operation by a client process on a data item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/>
              <a:t> is completed </a:t>
            </a:r>
            <a:r>
              <a:rPr lang="en-US" sz="2400" i="1" dirty="0"/>
              <a:t>before any successive write </a:t>
            </a:r>
            <a:r>
              <a:rPr lang="en-US" sz="2400" dirty="0"/>
              <a:t>operation 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/>
              <a:t> by the </a:t>
            </a:r>
            <a:r>
              <a:rPr lang="en-US" sz="2400" i="1" dirty="0"/>
              <a:t>same process</a:t>
            </a:r>
          </a:p>
          <a:p>
            <a:pPr lvl="1"/>
            <a:r>
              <a:rPr lang="en-US" sz="2200" dirty="0"/>
              <a:t>A new write on a replica should wait for all old writes on any replica</a:t>
            </a:r>
          </a:p>
          <a:p>
            <a:endParaRPr lang="en-US" sz="2400" dirty="0"/>
          </a:p>
        </p:txBody>
      </p:sp>
      <p:sp>
        <p:nvSpPr>
          <p:cNvPr id="5" name="Can 4"/>
          <p:cNvSpPr/>
          <p:nvPr/>
        </p:nvSpPr>
        <p:spPr>
          <a:xfrm>
            <a:off x="2438400" y="3581400"/>
            <a:ext cx="446310" cy="4572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438400" y="4343400"/>
            <a:ext cx="446310" cy="457200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3962400"/>
            <a:ext cx="2743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5600" y="4724400"/>
            <a:ext cx="27432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00401" y="4191000"/>
            <a:ext cx="924699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572001" y="4191000"/>
            <a:ext cx="881591" cy="3385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048000" y="3429000"/>
            <a:ext cx="762000" cy="33855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48000" y="3836772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00400" y="4623486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98772" y="4611129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48000" y="5029200"/>
            <a:ext cx="15240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52600" y="5257800"/>
            <a:ext cx="45720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 operation should be performed only after the result of 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 has been updated at 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10000" y="3767554"/>
            <a:ext cx="762000" cy="42344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934200" y="3441700"/>
            <a:ext cx="3429000" cy="2514600"/>
            <a:chOff x="5105400" y="3898900"/>
            <a:chExt cx="3429000" cy="2514600"/>
          </a:xfrm>
        </p:grpSpPr>
        <p:sp>
          <p:nvSpPr>
            <p:cNvPr id="39" name="Can 38"/>
            <p:cNvSpPr/>
            <p:nvPr/>
          </p:nvSpPr>
          <p:spPr>
            <a:xfrm>
              <a:off x="5105400" y="4051300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5105400" y="4813300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562600" y="4432300"/>
              <a:ext cx="2224873" cy="10527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562600" y="5194300"/>
              <a:ext cx="2224873" cy="69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6705600" y="4660900"/>
              <a:ext cx="881591" cy="33855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15000" y="3898900"/>
              <a:ext cx="762000" cy="338554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5715000" y="4306672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6705600" y="5081029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410200" y="5727700"/>
              <a:ext cx="3124200" cy="685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This data-store does not provide monotonic write consistency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6477000" y="4237454"/>
              <a:ext cx="228600" cy="41074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429000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935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035 0.127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878202"/>
              </p:ext>
            </p:extLst>
          </p:nvPr>
        </p:nvGraphicFramePr>
        <p:xfrm>
          <a:off x="1752600" y="2031590"/>
          <a:ext cx="8610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59" y="5777756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83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Documents and Settings\dd\Local Settings\Temporary Internet Files\Content.IE5\QNWT6PGV\MC9000546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2574" y="4403723"/>
            <a:ext cx="319827" cy="31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Read Your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200" dirty="0"/>
              <a:t>The </a:t>
            </a:r>
            <a:r>
              <a:rPr lang="en-US" sz="2200" i="1" dirty="0"/>
              <a:t>effect of a write </a:t>
            </a:r>
            <a:r>
              <a:rPr lang="en-US" sz="2200" dirty="0"/>
              <a:t>operation on a data item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dirty="0"/>
              <a:t> by a process will </a:t>
            </a:r>
            <a:r>
              <a:rPr lang="en-US" sz="2200" i="1" dirty="0"/>
              <a:t>always be seen by a successive read</a:t>
            </a:r>
            <a:r>
              <a:rPr lang="en-US" sz="2200" dirty="0"/>
              <a:t> operation on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dirty="0"/>
              <a:t> by the same process</a:t>
            </a:r>
          </a:p>
          <a:p>
            <a:pPr lvl="5"/>
            <a:endParaRPr lang="en-US" sz="2200" dirty="0"/>
          </a:p>
          <a:p>
            <a:r>
              <a:rPr lang="en-US" sz="2200" dirty="0"/>
              <a:t>Example scenario:</a:t>
            </a:r>
          </a:p>
          <a:p>
            <a:pPr lvl="1"/>
            <a:r>
              <a:rPr lang="en-US" sz="2000" dirty="0"/>
              <a:t>In systems where password is stored in a replicated data-base, the password change should be propagated to all replicas</a:t>
            </a:r>
          </a:p>
          <a:p>
            <a:pPr lvl="1"/>
            <a:endParaRPr lang="en-US" sz="1800" dirty="0"/>
          </a:p>
        </p:txBody>
      </p:sp>
      <p:sp>
        <p:nvSpPr>
          <p:cNvPr id="5" name="Can 4"/>
          <p:cNvSpPr/>
          <p:nvPr/>
        </p:nvSpPr>
        <p:spPr>
          <a:xfrm>
            <a:off x="2438400" y="3794123"/>
            <a:ext cx="446310" cy="4572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438400" y="4556123"/>
            <a:ext cx="446310" cy="457200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4175123"/>
            <a:ext cx="2743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5600" y="4937123"/>
            <a:ext cx="27432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00400" y="4403723"/>
            <a:ext cx="1219200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572001" y="4403723"/>
            <a:ext cx="881591" cy="3385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048000" y="3641723"/>
            <a:ext cx="762000" cy="33855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0" y="4049495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200400" y="4836209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98772" y="4823852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48000" y="5241923"/>
            <a:ext cx="15240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52600" y="5470523"/>
            <a:ext cx="45720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 operation should be performed only after propagating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 to 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10000" y="3980277"/>
            <a:ext cx="762000" cy="42344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010400" y="3565523"/>
            <a:ext cx="3352800" cy="2514600"/>
            <a:chOff x="5181600" y="4114800"/>
            <a:chExt cx="3352800" cy="2514600"/>
          </a:xfrm>
        </p:grpSpPr>
        <p:sp>
          <p:nvSpPr>
            <p:cNvPr id="20" name="Can 19"/>
            <p:cNvSpPr/>
            <p:nvPr/>
          </p:nvSpPr>
          <p:spPr>
            <a:xfrm>
              <a:off x="5181600" y="4267200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5181600" y="5029200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638800" y="4648200"/>
              <a:ext cx="2743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638800" y="5410200"/>
              <a:ext cx="27432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943600" y="4876800"/>
              <a:ext cx="914400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15200" y="4876800"/>
              <a:ext cx="881591" cy="33855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91200" y="4114800"/>
              <a:ext cx="762000" cy="338554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5791200" y="4522572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943600" y="5309286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7341972" y="5296929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257800" y="5943600"/>
              <a:ext cx="3276600" cy="685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 data-store that does not provide </a:t>
              </a:r>
              <a:r>
                <a:rPr lang="en-US" sz="1600" i="1" dirty="0">
                  <a:solidFill>
                    <a:schemeClr val="tx1"/>
                  </a:solidFill>
                </a:rPr>
                <a:t>Read Your Write</a:t>
              </a:r>
              <a:r>
                <a:rPr lang="en-US" sz="1600" dirty="0">
                  <a:solidFill>
                    <a:schemeClr val="tx1"/>
                  </a:solidFill>
                </a:rPr>
                <a:t> consistency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553200" y="4453354"/>
              <a:ext cx="762000" cy="42344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641723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517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035 0.127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506573"/>
              </p:ext>
            </p:extLst>
          </p:nvPr>
        </p:nvGraphicFramePr>
        <p:xfrm>
          <a:off x="1752600" y="2031590"/>
          <a:ext cx="8610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554" y="5795684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573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Documents and Settings\dd\Local Settings\Temporary Internet Files\Content.IE5\QNWT6PGV\MC9000546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2574" y="4518210"/>
            <a:ext cx="319827" cy="31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Write Follow 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200" dirty="0"/>
              <a:t>A </a:t>
            </a:r>
            <a:r>
              <a:rPr lang="en-US" sz="2200" i="1" dirty="0"/>
              <a:t>write </a:t>
            </a:r>
            <a:r>
              <a:rPr lang="en-US" sz="2200" dirty="0"/>
              <a:t>operation by a process on a data item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dirty="0"/>
              <a:t> </a:t>
            </a:r>
            <a:r>
              <a:rPr lang="en-US" sz="2200" i="1" dirty="0"/>
              <a:t>following a previous read</a:t>
            </a:r>
            <a:r>
              <a:rPr lang="en-US" sz="2200" dirty="0"/>
              <a:t> operation on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dirty="0"/>
              <a:t> by the same process is guaranteed to take place </a:t>
            </a:r>
            <a:r>
              <a:rPr lang="en-US" sz="2200" i="1" dirty="0"/>
              <a:t>on the same or a more recent value </a:t>
            </a:r>
            <a:r>
              <a:rPr lang="en-US" sz="2200" dirty="0"/>
              <a:t>of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dirty="0"/>
              <a:t> that was read</a:t>
            </a:r>
          </a:p>
          <a:p>
            <a:pPr lvl="3"/>
            <a:endParaRPr lang="en-US" sz="1200" dirty="0"/>
          </a:p>
          <a:p>
            <a:r>
              <a:rPr lang="en-US" sz="2200" dirty="0"/>
              <a:t>Example scenario:</a:t>
            </a:r>
          </a:p>
          <a:p>
            <a:pPr lvl="1"/>
            <a:r>
              <a:rPr lang="en-US" sz="2000" dirty="0"/>
              <a:t>Users of a newsgroup should post their comments only after they have read the article and (all) previous comments</a:t>
            </a:r>
          </a:p>
        </p:txBody>
      </p:sp>
      <p:sp>
        <p:nvSpPr>
          <p:cNvPr id="5" name="Can 4"/>
          <p:cNvSpPr/>
          <p:nvPr/>
        </p:nvSpPr>
        <p:spPr>
          <a:xfrm>
            <a:off x="2438400" y="3908610"/>
            <a:ext cx="446310" cy="4572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438400" y="4670610"/>
            <a:ext cx="446310" cy="457200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4289610"/>
            <a:ext cx="2743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5600" y="5051610"/>
            <a:ext cx="27432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00400" y="4518210"/>
            <a:ext cx="1219200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572001" y="4518210"/>
            <a:ext cx="881591" cy="3385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962400" y="3756210"/>
            <a:ext cx="762000" cy="33855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0" y="4163982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00400" y="4950696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598772" y="4938339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48000" y="5356410"/>
            <a:ext cx="15240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52600" y="5585010"/>
            <a:ext cx="45720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 operation should be performed only after all previous writes have been propagated</a:t>
            </a:r>
          </a:p>
        </p:txBody>
      </p:sp>
      <p:cxnSp>
        <p:nvCxnSpPr>
          <p:cNvPr id="18" name="Straight Arrow Connector 17"/>
          <p:cNvCxnSpPr>
            <a:stCxn id="11" idx="2"/>
          </p:cNvCxnSpPr>
          <p:nvPr/>
        </p:nvCxnSpPr>
        <p:spPr>
          <a:xfrm>
            <a:off x="4343400" y="4094764"/>
            <a:ext cx="255372" cy="42344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48001" y="3774818"/>
            <a:ext cx="838199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972448" y="4167354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705601" y="3756210"/>
            <a:ext cx="3700991" cy="2514600"/>
            <a:chOff x="5290609" y="4114800"/>
            <a:chExt cx="3700991" cy="2514600"/>
          </a:xfrm>
        </p:grpSpPr>
        <p:sp>
          <p:nvSpPr>
            <p:cNvPr id="24" name="Can 23"/>
            <p:cNvSpPr/>
            <p:nvPr/>
          </p:nvSpPr>
          <p:spPr>
            <a:xfrm>
              <a:off x="5638800" y="4267200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/>
            </a:p>
          </p:txBody>
        </p:sp>
        <p:sp>
          <p:nvSpPr>
            <p:cNvPr id="25" name="Can 24"/>
            <p:cNvSpPr/>
            <p:nvPr/>
          </p:nvSpPr>
          <p:spPr>
            <a:xfrm>
              <a:off x="5638800" y="5029200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6096000" y="4648200"/>
              <a:ext cx="2743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096000" y="5410200"/>
              <a:ext cx="27432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400800" y="4876800"/>
              <a:ext cx="914400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72400" y="4876800"/>
              <a:ext cx="881591" cy="33855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162800" y="4114800"/>
              <a:ext cx="762000" cy="338554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248400" y="4522572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400800" y="5309286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799172" y="5296929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5290609" y="5943600"/>
              <a:ext cx="3700991" cy="685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 data-store that does not guarantee Write Follow Read Consistency Model</a:t>
              </a:r>
            </a:p>
          </p:txBody>
        </p:sp>
        <p:cxnSp>
          <p:nvCxnSpPr>
            <p:cNvPr id="37" name="Straight Arrow Connector 36"/>
            <p:cNvCxnSpPr>
              <a:stCxn id="30" idx="2"/>
            </p:cNvCxnSpPr>
            <p:nvPr/>
          </p:nvCxnSpPr>
          <p:spPr>
            <a:xfrm>
              <a:off x="7543800" y="4453354"/>
              <a:ext cx="255372" cy="42344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48400" y="4133407"/>
              <a:ext cx="838199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7172848" y="4525944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756210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634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035 0.1277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7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Consistency Models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Data-Centric Consistency Models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Client-Centric Consistency Models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10287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</a:rPr>
              <a:t>Consistency Protocols</a:t>
            </a:r>
          </a:p>
        </p:txBody>
      </p:sp>
    </p:spTree>
    <p:extLst>
      <p:ext uri="{BB962C8B-B14F-4D97-AF65-F5344CB8AC3E}">
        <p14:creationId xmlns:p14="http://schemas.microsoft.com/office/powerpoint/2010/main" val="2181243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Consistency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consistency protocol describes the </a:t>
            </a:r>
            <a:r>
              <a:rPr lang="en-US" sz="2800" i="1" dirty="0">
                <a:solidFill>
                  <a:schemeClr val="tx1"/>
                </a:solidFill>
              </a:rPr>
              <a:t>implementation</a:t>
            </a:r>
            <a:r>
              <a:rPr lang="en-US" sz="2800" dirty="0">
                <a:solidFill>
                  <a:schemeClr val="tx1"/>
                </a:solidFill>
              </a:rPr>
              <a:t> of a specific consistency model (e.g., strict consistency)</a:t>
            </a:r>
          </a:p>
          <a:p>
            <a:pPr lvl="6"/>
            <a:endParaRPr lang="en-US" sz="14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We will study 2 types of consistency protocols: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Primary-based Protocols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One primary coordinator is </a:t>
            </a:r>
            <a:r>
              <a:rPr lang="en-US" sz="2200" i="1" dirty="0">
                <a:solidFill>
                  <a:schemeClr val="tx1"/>
                </a:solidFill>
              </a:rPr>
              <a:t>elected</a:t>
            </a:r>
            <a:r>
              <a:rPr lang="en-US" sz="2200" dirty="0">
                <a:solidFill>
                  <a:schemeClr val="tx1"/>
                </a:solidFill>
              </a:rPr>
              <a:t> to control replication across multiple replicas</a:t>
            </a:r>
          </a:p>
          <a:p>
            <a:pPr lvl="8"/>
            <a:endParaRPr lang="en-US" sz="600" dirty="0"/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Replicated-write Protocols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Multiple replicas coordinate to provide consistency guarantees</a:t>
            </a:r>
          </a:p>
        </p:txBody>
      </p:sp>
    </p:spTree>
    <p:extLst>
      <p:ext uri="{BB962C8B-B14F-4D97-AF65-F5344CB8AC3E}">
        <p14:creationId xmlns:p14="http://schemas.microsoft.com/office/powerpoint/2010/main" val="327061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Consistency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855431"/>
              </p:ext>
            </p:extLst>
          </p:nvPr>
        </p:nvGraphicFramePr>
        <p:xfrm>
          <a:off x="1752600" y="1905000"/>
          <a:ext cx="84582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523264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85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Primary-Based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In primary-based protocols, a simple centralized design is used to implement consistency models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Each data-item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has an associated “</a:t>
            </a:r>
            <a:r>
              <a:rPr lang="en-US" sz="2400" i="1" dirty="0">
                <a:solidFill>
                  <a:schemeClr val="tx1"/>
                </a:solidFill>
              </a:rPr>
              <a:t>primary replica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The primary replica is responsible for coordinating write operations</a:t>
            </a:r>
          </a:p>
          <a:p>
            <a:pPr lvl="5"/>
            <a:endParaRPr lang="en-US" sz="1400" dirty="0">
              <a:solidFill>
                <a:schemeClr val="tx1"/>
              </a:solidFill>
            </a:endParaRPr>
          </a:p>
          <a:p>
            <a:pPr lvl="5"/>
            <a:endParaRPr lang="en-US" sz="1400" dirty="0">
              <a:solidFill>
                <a:schemeClr val="tx1"/>
              </a:solidFill>
            </a:endParaRPr>
          </a:p>
          <a:p>
            <a:pPr lvl="5"/>
            <a:endParaRPr lang="en-US" sz="5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We will study one example of primary-based protocols that implements the </a:t>
            </a:r>
            <a:r>
              <a:rPr lang="en-US" sz="2800" i="1" dirty="0">
                <a:solidFill>
                  <a:schemeClr val="tx1"/>
                </a:solidFill>
              </a:rPr>
              <a:t>Strict Consistency Model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The Remote-Write Protocol</a:t>
            </a:r>
          </a:p>
        </p:txBody>
      </p:sp>
    </p:spTree>
    <p:extLst>
      <p:ext uri="{BB962C8B-B14F-4D97-AF65-F5344CB8AC3E}">
        <p14:creationId xmlns:p14="http://schemas.microsoft.com/office/powerpoint/2010/main" val="60187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Last Session: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900" dirty="0"/>
              <a:t>Replication- Part I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900" dirty="0"/>
              <a:t>Data-Centric Consistency Models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This Session: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900" dirty="0"/>
              <a:t>Replication- Part II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900" dirty="0"/>
              <a:t>Client-Centric Consistency Models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900" dirty="0"/>
              <a:t>Consistency Protocols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08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772400" y="4409602"/>
            <a:ext cx="2743200" cy="985358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Remote-Write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Two Rules: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All write operations are forwarded to the primary replica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Read operations are carried out </a:t>
            </a:r>
            <a:r>
              <a:rPr lang="en-US" sz="2000" i="1" dirty="0">
                <a:solidFill>
                  <a:schemeClr val="tx1"/>
                </a:solidFill>
              </a:rPr>
              <a:t>locally</a:t>
            </a:r>
            <a:r>
              <a:rPr lang="en-US" sz="2000" dirty="0">
                <a:solidFill>
                  <a:schemeClr val="tx1"/>
                </a:solidFill>
              </a:rPr>
              <a:t> at each replica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US" sz="5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Approach for write operations: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379772" y="2971800"/>
            <a:ext cx="633633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Client connects to some replica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If the client issues write operation to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US" sz="2000" dirty="0">
              <a:solidFill>
                <a:schemeClr val="tx1"/>
              </a:solidFill>
            </a:endParaRPr>
          </a:p>
          <a:p>
            <a:pPr marL="461963" lvl="1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1600" dirty="0">
                <a:solidFill>
                  <a:schemeClr val="tx1"/>
                </a:solidFill>
              </a:rPr>
              <a:t>forwards the request to the primary replica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which</a:t>
            </a:r>
          </a:p>
          <a:p>
            <a:pPr marL="862013"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U</a:t>
            </a:r>
            <a:r>
              <a:rPr lang="en-US" sz="1600" dirty="0">
                <a:solidFill>
                  <a:schemeClr val="tx1"/>
                </a:solidFill>
              </a:rPr>
              <a:t>pdates its local value</a:t>
            </a:r>
          </a:p>
          <a:p>
            <a:pPr marL="862013"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Then f</a:t>
            </a:r>
            <a:r>
              <a:rPr lang="en-US" sz="1600" dirty="0">
                <a:solidFill>
                  <a:schemeClr val="tx1"/>
                </a:solidFill>
              </a:rPr>
              <a:t>orwards the update to other replicas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solidFill>
                <a:schemeClr val="tx1"/>
              </a:solidFill>
            </a:endParaRPr>
          </a:p>
          <a:p>
            <a:pPr marL="461963"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Other replicas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perform updates, and send ACKs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back to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After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 receives all ACKs, it informs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that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the write operation was successful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2000" dirty="0">
                <a:solidFill>
                  <a:schemeClr val="tx1"/>
                </a:solidFill>
              </a:rPr>
              <a:t>acknowledges the client, stating that the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write operation was successful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9920650" y="4615609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8" name="Can 7"/>
          <p:cNvSpPr/>
          <p:nvPr/>
        </p:nvSpPr>
        <p:spPr>
          <a:xfrm>
            <a:off x="8121581" y="4615609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2" name="Can 11"/>
          <p:cNvSpPr/>
          <p:nvPr/>
        </p:nvSpPr>
        <p:spPr>
          <a:xfrm>
            <a:off x="9067801" y="4615609"/>
            <a:ext cx="446309" cy="43031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07374" y="3955578"/>
            <a:ext cx="1614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Primary Replica </a:t>
            </a:r>
          </a:p>
        </p:txBody>
      </p:sp>
      <p:cxnSp>
        <p:nvCxnSpPr>
          <p:cNvPr id="15" name="Straight Arrow Connector 14"/>
          <p:cNvCxnSpPr>
            <a:stCxn id="13" idx="2"/>
            <a:endCxn id="12" idx="1"/>
          </p:cNvCxnSpPr>
          <p:nvPr/>
        </p:nvCxnSpPr>
        <p:spPr>
          <a:xfrm flipH="1">
            <a:off x="9290955" y="4232576"/>
            <a:ext cx="323538" cy="3830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038948" y="3351460"/>
            <a:ext cx="495453" cy="2616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x+=5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567890" y="4861560"/>
            <a:ext cx="49991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942588" y="3613070"/>
            <a:ext cx="800316" cy="40741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 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229601" y="4020486"/>
            <a:ext cx="1989" cy="59512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121581" y="5045921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1</a:t>
            </a:r>
            <a:r>
              <a:rPr lang="en-US" sz="900" dirty="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067801" y="5064200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2</a:t>
            </a:r>
            <a:r>
              <a:rPr lang="en-US" sz="900" dirty="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936145" y="5068652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077849" y="5068652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2</a:t>
            </a:r>
            <a:r>
              <a:rPr lang="en-US" sz="900" dirty="0">
                <a:solidFill>
                  <a:schemeClr val="tx1"/>
                </a:solidFill>
              </a:rPr>
              <a:t>=5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8567890" y="4778056"/>
            <a:ext cx="499911" cy="73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524159" y="4785360"/>
            <a:ext cx="39649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127441" y="5044104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1</a:t>
            </a:r>
            <a:r>
              <a:rPr lang="en-US" sz="900" dirty="0">
                <a:solidFill>
                  <a:schemeClr val="tx1"/>
                </a:solidFill>
              </a:rPr>
              <a:t>=5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942852" y="5064200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=5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574593" y="4963720"/>
            <a:ext cx="499911" cy="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9524158" y="4975860"/>
            <a:ext cx="411986" cy="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8567890" y="4615608"/>
            <a:ext cx="49991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458201" y="4020486"/>
            <a:ext cx="1" cy="59512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686800" y="5394961"/>
            <a:ext cx="1146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Data-store</a:t>
            </a:r>
          </a:p>
        </p:txBody>
      </p:sp>
    </p:spTree>
    <p:extLst>
      <p:ext uri="{BB962C8B-B14F-4D97-AF65-F5344CB8AC3E}">
        <p14:creationId xmlns:p14="http://schemas.microsoft.com/office/powerpoint/2010/main" val="175942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100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100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100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10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3" dur="10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" dur="10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9" grpId="0" animBg="1"/>
      <p:bldP spid="46" grpId="0" animBg="1"/>
      <p:bldP spid="46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Remote-Write Protocol –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Remote-Write Protocol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Provides a simple way to implement strict consistency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Guarantees that clients see always the most recent values</a:t>
            </a:r>
          </a:p>
          <a:p>
            <a:pPr lvl="6"/>
            <a:endParaRPr lang="en-US" sz="14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However, latency is high in the Remote-Write Protocol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client blocks until all the replicas are updated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 what scenarios would you use the Remote-Write protocol?</a:t>
            </a:r>
          </a:p>
          <a:p>
            <a:pPr lvl="2"/>
            <a:r>
              <a:rPr lang="en-US" sz="2600" dirty="0">
                <a:solidFill>
                  <a:schemeClr val="tx1"/>
                </a:solidFill>
              </a:rPr>
              <a:t>Typically, for distributed databases and file systems in data-centers (i.e., in LAN settings)</a:t>
            </a:r>
          </a:p>
          <a:p>
            <a:pPr lvl="3"/>
            <a:r>
              <a:rPr lang="en-US" sz="2600" dirty="0">
                <a:solidFill>
                  <a:schemeClr val="tx1"/>
                </a:solidFill>
              </a:rPr>
              <a:t>Replicas are placed on the same LAN to reduce latency</a:t>
            </a:r>
          </a:p>
        </p:txBody>
      </p:sp>
    </p:spTree>
    <p:extLst>
      <p:ext uri="{BB962C8B-B14F-4D97-AF65-F5344CB8AC3E}">
        <p14:creationId xmlns:p14="http://schemas.microsoft.com/office/powerpoint/2010/main" val="387014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Consistency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143341"/>
              </p:ext>
            </p:extLst>
          </p:nvPr>
        </p:nvGraphicFramePr>
        <p:xfrm>
          <a:off x="1752600" y="1905000"/>
          <a:ext cx="8458200" cy="3860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4495801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610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Replicated-Write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 replicated-write protocols, updates can be carried out at multiple replicas</a:t>
            </a:r>
          </a:p>
          <a:p>
            <a:pPr lvl="4"/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We will study two examples of the replicated-write protocols 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Active Replication Protocol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Clients write at </a:t>
            </a:r>
            <a:r>
              <a:rPr lang="en-US" sz="2400" i="1" dirty="0">
                <a:solidFill>
                  <a:schemeClr val="tx1"/>
                </a:solidFill>
              </a:rPr>
              <a:t>any</a:t>
            </a:r>
            <a:r>
              <a:rPr lang="en-US" sz="2400" dirty="0">
                <a:solidFill>
                  <a:schemeClr val="tx1"/>
                </a:solidFill>
              </a:rPr>
              <a:t> replica (no primary replicas)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The altered replica will propagate updates to other replicas</a:t>
            </a:r>
          </a:p>
          <a:p>
            <a:pPr marL="685800" lvl="2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4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Active Replication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Protocol: when a client writes at a replica, the replica will send the update to all other replicas</a:t>
            </a:r>
          </a:p>
          <a:p>
            <a:pPr lvl="4"/>
            <a:endParaRPr lang="en-US" sz="14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Challenges with Active Replication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Ordering of operations can differ leading to conflicts/inconsistencies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So how to maintain consistent ordering?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5263042"/>
            <a:ext cx="2743200" cy="985358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4739050" y="5513288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2939981" y="5469049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0988" y="4466510"/>
            <a:ext cx="800316" cy="40741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 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48001" y="4873926"/>
            <a:ext cx="1989" cy="59512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39981" y="5899361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1</a:t>
            </a:r>
            <a:r>
              <a:rPr lang="en-US" sz="900" dirty="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86201" y="5917640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2</a:t>
            </a:r>
            <a:r>
              <a:rPr lang="en-US" sz="900" dirty="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54545" y="5922092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=0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276601" y="4873926"/>
            <a:ext cx="1" cy="59512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05200" y="6248401"/>
            <a:ext cx="1146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Data-store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77438" y="4191000"/>
            <a:ext cx="495453" cy="2539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x+=2</a:t>
            </a:r>
          </a:p>
        </p:txBody>
      </p:sp>
      <p:sp>
        <p:nvSpPr>
          <p:cNvPr id="21" name="Can 20"/>
          <p:cNvSpPr/>
          <p:nvPr/>
        </p:nvSpPr>
        <p:spPr>
          <a:xfrm>
            <a:off x="3886201" y="5505177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86290" y="5715000"/>
            <a:ext cx="49991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392150" y="5851488"/>
            <a:ext cx="13623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62045" y="4479070"/>
            <a:ext cx="800316" cy="4074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 2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850841" y="4876800"/>
            <a:ext cx="1989" cy="5951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079441" y="4876800"/>
            <a:ext cx="1" cy="5951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716857" y="4207587"/>
            <a:ext cx="495453" cy="2539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x*=3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950028" y="5907592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1</a:t>
            </a:r>
            <a:r>
              <a:rPr lang="en-US" sz="900" dirty="0">
                <a:solidFill>
                  <a:schemeClr val="tx1"/>
                </a:solidFill>
              </a:rPr>
              <a:t>=2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87044" y="5917640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2</a:t>
            </a:r>
            <a:r>
              <a:rPr lang="en-US" sz="900" dirty="0">
                <a:solidFill>
                  <a:schemeClr val="tx1"/>
                </a:solidFill>
              </a:rPr>
              <a:t>=2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55388" y="5923504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=2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57068" y="5923504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=6</a:t>
            </a:r>
          </a:p>
        </p:txBody>
      </p:sp>
      <p:cxnSp>
        <p:nvCxnSpPr>
          <p:cNvPr id="35" name="Straight Arrow Connector 34"/>
          <p:cNvCxnSpPr>
            <a:stCxn id="6" idx="2"/>
          </p:cNvCxnSpPr>
          <p:nvPr/>
        </p:nvCxnSpPr>
        <p:spPr>
          <a:xfrm flipH="1">
            <a:off x="4333353" y="5728444"/>
            <a:ext cx="4056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392149" y="5505176"/>
            <a:ext cx="136491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875522" y="5920705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2</a:t>
            </a:r>
            <a:r>
              <a:rPr lang="en-US" sz="900" dirty="0">
                <a:solidFill>
                  <a:schemeClr val="tx1"/>
                </a:solidFill>
              </a:rPr>
              <a:t>=6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951708" y="5913456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1</a:t>
            </a:r>
            <a:r>
              <a:rPr lang="en-US" sz="900" dirty="0">
                <a:solidFill>
                  <a:schemeClr val="tx1"/>
                </a:solidFill>
              </a:rPr>
              <a:t>=6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096000" y="4670218"/>
            <a:ext cx="3962400" cy="1273382"/>
            <a:chOff x="4572000" y="4670218"/>
            <a:chExt cx="3962400" cy="127338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953000" y="5867400"/>
              <a:ext cx="34290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5287107" y="4670218"/>
              <a:ext cx="1043145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W(x)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53000" y="5410200"/>
              <a:ext cx="34290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489370" y="532575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14936" y="5750168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300087" y="4966855"/>
              <a:ext cx="0" cy="1385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n 60"/>
            <p:cNvSpPr/>
            <p:nvPr/>
          </p:nvSpPr>
          <p:spPr>
            <a:xfrm>
              <a:off x="4572000" y="5132743"/>
              <a:ext cx="446309" cy="353657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aseline="-250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62" name="Can 61"/>
            <p:cNvSpPr/>
            <p:nvPr/>
          </p:nvSpPr>
          <p:spPr>
            <a:xfrm>
              <a:off x="4582891" y="5568435"/>
              <a:ext cx="446309" cy="353657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aseline="-250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63" name="Can 62"/>
            <p:cNvSpPr/>
            <p:nvPr/>
          </p:nvSpPr>
          <p:spPr>
            <a:xfrm>
              <a:off x="4572000" y="4699971"/>
              <a:ext cx="446309" cy="353657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aseline="-250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4953000" y="5029200"/>
              <a:ext cx="34290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300087" y="5029200"/>
              <a:ext cx="2189283" cy="366522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5599023" y="5530315"/>
              <a:ext cx="78377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R(x)2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5300087" y="5029200"/>
              <a:ext cx="329921" cy="79716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05599" y="5325750"/>
              <a:ext cx="0" cy="1385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6607208" y="5507380"/>
              <a:ext cx="78377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W(x)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89370" y="5102423"/>
              <a:ext cx="78377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R(x)2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629400" y="5084346"/>
              <a:ext cx="8599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R(x)0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6449576" y="5779095"/>
              <a:ext cx="0" cy="1385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6457950" y="5427784"/>
              <a:ext cx="247649" cy="387373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7239000" y="4699971"/>
              <a:ext cx="78377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R(x)6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6457950" y="5037800"/>
              <a:ext cx="781050" cy="741296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7239000" y="4947738"/>
              <a:ext cx="0" cy="1385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5810769" y="4697148"/>
              <a:ext cx="495453" cy="25391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tx1"/>
                  </a:solidFill>
                </a:rPr>
                <a:t>x+=2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19671" y="5540634"/>
              <a:ext cx="495453" cy="25391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tx1"/>
                  </a:solidFill>
                </a:rPr>
                <a:t>x*=3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354744" y="4678344"/>
              <a:ext cx="724943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R(x)2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6430944" y="4973096"/>
              <a:ext cx="0" cy="1385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732208" y="579120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7674430" y="5533663"/>
              <a:ext cx="8599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R(x)6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0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8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0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7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Centralized Active Replication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 Possible Approach:</a:t>
            </a:r>
          </a:p>
          <a:p>
            <a:pPr marL="574675"/>
            <a:r>
              <a:rPr lang="en-US" sz="2000" dirty="0">
                <a:solidFill>
                  <a:schemeClr val="tx1"/>
                </a:solidFill>
              </a:rPr>
              <a:t>Elect a centralized coordinator (let us call it </a:t>
            </a:r>
            <a:r>
              <a:rPr lang="en-US" sz="2000" i="1" u="sng" dirty="0">
                <a:solidFill>
                  <a:schemeClr val="tx1"/>
                </a:solidFill>
              </a:rPr>
              <a:t>sequencer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2000" dirty="0">
                <a:solidFill>
                  <a:schemeClr val="tx1"/>
                </a:solidFill>
              </a:rPr>
              <a:t>))</a:t>
            </a:r>
          </a:p>
          <a:p>
            <a:pPr marL="574675"/>
            <a:r>
              <a:rPr lang="en-US" sz="2000" dirty="0">
                <a:solidFill>
                  <a:schemeClr val="tx1"/>
                </a:solidFill>
              </a:rPr>
              <a:t>When a client connects to a replica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 and issues a write operation</a:t>
            </a:r>
          </a:p>
          <a:p>
            <a:pPr marL="974725" lvl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1800" dirty="0">
                <a:solidFill>
                  <a:schemeClr val="tx1"/>
                </a:solidFill>
              </a:rPr>
              <a:t>forwards the update to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Seq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74725" lvl="1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800" dirty="0">
                <a:solidFill>
                  <a:schemeClr val="tx1"/>
                </a:solidFill>
              </a:rPr>
              <a:t> assigns a </a:t>
            </a:r>
            <a:r>
              <a:rPr lang="en-US" sz="1800" i="1" dirty="0">
                <a:solidFill>
                  <a:schemeClr val="tx1"/>
                </a:solidFill>
              </a:rPr>
              <a:t>sequence number </a:t>
            </a:r>
            <a:r>
              <a:rPr lang="en-US" sz="1800" dirty="0">
                <a:solidFill>
                  <a:schemeClr val="tx1"/>
                </a:solidFill>
              </a:rPr>
              <a:t>to the update operation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74725" lvl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1600" dirty="0">
                <a:solidFill>
                  <a:schemeClr val="tx1"/>
                </a:solidFill>
              </a:rPr>
              <a:t>propagates the sequence number and the operation to other replicas</a:t>
            </a:r>
          </a:p>
          <a:p>
            <a:pPr marL="574675"/>
            <a:r>
              <a:rPr lang="en-US" sz="2000" dirty="0">
                <a:solidFill>
                  <a:schemeClr val="tx1"/>
                </a:solidFill>
              </a:rPr>
              <a:t>Operations are carried out at all replicas in the order of the sequence numbers</a:t>
            </a:r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5" name="Rectangle 4"/>
          <p:cNvSpPr/>
          <p:nvPr/>
        </p:nvSpPr>
        <p:spPr>
          <a:xfrm>
            <a:off x="3733800" y="5187769"/>
            <a:ext cx="3733800" cy="1114831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653894" y="5413600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4854825" y="5369361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5832" y="4678523"/>
            <a:ext cx="800316" cy="40741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 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48753" y="5098500"/>
            <a:ext cx="0" cy="270861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64478" y="6299457"/>
            <a:ext cx="1146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Data-store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01028" y="4425040"/>
            <a:ext cx="495453" cy="2539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x+=5</a:t>
            </a:r>
          </a:p>
        </p:txBody>
      </p:sp>
      <p:sp>
        <p:nvSpPr>
          <p:cNvPr id="16" name="Can 15"/>
          <p:cNvSpPr/>
          <p:nvPr/>
        </p:nvSpPr>
        <p:spPr>
          <a:xfrm>
            <a:off x="5801045" y="5405489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408709" y="5584516"/>
            <a:ext cx="44611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476889" y="4691083"/>
            <a:ext cx="800316" cy="4074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 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897956" y="5085940"/>
            <a:ext cx="0" cy="31954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31701" y="4419600"/>
            <a:ext cx="495453" cy="2539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x-=2</a:t>
            </a:r>
          </a:p>
        </p:txBody>
      </p:sp>
      <p:sp>
        <p:nvSpPr>
          <p:cNvPr id="31" name="Can 30"/>
          <p:cNvSpPr/>
          <p:nvPr/>
        </p:nvSpPr>
        <p:spPr>
          <a:xfrm>
            <a:off x="3810001" y="5373178"/>
            <a:ext cx="598709" cy="65469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Seq</a:t>
            </a:r>
            <a:endParaRPr lang="en-US" sz="1600" baseline="-25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408709" y="5413600"/>
            <a:ext cx="44611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88612" y="5187768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66920" y="5889369"/>
            <a:ext cx="3810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10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859747" y="5900910"/>
            <a:ext cx="495453" cy="2539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x+=5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52476" y="5897479"/>
            <a:ext cx="495453" cy="2539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x-=2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408709" y="5830378"/>
            <a:ext cx="224518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439697" y="5700523"/>
            <a:ext cx="2214196" cy="178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47353" y="5449378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77000" y="5886483"/>
            <a:ext cx="3810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4608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9" grpId="0" animBg="1"/>
      <p:bldP spid="22" grpId="0" animBg="1"/>
      <p:bldP spid="37" grpId="0"/>
      <p:bldP spid="37" grpId="1"/>
      <p:bldP spid="38" grpId="0" animBg="1"/>
      <p:bldP spid="38" grpId="1" animBg="1"/>
      <p:bldP spid="44" grpId="0" animBg="1"/>
      <p:bldP spid="45" grpId="0" animBg="1"/>
      <p:bldP spid="54" grpId="0"/>
      <p:bldP spid="54" grpId="1"/>
      <p:bldP spid="56" grpId="0" animBg="1"/>
      <p:bldP spid="5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Replicated-Write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replicated-write protocols, updates can be carried out at multiple replicas</a:t>
            </a:r>
          </a:p>
          <a:p>
            <a:pPr lvl="4"/>
            <a:endParaRPr lang="en-US" sz="24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We will study two examples of the replicated-write protocols 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Active Replication Protocol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Clients write at any replica (no primary replicas)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The replica will propagate updates to other replicas</a:t>
            </a:r>
          </a:p>
          <a:p>
            <a:pPr lvl="2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2440245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96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1799F956-F29D-4F2B-B444-4F1D10DD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CDBDA784-3D77-4EF6-8E7D-5276CFBB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en-US">
                <a:solidFill>
                  <a:srgbClr val="0070C0"/>
                </a:solidFill>
              </a:rPr>
              <a:t>Read Chapter 7 </a:t>
            </a:r>
            <a:endParaRPr lang="en-US" alt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1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Motivation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Consistency Models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Data-Centric Consistency Models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Client-Centric Consistency Models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10287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Consistency Protocols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841248" y="1463040"/>
            <a:ext cx="10332720" cy="196353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1249" y="1152736"/>
            <a:ext cx="137159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/>
              <a:t>Last lecture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248" y="5088022"/>
            <a:ext cx="1371600" cy="3077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/>
              <a:t>Today’s lecture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41248" y="3460530"/>
            <a:ext cx="10332720" cy="162243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112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Consistency Models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Data-Centric Consistency Models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70C0"/>
                </a:solidFill>
              </a:rPr>
              <a:t>Client-Centric Consistency Models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10287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Consistency Protocols</a:t>
            </a:r>
          </a:p>
        </p:txBody>
      </p:sp>
    </p:spTree>
    <p:extLst>
      <p:ext uri="{BB962C8B-B14F-4D97-AF65-F5344CB8AC3E}">
        <p14:creationId xmlns:p14="http://schemas.microsoft.com/office/powerpoint/2010/main" val="12925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Client Consistency Guarantees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741152" cy="5029200"/>
          </a:xfrm>
        </p:spPr>
        <p:txBody>
          <a:bodyPr/>
          <a:lstStyle/>
          <a:p>
            <a:r>
              <a:rPr lang="en-US" sz="2100" dirty="0"/>
              <a:t>Client-centric consistency provides guarantees for a single client for its accesses to a data-store</a:t>
            </a:r>
          </a:p>
          <a:p>
            <a:pPr lvl="6"/>
            <a:endParaRPr lang="en-US" sz="100" dirty="0"/>
          </a:p>
          <a:p>
            <a:pPr lvl="1"/>
            <a:r>
              <a:rPr lang="en-US" sz="2000" dirty="0"/>
              <a:t>Example: Providing consistency guarantees to a client process for data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/>
              <a:t> replicated on two servers. Let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/>
              <a:t> be the local copy of a data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/>
              <a:t> at server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/>
              <a:t>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5638799"/>
            <a:ext cx="838200" cy="476250"/>
          </a:xfrm>
        </p:spPr>
        <p:txBody>
          <a:bodyPr/>
          <a:lstStyle/>
          <a:p>
            <a:pPr>
              <a:defRPr/>
            </a:pPr>
            <a:fld id="{E28FF950-DB7C-455D-9E01-A518DD2D33C1}" type="slidenum">
              <a:rPr lang="en-US" sz="1200"/>
              <a:pPr>
                <a:defRPr/>
              </a:pPr>
              <a:t>5</a:t>
            </a:fld>
            <a:endParaRPr lang="en-US" sz="1200"/>
          </a:p>
        </p:txBody>
      </p:sp>
      <p:sp>
        <p:nvSpPr>
          <p:cNvPr id="7" name="Can 6"/>
          <p:cNvSpPr/>
          <p:nvPr/>
        </p:nvSpPr>
        <p:spPr>
          <a:xfrm>
            <a:off x="3276600" y="3421796"/>
            <a:ext cx="457200" cy="316468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endParaRPr lang="en-US" sz="1600" dirty="0"/>
          </a:p>
        </p:txBody>
      </p:sp>
      <p:sp>
        <p:nvSpPr>
          <p:cNvPr id="8" name="Can 7"/>
          <p:cNvSpPr/>
          <p:nvPr/>
        </p:nvSpPr>
        <p:spPr>
          <a:xfrm>
            <a:off x="3276600" y="4183796"/>
            <a:ext cx="457200" cy="316468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3800" y="3509664"/>
            <a:ext cx="64770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33800" y="4500264"/>
            <a:ext cx="64770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976264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3962400" y="3052465"/>
            <a:ext cx="83820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962400" y="4111823"/>
            <a:ext cx="838200" cy="30777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)0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202450" y="3052465"/>
            <a:ext cx="83820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)2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47664"/>
            <a:ext cx="685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x+=2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45450" y="3052465"/>
            <a:ext cx="83820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514600" y="2747664"/>
            <a:ext cx="685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x-=1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67600" y="3052465"/>
            <a:ext cx="83820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)5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2514600" y="2747664"/>
            <a:ext cx="685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x*=5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67600" y="2438400"/>
            <a:ext cx="838200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7" idx="2"/>
            <a:endCxn id="13" idx="3"/>
          </p:cNvCxnSpPr>
          <p:nvPr/>
        </p:nvCxnSpPr>
        <p:spPr>
          <a:xfrm flipH="1" flipV="1">
            <a:off x="2520662" y="3319164"/>
            <a:ext cx="755938" cy="26086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514600" y="4282992"/>
            <a:ext cx="762000" cy="6487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514600" y="3733799"/>
            <a:ext cx="762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x-=2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144000" y="4134599"/>
            <a:ext cx="838200" cy="30777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)3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8153400" y="4111823"/>
            <a:ext cx="838200" cy="307777"/>
          </a:xfrm>
          <a:prstGeom prst="rect">
            <a:avLst/>
          </a:prstGeom>
          <a:solidFill>
            <a:schemeClr val="lt1">
              <a:alpha val="30000"/>
            </a:schemeClr>
          </a:solidFill>
          <a:ln>
            <a:solidFill>
              <a:srgbClr val="00B050">
                <a:alpha val="30000"/>
              </a:srgbClr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400" b="1" baseline="-25000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)5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28800" y="5641975"/>
            <a:ext cx="8610600" cy="490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Can 41"/>
          <p:cNvSpPr/>
          <p:nvPr/>
        </p:nvSpPr>
        <p:spPr>
          <a:xfrm>
            <a:off x="1968843" y="5693460"/>
            <a:ext cx="381000" cy="3810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362200" y="571519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Replica </a:t>
            </a:r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3429000" y="5745975"/>
            <a:ext cx="712694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100" b="1" dirty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100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1100" b="1" dirty="0">
                <a:latin typeface="Courier New" pitchFamily="49" charset="0"/>
                <a:cs typeface="Courier New" pitchFamily="49" charset="0"/>
              </a:rPr>
              <a:t>)b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141694" y="5641975"/>
            <a:ext cx="17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= Read variable x at  </a:t>
            </a:r>
          </a:p>
          <a:p>
            <a:r>
              <a:rPr lang="en-US" sz="1100" dirty="0"/>
              <a:t>   replica </a:t>
            </a:r>
            <a:r>
              <a:rPr lang="en-US" sz="1100" dirty="0" err="1"/>
              <a:t>i</a:t>
            </a:r>
            <a:r>
              <a:rPr lang="en-US" sz="1100" dirty="0"/>
              <a:t>;  Result is 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91200" y="5745975"/>
            <a:ext cx="705429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100" b="1" dirty="0">
                <a:latin typeface="Courier New" pitchFamily="49" charset="0"/>
                <a:cs typeface="Courier New" pitchFamily="49" charset="0"/>
              </a:rPr>
              <a:t>W(x)b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6496630" y="5655405"/>
            <a:ext cx="1732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= Write variable x at </a:t>
            </a:r>
          </a:p>
          <a:p>
            <a:r>
              <a:rPr lang="en-US" sz="1100" dirty="0"/>
              <a:t>    replica </a:t>
            </a:r>
            <a:r>
              <a:rPr lang="en-US" sz="1100" dirty="0" err="1"/>
              <a:t>i</a:t>
            </a:r>
            <a:r>
              <a:rPr lang="en-US" sz="1100" dirty="0"/>
              <a:t>;  Result is 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534400" y="5718175"/>
            <a:ext cx="8382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9372601" y="5745975"/>
            <a:ext cx="104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= Write Set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999020" y="4724399"/>
            <a:ext cx="790213" cy="26161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1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2743200" y="4752201"/>
            <a:ext cx="78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</a:t>
            </a:r>
            <a:r>
              <a:rPr lang="en-US" sz="1200" b="1" dirty="0"/>
              <a:t>Write Set for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/>
              <a:t> = Series of ops being done at some replica that reflects how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/>
              <a:t> was updated at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200" dirty="0"/>
              <a:t>till this time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981200" y="5209401"/>
            <a:ext cx="9906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971800" y="5177135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</a:t>
            </a:r>
            <a:r>
              <a:rPr lang="en-US" sz="1200" b="1" dirty="0"/>
              <a:t>Write Set for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/>
              <a:t> </a:t>
            </a:r>
            <a:r>
              <a:rPr lang="en-US" sz="1200" b="1" dirty="0"/>
              <a:t>and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/>
              <a:t> = Series of ops being done at some replica that reflects how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/>
              <a:t> was updated at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200" dirty="0"/>
              <a:t>and, later on, how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200" dirty="0"/>
              <a:t>was updated on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200" dirty="0"/>
          </a:p>
        </p:txBody>
      </p:sp>
      <p:sp>
        <p:nvSpPr>
          <p:cNvPr id="12" name="Left Brace 11"/>
          <p:cNvSpPr/>
          <p:nvPr/>
        </p:nvSpPr>
        <p:spPr>
          <a:xfrm rot="5400000">
            <a:off x="5984194" y="726395"/>
            <a:ext cx="299810" cy="4343399"/>
          </a:xfrm>
          <a:prstGeom prst="leftBrace">
            <a:avLst>
              <a:gd name="adj1" fmla="val 41849"/>
              <a:gd name="adj2" fmla="val 114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144000" y="3581400"/>
            <a:ext cx="1143000" cy="30777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8153400" y="4114800"/>
            <a:ext cx="838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806570" y="2756157"/>
            <a:ext cx="746881" cy="1282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5400000">
            <a:off x="8962406" y="3095005"/>
            <a:ext cx="210787" cy="1828800"/>
          </a:xfrm>
          <a:prstGeom prst="leftBrace">
            <a:avLst>
              <a:gd name="adj1" fmla="val 41849"/>
              <a:gd name="adj2" fmla="val 114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1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48439E-6 L -0.00035 0.149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7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8" grpId="0" animBg="1"/>
      <p:bldP spid="19" grpId="0" animBg="1"/>
      <p:bldP spid="19" grpId="1" animBg="1"/>
      <p:bldP spid="21" grpId="0" animBg="1"/>
      <p:bldP spid="22" grpId="0" animBg="1"/>
      <p:bldP spid="22" grpId="1" animBg="1"/>
      <p:bldP spid="23" grpId="0" animBg="1"/>
      <p:bldP spid="28" grpId="0" animBg="1"/>
      <p:bldP spid="28" grpId="1" animBg="1"/>
      <p:bldP spid="35" grpId="0" animBg="1"/>
      <p:bldP spid="38" grpId="0" animBg="1"/>
      <p:bldP spid="39" grpId="0" animBg="1"/>
      <p:bldP spid="43" grpId="0"/>
      <p:bldP spid="50" grpId="0" animBg="1"/>
      <p:bldP spid="51" grpId="0"/>
      <p:bldP spid="12" grpId="0" animBg="1"/>
      <p:bldP spid="52" grpId="0" animBg="1"/>
      <p:bldP spid="29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Client Consistency Guarantees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dirty="0"/>
              <a:t>We will study four types of client-centric consistency models</a:t>
            </a:r>
            <a:endParaRPr lang="en-US" sz="1100" baseline="60000" dirty="0"/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Monotonic Reads</a:t>
            </a:r>
            <a:endParaRPr lang="en-US" sz="1050" baseline="60000" dirty="0">
              <a:solidFill>
                <a:srgbClr val="0070C0"/>
              </a:solidFill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Monotonic Writes</a:t>
            </a:r>
            <a:endParaRPr lang="en-US" sz="1050" baseline="60000" dirty="0">
              <a:solidFill>
                <a:srgbClr val="0070C0"/>
              </a:solidFill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Read Your Writes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Write Follow 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6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273110"/>
              </p:ext>
            </p:extLst>
          </p:nvPr>
        </p:nvGraphicFramePr>
        <p:xfrm>
          <a:off x="1752600" y="2031590"/>
          <a:ext cx="8610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852036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07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dd\Local Settings\Temporary Internet Files\Content.IE5\QNWT6PGV\MC9000546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1374" y="4267199"/>
            <a:ext cx="319827" cy="31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Monotonic 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400" dirty="0"/>
              <a:t>This model provides guarantees on successive reads</a:t>
            </a:r>
          </a:p>
          <a:p>
            <a:pPr lvl="6"/>
            <a:endParaRPr lang="en-US" sz="1200" dirty="0"/>
          </a:p>
          <a:p>
            <a:r>
              <a:rPr lang="en-US" sz="2400" dirty="0"/>
              <a:t>If a client process reads the value of data item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/>
              <a:t>, then any successive read operation by that process should return the </a:t>
            </a:r>
            <a:r>
              <a:rPr lang="en-US" sz="2400" u="sng" dirty="0"/>
              <a:t>same</a:t>
            </a:r>
            <a:r>
              <a:rPr lang="en-US" sz="2400" dirty="0"/>
              <a:t> or a </a:t>
            </a:r>
            <a:r>
              <a:rPr lang="en-US" sz="2400" u="sng" dirty="0"/>
              <a:t>more recent value</a:t>
            </a:r>
            <a:r>
              <a:rPr lang="en-US" sz="2400" dirty="0"/>
              <a:t> for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5" name="Can 4"/>
          <p:cNvSpPr/>
          <p:nvPr/>
        </p:nvSpPr>
        <p:spPr>
          <a:xfrm>
            <a:off x="4267200" y="3581399"/>
            <a:ext cx="446310" cy="4572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4267200" y="4343399"/>
            <a:ext cx="446310" cy="457200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24400" y="3962399"/>
            <a:ext cx="2743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24400" y="4724399"/>
            <a:ext cx="27432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76801" y="3428999"/>
            <a:ext cx="881591" cy="338554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5029200" y="4190999"/>
            <a:ext cx="1219200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400801" y="4190999"/>
            <a:ext cx="881591" cy="3385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943600" y="3428999"/>
            <a:ext cx="762000" cy="33855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876800" y="3836771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953899" y="3847070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029200" y="4623485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427572" y="4611128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76800" y="5029199"/>
            <a:ext cx="15240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72000" y="5181599"/>
            <a:ext cx="28956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 of 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 should at least be as recent as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43600" y="3733799"/>
            <a:ext cx="457200" cy="4572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391401" y="3200400"/>
            <a:ext cx="2819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Order in which client process carries out the operations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6172200" y="3657599"/>
            <a:ext cx="1143000" cy="3048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428999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058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035 0.1277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9" grpId="0" animBg="1"/>
      <p:bldP spid="34" grpId="0" animBg="1"/>
      <p:bldP spid="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Monotonic Reads –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800" dirty="0"/>
              <a:t>Recognize data-stores that provide monotonic read guarantees </a:t>
            </a:r>
          </a:p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981200" y="2209801"/>
            <a:ext cx="3733800" cy="1880285"/>
            <a:chOff x="381000" y="1777315"/>
            <a:chExt cx="3733800" cy="1880285"/>
          </a:xfrm>
        </p:grpSpPr>
        <p:sp>
          <p:nvSpPr>
            <p:cNvPr id="5" name="Can 4"/>
            <p:cNvSpPr/>
            <p:nvPr/>
          </p:nvSpPr>
          <p:spPr>
            <a:xfrm>
              <a:off x="381000" y="1929714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6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381000" y="2691714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838200" y="2286000"/>
              <a:ext cx="3124200" cy="24714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38200" y="3048000"/>
              <a:ext cx="3200400" cy="247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90600" y="1777315"/>
              <a:ext cx="838199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800" y="2539315"/>
              <a:ext cx="1143000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6600" y="2514601"/>
              <a:ext cx="838200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1777315"/>
              <a:ext cx="838200" cy="307777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)5</a:t>
              </a:r>
              <a:endParaRPr lang="en-US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990600" y="2185086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915299" y="2195385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066800" y="29718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362200" y="2959443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295400" y="3352800"/>
              <a:ext cx="152400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FIGURE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5009" y="2514601"/>
              <a:ext cx="805391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3276600" y="29718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477000" y="2209801"/>
            <a:ext cx="3733800" cy="1880285"/>
            <a:chOff x="381000" y="1777315"/>
            <a:chExt cx="3733800" cy="1880285"/>
          </a:xfrm>
        </p:grpSpPr>
        <p:sp>
          <p:nvSpPr>
            <p:cNvPr id="45" name="Can 44"/>
            <p:cNvSpPr/>
            <p:nvPr/>
          </p:nvSpPr>
          <p:spPr>
            <a:xfrm>
              <a:off x="381000" y="1929714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600" dirty="0"/>
            </a:p>
          </p:txBody>
        </p:sp>
        <p:sp>
          <p:nvSpPr>
            <p:cNvPr id="46" name="Can 45"/>
            <p:cNvSpPr/>
            <p:nvPr/>
          </p:nvSpPr>
          <p:spPr>
            <a:xfrm>
              <a:off x="381000" y="2691714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6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838200" y="2286000"/>
              <a:ext cx="3124200" cy="24714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838200" y="3048000"/>
              <a:ext cx="3200400" cy="247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990600" y="1777315"/>
              <a:ext cx="838199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43000" y="2539316"/>
              <a:ext cx="838200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76600" y="2514601"/>
              <a:ext cx="838200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05000" y="1777316"/>
              <a:ext cx="838200" cy="30480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)5</a:t>
              </a:r>
              <a:endParaRPr lang="en-US" sz="14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990600" y="2185086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1915299" y="2195385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1143000" y="29718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2362200" y="2959443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1295400" y="3352800"/>
              <a:ext cx="152400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FIGURE 2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395009" y="2514601"/>
              <a:ext cx="805391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3276600" y="29718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2971800" y="4648200"/>
            <a:ext cx="5867400" cy="1828800"/>
            <a:chOff x="1447800" y="4648200"/>
            <a:chExt cx="5867400" cy="1828800"/>
          </a:xfrm>
        </p:grpSpPr>
        <p:sp>
          <p:nvSpPr>
            <p:cNvPr id="29" name="Can 28"/>
            <p:cNvSpPr/>
            <p:nvPr/>
          </p:nvSpPr>
          <p:spPr>
            <a:xfrm>
              <a:off x="1447800" y="4825314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600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1447800" y="5587314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6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905000" y="5187032"/>
              <a:ext cx="5410200" cy="19282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905000" y="5949032"/>
              <a:ext cx="5410200" cy="1928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057400" y="4672915"/>
              <a:ext cx="838199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33600" y="5434915"/>
              <a:ext cx="1143000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43400" y="5410201"/>
              <a:ext cx="838200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71800" y="4672915"/>
              <a:ext cx="838200" cy="307777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)5</a:t>
              </a:r>
              <a:endParaRPr lang="en-US" sz="14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2057400" y="5080686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2982099" y="5090985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133600" y="58674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3429000" y="5855043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733800" y="6172200"/>
              <a:ext cx="152400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FIGURE 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61809" y="5410201"/>
              <a:ext cx="805391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4343400" y="58674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1600" y="5855042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5214409" y="5410200"/>
              <a:ext cx="805391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)7</a:t>
              </a:r>
              <a:endParaRPr lang="en-US" sz="14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77000" y="4648200"/>
              <a:ext cx="838200" cy="307777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)7</a:t>
              </a:r>
              <a:endParaRPr lang="en-US" sz="1400" dirty="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V="1">
              <a:off x="6487299" y="5066270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5257800" y="4648201"/>
              <a:ext cx="1143001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V="1">
              <a:off x="5334000" y="5076824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3632886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6096001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Multiply 73"/>
          <p:cNvSpPr/>
          <p:nvPr/>
        </p:nvSpPr>
        <p:spPr>
          <a:xfrm>
            <a:off x="6781800" y="3657600"/>
            <a:ext cx="533400" cy="4953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8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28245</TotalTime>
  <Words>1579</Words>
  <Application>Microsoft Macintosh PowerPoint</Application>
  <PresentationFormat>Widescreen</PresentationFormat>
  <Paragraphs>366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 New Roman</vt:lpstr>
      <vt:lpstr>Wingdings</vt:lpstr>
      <vt:lpstr>1_Office Theme</vt:lpstr>
      <vt:lpstr>Distributed Systems Design COMP 6231 </vt:lpstr>
      <vt:lpstr>Today…</vt:lpstr>
      <vt:lpstr>Overview</vt:lpstr>
      <vt:lpstr>Overview</vt:lpstr>
      <vt:lpstr>Client Consistency Guarantees</vt:lpstr>
      <vt:lpstr>Client Consistency Guarantees</vt:lpstr>
      <vt:lpstr>Overview</vt:lpstr>
      <vt:lpstr>Monotonic Reads</vt:lpstr>
      <vt:lpstr>Monotonic Reads – Puzzle</vt:lpstr>
      <vt:lpstr>Overview</vt:lpstr>
      <vt:lpstr>Monotonic Writes</vt:lpstr>
      <vt:lpstr>Overview</vt:lpstr>
      <vt:lpstr>Read Your Writes</vt:lpstr>
      <vt:lpstr>Overview</vt:lpstr>
      <vt:lpstr>Write Follow Reads</vt:lpstr>
      <vt:lpstr>Overview</vt:lpstr>
      <vt:lpstr>Consistency Protocols</vt:lpstr>
      <vt:lpstr>Consistency Protocols</vt:lpstr>
      <vt:lpstr>Primary-Based Protocols</vt:lpstr>
      <vt:lpstr>Remote-Write Protocol</vt:lpstr>
      <vt:lpstr>Remote-Write Protocol – Discussion</vt:lpstr>
      <vt:lpstr>Consistency Protocols</vt:lpstr>
      <vt:lpstr>Replicated-Write Protocols</vt:lpstr>
      <vt:lpstr>Active Replication Protocol</vt:lpstr>
      <vt:lpstr>Centralized Active Replication Protocol</vt:lpstr>
      <vt:lpstr>Replicated-Write Protocols</vt:lpstr>
      <vt:lpstr>Chapters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Essam Mansour</cp:lastModifiedBy>
  <cp:revision>3412</cp:revision>
  <dcterms:created xsi:type="dcterms:W3CDTF">2008-11-03T12:44:07Z</dcterms:created>
  <dcterms:modified xsi:type="dcterms:W3CDTF">2020-11-23T00:54:56Z</dcterms:modified>
</cp:coreProperties>
</file>