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9" r:id="rId1"/>
  </p:sldMasterIdLst>
  <p:notesMasterIdLst>
    <p:notesMasterId r:id="rId32"/>
  </p:notesMasterIdLst>
  <p:sldIdLst>
    <p:sldId id="256" r:id="rId2"/>
    <p:sldId id="265" r:id="rId3"/>
    <p:sldId id="258" r:id="rId4"/>
    <p:sldId id="280" r:id="rId5"/>
    <p:sldId id="281" r:id="rId6"/>
    <p:sldId id="267" r:id="rId7"/>
    <p:sldId id="274" r:id="rId8"/>
    <p:sldId id="273" r:id="rId9"/>
    <p:sldId id="269" r:id="rId10"/>
    <p:sldId id="276" r:id="rId11"/>
    <p:sldId id="268" r:id="rId12"/>
    <p:sldId id="284" r:id="rId13"/>
    <p:sldId id="277" r:id="rId14"/>
    <p:sldId id="282" r:id="rId15"/>
    <p:sldId id="401" r:id="rId16"/>
    <p:sldId id="412" r:id="rId17"/>
    <p:sldId id="343" r:id="rId18"/>
    <p:sldId id="400" r:id="rId19"/>
    <p:sldId id="345" r:id="rId20"/>
    <p:sldId id="346" r:id="rId21"/>
    <p:sldId id="349" r:id="rId22"/>
    <p:sldId id="406" r:id="rId23"/>
    <p:sldId id="375" r:id="rId24"/>
    <p:sldId id="408" r:id="rId25"/>
    <p:sldId id="393" r:id="rId26"/>
    <p:sldId id="377" r:id="rId27"/>
    <p:sldId id="352" r:id="rId28"/>
    <p:sldId id="396" r:id="rId29"/>
    <p:sldId id="358" r:id="rId30"/>
    <p:sldId id="410" r:id="rId3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627F1-A2CB-4AC1-A2CB-90432E162306}" v="24" dt="2023-02-14T22:16:50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 varScale="1">
        <p:scale>
          <a:sx n="105" d="100"/>
          <a:sy n="105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56B627F1-A2CB-4AC1-A2CB-90432E162306}"/>
    <pc:docChg chg="undo custSel delSld modSld sldOrd">
      <pc:chgData name="Juergen Rilling" userId="f32c10c5-cad9-4a66-a33f-b1c4a4ed073e" providerId="ADAL" clId="{56B627F1-A2CB-4AC1-A2CB-90432E162306}" dt="2023-02-14T22:19:22.917" v="62" actId="26606"/>
      <pc:docMkLst>
        <pc:docMk/>
      </pc:docMkLst>
      <pc:sldChg chg="modSp mod">
        <pc:chgData name="Juergen Rilling" userId="f32c10c5-cad9-4a66-a33f-b1c4a4ed073e" providerId="ADAL" clId="{56B627F1-A2CB-4AC1-A2CB-90432E162306}" dt="2023-02-14T15:36:34.875" v="0" actId="6549"/>
        <pc:sldMkLst>
          <pc:docMk/>
          <pc:sldMk cId="0" sldId="256"/>
        </pc:sldMkLst>
        <pc:spChg chg="mod">
          <ac:chgData name="Juergen Rilling" userId="f32c10c5-cad9-4a66-a33f-b1c4a4ed073e" providerId="ADAL" clId="{56B627F1-A2CB-4AC1-A2CB-90432E162306}" dt="2023-02-14T15:36:34.875" v="0" actId="6549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Juergen Rilling" userId="f32c10c5-cad9-4a66-a33f-b1c4a4ed073e" providerId="ADAL" clId="{56B627F1-A2CB-4AC1-A2CB-90432E162306}" dt="2023-02-14T22:16:18.896" v="40" actId="47"/>
        <pc:sldMkLst>
          <pc:docMk/>
          <pc:sldMk cId="0" sldId="260"/>
        </pc:sldMkLst>
      </pc:sldChg>
      <pc:sldChg chg="modSp">
        <pc:chgData name="Juergen Rilling" userId="f32c10c5-cad9-4a66-a33f-b1c4a4ed073e" providerId="ADAL" clId="{56B627F1-A2CB-4AC1-A2CB-90432E162306}" dt="2023-02-14T22:12:41.819" v="20" actId="20577"/>
        <pc:sldMkLst>
          <pc:docMk/>
          <pc:sldMk cId="0" sldId="265"/>
        </pc:sldMkLst>
        <pc:graphicFrameChg chg="mod">
          <ac:chgData name="Juergen Rilling" userId="f32c10c5-cad9-4a66-a33f-b1c4a4ed073e" providerId="ADAL" clId="{56B627F1-A2CB-4AC1-A2CB-90432E162306}" dt="2023-02-14T22:12:41.819" v="20" actId="20577"/>
          <ac:graphicFrameMkLst>
            <pc:docMk/>
            <pc:sldMk cId="0" sldId="265"/>
            <ac:graphicFrameMk id="11269" creationId="{A9E11B6E-943C-4C79-BE4D-67E506BAA388}"/>
          </ac:graphicFrameMkLst>
        </pc:graphicFrameChg>
      </pc:sldChg>
      <pc:sldChg chg="ord">
        <pc:chgData name="Juergen Rilling" userId="f32c10c5-cad9-4a66-a33f-b1c4a4ed073e" providerId="ADAL" clId="{56B627F1-A2CB-4AC1-A2CB-90432E162306}" dt="2023-02-14T22:13:28.977" v="24"/>
        <pc:sldMkLst>
          <pc:docMk/>
          <pc:sldMk cId="0" sldId="267"/>
        </pc:sldMkLst>
      </pc:sldChg>
      <pc:sldChg chg="modSp mod">
        <pc:chgData name="Juergen Rilling" userId="f32c10c5-cad9-4a66-a33f-b1c4a4ed073e" providerId="ADAL" clId="{56B627F1-A2CB-4AC1-A2CB-90432E162306}" dt="2023-02-14T22:16:54.308" v="52" actId="13926"/>
        <pc:sldMkLst>
          <pc:docMk/>
          <pc:sldMk cId="0" sldId="268"/>
        </pc:sldMkLst>
        <pc:spChg chg="mod">
          <ac:chgData name="Juergen Rilling" userId="f32c10c5-cad9-4a66-a33f-b1c4a4ed073e" providerId="ADAL" clId="{56B627F1-A2CB-4AC1-A2CB-90432E162306}" dt="2023-02-14T22:16:44.506" v="50" actId="20577"/>
          <ac:spMkLst>
            <pc:docMk/>
            <pc:sldMk cId="0" sldId="268"/>
            <ac:spMk id="14339" creationId="{1E149B6B-5F96-4E24-BAAC-7E6B9C719185}"/>
          </ac:spMkLst>
        </pc:spChg>
        <pc:spChg chg="mod">
          <ac:chgData name="Juergen Rilling" userId="f32c10c5-cad9-4a66-a33f-b1c4a4ed073e" providerId="ADAL" clId="{56B627F1-A2CB-4AC1-A2CB-90432E162306}" dt="2023-02-14T22:16:54.308" v="52" actId="13926"/>
          <ac:spMkLst>
            <pc:docMk/>
            <pc:sldMk cId="0" sldId="268"/>
            <ac:spMk id="14340" creationId="{325246E5-A537-4CCB-890A-F29E61EB2F22}"/>
          </ac:spMkLst>
        </pc:spChg>
      </pc:sldChg>
      <pc:sldChg chg="modSp">
        <pc:chgData name="Juergen Rilling" userId="f32c10c5-cad9-4a66-a33f-b1c4a4ed073e" providerId="ADAL" clId="{56B627F1-A2CB-4AC1-A2CB-90432E162306}" dt="2023-02-14T22:15:49.539" v="39"/>
        <pc:sldMkLst>
          <pc:docMk/>
          <pc:sldMk cId="0" sldId="269"/>
        </pc:sldMkLst>
        <pc:graphicFrameChg chg="mod">
          <ac:chgData name="Juergen Rilling" userId="f32c10c5-cad9-4a66-a33f-b1c4a4ed073e" providerId="ADAL" clId="{56B627F1-A2CB-4AC1-A2CB-90432E162306}" dt="2023-02-14T22:15:49.539" v="39"/>
          <ac:graphicFrameMkLst>
            <pc:docMk/>
            <pc:sldMk cId="0" sldId="269"/>
            <ac:graphicFrameMk id="15367" creationId="{B002C211-1BCD-41B8-BE85-C1D1F59B7DA3}"/>
          </ac:graphicFrameMkLst>
        </pc:graphicFrameChg>
      </pc:sldChg>
      <pc:sldChg chg="addSp delSp modSp mod">
        <pc:chgData name="Juergen Rilling" userId="f32c10c5-cad9-4a66-a33f-b1c4a4ed073e" providerId="ADAL" clId="{56B627F1-A2CB-4AC1-A2CB-90432E162306}" dt="2023-02-14T22:15:30.354" v="36" actId="478"/>
        <pc:sldMkLst>
          <pc:docMk/>
          <pc:sldMk cId="0" sldId="273"/>
        </pc:sldMkLst>
        <pc:spChg chg="add del mod">
          <ac:chgData name="Juergen Rilling" userId="f32c10c5-cad9-4a66-a33f-b1c4a4ed073e" providerId="ADAL" clId="{56B627F1-A2CB-4AC1-A2CB-90432E162306}" dt="2023-02-14T22:15:30.354" v="36" actId="478"/>
          <ac:spMkLst>
            <pc:docMk/>
            <pc:sldMk cId="0" sldId="273"/>
            <ac:spMk id="2" creationId="{6B6F2360-08EF-3A16-C5A3-E975BB656D2A}"/>
          </ac:spMkLst>
        </pc:spChg>
      </pc:sldChg>
      <pc:sldChg chg="ord">
        <pc:chgData name="Juergen Rilling" userId="f32c10c5-cad9-4a66-a33f-b1c4a4ed073e" providerId="ADAL" clId="{56B627F1-A2CB-4AC1-A2CB-90432E162306}" dt="2023-02-14T22:13:18.055" v="22"/>
        <pc:sldMkLst>
          <pc:docMk/>
          <pc:sldMk cId="0" sldId="274"/>
        </pc:sldMkLst>
      </pc:sldChg>
      <pc:sldChg chg="ord">
        <pc:chgData name="Juergen Rilling" userId="f32c10c5-cad9-4a66-a33f-b1c4a4ed073e" providerId="ADAL" clId="{56B627F1-A2CB-4AC1-A2CB-90432E162306}" dt="2023-02-14T22:17:26.222" v="54"/>
        <pc:sldMkLst>
          <pc:docMk/>
          <pc:sldMk cId="0" sldId="276"/>
        </pc:sldMkLst>
      </pc:sldChg>
      <pc:sldChg chg="addSp delSp modSp mod">
        <pc:chgData name="Juergen Rilling" userId="f32c10c5-cad9-4a66-a33f-b1c4a4ed073e" providerId="ADAL" clId="{56B627F1-A2CB-4AC1-A2CB-90432E162306}" dt="2023-02-14T22:19:22.917" v="62" actId="26606"/>
        <pc:sldMkLst>
          <pc:docMk/>
          <pc:sldMk cId="0" sldId="393"/>
        </pc:sldMkLst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72" creationId="{8249E89B-63A5-45DA-A170-5B661FCE4F6E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74" creationId="{A5D714AD-9E94-4752-AA45-D4B0EAAB52E2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76" creationId="{7FF89E09-42FB-4694-96E4-95652B1D83E4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78" creationId="{25D3C032-881F-4579-A4BF-0FA966E9F350}"/>
          </ac:spMkLst>
        </pc:spChg>
        <pc:spChg chg="mod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78" creationId="{7F93CA67-1920-462F-9950-627FD52ACFC1}"/>
          </ac:spMkLst>
        </pc:spChg>
        <pc:spChg chg="mod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79" creationId="{48B0D783-81FE-45EC-9C70-77D5038B1558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84" creationId="{76EFD3D9-44F0-4267-BCC1-1613E79D8274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86" creationId="{A779A851-95D6-41AF-937A-B0E4B7F6FA8D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88" creationId="{953FB2E7-B6CB-429C-81EB-D9516D6D5C8D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90" creationId="{2EC40DB1-B719-4A13-9A4D-0966B4B27866}"/>
          </ac:spMkLst>
        </pc:spChg>
        <pc:spChg chg="add del">
          <ac:chgData name="Juergen Rilling" userId="f32c10c5-cad9-4a66-a33f-b1c4a4ed073e" providerId="ADAL" clId="{56B627F1-A2CB-4AC1-A2CB-90432E162306}" dt="2023-02-14T22:19:22.917" v="62" actId="26606"/>
          <ac:spMkLst>
            <pc:docMk/>
            <pc:sldMk cId="0" sldId="393"/>
            <ac:spMk id="280592" creationId="{82211336-CFF3-412D-868A-6679C1004C45}"/>
          </ac:spMkLst>
        </pc:spChg>
      </pc:sldChg>
      <pc:sldChg chg="modSp mod">
        <pc:chgData name="Juergen Rilling" userId="f32c10c5-cad9-4a66-a33f-b1c4a4ed073e" providerId="ADAL" clId="{56B627F1-A2CB-4AC1-A2CB-90432E162306}" dt="2023-02-14T22:18:39.088" v="56" actId="115"/>
        <pc:sldMkLst>
          <pc:docMk/>
          <pc:sldMk cId="0" sldId="412"/>
        </pc:sldMkLst>
        <pc:spChg chg="mod">
          <ac:chgData name="Juergen Rilling" userId="f32c10c5-cad9-4a66-a33f-b1c4a4ed073e" providerId="ADAL" clId="{56B627F1-A2CB-4AC1-A2CB-90432E162306}" dt="2023-02-14T22:18:39.088" v="56" actId="115"/>
          <ac:spMkLst>
            <pc:docMk/>
            <pc:sldMk cId="0" sldId="412"/>
            <ac:spMk id="369670" creationId="{C2BACD1B-D070-47D3-B974-6A87BC6D56E8}"/>
          </ac:spMkLst>
        </pc:spChg>
      </pc:sldChg>
    </pc:docChg>
  </pc:docChgLst>
  <pc:docChgLst>
    <pc:chgData name="Juergen Rilling" userId="8eb2312cd75cf2b3" providerId="LiveId" clId="{4AF08216-8A37-4EA0-B672-4379ED0E36FB}"/>
    <pc:docChg chg="undo custSel mod addSld delSld modSld sldOrd modMainMaster">
      <pc:chgData name="Juergen Rilling" userId="8eb2312cd75cf2b3" providerId="LiveId" clId="{4AF08216-8A37-4EA0-B672-4379ED0E36FB}" dt="2020-02-10T21:39:36.992" v="478" actId="403"/>
      <pc:docMkLst>
        <pc:docMk/>
      </pc:docMkLst>
      <pc:sldChg chg="addSp delSp modSp mod setBg setFolMasterObjs delDesignElem">
        <pc:chgData name="Juergen Rilling" userId="8eb2312cd75cf2b3" providerId="LiveId" clId="{4AF08216-8A37-4EA0-B672-4379ED0E36FB}" dt="2020-02-10T21:16:46.587" v="226" actId="1076"/>
        <pc:sldMkLst>
          <pc:docMk/>
          <pc:sldMk cId="0" sldId="256"/>
        </pc:sldMkLst>
        <pc:spChg chg="mod">
          <ac:chgData name="Juergen Rilling" userId="8eb2312cd75cf2b3" providerId="LiveId" clId="{4AF08216-8A37-4EA0-B672-4379ED0E36FB}" dt="2020-02-10T21:15:33.356" v="21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ergen Rilling" userId="8eb2312cd75cf2b3" providerId="LiveId" clId="{4AF08216-8A37-4EA0-B672-4379ED0E36FB}" dt="2020-02-10T21:16:46.587" v="226" actId="1076"/>
          <ac:spMkLst>
            <pc:docMk/>
            <pc:sldMk cId="0" sldId="256"/>
            <ac:spMk id="6" creationId="{00000000-0000-0000-0000-000000000000}"/>
          </ac:spMkLst>
        </pc:spChg>
        <pc:spChg chg="add del">
          <ac:chgData name="Juergen Rilling" userId="8eb2312cd75cf2b3" providerId="LiveId" clId="{4AF08216-8A37-4EA0-B672-4379ED0E36FB}" dt="2020-02-10T21:15:29.682" v="211" actId="26606"/>
          <ac:spMkLst>
            <pc:docMk/>
            <pc:sldMk cId="0" sldId="256"/>
            <ac:spMk id="8" creationId="{A4AC5506-6312-4701-8D3C-40187889A947}"/>
          </ac:spMkLst>
        </pc:spChg>
        <pc:spChg chg="add">
          <ac:chgData name="Juergen Rilling" userId="8eb2312cd75cf2b3" providerId="LiveId" clId="{4AF08216-8A37-4EA0-B672-4379ED0E36FB}" dt="2020-02-10T21:15:33.356" v="214" actId="26606"/>
          <ac:spMkLst>
            <pc:docMk/>
            <pc:sldMk cId="0" sldId="256"/>
            <ac:spMk id="9" creationId="{7CA0DAA6-33B8-4A25-810D-2F4D816FB40E}"/>
          </ac:spMkLst>
        </pc:spChg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56"/>
            <ac:spMk id="11" creationId="{2A0E4E09-FC02-4ADC-951A-3FFA90B6FE39}"/>
          </ac:spMkLst>
        </pc:spChg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56"/>
            <ac:spMk id="13" creationId="{14A1598B-1957-47CF-AAF4-F7A36DA0E7CB}"/>
          </ac:spMkLst>
        </pc:spChg>
        <pc:picChg chg="mod">
          <ac:chgData name="Juergen Rilling" userId="8eb2312cd75cf2b3" providerId="LiveId" clId="{4AF08216-8A37-4EA0-B672-4379ED0E36FB}" dt="2020-02-10T21:16:13.526" v="221" actId="1076"/>
          <ac:picMkLst>
            <pc:docMk/>
            <pc:sldMk cId="0" sldId="256"/>
            <ac:picMk id="4" creationId="{00000000-0000-0000-0000-000000000000}"/>
          </ac:picMkLst>
        </pc:picChg>
      </pc:sldChg>
      <pc:sldChg chg="addSp modSp add mod setBg">
        <pc:chgData name="Juergen Rilling" userId="8eb2312cd75cf2b3" providerId="LiveId" clId="{4AF08216-8A37-4EA0-B672-4379ED0E36FB}" dt="2020-02-10T21:18:16.946" v="244" actId="26606"/>
        <pc:sldMkLst>
          <pc:docMk/>
          <pc:sldMk cId="0" sldId="258"/>
        </pc:sldMkLst>
        <pc:spChg chg="mod ord">
          <ac:chgData name="Juergen Rilling" userId="8eb2312cd75cf2b3" providerId="LiveId" clId="{4AF08216-8A37-4EA0-B672-4379ED0E36FB}" dt="2020-02-10T21:18:16.946" v="244" actId="26606"/>
          <ac:spMkLst>
            <pc:docMk/>
            <pc:sldMk cId="0" sldId="258"/>
            <ac:spMk id="13313" creationId="{0BF11341-6D95-4C34-A4BA-60EF07D73CF9}"/>
          </ac:spMkLst>
        </pc:spChg>
        <pc:spChg chg="mod">
          <ac:chgData name="Juergen Rilling" userId="8eb2312cd75cf2b3" providerId="LiveId" clId="{4AF08216-8A37-4EA0-B672-4379ED0E36FB}" dt="2020-02-10T21:18:16.946" v="244" actId="26606"/>
          <ac:spMkLst>
            <pc:docMk/>
            <pc:sldMk cId="0" sldId="258"/>
            <ac:spMk id="13314" creationId="{C92CEB17-96DD-4C26-B09A-28A312765D97}"/>
          </ac:spMkLst>
        </pc:spChg>
        <pc:picChg chg="add">
          <ac:chgData name="Juergen Rilling" userId="8eb2312cd75cf2b3" providerId="LiveId" clId="{4AF08216-8A37-4EA0-B672-4379ED0E36FB}" dt="2020-02-10T21:18:16.946" v="244" actId="26606"/>
          <ac:picMkLst>
            <pc:docMk/>
            <pc:sldMk cId="0" sldId="258"/>
            <ac:picMk id="13316" creationId="{CA1180E2-EEDA-49A4-8307-98C41474686B}"/>
          </ac:picMkLst>
        </pc:picChg>
        <pc:cxnChg chg="add">
          <ac:chgData name="Juergen Rilling" userId="8eb2312cd75cf2b3" providerId="LiveId" clId="{4AF08216-8A37-4EA0-B672-4379ED0E36FB}" dt="2020-02-10T21:18:16.946" v="244" actId="26606"/>
          <ac:cxnSpMkLst>
            <pc:docMk/>
            <pc:sldMk cId="0" sldId="258"/>
            <ac:cxnSpMk id="72" creationId="{A7F400EE-A8A5-48AF-B4D6-291B52C6F0B0}"/>
          </ac:cxnSpMkLst>
        </pc:cxnChg>
      </pc:sldChg>
      <pc:sldChg chg="modSp add del ord setBg">
        <pc:chgData name="Juergen Rilling" userId="8eb2312cd75cf2b3" providerId="LiveId" clId="{4AF08216-8A37-4EA0-B672-4379ED0E36FB}" dt="2019-10-15T13:10:22.111" v="65" actId="2696"/>
        <pc:sldMkLst>
          <pc:docMk/>
          <pc:sldMk cId="0" sldId="259"/>
        </pc:sldMkLst>
        <pc:spChg chg="mod">
          <ac:chgData name="Juergen Rilling" userId="8eb2312cd75cf2b3" providerId="LiveId" clId="{4AF08216-8A37-4EA0-B672-4379ED0E36FB}" dt="2019-10-15T13:07:25.930" v="40" actId="207"/>
          <ac:spMkLst>
            <pc:docMk/>
            <pc:sldMk cId="0" sldId="259"/>
            <ac:spMk id="14337" creationId="{AC9A7CE1-2342-4E36-BFDD-3D38A5ACC35A}"/>
          </ac:spMkLst>
        </pc:spChg>
        <pc:spChg chg="mod">
          <ac:chgData name="Juergen Rilling" userId="8eb2312cd75cf2b3" providerId="LiveId" clId="{4AF08216-8A37-4EA0-B672-4379ED0E36FB}" dt="2019-10-15T13:07:53.391" v="43" actId="207"/>
          <ac:spMkLst>
            <pc:docMk/>
            <pc:sldMk cId="0" sldId="259"/>
            <ac:spMk id="14338" creationId="{CA09FA16-9942-4343-B355-518E084BD721}"/>
          </ac:spMkLst>
        </pc:spChg>
      </pc:sldChg>
      <pc:sldChg chg="addSp modSp add mod setBg">
        <pc:chgData name="Juergen Rilling" userId="8eb2312cd75cf2b3" providerId="LiveId" clId="{4AF08216-8A37-4EA0-B672-4379ED0E36FB}" dt="2020-02-10T21:21:54.936" v="298" actId="207"/>
        <pc:sldMkLst>
          <pc:docMk/>
          <pc:sldMk cId="0" sldId="260"/>
        </pc:sldMkLst>
        <pc:spChg chg="mod ord">
          <ac:chgData name="Juergen Rilling" userId="8eb2312cd75cf2b3" providerId="LiveId" clId="{4AF08216-8A37-4EA0-B672-4379ED0E36FB}" dt="2020-02-10T21:21:45.227" v="296" actId="26606"/>
          <ac:spMkLst>
            <pc:docMk/>
            <pc:sldMk cId="0" sldId="260"/>
            <ac:spMk id="15361" creationId="{CF4A079B-8B79-45EB-B6C3-838F1D7BDD12}"/>
          </ac:spMkLst>
        </pc:spChg>
        <pc:spChg chg="mod">
          <ac:chgData name="Juergen Rilling" userId="8eb2312cd75cf2b3" providerId="LiveId" clId="{4AF08216-8A37-4EA0-B672-4379ED0E36FB}" dt="2020-02-10T21:21:54.936" v="298" actId="207"/>
          <ac:spMkLst>
            <pc:docMk/>
            <pc:sldMk cId="0" sldId="260"/>
            <ac:spMk id="15362" creationId="{2C86AAC6-5A9B-4AA0-98DC-76F9F5CD6C3C}"/>
          </ac:spMkLst>
        </pc:spChg>
        <pc:picChg chg="add">
          <ac:chgData name="Juergen Rilling" userId="8eb2312cd75cf2b3" providerId="LiveId" clId="{4AF08216-8A37-4EA0-B672-4379ED0E36FB}" dt="2020-02-10T21:21:45.227" v="296" actId="26606"/>
          <ac:picMkLst>
            <pc:docMk/>
            <pc:sldMk cId="0" sldId="260"/>
            <ac:picMk id="15364" creationId="{EF1CB08B-1D7B-44B1-988D-38151AA89325}"/>
          </ac:picMkLst>
        </pc:picChg>
        <pc:cxnChg chg="add">
          <ac:chgData name="Juergen Rilling" userId="8eb2312cd75cf2b3" providerId="LiveId" clId="{4AF08216-8A37-4EA0-B672-4379ED0E36FB}" dt="2020-02-10T21:21:45.227" v="296" actId="26606"/>
          <ac:cxnSpMkLst>
            <pc:docMk/>
            <pc:sldMk cId="0" sldId="260"/>
            <ac:cxnSpMk id="72" creationId="{A7F400EE-A8A5-48AF-B4D6-291B52C6F0B0}"/>
          </ac:cxnSpMkLst>
        </pc:cxnChg>
      </pc:sldChg>
      <pc:sldChg chg="addSp delSp modSp add mod setBg delDesignElem">
        <pc:chgData name="Juergen Rilling" userId="8eb2312cd75cf2b3" providerId="LiveId" clId="{4AF08216-8A37-4EA0-B672-4379ED0E36FB}" dt="2020-02-10T21:17:32.668" v="238" actId="404"/>
        <pc:sldMkLst>
          <pc:docMk/>
          <pc:sldMk cId="0" sldId="264"/>
        </pc:sldMkLst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64"/>
            <ac:spMk id="74" creationId="{5118BA95-03E7-41B7-B442-0AF8C0A7FF68}"/>
          </ac:spMkLst>
        </pc:spChg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64"/>
            <ac:spMk id="76" creationId="{059D8741-EAD6-41B1-A882-70D70FC35821}"/>
          </ac:spMkLst>
        </pc:spChg>
        <pc:spChg chg="add">
          <ac:chgData name="Juergen Rilling" userId="8eb2312cd75cf2b3" providerId="LiveId" clId="{4AF08216-8A37-4EA0-B672-4379ED0E36FB}" dt="2020-02-10T21:17:13.472" v="232" actId="26606"/>
          <ac:spMkLst>
            <pc:docMk/>
            <pc:sldMk cId="0" sldId="264"/>
            <ac:spMk id="77" creationId="{42285737-90EE-47DC-AC80-8AE156B11969}"/>
          </ac:spMkLst>
        </pc:spChg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64"/>
            <ac:spMk id="78" creationId="{45444F36-3103-4D11-A25F-C054D4606DA4}"/>
          </ac:spMkLst>
        </pc:spChg>
        <pc:spChg chg="add del">
          <ac:chgData name="Juergen Rilling" userId="8eb2312cd75cf2b3" providerId="LiveId" clId="{4AF08216-8A37-4EA0-B672-4379ED0E36FB}" dt="2020-02-10T21:14:40.874" v="196"/>
          <ac:spMkLst>
            <pc:docMk/>
            <pc:sldMk cId="0" sldId="264"/>
            <ac:spMk id="80" creationId="{AD9B3EAD-A2B3-42C4-927C-3455E3E69EE6}"/>
          </ac:spMkLst>
        </pc:spChg>
        <pc:spChg chg="mod">
          <ac:chgData name="Juergen Rilling" userId="8eb2312cd75cf2b3" providerId="LiveId" clId="{4AF08216-8A37-4EA0-B672-4379ED0E36FB}" dt="2020-02-10T21:17:13.472" v="232" actId="26606"/>
          <ac:spMkLst>
            <pc:docMk/>
            <pc:sldMk cId="0" sldId="264"/>
            <ac:spMk id="10242" creationId="{7C8D77CA-D99F-4AB4-BF91-F1D079378D79}"/>
          </ac:spMkLst>
        </pc:spChg>
        <pc:spChg chg="del mod">
          <ac:chgData name="Juergen Rilling" userId="8eb2312cd75cf2b3" providerId="LiveId" clId="{4AF08216-8A37-4EA0-B672-4379ED0E36FB}" dt="2020-02-10T21:14:27.535" v="193" actId="26606"/>
          <ac:spMkLst>
            <pc:docMk/>
            <pc:sldMk cId="0" sldId="264"/>
            <ac:spMk id="10243" creationId="{4239539B-F85D-400F-8559-6DA70BDD8ABE}"/>
          </ac:spMkLst>
        </pc:spChg>
        <pc:spChg chg="add del">
          <ac:chgData name="Juergen Rilling" userId="8eb2312cd75cf2b3" providerId="LiveId" clId="{4AF08216-8A37-4EA0-B672-4379ED0E36FB}" dt="2020-02-10T21:17:13.472" v="232" actId="26606"/>
          <ac:spMkLst>
            <pc:docMk/>
            <pc:sldMk cId="0" sldId="264"/>
            <ac:spMk id="10247" creationId="{4038CB10-1F5C-4D54-9DF7-12586DE5B007}"/>
          </ac:spMkLst>
        </pc:spChg>
        <pc:spChg chg="add del">
          <ac:chgData name="Juergen Rilling" userId="8eb2312cd75cf2b3" providerId="LiveId" clId="{4AF08216-8A37-4EA0-B672-4379ED0E36FB}" dt="2020-02-10T21:17:13.472" v="232" actId="26606"/>
          <ac:spMkLst>
            <pc:docMk/>
            <pc:sldMk cId="0" sldId="264"/>
            <ac:spMk id="10248" creationId="{73ED6512-6858-4552-B699-9A97FE9A4EA2}"/>
          </ac:spMkLst>
        </pc:spChg>
        <pc:grpChg chg="add">
          <ac:chgData name="Juergen Rilling" userId="8eb2312cd75cf2b3" providerId="LiveId" clId="{4AF08216-8A37-4EA0-B672-4379ED0E36FB}" dt="2020-02-10T21:17:13.472" v="232" actId="26606"/>
          <ac:grpSpMkLst>
            <pc:docMk/>
            <pc:sldMk cId="0" sldId="264"/>
            <ac:grpSpMk id="79" creationId="{B57BDC17-F1B3-455F-BBF1-680AA1F25C06}"/>
          </ac:grpSpMkLst>
        </pc:grpChg>
        <pc:graphicFrameChg chg="add mod modGraphic">
          <ac:chgData name="Juergen Rilling" userId="8eb2312cd75cf2b3" providerId="LiveId" clId="{4AF08216-8A37-4EA0-B672-4379ED0E36FB}" dt="2020-02-10T21:17:32.668" v="238" actId="404"/>
          <ac:graphicFrameMkLst>
            <pc:docMk/>
            <pc:sldMk cId="0" sldId="264"/>
            <ac:graphicFrameMk id="10245" creationId="{5F2D4E33-A91A-42F4-A264-77169D2207B3}"/>
          </ac:graphicFrameMkLst>
        </pc:graphicFrameChg>
      </pc:sldChg>
      <pc:sldChg chg="addSp delSp modSp add mod setBg">
        <pc:chgData name="Juergen Rilling" userId="8eb2312cd75cf2b3" providerId="LiveId" clId="{4AF08216-8A37-4EA0-B672-4379ED0E36FB}" dt="2020-02-10T21:18:05.380" v="243" actId="14100"/>
        <pc:sldMkLst>
          <pc:docMk/>
          <pc:sldMk cId="0" sldId="265"/>
        </pc:sldMkLst>
        <pc:spChg chg="add">
          <ac:chgData name="Juergen Rilling" userId="8eb2312cd75cf2b3" providerId="LiveId" clId="{4AF08216-8A37-4EA0-B672-4379ED0E36FB}" dt="2020-02-10T21:17:40.234" v="239" actId="26606"/>
          <ac:spMkLst>
            <pc:docMk/>
            <pc:sldMk cId="0" sldId="265"/>
            <ac:spMk id="74" creationId="{42285737-90EE-47DC-AC80-8AE156B11969}"/>
          </ac:spMkLst>
        </pc:spChg>
        <pc:spChg chg="mod">
          <ac:chgData name="Juergen Rilling" userId="8eb2312cd75cf2b3" providerId="LiveId" clId="{4AF08216-8A37-4EA0-B672-4379ED0E36FB}" dt="2020-02-10T21:17:40.234" v="239" actId="26606"/>
          <ac:spMkLst>
            <pc:docMk/>
            <pc:sldMk cId="0" sldId="265"/>
            <ac:spMk id="11266" creationId="{5372E72D-19E2-4320-80D5-324C283BBE1E}"/>
          </ac:spMkLst>
        </pc:spChg>
        <pc:spChg chg="del mod">
          <ac:chgData name="Juergen Rilling" userId="8eb2312cd75cf2b3" providerId="LiveId" clId="{4AF08216-8A37-4EA0-B672-4379ED0E36FB}" dt="2020-02-10T21:17:40.234" v="239" actId="26606"/>
          <ac:spMkLst>
            <pc:docMk/>
            <pc:sldMk cId="0" sldId="265"/>
            <ac:spMk id="11267" creationId="{17811A47-81F3-4BE2-A518-2542D79E3673}"/>
          </ac:spMkLst>
        </pc:spChg>
        <pc:grpChg chg="add">
          <ac:chgData name="Juergen Rilling" userId="8eb2312cd75cf2b3" providerId="LiveId" clId="{4AF08216-8A37-4EA0-B672-4379ED0E36FB}" dt="2020-02-10T21:17:40.234" v="239" actId="26606"/>
          <ac:grpSpMkLst>
            <pc:docMk/>
            <pc:sldMk cId="0" sldId="265"/>
            <ac:grpSpMk id="76" creationId="{B57BDC17-F1B3-455F-BBF1-680AA1F25C06}"/>
          </ac:grpSpMkLst>
        </pc:grpChg>
        <pc:graphicFrameChg chg="add mod">
          <ac:chgData name="Juergen Rilling" userId="8eb2312cd75cf2b3" providerId="LiveId" clId="{4AF08216-8A37-4EA0-B672-4379ED0E36FB}" dt="2020-02-10T21:18:05.380" v="243" actId="14100"/>
          <ac:graphicFrameMkLst>
            <pc:docMk/>
            <pc:sldMk cId="0" sldId="265"/>
            <ac:graphicFrameMk id="11269" creationId="{A9E11B6E-943C-4C79-BE4D-67E506BAA388}"/>
          </ac:graphicFrameMkLst>
        </pc:graphicFrameChg>
      </pc:sldChg>
      <pc:sldChg chg="modSp add del">
        <pc:chgData name="Juergen Rilling" userId="8eb2312cd75cf2b3" providerId="LiveId" clId="{4AF08216-8A37-4EA0-B672-4379ED0E36FB}" dt="2019-10-15T13:17:02.228" v="173" actId="2696"/>
        <pc:sldMkLst>
          <pc:docMk/>
          <pc:sldMk cId="0" sldId="266"/>
        </pc:sldMkLst>
        <pc:spChg chg="mod">
          <ac:chgData name="Juergen Rilling" userId="8eb2312cd75cf2b3" providerId="LiveId" clId="{4AF08216-8A37-4EA0-B672-4379ED0E36FB}" dt="2019-10-15T13:16:21.340" v="171" actId="27636"/>
          <ac:spMkLst>
            <pc:docMk/>
            <pc:sldMk cId="0" sldId="266"/>
            <ac:spMk id="12291" creationId="{E6D269D7-B3DF-48AB-AEB0-0F0C5CCBA8B9}"/>
          </ac:spMkLst>
        </pc:spChg>
      </pc:sldChg>
      <pc:sldChg chg="addSp modSp add mod ord setBg">
        <pc:chgData name="Juergen Rilling" userId="8eb2312cd75cf2b3" providerId="LiveId" clId="{4AF08216-8A37-4EA0-B672-4379ED0E36FB}" dt="2020-02-10T21:19:33.785" v="258" actId="26606"/>
        <pc:sldMkLst>
          <pc:docMk/>
          <pc:sldMk cId="0" sldId="267"/>
        </pc:sldMkLst>
        <pc:spChg chg="mod">
          <ac:chgData name="Juergen Rilling" userId="8eb2312cd75cf2b3" providerId="LiveId" clId="{4AF08216-8A37-4EA0-B672-4379ED0E36FB}" dt="2020-02-10T21:19:33.785" v="258" actId="26606"/>
          <ac:spMkLst>
            <pc:docMk/>
            <pc:sldMk cId="0" sldId="267"/>
            <ac:spMk id="13314" creationId="{E66EACAD-E0B1-4D7D-B586-76C452D2F17D}"/>
          </ac:spMkLst>
        </pc:spChg>
        <pc:spChg chg="mod">
          <ac:chgData name="Juergen Rilling" userId="8eb2312cd75cf2b3" providerId="LiveId" clId="{4AF08216-8A37-4EA0-B672-4379ED0E36FB}" dt="2020-02-10T21:19:33.785" v="258" actId="26606"/>
          <ac:spMkLst>
            <pc:docMk/>
            <pc:sldMk cId="0" sldId="267"/>
            <ac:spMk id="13315" creationId="{594A081E-2BDF-4EFD-8172-2C8DD8075518}"/>
          </ac:spMkLst>
        </pc:spChg>
        <pc:picChg chg="add">
          <ac:chgData name="Juergen Rilling" userId="8eb2312cd75cf2b3" providerId="LiveId" clId="{4AF08216-8A37-4EA0-B672-4379ED0E36FB}" dt="2020-02-10T21:19:33.785" v="258" actId="26606"/>
          <ac:picMkLst>
            <pc:docMk/>
            <pc:sldMk cId="0" sldId="267"/>
            <ac:picMk id="13317" creationId="{CBE3341E-FF55-424E-B6E0-BBBA6E6C3DB4}"/>
          </ac:picMkLst>
        </pc:picChg>
        <pc:cxnChg chg="add">
          <ac:chgData name="Juergen Rilling" userId="8eb2312cd75cf2b3" providerId="LiveId" clId="{4AF08216-8A37-4EA0-B672-4379ED0E36FB}" dt="2020-02-10T21:19:33.785" v="258" actId="26606"/>
          <ac:cxnSpMkLst>
            <pc:docMk/>
            <pc:sldMk cId="0" sldId="267"/>
            <ac:cxnSpMk id="73" creationId="{A7F400EE-A8A5-48AF-B4D6-291B52C6F0B0}"/>
          </ac:cxnSpMkLst>
        </pc:cxnChg>
      </pc:sldChg>
      <pc:sldChg chg="addSp modSp add mod ord setBg">
        <pc:chgData name="Juergen Rilling" userId="8eb2312cd75cf2b3" providerId="LiveId" clId="{4AF08216-8A37-4EA0-B672-4379ED0E36FB}" dt="2020-02-10T21:23:19.407" v="317" actId="1076"/>
        <pc:sldMkLst>
          <pc:docMk/>
          <pc:sldMk cId="0" sldId="268"/>
        </pc:sldMkLst>
        <pc:spChg chg="mod">
          <ac:chgData name="Juergen Rilling" userId="8eb2312cd75cf2b3" providerId="LiveId" clId="{4AF08216-8A37-4EA0-B672-4379ED0E36FB}" dt="2020-02-10T21:22:18.672" v="301" actId="14100"/>
          <ac:spMkLst>
            <pc:docMk/>
            <pc:sldMk cId="0" sldId="268"/>
            <ac:spMk id="14338" creationId="{222F813C-8A68-4822-BB7F-C265CBE6D2D4}"/>
          </ac:spMkLst>
        </pc:spChg>
        <pc:spChg chg="mod">
          <ac:chgData name="Juergen Rilling" userId="8eb2312cd75cf2b3" providerId="LiveId" clId="{4AF08216-8A37-4EA0-B672-4379ED0E36FB}" dt="2020-02-10T21:22:05.649" v="299" actId="26606"/>
          <ac:spMkLst>
            <pc:docMk/>
            <pc:sldMk cId="0" sldId="268"/>
            <ac:spMk id="14339" creationId="{1E149B6B-5F96-4E24-BAAC-7E6B9C719185}"/>
          </ac:spMkLst>
        </pc:spChg>
        <pc:spChg chg="mod">
          <ac:chgData name="Juergen Rilling" userId="8eb2312cd75cf2b3" providerId="LiveId" clId="{4AF08216-8A37-4EA0-B672-4379ED0E36FB}" dt="2020-02-10T21:23:19.407" v="317" actId="1076"/>
          <ac:spMkLst>
            <pc:docMk/>
            <pc:sldMk cId="0" sldId="268"/>
            <ac:spMk id="14340" creationId="{325246E5-A537-4CCB-890A-F29E61EB2F22}"/>
          </ac:spMkLst>
        </pc:spChg>
        <pc:picChg chg="add">
          <ac:chgData name="Juergen Rilling" userId="8eb2312cd75cf2b3" providerId="LiveId" clId="{4AF08216-8A37-4EA0-B672-4379ED0E36FB}" dt="2020-02-10T21:22:05.649" v="299" actId="26606"/>
          <ac:picMkLst>
            <pc:docMk/>
            <pc:sldMk cId="0" sldId="268"/>
            <ac:picMk id="14342" creationId="{C8B899F8-E4EF-4BC9-B902-560F15FBF0E9}"/>
          </ac:picMkLst>
        </pc:picChg>
        <pc:cxnChg chg="add">
          <ac:chgData name="Juergen Rilling" userId="8eb2312cd75cf2b3" providerId="LiveId" clId="{4AF08216-8A37-4EA0-B672-4379ED0E36FB}" dt="2020-02-10T21:22:05.649" v="299" actId="26606"/>
          <ac:cxnSpMkLst>
            <pc:docMk/>
            <pc:sldMk cId="0" sldId="268"/>
            <ac:cxnSpMk id="74" creationId="{A7F400EE-A8A5-48AF-B4D6-291B52C6F0B0}"/>
          </ac:cxnSpMkLst>
        </pc:cxnChg>
      </pc:sldChg>
      <pc:sldChg chg="addSp delSp modSp add mod ord setBg setClrOvrMap">
        <pc:chgData name="Juergen Rilling" userId="8eb2312cd75cf2b3" providerId="LiveId" clId="{4AF08216-8A37-4EA0-B672-4379ED0E36FB}" dt="2020-02-10T21:21:25.519" v="294" actId="1076"/>
        <pc:sldMkLst>
          <pc:docMk/>
          <pc:sldMk cId="0" sldId="269"/>
        </pc:sldMkLst>
        <pc:spChg chg="add del">
          <ac:chgData name="Juergen Rilling" userId="8eb2312cd75cf2b3" providerId="LiveId" clId="{4AF08216-8A37-4EA0-B672-4379ED0E36FB}" dt="2020-02-10T21:20:09.301" v="261" actId="26606"/>
          <ac:spMkLst>
            <pc:docMk/>
            <pc:sldMk cId="0" sldId="269"/>
            <ac:spMk id="74" creationId="{46C2E80F-49A6-4372-B103-219D417A55ED}"/>
          </ac:spMkLst>
        </pc:spChg>
        <pc:spChg chg="add del">
          <ac:chgData name="Juergen Rilling" userId="8eb2312cd75cf2b3" providerId="LiveId" clId="{4AF08216-8A37-4EA0-B672-4379ED0E36FB}" dt="2020-02-10T21:20:32.068" v="267" actId="26606"/>
          <ac:spMkLst>
            <pc:docMk/>
            <pc:sldMk cId="0" sldId="269"/>
            <ac:spMk id="76" creationId="{13DCC859-0434-4BB8-B6C5-09C88AE698FB}"/>
          </ac:spMkLst>
        </pc:spChg>
        <pc:spChg chg="add del">
          <ac:chgData name="Juergen Rilling" userId="8eb2312cd75cf2b3" providerId="LiveId" clId="{4AF08216-8A37-4EA0-B672-4379ED0E36FB}" dt="2020-02-10T21:20:32.068" v="267" actId="26606"/>
          <ac:spMkLst>
            <pc:docMk/>
            <pc:sldMk cId="0" sldId="269"/>
            <ac:spMk id="78" creationId="{08E7ACFB-B791-4C23-8B17-013FEDC09A89}"/>
          </ac:spMkLst>
        </pc:spChg>
        <pc:spChg chg="mod">
          <ac:chgData name="Juergen Rilling" userId="8eb2312cd75cf2b3" providerId="LiveId" clId="{4AF08216-8A37-4EA0-B672-4379ED0E36FB}" dt="2020-02-10T21:21:25.519" v="294" actId="1076"/>
          <ac:spMkLst>
            <pc:docMk/>
            <pc:sldMk cId="0" sldId="269"/>
            <ac:spMk id="15362" creationId="{0B8E798D-F319-4731-B597-E62EE596EA22}"/>
          </ac:spMkLst>
        </pc:spChg>
        <pc:spChg chg="add del mod">
          <ac:chgData name="Juergen Rilling" userId="8eb2312cd75cf2b3" providerId="LiveId" clId="{4AF08216-8A37-4EA0-B672-4379ED0E36FB}" dt="2020-02-10T21:20:15.689" v="262" actId="26606"/>
          <ac:spMkLst>
            <pc:docMk/>
            <pc:sldMk cId="0" sldId="269"/>
            <ac:spMk id="15363" creationId="{25260B4A-EEB2-4126-A680-99DD38308688}"/>
          </ac:spMkLst>
        </pc:spChg>
        <pc:spChg chg="add del">
          <ac:chgData name="Juergen Rilling" userId="8eb2312cd75cf2b3" providerId="LiveId" clId="{4AF08216-8A37-4EA0-B672-4379ED0E36FB}" dt="2020-02-10T21:20:32.068" v="267" actId="26606"/>
          <ac:spMkLst>
            <pc:docMk/>
            <pc:sldMk cId="0" sldId="269"/>
            <ac:spMk id="15366" creationId="{3B0DF90E-6BAD-4E82-8FDF-717C9A357378}"/>
          </ac:spMkLst>
        </pc:spChg>
        <pc:graphicFrameChg chg="add del">
          <ac:chgData name="Juergen Rilling" userId="8eb2312cd75cf2b3" providerId="LiveId" clId="{4AF08216-8A37-4EA0-B672-4379ED0E36FB}" dt="2020-02-10T21:20:09.301" v="261" actId="26606"/>
          <ac:graphicFrameMkLst>
            <pc:docMk/>
            <pc:sldMk cId="0" sldId="269"/>
            <ac:graphicFrameMk id="15365" creationId="{800F2686-2F54-4F72-8D1D-36B2F0504E1B}"/>
          </ac:graphicFrameMkLst>
        </pc:graphicFrameChg>
        <pc:graphicFrameChg chg="add mod modGraphic">
          <ac:chgData name="Juergen Rilling" userId="8eb2312cd75cf2b3" providerId="LiveId" clId="{4AF08216-8A37-4EA0-B672-4379ED0E36FB}" dt="2020-02-10T21:21:20.027" v="293" actId="14100"/>
          <ac:graphicFrameMkLst>
            <pc:docMk/>
            <pc:sldMk cId="0" sldId="269"/>
            <ac:graphicFrameMk id="15367" creationId="{B002C211-1BCD-41B8-BE85-C1D1F59B7DA3}"/>
          </ac:graphicFrameMkLst>
        </pc:graphicFrameChg>
      </pc:sldChg>
      <pc:sldChg chg="delSp modSp add del ord">
        <pc:chgData name="Juergen Rilling" userId="8eb2312cd75cf2b3" providerId="LiveId" clId="{4AF08216-8A37-4EA0-B672-4379ED0E36FB}" dt="2019-10-15T13:20:22.820" v="182" actId="2696"/>
        <pc:sldMkLst>
          <pc:docMk/>
          <pc:sldMk cId="0" sldId="271"/>
        </pc:sldMkLst>
        <pc:spChg chg="mod">
          <ac:chgData name="Juergen Rilling" userId="8eb2312cd75cf2b3" providerId="LiveId" clId="{4AF08216-8A37-4EA0-B672-4379ED0E36FB}" dt="2019-10-15T13:09:12.982" v="55" actId="14100"/>
          <ac:spMkLst>
            <pc:docMk/>
            <pc:sldMk cId="0" sldId="271"/>
            <ac:spMk id="6" creationId="{219559D9-1F07-4476-A0B0-DB03AD2A2A1D}"/>
          </ac:spMkLst>
        </pc:spChg>
        <pc:graphicFrameChg chg="del mod">
          <ac:chgData name="Juergen Rilling" userId="8eb2312cd75cf2b3" providerId="LiveId" clId="{4AF08216-8A37-4EA0-B672-4379ED0E36FB}" dt="2019-10-15T13:09:19.544" v="57" actId="478"/>
          <ac:graphicFrameMkLst>
            <pc:docMk/>
            <pc:sldMk cId="0" sldId="271"/>
            <ac:graphicFrameMk id="4" creationId="{DB20BB15-F5CF-4732-B9D2-029472EE0761}"/>
          </ac:graphicFrameMkLst>
        </pc:graphicFrameChg>
      </pc:sldChg>
      <pc:sldChg chg="addSp modSp add mod setBg">
        <pc:chgData name="Juergen Rilling" userId="8eb2312cd75cf2b3" providerId="LiveId" clId="{4AF08216-8A37-4EA0-B672-4379ED0E36FB}" dt="2020-02-10T21:19:57.718" v="259" actId="26606"/>
        <pc:sldMkLst>
          <pc:docMk/>
          <pc:sldMk cId="0" sldId="273"/>
        </pc:sldMkLst>
        <pc:spChg chg="mod">
          <ac:chgData name="Juergen Rilling" userId="8eb2312cd75cf2b3" providerId="LiveId" clId="{4AF08216-8A37-4EA0-B672-4379ED0E36FB}" dt="2020-02-10T21:19:57.718" v="259" actId="26606"/>
          <ac:spMkLst>
            <pc:docMk/>
            <pc:sldMk cId="0" sldId="273"/>
            <ac:spMk id="5" creationId="{D82F9F78-AE99-4696-9475-F999C2FCF403}"/>
          </ac:spMkLst>
        </pc:spChg>
        <pc:spChg chg="add">
          <ac:chgData name="Juergen Rilling" userId="8eb2312cd75cf2b3" providerId="LiveId" clId="{4AF08216-8A37-4EA0-B672-4379ED0E36FB}" dt="2020-02-10T21:19:57.718" v="259" actId="26606"/>
          <ac:spMkLst>
            <pc:docMk/>
            <pc:sldMk cId="0" sldId="273"/>
            <ac:spMk id="72" creationId="{A4AC5506-6312-4701-8D3C-40187889A947}"/>
          </ac:spMkLst>
        </pc:spChg>
        <pc:picChg chg="mod">
          <ac:chgData name="Juergen Rilling" userId="8eb2312cd75cf2b3" providerId="LiveId" clId="{4AF08216-8A37-4EA0-B672-4379ED0E36FB}" dt="2020-02-10T21:19:57.718" v="259" actId="26606"/>
          <ac:picMkLst>
            <pc:docMk/>
            <pc:sldMk cId="0" sldId="273"/>
            <ac:picMk id="7171" creationId="{BA55029E-600D-4FF3-B956-3960328B0C30}"/>
          </ac:picMkLst>
        </pc:picChg>
      </pc:sldChg>
      <pc:sldChg chg="modSp add">
        <pc:chgData name="Juergen Rilling" userId="8eb2312cd75cf2b3" providerId="LiveId" clId="{4AF08216-8A37-4EA0-B672-4379ED0E36FB}" dt="2019-10-15T13:09:33.409" v="60" actId="404"/>
        <pc:sldMkLst>
          <pc:docMk/>
          <pc:sldMk cId="0" sldId="274"/>
        </pc:sldMkLst>
        <pc:spChg chg="mod">
          <ac:chgData name="Juergen Rilling" userId="8eb2312cd75cf2b3" providerId="LiveId" clId="{4AF08216-8A37-4EA0-B672-4379ED0E36FB}" dt="2019-10-15T13:09:33.409" v="60" actId="404"/>
          <ac:spMkLst>
            <pc:docMk/>
            <pc:sldMk cId="0" sldId="274"/>
            <ac:spMk id="12" creationId="{BD7D9312-2E43-42FD-9964-C237071DBB45}"/>
          </ac:spMkLst>
        </pc:spChg>
        <pc:spChg chg="mod">
          <ac:chgData name="Juergen Rilling" userId="8eb2312cd75cf2b3" providerId="LiveId" clId="{4AF08216-8A37-4EA0-B672-4379ED0E36FB}" dt="2019-10-15T13:09:25.054" v="58" actId="14100"/>
          <ac:spMkLst>
            <pc:docMk/>
            <pc:sldMk cId="0" sldId="274"/>
            <ac:spMk id="5122" creationId="{3612FD44-21B2-42EC-90CE-6A2747C8709E}"/>
          </ac:spMkLst>
        </pc:spChg>
      </pc:sldChg>
      <pc:sldChg chg="modSp add">
        <pc:chgData name="Juergen Rilling" userId="8eb2312cd75cf2b3" providerId="LiveId" clId="{4AF08216-8A37-4EA0-B672-4379ED0E36FB}" dt="2019-10-15T13:11:59.006" v="68" actId="14100"/>
        <pc:sldMkLst>
          <pc:docMk/>
          <pc:sldMk cId="0" sldId="276"/>
        </pc:sldMkLst>
        <pc:spChg chg="mod">
          <ac:chgData name="Juergen Rilling" userId="8eb2312cd75cf2b3" providerId="LiveId" clId="{4AF08216-8A37-4EA0-B672-4379ED0E36FB}" dt="2019-10-15T13:11:59.006" v="68" actId="14100"/>
          <ac:spMkLst>
            <pc:docMk/>
            <pc:sldMk cId="0" sldId="276"/>
            <ac:spMk id="34" creationId="{CB6452B1-7030-46D0-8F06-3E7EF347554B}"/>
          </ac:spMkLst>
        </pc:spChg>
      </pc:sldChg>
      <pc:sldChg chg="addSp delSp modSp add mod setBg">
        <pc:chgData name="Juergen Rilling" userId="8eb2312cd75cf2b3" providerId="LiveId" clId="{4AF08216-8A37-4EA0-B672-4379ED0E36FB}" dt="2020-02-10T21:24:04.779" v="324" actId="14100"/>
        <pc:sldMkLst>
          <pc:docMk/>
          <pc:sldMk cId="0" sldId="277"/>
        </pc:sldMkLst>
        <pc:spChg chg="mod ord">
          <ac:chgData name="Juergen Rilling" userId="8eb2312cd75cf2b3" providerId="LiveId" clId="{4AF08216-8A37-4EA0-B672-4379ED0E36FB}" dt="2020-02-10T21:24:04.779" v="324" actId="14100"/>
          <ac:spMkLst>
            <pc:docMk/>
            <pc:sldMk cId="0" sldId="277"/>
            <ac:spMk id="3" creationId="{D91B1DF4-95AA-4933-8B82-9CEAE55C5443}"/>
          </ac:spMkLst>
        </pc:spChg>
        <pc:spChg chg="mod">
          <ac:chgData name="Juergen Rilling" userId="8eb2312cd75cf2b3" providerId="LiveId" clId="{4AF08216-8A37-4EA0-B672-4379ED0E36FB}" dt="2020-02-10T21:23:58.580" v="322" actId="14100"/>
          <ac:spMkLst>
            <pc:docMk/>
            <pc:sldMk cId="0" sldId="277"/>
            <ac:spMk id="4" creationId="{7981BC83-0193-4E15-A81A-81FAEBE8F64A}"/>
          </ac:spMkLst>
        </pc:spChg>
        <pc:spChg chg="add">
          <ac:chgData name="Juergen Rilling" userId="8eb2312cd75cf2b3" providerId="LiveId" clId="{4AF08216-8A37-4EA0-B672-4379ED0E36FB}" dt="2020-02-10T21:23:43.071" v="318" actId="26606"/>
          <ac:spMkLst>
            <pc:docMk/>
            <pc:sldMk cId="0" sldId="277"/>
            <ac:spMk id="8" creationId="{B6C29DB0-17E9-42FF-986E-0B7F493F4D24}"/>
          </ac:spMkLst>
        </pc:spChg>
        <pc:spChg chg="add">
          <ac:chgData name="Juergen Rilling" userId="8eb2312cd75cf2b3" providerId="LiveId" clId="{4AF08216-8A37-4EA0-B672-4379ED0E36FB}" dt="2020-02-10T21:23:43.071" v="318" actId="26606"/>
          <ac:spMkLst>
            <pc:docMk/>
            <pc:sldMk cId="0" sldId="277"/>
            <ac:spMk id="9" creationId="{115AD956-A5B6-4760-B8B2-11E2DF6B0212}"/>
          </ac:spMkLst>
        </pc:spChg>
        <pc:spChg chg="add del">
          <ac:chgData name="Juergen Rilling" userId="8eb2312cd75cf2b3" providerId="LiveId" clId="{4AF08216-8A37-4EA0-B672-4379ED0E36FB}" dt="2020-02-10T21:23:04.114" v="309" actId="26606"/>
          <ac:spMkLst>
            <pc:docMk/>
            <pc:sldMk cId="0" sldId="277"/>
            <ac:spMk id="14" creationId="{AFA67CD3-AB4E-4A7A-BEB8-53C445D8C44E}"/>
          </ac:spMkLst>
        </pc:spChg>
        <pc:spChg chg="add del">
          <ac:chgData name="Juergen Rilling" userId="8eb2312cd75cf2b3" providerId="LiveId" clId="{4AF08216-8A37-4EA0-B672-4379ED0E36FB}" dt="2020-02-10T21:23:04.114" v="309" actId="26606"/>
          <ac:spMkLst>
            <pc:docMk/>
            <pc:sldMk cId="0" sldId="277"/>
            <ac:spMk id="15" creationId="{339C8D78-A644-462F-B674-F440635E5353}"/>
          </ac:spMkLst>
        </pc:spChg>
        <pc:spChg chg="add del">
          <ac:chgData name="Juergen Rilling" userId="8eb2312cd75cf2b3" providerId="LiveId" clId="{4AF08216-8A37-4EA0-B672-4379ED0E36FB}" dt="2020-02-10T21:23:06.036" v="311" actId="26606"/>
          <ac:spMkLst>
            <pc:docMk/>
            <pc:sldMk cId="0" sldId="277"/>
            <ac:spMk id="17" creationId="{F56F5174-31D9-4DBB-AAB7-A1FD7BDB1352}"/>
          </ac:spMkLst>
        </pc:spChg>
        <pc:spChg chg="add del">
          <ac:chgData name="Juergen Rilling" userId="8eb2312cd75cf2b3" providerId="LiveId" clId="{4AF08216-8A37-4EA0-B672-4379ED0E36FB}" dt="2020-02-10T21:23:06.036" v="311" actId="26606"/>
          <ac:spMkLst>
            <pc:docMk/>
            <pc:sldMk cId="0" sldId="277"/>
            <ac:spMk id="19" creationId="{F9A95BEE-6BB1-4A28-A8E6-A34B2E42EF87}"/>
          </ac:spMkLst>
        </pc:spChg>
        <pc:spChg chg="add del">
          <ac:chgData name="Juergen Rilling" userId="8eb2312cd75cf2b3" providerId="LiveId" clId="{4AF08216-8A37-4EA0-B672-4379ED0E36FB}" dt="2020-02-10T21:23:08.877" v="313" actId="26606"/>
          <ac:spMkLst>
            <pc:docMk/>
            <pc:sldMk cId="0" sldId="277"/>
            <ac:spMk id="21" creationId="{B6C29DB0-17E9-42FF-986E-0B7F493F4D24}"/>
          </ac:spMkLst>
        </pc:spChg>
        <pc:spChg chg="add del">
          <ac:chgData name="Juergen Rilling" userId="8eb2312cd75cf2b3" providerId="LiveId" clId="{4AF08216-8A37-4EA0-B672-4379ED0E36FB}" dt="2020-02-10T21:23:08.877" v="313" actId="26606"/>
          <ac:spMkLst>
            <pc:docMk/>
            <pc:sldMk cId="0" sldId="277"/>
            <ac:spMk id="22" creationId="{115AD956-A5B6-4760-B8B2-11E2DF6B0212}"/>
          </ac:spMkLst>
        </pc:spChg>
        <pc:picChg chg="mod">
          <ac:chgData name="Juergen Rilling" userId="8eb2312cd75cf2b3" providerId="LiveId" clId="{4AF08216-8A37-4EA0-B672-4379ED0E36FB}" dt="2020-02-10T21:23:43.071" v="318" actId="26606"/>
          <ac:picMkLst>
            <pc:docMk/>
            <pc:sldMk cId="0" sldId="277"/>
            <ac:picMk id="6" creationId="{DA574F61-5C88-457F-985A-ACB1D520DDF1}"/>
          </ac:picMkLst>
        </pc:picChg>
        <pc:picChg chg="add del">
          <ac:chgData name="Juergen Rilling" userId="8eb2312cd75cf2b3" providerId="LiveId" clId="{4AF08216-8A37-4EA0-B672-4379ED0E36FB}" dt="2020-02-10T21:23:04.114" v="309" actId="26606"/>
          <ac:picMkLst>
            <pc:docMk/>
            <pc:sldMk cId="0" sldId="277"/>
            <ac:picMk id="13" creationId="{07CF545F-9C2E-4446-97CD-AD92990C2B68}"/>
          </ac:picMkLst>
        </pc:picChg>
        <pc:picChg chg="add del">
          <ac:chgData name="Juergen Rilling" userId="8eb2312cd75cf2b3" providerId="LiveId" clId="{4AF08216-8A37-4EA0-B672-4379ED0E36FB}" dt="2020-02-10T21:23:06.036" v="311" actId="26606"/>
          <ac:picMkLst>
            <pc:docMk/>
            <pc:sldMk cId="0" sldId="277"/>
            <ac:picMk id="18" creationId="{AE113210-7872-481A-ADE6-3A05CCAF5EB2}"/>
          </ac:picMkLst>
        </pc:picChg>
        <pc:cxnChg chg="add del">
          <ac:chgData name="Juergen Rilling" userId="8eb2312cd75cf2b3" providerId="LiveId" clId="{4AF08216-8A37-4EA0-B672-4379ED0E36FB}" dt="2020-02-10T21:23:00.034" v="307" actId="26606"/>
          <ac:cxnSpMkLst>
            <pc:docMk/>
            <pc:sldMk cId="0" sldId="277"/>
            <ac:cxnSpMk id="11" creationId="{39B7FDC9-F0CE-43A7-9F2A-83DD09DC3453}"/>
          </ac:cxnSpMkLst>
        </pc:cxnChg>
        <pc:cxnChg chg="add del">
          <ac:chgData name="Juergen Rilling" userId="8eb2312cd75cf2b3" providerId="LiveId" clId="{4AF08216-8A37-4EA0-B672-4379ED0E36FB}" dt="2020-02-10T21:23:16.026" v="315" actId="26606"/>
          <ac:cxnSpMkLst>
            <pc:docMk/>
            <pc:sldMk cId="0" sldId="277"/>
            <ac:cxnSpMk id="24" creationId="{39B7FDC9-F0CE-43A7-9F2A-83DD09DC3453}"/>
          </ac:cxnSpMkLst>
        </pc:cxnChg>
      </pc:sldChg>
      <pc:sldChg chg="addSp delSp modSp add mod setBg">
        <pc:chgData name="Juergen Rilling" userId="8eb2312cd75cf2b3" providerId="LiveId" clId="{4AF08216-8A37-4EA0-B672-4379ED0E36FB}" dt="2020-02-10T21:19:00.898" v="253" actId="20577"/>
        <pc:sldMkLst>
          <pc:docMk/>
          <pc:sldMk cId="0" sldId="280"/>
        </pc:sldMkLst>
        <pc:spChg chg="mod">
          <ac:chgData name="Juergen Rilling" userId="8eb2312cd75cf2b3" providerId="LiveId" clId="{4AF08216-8A37-4EA0-B672-4379ED0E36FB}" dt="2020-02-10T21:18:44.604" v="249" actId="26606"/>
          <ac:spMkLst>
            <pc:docMk/>
            <pc:sldMk cId="0" sldId="280"/>
            <ac:spMk id="4" creationId="{C026A4B5-6061-4A46-A124-674CD463E31F}"/>
          </ac:spMkLst>
        </pc:spChg>
        <pc:spChg chg="add del mod">
          <ac:chgData name="Juergen Rilling" userId="8eb2312cd75cf2b3" providerId="LiveId" clId="{4AF08216-8A37-4EA0-B672-4379ED0E36FB}" dt="2020-02-10T21:19:00.898" v="253" actId="20577"/>
          <ac:spMkLst>
            <pc:docMk/>
            <pc:sldMk cId="0" sldId="280"/>
            <ac:spMk id="5" creationId="{27467907-8255-455E-9F6E-7352EE01A96E}"/>
          </ac:spMkLst>
        </pc:spChg>
        <pc:spChg chg="add">
          <ac:chgData name="Juergen Rilling" userId="8eb2312cd75cf2b3" providerId="LiveId" clId="{4AF08216-8A37-4EA0-B672-4379ED0E36FB}" dt="2020-02-10T21:18:44.604" v="249" actId="26606"/>
          <ac:spMkLst>
            <pc:docMk/>
            <pc:sldMk cId="0" sldId="280"/>
            <ac:spMk id="10" creationId="{8D70B121-56F4-4848-B38B-182089D909FA}"/>
          </ac:spMkLst>
        </pc:spChg>
        <pc:spChg chg="add del">
          <ac:chgData name="Juergen Rilling" userId="8eb2312cd75cf2b3" providerId="LiveId" clId="{4AF08216-8A37-4EA0-B672-4379ED0E36FB}" dt="2020-02-10T21:18:35.434" v="246" actId="26606"/>
          <ac:spMkLst>
            <pc:docMk/>
            <pc:sldMk cId="0" sldId="280"/>
            <ac:spMk id="12" creationId="{42285737-90EE-47DC-AC80-8AE156B11969}"/>
          </ac:spMkLst>
        </pc:spChg>
        <pc:spChg chg="add del">
          <ac:chgData name="Juergen Rilling" userId="8eb2312cd75cf2b3" providerId="LiveId" clId="{4AF08216-8A37-4EA0-B672-4379ED0E36FB}" dt="2020-02-10T21:18:39.559" v="248" actId="26606"/>
          <ac:spMkLst>
            <pc:docMk/>
            <pc:sldMk cId="0" sldId="280"/>
            <ac:spMk id="22" creationId="{42285737-90EE-47DC-AC80-8AE156B11969}"/>
          </ac:spMkLst>
        </pc:spChg>
        <pc:grpChg chg="add del">
          <ac:chgData name="Juergen Rilling" userId="8eb2312cd75cf2b3" providerId="LiveId" clId="{4AF08216-8A37-4EA0-B672-4379ED0E36FB}" dt="2020-02-10T21:18:35.434" v="246" actId="26606"/>
          <ac:grpSpMkLst>
            <pc:docMk/>
            <pc:sldMk cId="0" sldId="280"/>
            <ac:grpSpMk id="14" creationId="{B57BDC17-F1B3-455F-BBF1-680AA1F25C06}"/>
          </ac:grpSpMkLst>
        </pc:grpChg>
        <pc:grpChg chg="add del">
          <ac:chgData name="Juergen Rilling" userId="8eb2312cd75cf2b3" providerId="LiveId" clId="{4AF08216-8A37-4EA0-B672-4379ED0E36FB}" dt="2020-02-10T21:18:39.559" v="248" actId="26606"/>
          <ac:grpSpMkLst>
            <pc:docMk/>
            <pc:sldMk cId="0" sldId="280"/>
            <ac:grpSpMk id="23" creationId="{B57BDC17-F1B3-455F-BBF1-680AA1F25C06}"/>
          </ac:grpSpMkLst>
        </pc:grpChg>
        <pc:graphicFrameChg chg="add del">
          <ac:chgData name="Juergen Rilling" userId="8eb2312cd75cf2b3" providerId="LiveId" clId="{4AF08216-8A37-4EA0-B672-4379ED0E36FB}" dt="2020-02-10T21:18:35.434" v="246" actId="26606"/>
          <ac:graphicFrameMkLst>
            <pc:docMk/>
            <pc:sldMk cId="0" sldId="280"/>
            <ac:graphicFrameMk id="7" creationId="{4AD7E097-8316-403D-84A0-4E2454C0B903}"/>
          </ac:graphicFrameMkLst>
        </pc:graphicFrameChg>
        <pc:graphicFrameChg chg="add del">
          <ac:chgData name="Juergen Rilling" userId="8eb2312cd75cf2b3" providerId="LiveId" clId="{4AF08216-8A37-4EA0-B672-4379ED0E36FB}" dt="2020-02-10T21:18:39.559" v="248" actId="26606"/>
          <ac:graphicFrameMkLst>
            <pc:docMk/>
            <pc:sldMk cId="0" sldId="280"/>
            <ac:graphicFrameMk id="24" creationId="{056B6419-EBF4-43E0-B753-65DE216BD191}"/>
          </ac:graphicFrameMkLst>
        </pc:graphicFrameChg>
        <pc:cxnChg chg="add">
          <ac:chgData name="Juergen Rilling" userId="8eb2312cd75cf2b3" providerId="LiveId" clId="{4AF08216-8A37-4EA0-B672-4379ED0E36FB}" dt="2020-02-10T21:18:44.604" v="249" actId="26606"/>
          <ac:cxnSpMkLst>
            <pc:docMk/>
            <pc:sldMk cId="0" sldId="280"/>
            <ac:cxnSpMk id="8" creationId="{2D72A2C9-F3CA-4216-8BAD-FA4C970C3C4E}"/>
          </ac:cxnSpMkLst>
        </pc:cxnChg>
      </pc:sldChg>
      <pc:sldChg chg="addSp delSp modSp add mod setBg">
        <pc:chgData name="Juergen Rilling" userId="8eb2312cd75cf2b3" providerId="LiveId" clId="{4AF08216-8A37-4EA0-B672-4379ED0E36FB}" dt="2020-02-10T21:19:23.192" v="257" actId="207"/>
        <pc:sldMkLst>
          <pc:docMk/>
          <pc:sldMk cId="0" sldId="281"/>
        </pc:sldMkLst>
        <pc:spChg chg="mod">
          <ac:chgData name="Juergen Rilling" userId="8eb2312cd75cf2b3" providerId="LiveId" clId="{4AF08216-8A37-4EA0-B672-4379ED0E36FB}" dt="2020-02-10T21:19:08.069" v="254" actId="26606"/>
          <ac:spMkLst>
            <pc:docMk/>
            <pc:sldMk cId="0" sldId="281"/>
            <ac:spMk id="4" creationId="{D388C564-DA71-4442-9203-C3397E68BB41}"/>
          </ac:spMkLst>
        </pc:spChg>
        <pc:spChg chg="del mod">
          <ac:chgData name="Juergen Rilling" userId="8eb2312cd75cf2b3" providerId="LiveId" clId="{4AF08216-8A37-4EA0-B672-4379ED0E36FB}" dt="2020-02-10T21:19:08.069" v="254" actId="26606"/>
          <ac:spMkLst>
            <pc:docMk/>
            <pc:sldMk cId="0" sldId="281"/>
            <ac:spMk id="5" creationId="{327F5C1E-D5D8-436B-A627-1F450359243B}"/>
          </ac:spMkLst>
        </pc:spChg>
        <pc:spChg chg="add">
          <ac:chgData name="Juergen Rilling" userId="8eb2312cd75cf2b3" providerId="LiveId" clId="{4AF08216-8A37-4EA0-B672-4379ED0E36FB}" dt="2020-02-10T21:19:08.069" v="254" actId="26606"/>
          <ac:spMkLst>
            <pc:docMk/>
            <pc:sldMk cId="0" sldId="281"/>
            <ac:spMk id="12" creationId="{42285737-90EE-47DC-AC80-8AE156B11969}"/>
          </ac:spMkLst>
        </pc:spChg>
        <pc:grpChg chg="add">
          <ac:chgData name="Juergen Rilling" userId="8eb2312cd75cf2b3" providerId="LiveId" clId="{4AF08216-8A37-4EA0-B672-4379ED0E36FB}" dt="2020-02-10T21:19:08.069" v="254" actId="26606"/>
          <ac:grpSpMkLst>
            <pc:docMk/>
            <pc:sldMk cId="0" sldId="281"/>
            <ac:grpSpMk id="14" creationId="{B57BDC17-F1B3-455F-BBF1-680AA1F25C06}"/>
          </ac:grpSpMkLst>
        </pc:grpChg>
        <pc:graphicFrameChg chg="add mod">
          <ac:chgData name="Juergen Rilling" userId="8eb2312cd75cf2b3" providerId="LiveId" clId="{4AF08216-8A37-4EA0-B672-4379ED0E36FB}" dt="2020-02-10T21:19:23.192" v="257" actId="207"/>
          <ac:graphicFrameMkLst>
            <pc:docMk/>
            <pc:sldMk cId="0" sldId="281"/>
            <ac:graphicFrameMk id="7" creationId="{AB404826-07F3-4A27-811D-CA57857ECADD}"/>
          </ac:graphicFrameMkLst>
        </pc:graphicFrameChg>
      </pc:sldChg>
      <pc:sldChg chg="addSp modSp add mod setBg">
        <pc:chgData name="Juergen Rilling" userId="8eb2312cd75cf2b3" providerId="LiveId" clId="{4AF08216-8A37-4EA0-B672-4379ED0E36FB}" dt="2020-02-10T21:24:12.435" v="325" actId="26606"/>
        <pc:sldMkLst>
          <pc:docMk/>
          <pc:sldMk cId="0" sldId="282"/>
        </pc:sldMkLst>
        <pc:spChg chg="mod">
          <ac:chgData name="Juergen Rilling" userId="8eb2312cd75cf2b3" providerId="LiveId" clId="{4AF08216-8A37-4EA0-B672-4379ED0E36FB}" dt="2020-02-10T21:24:12.435" v="325" actId="26606"/>
          <ac:spMkLst>
            <pc:docMk/>
            <pc:sldMk cId="0" sldId="282"/>
            <ac:spMk id="5" creationId="{BD6A937A-11AD-4E60-96A3-21789A20B008}"/>
          </ac:spMkLst>
        </pc:spChg>
        <pc:spChg chg="add">
          <ac:chgData name="Juergen Rilling" userId="8eb2312cd75cf2b3" providerId="LiveId" clId="{4AF08216-8A37-4EA0-B672-4379ED0E36FB}" dt="2020-02-10T21:24:12.435" v="325" actId="26606"/>
          <ac:spMkLst>
            <pc:docMk/>
            <pc:sldMk cId="0" sldId="282"/>
            <ac:spMk id="10" creationId="{A4AC5506-6312-4701-8D3C-40187889A947}"/>
          </ac:spMkLst>
        </pc:spChg>
        <pc:picChg chg="mod ord">
          <ac:chgData name="Juergen Rilling" userId="8eb2312cd75cf2b3" providerId="LiveId" clId="{4AF08216-8A37-4EA0-B672-4379ED0E36FB}" dt="2020-02-10T21:24:12.435" v="325" actId="26606"/>
          <ac:picMkLst>
            <pc:docMk/>
            <pc:sldMk cId="0" sldId="282"/>
            <ac:picMk id="4" creationId="{839FA2E2-2C1E-47B3-9B1E-5D89379A8D29}"/>
          </ac:picMkLst>
        </pc:picChg>
      </pc:sldChg>
      <pc:sldChg chg="addSp delSp modSp add mod setBg">
        <pc:chgData name="Juergen Rilling" userId="8eb2312cd75cf2b3" providerId="LiveId" clId="{4AF08216-8A37-4EA0-B672-4379ED0E36FB}" dt="2020-02-10T21:23:16.836" v="316" actId="26606"/>
        <pc:sldMkLst>
          <pc:docMk/>
          <pc:sldMk cId="0" sldId="284"/>
        </pc:sldMkLst>
        <pc:spChg chg="mod">
          <ac:chgData name="Juergen Rilling" userId="8eb2312cd75cf2b3" providerId="LiveId" clId="{4AF08216-8A37-4EA0-B672-4379ED0E36FB}" dt="2020-02-10T21:23:16.836" v="316" actId="26606"/>
          <ac:spMkLst>
            <pc:docMk/>
            <pc:sldMk cId="0" sldId="284"/>
            <ac:spMk id="5" creationId="{03EF43C4-993A-4E39-A81B-7CB1A67B5DF0}"/>
          </ac:spMkLst>
        </pc:spChg>
        <pc:spChg chg="add del">
          <ac:chgData name="Juergen Rilling" userId="8eb2312cd75cf2b3" providerId="LiveId" clId="{4AF08216-8A37-4EA0-B672-4379ED0E36FB}" dt="2020-02-10T21:23:16.836" v="316" actId="26606"/>
          <ac:spMkLst>
            <pc:docMk/>
            <pc:sldMk cId="0" sldId="284"/>
            <ac:spMk id="10" creationId="{A4AC5506-6312-4701-8D3C-40187889A947}"/>
          </ac:spMkLst>
        </pc:spChg>
        <pc:picChg chg="mod ord">
          <ac:chgData name="Juergen Rilling" userId="8eb2312cd75cf2b3" providerId="LiveId" clId="{4AF08216-8A37-4EA0-B672-4379ED0E36FB}" dt="2020-02-10T21:23:16.836" v="316" actId="26606"/>
          <ac:picMkLst>
            <pc:docMk/>
            <pc:sldMk cId="0" sldId="284"/>
            <ac:picMk id="4" creationId="{9A48AAD6-68A5-497E-9C50-43210CEBE1DD}"/>
          </ac:picMkLst>
        </pc:picChg>
      </pc:sldChg>
      <pc:sldChg chg="addSp delSp modSp mod setBg">
        <pc:chgData name="Juergen Rilling" userId="8eb2312cd75cf2b3" providerId="LiveId" clId="{4AF08216-8A37-4EA0-B672-4379ED0E36FB}" dt="2020-02-10T21:30:36.157" v="332" actId="26606"/>
        <pc:sldMkLst>
          <pc:docMk/>
          <pc:sldMk cId="0" sldId="343"/>
        </pc:sldMkLst>
        <pc:spChg chg="add del mod">
          <ac:chgData name="Juergen Rilling" userId="8eb2312cd75cf2b3" providerId="LiveId" clId="{4AF08216-8A37-4EA0-B672-4379ED0E36FB}" dt="2019-10-15T13:14:44.375" v="166" actId="478"/>
          <ac:spMkLst>
            <pc:docMk/>
            <pc:sldMk cId="0" sldId="343"/>
            <ac:spMk id="4" creationId="{7597BFF3-4DE5-4AF3-BB48-3649E45695B5}"/>
          </ac:spMkLst>
        </pc:spChg>
        <pc:spChg chg="add">
          <ac:chgData name="Juergen Rilling" userId="8eb2312cd75cf2b3" providerId="LiveId" clId="{4AF08216-8A37-4EA0-B672-4379ED0E36FB}" dt="2020-02-10T21:30:36.157" v="332" actId="26606"/>
          <ac:spMkLst>
            <pc:docMk/>
            <pc:sldMk cId="0" sldId="343"/>
            <ac:spMk id="74" creationId="{46C2E80F-49A6-4372-B103-219D417A55ED}"/>
          </ac:spMkLst>
        </pc:spChg>
        <pc:spChg chg="mod">
          <ac:chgData name="Juergen Rilling" userId="8eb2312cd75cf2b3" providerId="LiveId" clId="{4AF08216-8A37-4EA0-B672-4379ED0E36FB}" dt="2020-02-10T21:30:36.157" v="332" actId="26606"/>
          <ac:spMkLst>
            <pc:docMk/>
            <pc:sldMk cId="0" sldId="343"/>
            <ac:spMk id="197634" creationId="{D613682E-4CE4-43C2-8A0B-98DB14935F14}"/>
          </ac:spMkLst>
        </pc:spChg>
        <pc:spChg chg="del mod">
          <ac:chgData name="Juergen Rilling" userId="8eb2312cd75cf2b3" providerId="LiveId" clId="{4AF08216-8A37-4EA0-B672-4379ED0E36FB}" dt="2020-02-10T21:30:36.157" v="332" actId="26606"/>
          <ac:spMkLst>
            <pc:docMk/>
            <pc:sldMk cId="0" sldId="343"/>
            <ac:spMk id="197635" creationId="{8244B4DB-07AA-43AD-A347-A3735F15C43B}"/>
          </ac:spMkLst>
        </pc:spChg>
        <pc:graphicFrameChg chg="add">
          <ac:chgData name="Juergen Rilling" userId="8eb2312cd75cf2b3" providerId="LiveId" clId="{4AF08216-8A37-4EA0-B672-4379ED0E36FB}" dt="2020-02-10T21:30:36.157" v="332" actId="26606"/>
          <ac:graphicFrameMkLst>
            <pc:docMk/>
            <pc:sldMk cId="0" sldId="343"/>
            <ac:graphicFrameMk id="197637" creationId="{C938E0C2-FB50-497E-B75A-774255B4F6D0}"/>
          </ac:graphicFrameMkLst>
        </pc:graphicFrameChg>
      </pc:sldChg>
      <pc:sldChg chg="addSp delSp modSp del">
        <pc:chgData name="Juergen Rilling" userId="8eb2312cd75cf2b3" providerId="LiveId" clId="{4AF08216-8A37-4EA0-B672-4379ED0E36FB}" dt="2019-10-15T13:13:32.461" v="133" actId="2696"/>
        <pc:sldMkLst>
          <pc:docMk/>
          <pc:sldMk cId="0" sldId="344"/>
        </pc:sldMkLst>
        <pc:spChg chg="add mod">
          <ac:chgData name="Juergen Rilling" userId="8eb2312cd75cf2b3" providerId="LiveId" clId="{4AF08216-8A37-4EA0-B672-4379ED0E36FB}" dt="2019-10-15T13:12:56.506" v="105"/>
          <ac:spMkLst>
            <pc:docMk/>
            <pc:sldMk cId="0" sldId="344"/>
            <ac:spMk id="2" creationId="{D5D03E4E-AD5F-435F-B164-387616FDC6EE}"/>
          </ac:spMkLst>
        </pc:spChg>
        <pc:spChg chg="del">
          <ac:chgData name="Juergen Rilling" userId="8eb2312cd75cf2b3" providerId="LiveId" clId="{4AF08216-8A37-4EA0-B672-4379ED0E36FB}" dt="2019-10-15T13:12:56.506" v="105"/>
          <ac:spMkLst>
            <pc:docMk/>
            <pc:sldMk cId="0" sldId="344"/>
            <ac:spMk id="198659" creationId="{E0EE435A-A852-4434-B1FC-D8E4E8EA994A}"/>
          </ac:spMkLst>
        </pc:spChg>
      </pc:sldChg>
      <pc:sldChg chg="addSp delSp modSp mod setBg">
        <pc:chgData name="Juergen Rilling" userId="8eb2312cd75cf2b3" providerId="LiveId" clId="{4AF08216-8A37-4EA0-B672-4379ED0E36FB}" dt="2020-02-10T21:31:36.546" v="347" actId="1076"/>
        <pc:sldMkLst>
          <pc:docMk/>
          <pc:sldMk cId="0" sldId="345"/>
        </pc:sldMkLst>
        <pc:spChg chg="add del">
          <ac:chgData name="Juergen Rilling" userId="8eb2312cd75cf2b3" providerId="LiveId" clId="{4AF08216-8A37-4EA0-B672-4379ED0E36FB}" dt="2020-02-10T21:31:31.399" v="345" actId="26606"/>
          <ac:spMkLst>
            <pc:docMk/>
            <pc:sldMk cId="0" sldId="345"/>
            <ac:spMk id="74" creationId="{46C2E80F-49A6-4372-B103-219D417A55ED}"/>
          </ac:spMkLst>
        </pc:spChg>
        <pc:spChg chg="mod">
          <ac:chgData name="Juergen Rilling" userId="8eb2312cd75cf2b3" providerId="LiveId" clId="{4AF08216-8A37-4EA0-B672-4379ED0E36FB}" dt="2020-02-10T21:31:36.546" v="347" actId="1076"/>
          <ac:spMkLst>
            <pc:docMk/>
            <pc:sldMk cId="0" sldId="345"/>
            <ac:spMk id="199682" creationId="{7B0D3A04-418B-4C5B-8DEE-0E5F055329E7}"/>
          </ac:spMkLst>
        </pc:spChg>
        <pc:spChg chg="add del">
          <ac:chgData name="Juergen Rilling" userId="8eb2312cd75cf2b3" providerId="LiveId" clId="{4AF08216-8A37-4EA0-B672-4379ED0E36FB}" dt="2020-02-10T21:31:31.415" v="346" actId="26606"/>
          <ac:spMkLst>
            <pc:docMk/>
            <pc:sldMk cId="0" sldId="345"/>
            <ac:spMk id="199683" creationId="{9E9AD0BA-682C-476A-90D3-C832CDEB6DFE}"/>
          </ac:spMkLst>
        </pc:spChg>
        <pc:spChg chg="add">
          <ac:chgData name="Juergen Rilling" userId="8eb2312cd75cf2b3" providerId="LiveId" clId="{4AF08216-8A37-4EA0-B672-4379ED0E36FB}" dt="2020-02-10T21:31:31.415" v="346" actId="26606"/>
          <ac:spMkLst>
            <pc:docMk/>
            <pc:sldMk cId="0" sldId="345"/>
            <ac:spMk id="199687" creationId="{9E9AD0BA-682C-476A-90D3-C832CDEB6DFE}"/>
          </ac:spMkLst>
        </pc:spChg>
        <pc:graphicFrameChg chg="add del">
          <ac:chgData name="Juergen Rilling" userId="8eb2312cd75cf2b3" providerId="LiveId" clId="{4AF08216-8A37-4EA0-B672-4379ED0E36FB}" dt="2020-02-10T21:31:31.399" v="345" actId="26606"/>
          <ac:graphicFrameMkLst>
            <pc:docMk/>
            <pc:sldMk cId="0" sldId="345"/>
            <ac:graphicFrameMk id="199685" creationId="{2273AAB0-B5BF-4F63-8283-470D26A7FBB5}"/>
          </ac:graphicFrameMkLst>
        </pc:graphicFrameChg>
        <pc:picChg chg="add">
          <ac:chgData name="Juergen Rilling" userId="8eb2312cd75cf2b3" providerId="LiveId" clId="{4AF08216-8A37-4EA0-B672-4379ED0E36FB}" dt="2020-02-10T21:31:31.415" v="346" actId="26606"/>
          <ac:picMkLst>
            <pc:docMk/>
            <pc:sldMk cId="0" sldId="345"/>
            <ac:picMk id="199688" creationId="{C989FA99-3F0A-42E3-BE65-7B5F9E023EAA}"/>
          </ac:picMkLst>
        </pc:picChg>
        <pc:cxnChg chg="add">
          <ac:chgData name="Juergen Rilling" userId="8eb2312cd75cf2b3" providerId="LiveId" clId="{4AF08216-8A37-4EA0-B672-4379ED0E36FB}" dt="2020-02-10T21:31:31.415" v="346" actId="26606"/>
          <ac:cxnSpMkLst>
            <pc:docMk/>
            <pc:sldMk cId="0" sldId="345"/>
            <ac:cxnSpMk id="73" creationId="{A7F400EE-A8A5-48AF-B4D6-291B52C6F0B0}"/>
          </ac:cxnSpMkLst>
        </pc:cxnChg>
      </pc:sldChg>
      <pc:sldChg chg="addSp modSp mod setBg">
        <pc:chgData name="Juergen Rilling" userId="8eb2312cd75cf2b3" providerId="LiveId" clId="{4AF08216-8A37-4EA0-B672-4379ED0E36FB}" dt="2020-02-10T21:32:19.973" v="359" actId="14100"/>
        <pc:sldMkLst>
          <pc:docMk/>
          <pc:sldMk cId="0" sldId="346"/>
        </pc:sldMkLst>
        <pc:spChg chg="add">
          <ac:chgData name="Juergen Rilling" userId="8eb2312cd75cf2b3" providerId="LiveId" clId="{4AF08216-8A37-4EA0-B672-4379ED0E36FB}" dt="2020-02-10T21:31:51.639" v="348" actId="26606"/>
          <ac:spMkLst>
            <pc:docMk/>
            <pc:sldMk cId="0" sldId="346"/>
            <ac:spMk id="95" creationId="{AFA67CD3-AB4E-4A7A-BEB8-53C445D8C44E}"/>
          </ac:spMkLst>
        </pc:spChg>
        <pc:spChg chg="add">
          <ac:chgData name="Juergen Rilling" userId="8eb2312cd75cf2b3" providerId="LiveId" clId="{4AF08216-8A37-4EA0-B672-4379ED0E36FB}" dt="2020-02-10T21:31:51.639" v="348" actId="26606"/>
          <ac:spMkLst>
            <pc:docMk/>
            <pc:sldMk cId="0" sldId="346"/>
            <ac:spMk id="99" creationId="{339C8D78-A644-462F-B674-F440635E5353}"/>
          </ac:spMkLst>
        </pc:spChg>
        <pc:spChg chg="mod">
          <ac:chgData name="Juergen Rilling" userId="8eb2312cd75cf2b3" providerId="LiveId" clId="{4AF08216-8A37-4EA0-B672-4379ED0E36FB}" dt="2020-02-10T21:32:03.458" v="351" actId="14100"/>
          <ac:spMkLst>
            <pc:docMk/>
            <pc:sldMk cId="0" sldId="346"/>
            <ac:spMk id="200706" creationId="{D63A8549-4B6B-4AEB-8216-9CEAA120A20D}"/>
          </ac:spMkLst>
        </pc:spChg>
        <pc:spChg chg="mod">
          <ac:chgData name="Juergen Rilling" userId="8eb2312cd75cf2b3" providerId="LiveId" clId="{4AF08216-8A37-4EA0-B672-4379ED0E36FB}" dt="2020-02-10T21:32:19.973" v="359" actId="14100"/>
          <ac:spMkLst>
            <pc:docMk/>
            <pc:sldMk cId="0" sldId="346"/>
            <ac:spMk id="200707" creationId="{DB0CC8F9-F171-42F2-9E2D-7E33B82FB3A2}"/>
          </ac:spMkLst>
        </pc:spChg>
        <pc:grpChg chg="add mod">
          <ac:chgData name="Juergen Rilling" userId="8eb2312cd75cf2b3" providerId="LiveId" clId="{4AF08216-8A37-4EA0-B672-4379ED0E36FB}" dt="2020-02-10T21:31:51.639" v="348" actId="26606"/>
          <ac:grpSpMkLst>
            <pc:docMk/>
            <pc:sldMk cId="0" sldId="346"/>
            <ac:grpSpMk id="200730" creationId="{C50AD827-CD3A-4E6F-8E13-3C784196225F}"/>
          </ac:grpSpMkLst>
        </pc:grpChg>
        <pc:picChg chg="add">
          <ac:chgData name="Juergen Rilling" userId="8eb2312cd75cf2b3" providerId="LiveId" clId="{4AF08216-8A37-4EA0-B672-4379ED0E36FB}" dt="2020-02-10T21:31:51.639" v="348" actId="26606"/>
          <ac:picMkLst>
            <pc:docMk/>
            <pc:sldMk cId="0" sldId="346"/>
            <ac:picMk id="97" creationId="{07CF545F-9C2E-4446-97CD-AD92990C2B68}"/>
          </ac:picMkLst>
        </pc:picChg>
      </pc:sldChg>
      <pc:sldChg chg="addSp delSp modSp mod setBg setClrOvrMap">
        <pc:chgData name="Juergen Rilling" userId="8eb2312cd75cf2b3" providerId="LiveId" clId="{4AF08216-8A37-4EA0-B672-4379ED0E36FB}" dt="2020-02-10T21:35:25.951" v="430" actId="26606"/>
        <pc:sldMkLst>
          <pc:docMk/>
          <pc:sldMk cId="0" sldId="349"/>
        </pc:sldMkLst>
        <pc:spChg chg="add del">
          <ac:chgData name="Juergen Rilling" userId="8eb2312cd75cf2b3" providerId="LiveId" clId="{4AF08216-8A37-4EA0-B672-4379ED0E36FB}" dt="2020-02-10T21:33:15.225" v="375" actId="26606"/>
          <ac:spMkLst>
            <pc:docMk/>
            <pc:sldMk cId="0" sldId="349"/>
            <ac:spMk id="72" creationId="{DFF2AC85-FAA0-4844-813F-83C04D7382E2}"/>
          </ac:spMkLst>
        </pc:spChg>
        <pc:spChg chg="add del">
          <ac:chgData name="Juergen Rilling" userId="8eb2312cd75cf2b3" providerId="LiveId" clId="{4AF08216-8A37-4EA0-B672-4379ED0E36FB}" dt="2020-02-10T21:33:15.225" v="375" actId="26606"/>
          <ac:spMkLst>
            <pc:docMk/>
            <pc:sldMk cId="0" sldId="349"/>
            <ac:spMk id="74" creationId="{89CC0F1E-BAA2-47B1-8F83-7ECB9FD9E009}"/>
          </ac:spMkLst>
        </pc:spChg>
        <pc:spChg chg="add del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77" creationId="{2B566528-1B12-4246-9431-5C2D7D081168}"/>
          </ac:spMkLst>
        </pc:spChg>
        <pc:spChg chg="add del">
          <ac:chgData name="Juergen Rilling" userId="8eb2312cd75cf2b3" providerId="LiveId" clId="{4AF08216-8A37-4EA0-B672-4379ED0E36FB}" dt="2020-02-10T21:34:40.415" v="415" actId="26606"/>
          <ac:spMkLst>
            <pc:docMk/>
            <pc:sldMk cId="0" sldId="349"/>
            <ac:spMk id="79" creationId="{3873B707-463F-40B0-8227-E8CC6C67EB25}"/>
          </ac:spMkLst>
        </pc:spChg>
        <pc:spChg chg="add del">
          <ac:chgData name="Juergen Rilling" userId="8eb2312cd75cf2b3" providerId="LiveId" clId="{4AF08216-8A37-4EA0-B672-4379ED0E36FB}" dt="2020-02-10T21:34:40.415" v="415" actId="26606"/>
          <ac:spMkLst>
            <pc:docMk/>
            <pc:sldMk cId="0" sldId="349"/>
            <ac:spMk id="81" creationId="{19C9EAEA-39D0-4B0E-A0EB-51E7B26740B1}"/>
          </ac:spMkLst>
        </pc:spChg>
        <pc:spChg chg="add del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83" creationId="{D3F51FEB-38FB-4F6C-9F7B-2F2AFAB65463}"/>
          </ac:spMkLst>
        </pc:spChg>
        <pc:spChg chg="add del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85" creationId="{1E547BA6-BAE0-43BB-A7CA-60F69CE252F0}"/>
          </ac:spMkLst>
        </pc:spChg>
        <pc:spChg chg="mod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203778" creationId="{F6CD08D9-604E-4467-BA44-D248663CC71D}"/>
          </ac:spMkLst>
        </pc:spChg>
        <pc:spChg chg="mod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203779" creationId="{D0F77756-4A0D-46BA-8B6F-573251C95A24}"/>
          </ac:spMkLst>
        </pc:spChg>
        <pc:spChg chg="add del">
          <ac:chgData name="Juergen Rilling" userId="8eb2312cd75cf2b3" providerId="LiveId" clId="{4AF08216-8A37-4EA0-B672-4379ED0E36FB}" dt="2020-02-10T21:34:40.415" v="415" actId="26606"/>
          <ac:spMkLst>
            <pc:docMk/>
            <pc:sldMk cId="0" sldId="349"/>
            <ac:spMk id="203781" creationId="{7515D20E-1AB7-4E74-9236-2B72B63D60B6}"/>
          </ac:spMkLst>
        </pc:spChg>
        <pc:spChg chg="add del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203786" creationId="{2E80C965-DB6D-4F81-9E9E-B027384D0BD6}"/>
          </ac:spMkLst>
        </pc:spChg>
        <pc:spChg chg="add del">
          <ac:chgData name="Juergen Rilling" userId="8eb2312cd75cf2b3" providerId="LiveId" clId="{4AF08216-8A37-4EA0-B672-4379ED0E36FB}" dt="2020-02-10T21:35:25.951" v="430" actId="26606"/>
          <ac:spMkLst>
            <pc:docMk/>
            <pc:sldMk cId="0" sldId="349"/>
            <ac:spMk id="203787" creationId="{A580F890-B085-4E95-96AA-55AEBEC5CE6E}"/>
          </ac:spMkLst>
        </pc:spChg>
        <pc:grpChg chg="add del">
          <ac:chgData name="Juergen Rilling" userId="8eb2312cd75cf2b3" providerId="LiveId" clId="{4AF08216-8A37-4EA0-B672-4379ED0E36FB}" dt="2020-02-10T21:34:40.415" v="415" actId="26606"/>
          <ac:grpSpMkLst>
            <pc:docMk/>
            <pc:sldMk cId="0" sldId="349"/>
            <ac:grpSpMk id="203782" creationId="{032D8612-31EB-44CF-A1D0-14FD4C705424}"/>
          </ac:grpSpMkLst>
        </pc:grpChg>
        <pc:picChg chg="add mod ord">
          <ac:chgData name="Juergen Rilling" userId="8eb2312cd75cf2b3" providerId="LiveId" clId="{4AF08216-8A37-4EA0-B672-4379ED0E36FB}" dt="2020-02-10T21:35:25.951" v="430" actId="26606"/>
          <ac:picMkLst>
            <pc:docMk/>
            <pc:sldMk cId="0" sldId="349"/>
            <ac:picMk id="203784" creationId="{676C5BE4-7E05-48A9-BCD8-B8349BAB3328}"/>
          </ac:picMkLst>
        </pc:picChg>
      </pc:sldChg>
      <pc:sldChg chg="addSp delSp modSp mod setBg">
        <pc:chgData name="Juergen Rilling" userId="8eb2312cd75cf2b3" providerId="LiveId" clId="{4AF08216-8A37-4EA0-B672-4379ED0E36FB}" dt="2020-02-10T21:37:06.323" v="435" actId="14100"/>
        <pc:sldMkLst>
          <pc:docMk/>
          <pc:sldMk cId="0" sldId="352"/>
        </pc:sldMkLst>
        <pc:spChg chg="add">
          <ac:chgData name="Juergen Rilling" userId="8eb2312cd75cf2b3" providerId="LiveId" clId="{4AF08216-8A37-4EA0-B672-4379ED0E36FB}" dt="2020-02-10T21:35:58.965" v="433" actId="26606"/>
          <ac:spMkLst>
            <pc:docMk/>
            <pc:sldMk cId="0" sldId="352"/>
            <ac:spMk id="74" creationId="{42285737-90EE-47DC-AC80-8AE156B11969}"/>
          </ac:spMkLst>
        </pc:spChg>
        <pc:spChg chg="mod">
          <ac:chgData name="Juergen Rilling" userId="8eb2312cd75cf2b3" providerId="LiveId" clId="{4AF08216-8A37-4EA0-B672-4379ED0E36FB}" dt="2020-02-10T21:35:58.965" v="433" actId="26606"/>
          <ac:spMkLst>
            <pc:docMk/>
            <pc:sldMk cId="0" sldId="352"/>
            <ac:spMk id="208898" creationId="{94E5EE93-8C31-4B71-A9F9-EF89C7E2914B}"/>
          </ac:spMkLst>
        </pc:spChg>
        <pc:spChg chg="del">
          <ac:chgData name="Juergen Rilling" userId="8eb2312cd75cf2b3" providerId="LiveId" clId="{4AF08216-8A37-4EA0-B672-4379ED0E36FB}" dt="2020-02-10T21:35:58.965" v="433" actId="26606"/>
          <ac:spMkLst>
            <pc:docMk/>
            <pc:sldMk cId="0" sldId="352"/>
            <ac:spMk id="208899" creationId="{571AD764-7A54-47F9-B975-5597D19C97FB}"/>
          </ac:spMkLst>
        </pc:spChg>
        <pc:grpChg chg="add">
          <ac:chgData name="Juergen Rilling" userId="8eb2312cd75cf2b3" providerId="LiveId" clId="{4AF08216-8A37-4EA0-B672-4379ED0E36FB}" dt="2020-02-10T21:35:58.965" v="433" actId="26606"/>
          <ac:grpSpMkLst>
            <pc:docMk/>
            <pc:sldMk cId="0" sldId="352"/>
            <ac:grpSpMk id="76" creationId="{B57BDC17-F1B3-455F-BBF1-680AA1F25C06}"/>
          </ac:grpSpMkLst>
        </pc:grpChg>
        <pc:graphicFrameChg chg="add mod">
          <ac:chgData name="Juergen Rilling" userId="8eb2312cd75cf2b3" providerId="LiveId" clId="{4AF08216-8A37-4EA0-B672-4379ED0E36FB}" dt="2020-02-10T21:37:06.323" v="435" actId="14100"/>
          <ac:graphicFrameMkLst>
            <pc:docMk/>
            <pc:sldMk cId="0" sldId="352"/>
            <ac:graphicFrameMk id="208901" creationId="{8DE7061F-B720-4F20-8655-7A32D395B601}"/>
          </ac:graphicFrameMkLst>
        </pc:graphicFrameChg>
        <pc:picChg chg="add del mod">
          <ac:chgData name="Juergen Rilling" userId="8eb2312cd75cf2b3" providerId="LiveId" clId="{4AF08216-8A37-4EA0-B672-4379ED0E36FB}" dt="2020-02-10T21:07:10.305" v="187" actId="21"/>
          <ac:picMkLst>
            <pc:docMk/>
            <pc:sldMk cId="0" sldId="352"/>
            <ac:picMk id="2" creationId="{A0A328E9-B447-494B-AA6C-4D2933B4CEDE}"/>
          </ac:picMkLst>
        </pc:picChg>
      </pc:sldChg>
      <pc:sldChg chg="addSp delSp modSp mod setBg">
        <pc:chgData name="Juergen Rilling" userId="8eb2312cd75cf2b3" providerId="LiveId" clId="{4AF08216-8A37-4EA0-B672-4379ED0E36FB}" dt="2020-02-10T21:39:15.966" v="466" actId="26606"/>
        <pc:sldMkLst>
          <pc:docMk/>
          <pc:sldMk cId="0" sldId="358"/>
        </pc:sldMkLst>
        <pc:spChg chg="add">
          <ac:chgData name="Juergen Rilling" userId="8eb2312cd75cf2b3" providerId="LiveId" clId="{4AF08216-8A37-4EA0-B672-4379ED0E36FB}" dt="2020-02-10T21:39:15.966" v="466" actId="26606"/>
          <ac:spMkLst>
            <pc:docMk/>
            <pc:sldMk cId="0" sldId="358"/>
            <ac:spMk id="74" creationId="{46C2E80F-49A6-4372-B103-219D417A55ED}"/>
          </ac:spMkLst>
        </pc:spChg>
        <pc:spChg chg="mod">
          <ac:chgData name="Juergen Rilling" userId="8eb2312cd75cf2b3" providerId="LiveId" clId="{4AF08216-8A37-4EA0-B672-4379ED0E36FB}" dt="2020-02-10T21:39:15.966" v="466" actId="26606"/>
          <ac:spMkLst>
            <pc:docMk/>
            <pc:sldMk cId="0" sldId="358"/>
            <ac:spMk id="216066" creationId="{34C970A3-7CA1-479F-8F4E-10276B436B94}"/>
          </ac:spMkLst>
        </pc:spChg>
        <pc:spChg chg="del">
          <ac:chgData name="Juergen Rilling" userId="8eb2312cd75cf2b3" providerId="LiveId" clId="{4AF08216-8A37-4EA0-B672-4379ED0E36FB}" dt="2020-02-10T21:39:15.966" v="466" actId="26606"/>
          <ac:spMkLst>
            <pc:docMk/>
            <pc:sldMk cId="0" sldId="358"/>
            <ac:spMk id="216067" creationId="{026BDB06-6FD5-451D-A577-03DF600AE8EA}"/>
          </ac:spMkLst>
        </pc:spChg>
        <pc:graphicFrameChg chg="add">
          <ac:chgData name="Juergen Rilling" userId="8eb2312cd75cf2b3" providerId="LiveId" clId="{4AF08216-8A37-4EA0-B672-4379ED0E36FB}" dt="2020-02-10T21:39:15.966" v="466" actId="26606"/>
          <ac:graphicFrameMkLst>
            <pc:docMk/>
            <pc:sldMk cId="0" sldId="358"/>
            <ac:graphicFrameMk id="216069" creationId="{E8E015F0-22AD-4442-B8F9-15B42A1A2ECA}"/>
          </ac:graphicFrameMkLst>
        </pc:graphicFrameChg>
      </pc:sldChg>
      <pc:sldChg chg="addSp modSp mod setBg">
        <pc:chgData name="Juergen Rilling" userId="8eb2312cd75cf2b3" providerId="LiveId" clId="{4AF08216-8A37-4EA0-B672-4379ED0E36FB}" dt="2020-02-10T21:38:52.125" v="454" actId="27636"/>
        <pc:sldMkLst>
          <pc:docMk/>
          <pc:sldMk cId="0" sldId="375"/>
        </pc:sldMkLst>
        <pc:spChg chg="mod">
          <ac:chgData name="Juergen Rilling" userId="8eb2312cd75cf2b3" providerId="LiveId" clId="{4AF08216-8A37-4EA0-B672-4379ED0E36FB}" dt="2020-02-10T21:38:43.800" v="449" actId="1076"/>
          <ac:spMkLst>
            <pc:docMk/>
            <pc:sldMk cId="0" sldId="375"/>
            <ac:spMk id="245762" creationId="{A9D4FEE7-9242-42B9-805C-D22CAE8F9236}"/>
          </ac:spMkLst>
        </pc:spChg>
        <pc:spChg chg="mod">
          <ac:chgData name="Juergen Rilling" userId="8eb2312cd75cf2b3" providerId="LiveId" clId="{4AF08216-8A37-4EA0-B672-4379ED0E36FB}" dt="2020-02-10T21:38:52.125" v="454" actId="27636"/>
          <ac:spMkLst>
            <pc:docMk/>
            <pc:sldMk cId="0" sldId="375"/>
            <ac:spMk id="245763" creationId="{EE76B66C-1FA5-4339-843E-3699CCD1CD3A}"/>
          </ac:spMkLst>
        </pc:spChg>
        <pc:picChg chg="add">
          <ac:chgData name="Juergen Rilling" userId="8eb2312cd75cf2b3" providerId="LiveId" clId="{4AF08216-8A37-4EA0-B672-4379ED0E36FB}" dt="2020-02-10T21:38:35.826" v="446" actId="26606"/>
          <ac:picMkLst>
            <pc:docMk/>
            <pc:sldMk cId="0" sldId="375"/>
            <ac:picMk id="245765" creationId="{829C9C54-A235-49C7-BC77-EA4F8FCB9F7B}"/>
          </ac:picMkLst>
        </pc:picChg>
        <pc:cxnChg chg="add">
          <ac:chgData name="Juergen Rilling" userId="8eb2312cd75cf2b3" providerId="LiveId" clId="{4AF08216-8A37-4EA0-B672-4379ED0E36FB}" dt="2020-02-10T21:38:35.826" v="446" actId="26606"/>
          <ac:cxnSpMkLst>
            <pc:docMk/>
            <pc:sldMk cId="0" sldId="375"/>
            <ac:cxnSpMk id="73" creationId="{A7F400EE-A8A5-48AF-B4D6-291B52C6F0B0}"/>
          </ac:cxnSpMkLst>
        </pc:cxnChg>
      </pc:sldChg>
      <pc:sldChg chg="addSp delSp modSp mod setBg">
        <pc:chgData name="Juergen Rilling" userId="8eb2312cd75cf2b3" providerId="LiveId" clId="{4AF08216-8A37-4EA0-B672-4379ED0E36FB}" dt="2020-02-10T21:37:14.057" v="436" actId="26606"/>
        <pc:sldMkLst>
          <pc:docMk/>
          <pc:sldMk cId="0" sldId="377"/>
        </pc:sldMkLst>
        <pc:spChg chg="add">
          <ac:chgData name="Juergen Rilling" userId="8eb2312cd75cf2b3" providerId="LiveId" clId="{4AF08216-8A37-4EA0-B672-4379ED0E36FB}" dt="2020-02-10T21:37:14.057" v="436" actId="26606"/>
          <ac:spMkLst>
            <pc:docMk/>
            <pc:sldMk cId="0" sldId="377"/>
            <ac:spMk id="71" creationId="{823AC064-BC96-4F32-8AE1-B2FD38754823}"/>
          </ac:spMkLst>
        </pc:spChg>
        <pc:spChg chg="mod">
          <ac:chgData name="Juergen Rilling" userId="8eb2312cd75cf2b3" providerId="LiveId" clId="{4AF08216-8A37-4EA0-B672-4379ED0E36FB}" dt="2020-02-10T21:37:14.057" v="436" actId="26606"/>
          <ac:spMkLst>
            <pc:docMk/>
            <pc:sldMk cId="0" sldId="377"/>
            <ac:spMk id="247810" creationId="{ECF55E7A-6F97-46E7-AB4C-B5CEFDAA862A}"/>
          </ac:spMkLst>
        </pc:spChg>
        <pc:picChg chg="add mod">
          <ac:chgData name="Juergen Rilling" userId="8eb2312cd75cf2b3" providerId="LiveId" clId="{4AF08216-8A37-4EA0-B672-4379ED0E36FB}" dt="2020-02-10T21:37:14.057" v="436" actId="26606"/>
          <ac:picMkLst>
            <pc:docMk/>
            <pc:sldMk cId="0" sldId="377"/>
            <ac:picMk id="4" creationId="{6CA67AD6-E95C-4595-8994-EB265D6DB2FF}"/>
          </ac:picMkLst>
        </pc:picChg>
        <pc:picChg chg="del mod">
          <ac:chgData name="Juergen Rilling" userId="8eb2312cd75cf2b3" providerId="LiveId" clId="{4AF08216-8A37-4EA0-B672-4379ED0E36FB}" dt="2020-02-10T21:07:05.962" v="186" actId="478"/>
          <ac:picMkLst>
            <pc:docMk/>
            <pc:sldMk cId="0" sldId="377"/>
            <ac:picMk id="247870" creationId="{4D56509C-3862-40CA-A699-D56E716850EC}"/>
          </ac:picMkLst>
        </pc:picChg>
        <pc:cxnChg chg="add">
          <ac:chgData name="Juergen Rilling" userId="8eb2312cd75cf2b3" providerId="LiveId" clId="{4AF08216-8A37-4EA0-B672-4379ED0E36FB}" dt="2020-02-10T21:37:14.057" v="436" actId="26606"/>
          <ac:cxnSpMkLst>
            <pc:docMk/>
            <pc:sldMk cId="0" sldId="377"/>
            <ac:cxnSpMk id="73" creationId="{7E7C77BC-7138-40B1-A15B-20F57A494629}"/>
          </ac:cxnSpMkLst>
        </pc:cxnChg>
      </pc:sldChg>
      <pc:sldChg chg="addSp modSp mod setBg">
        <pc:chgData name="Juergen Rilling" userId="8eb2312cd75cf2b3" providerId="LiveId" clId="{4AF08216-8A37-4EA0-B672-4379ED0E36FB}" dt="2020-02-10T21:37:56.185" v="440" actId="113"/>
        <pc:sldMkLst>
          <pc:docMk/>
          <pc:sldMk cId="0" sldId="393"/>
        </pc:sldMkLst>
        <pc:spChg chg="add">
          <ac:chgData name="Juergen Rilling" userId="8eb2312cd75cf2b3" providerId="LiveId" clId="{4AF08216-8A37-4EA0-B672-4379ED0E36FB}" dt="2020-02-10T21:37:41.227" v="437" actId="26606"/>
          <ac:spMkLst>
            <pc:docMk/>
            <pc:sldMk cId="0" sldId="393"/>
            <ac:spMk id="72" creationId="{8249E89B-63A5-45DA-A170-5B661FCE4F6E}"/>
          </ac:spMkLst>
        </pc:spChg>
        <pc:spChg chg="add">
          <ac:chgData name="Juergen Rilling" userId="8eb2312cd75cf2b3" providerId="LiveId" clId="{4AF08216-8A37-4EA0-B672-4379ED0E36FB}" dt="2020-02-10T21:37:41.227" v="437" actId="26606"/>
          <ac:spMkLst>
            <pc:docMk/>
            <pc:sldMk cId="0" sldId="393"/>
            <ac:spMk id="74" creationId="{A5D714AD-9E94-4752-AA45-D4B0EAAB52E2}"/>
          </ac:spMkLst>
        </pc:spChg>
        <pc:spChg chg="add">
          <ac:chgData name="Juergen Rilling" userId="8eb2312cd75cf2b3" providerId="LiveId" clId="{4AF08216-8A37-4EA0-B672-4379ED0E36FB}" dt="2020-02-10T21:37:41.227" v="437" actId="26606"/>
          <ac:spMkLst>
            <pc:docMk/>
            <pc:sldMk cId="0" sldId="393"/>
            <ac:spMk id="76" creationId="{7FF89E09-42FB-4694-96E4-95652B1D83E4}"/>
          </ac:spMkLst>
        </pc:spChg>
        <pc:spChg chg="add">
          <ac:chgData name="Juergen Rilling" userId="8eb2312cd75cf2b3" providerId="LiveId" clId="{4AF08216-8A37-4EA0-B672-4379ED0E36FB}" dt="2020-02-10T21:37:41.227" v="437" actId="26606"/>
          <ac:spMkLst>
            <pc:docMk/>
            <pc:sldMk cId="0" sldId="393"/>
            <ac:spMk id="78" creationId="{25D3C032-881F-4579-A4BF-0FA966E9F350}"/>
          </ac:spMkLst>
        </pc:spChg>
        <pc:spChg chg="mod">
          <ac:chgData name="Juergen Rilling" userId="8eb2312cd75cf2b3" providerId="LiveId" clId="{4AF08216-8A37-4EA0-B672-4379ED0E36FB}" dt="2020-02-10T21:37:41.227" v="437" actId="26606"/>
          <ac:spMkLst>
            <pc:docMk/>
            <pc:sldMk cId="0" sldId="393"/>
            <ac:spMk id="280578" creationId="{7F93CA67-1920-462F-9950-627FD52ACFC1}"/>
          </ac:spMkLst>
        </pc:spChg>
        <pc:spChg chg="mod">
          <ac:chgData name="Juergen Rilling" userId="8eb2312cd75cf2b3" providerId="LiveId" clId="{4AF08216-8A37-4EA0-B672-4379ED0E36FB}" dt="2020-02-10T21:37:56.185" v="440" actId="113"/>
          <ac:spMkLst>
            <pc:docMk/>
            <pc:sldMk cId="0" sldId="393"/>
            <ac:spMk id="280579" creationId="{48B0D783-81FE-45EC-9C70-77D5038B1558}"/>
          </ac:spMkLst>
        </pc:spChg>
      </pc:sldChg>
      <pc:sldChg chg="addSp modSp mod setBg">
        <pc:chgData name="Juergen Rilling" userId="8eb2312cd75cf2b3" providerId="LiveId" clId="{4AF08216-8A37-4EA0-B672-4379ED0E36FB}" dt="2020-02-10T21:35:52.460" v="432" actId="26606"/>
        <pc:sldMkLst>
          <pc:docMk/>
          <pc:sldMk cId="0" sldId="396"/>
        </pc:sldMkLst>
        <pc:spChg chg="add">
          <ac:chgData name="Juergen Rilling" userId="8eb2312cd75cf2b3" providerId="LiveId" clId="{4AF08216-8A37-4EA0-B672-4379ED0E36FB}" dt="2020-02-10T21:35:52.460" v="432" actId="26606"/>
          <ac:spMkLst>
            <pc:docMk/>
            <pc:sldMk cId="0" sldId="396"/>
            <ac:spMk id="75" creationId="{42285737-90EE-47DC-AC80-8AE156B11969}"/>
          </ac:spMkLst>
        </pc:spChg>
        <pc:spChg chg="mod">
          <ac:chgData name="Juergen Rilling" userId="8eb2312cd75cf2b3" providerId="LiveId" clId="{4AF08216-8A37-4EA0-B672-4379ED0E36FB}" dt="2020-02-10T21:35:52.460" v="432" actId="26606"/>
          <ac:spMkLst>
            <pc:docMk/>
            <pc:sldMk cId="0" sldId="396"/>
            <ac:spMk id="300034" creationId="{C826FEEF-C904-486A-81F6-1E1CBDD55296}"/>
          </ac:spMkLst>
        </pc:spChg>
        <pc:grpChg chg="add">
          <ac:chgData name="Juergen Rilling" userId="8eb2312cd75cf2b3" providerId="LiveId" clId="{4AF08216-8A37-4EA0-B672-4379ED0E36FB}" dt="2020-02-10T21:35:52.460" v="432" actId="26606"/>
          <ac:grpSpMkLst>
            <pc:docMk/>
            <pc:sldMk cId="0" sldId="396"/>
            <ac:grpSpMk id="77" creationId="{B57BDC17-F1B3-455F-BBF1-680AA1F25C06}"/>
          </ac:grpSpMkLst>
        </pc:grpChg>
        <pc:grpChg chg="add mod">
          <ac:chgData name="Juergen Rilling" userId="8eb2312cd75cf2b3" providerId="LiveId" clId="{4AF08216-8A37-4EA0-B672-4379ED0E36FB}" dt="2020-02-10T21:35:52.460" v="432" actId="26606"/>
          <ac:grpSpMkLst>
            <pc:docMk/>
            <pc:sldMk cId="0" sldId="396"/>
            <ac:grpSpMk id="300036" creationId="{1095CC1F-303D-45DD-83DD-8A340448CFED}"/>
          </ac:grpSpMkLst>
        </pc:grpChg>
      </pc:sldChg>
      <pc:sldChg chg="addSp delSp modSp mod setBg">
        <pc:chgData name="Juergen Rilling" userId="8eb2312cd75cf2b3" providerId="LiveId" clId="{4AF08216-8A37-4EA0-B672-4379ED0E36FB}" dt="2020-02-10T21:31:20.690" v="343"/>
        <pc:sldMkLst>
          <pc:docMk/>
          <pc:sldMk cId="0" sldId="400"/>
        </pc:sldMkLst>
        <pc:spChg chg="add del mod">
          <ac:chgData name="Juergen Rilling" userId="8eb2312cd75cf2b3" providerId="LiveId" clId="{4AF08216-8A37-4EA0-B672-4379ED0E36FB}" dt="2020-02-10T21:31:20.690" v="343"/>
          <ac:spMkLst>
            <pc:docMk/>
            <pc:sldMk cId="0" sldId="400"/>
            <ac:spMk id="2" creationId="{8CA998EA-FE1A-4EA3-ACFB-18EE5E052CAB}"/>
          </ac:spMkLst>
        </pc:spChg>
        <pc:spChg chg="mod">
          <ac:chgData name="Juergen Rilling" userId="8eb2312cd75cf2b3" providerId="LiveId" clId="{4AF08216-8A37-4EA0-B672-4379ED0E36FB}" dt="2020-02-10T21:31:14.415" v="341" actId="14100"/>
          <ac:spMkLst>
            <pc:docMk/>
            <pc:sldMk cId="0" sldId="400"/>
            <ac:spMk id="345090" creationId="{3CBED65F-D9D1-481C-A5F3-EE6AF725414D}"/>
          </ac:spMkLst>
        </pc:spChg>
        <pc:spChg chg="mod">
          <ac:chgData name="Juergen Rilling" userId="8eb2312cd75cf2b3" providerId="LiveId" clId="{4AF08216-8A37-4EA0-B672-4379ED0E36FB}" dt="2020-02-10T21:31:06.324" v="338" actId="26606"/>
          <ac:spMkLst>
            <pc:docMk/>
            <pc:sldMk cId="0" sldId="400"/>
            <ac:spMk id="345091" creationId="{B858F0F3-7A76-4602-BACD-20CEBF53B500}"/>
          </ac:spMkLst>
        </pc:spChg>
        <pc:picChg chg="add">
          <ac:chgData name="Juergen Rilling" userId="8eb2312cd75cf2b3" providerId="LiveId" clId="{4AF08216-8A37-4EA0-B672-4379ED0E36FB}" dt="2020-02-10T21:31:06.324" v="338" actId="26606"/>
          <ac:picMkLst>
            <pc:docMk/>
            <pc:sldMk cId="0" sldId="400"/>
            <ac:picMk id="345093" creationId="{97981CE8-CD27-4E01-A063-21DC34429230}"/>
          </ac:picMkLst>
        </pc:picChg>
        <pc:cxnChg chg="add">
          <ac:chgData name="Juergen Rilling" userId="8eb2312cd75cf2b3" providerId="LiveId" clId="{4AF08216-8A37-4EA0-B672-4379ED0E36FB}" dt="2020-02-10T21:31:06.324" v="338" actId="26606"/>
          <ac:cxnSpMkLst>
            <pc:docMk/>
            <pc:sldMk cId="0" sldId="400"/>
            <ac:cxnSpMk id="73" creationId="{A7F400EE-A8A5-48AF-B4D6-291B52C6F0B0}"/>
          </ac:cxnSpMkLst>
        </pc:cxnChg>
      </pc:sldChg>
      <pc:sldChg chg="addSp delSp modSp mod setBg">
        <pc:chgData name="Juergen Rilling" userId="8eb2312cd75cf2b3" providerId="LiveId" clId="{4AF08216-8A37-4EA0-B672-4379ED0E36FB}" dt="2020-02-10T21:24:53.357" v="329" actId="26606"/>
        <pc:sldMkLst>
          <pc:docMk/>
          <pc:sldMk cId="0" sldId="401"/>
        </pc:sldMkLst>
        <pc:spChg chg="add del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71" creationId="{559AE206-7EBA-4D33-8BC9-9D8158553F0E}"/>
          </ac:spMkLst>
        </pc:spChg>
        <pc:spChg chg="add del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73" creationId="{6437D937-A7F1-4011-92B4-328E5BE1B166}"/>
          </ac:spMkLst>
        </pc:spChg>
        <pc:spChg chg="add del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75" creationId="{B672F332-AF08-46C6-94F0-77684310D7B7}"/>
          </ac:spMkLst>
        </pc:spChg>
        <pc:spChg chg="add del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77" creationId="{34244EF8-D73A-40E1-BE73-D46E6B4B04ED}"/>
          </ac:spMkLst>
        </pc:spChg>
        <pc:spChg chg="add del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79" creationId="{AB84D7E8-4ECB-42D7-ADBF-01689B0F24AE}"/>
          </ac:spMkLst>
        </pc:spChg>
        <pc:spChg chg="mod">
          <ac:chgData name="Juergen Rilling" userId="8eb2312cd75cf2b3" providerId="LiveId" clId="{4AF08216-8A37-4EA0-B672-4379ED0E36FB}" dt="2020-02-10T21:24:53.357" v="329" actId="26606"/>
          <ac:spMkLst>
            <pc:docMk/>
            <pc:sldMk cId="0" sldId="401"/>
            <ac:spMk id="347138" creationId="{66301D6D-5DA5-43F3-8489-5668D5174762}"/>
          </ac:spMkLst>
        </pc:spChg>
        <pc:cxnChg chg="add del">
          <ac:chgData name="Juergen Rilling" userId="8eb2312cd75cf2b3" providerId="LiveId" clId="{4AF08216-8A37-4EA0-B672-4379ED0E36FB}" dt="2020-02-10T21:24:53.357" v="329" actId="26606"/>
          <ac:cxnSpMkLst>
            <pc:docMk/>
            <pc:sldMk cId="0" sldId="401"/>
            <ac:cxnSpMk id="81" creationId="{9E8E38ED-369A-44C2-B635-0BED0E48A6E8}"/>
          </ac:cxnSpMkLst>
        </pc:cxnChg>
      </pc:sldChg>
      <pc:sldChg chg="addSp modSp del mod setBg">
        <pc:chgData name="Juergen Rilling" userId="8eb2312cd75cf2b3" providerId="LiveId" clId="{4AF08216-8A37-4EA0-B672-4379ED0E36FB}" dt="2020-02-10T21:32:35.129" v="361" actId="47"/>
        <pc:sldMkLst>
          <pc:docMk/>
          <pc:sldMk cId="0" sldId="402"/>
        </pc:sldMkLst>
        <pc:spChg chg="ad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71" creationId="{559AE206-7EBA-4D33-8BC9-9D8158553F0E}"/>
          </ac:spMkLst>
        </pc:spChg>
        <pc:spChg chg="ad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73" creationId="{6437D937-A7F1-4011-92B4-328E5BE1B166}"/>
          </ac:spMkLst>
        </pc:spChg>
        <pc:spChg chg="ad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75" creationId="{B672F332-AF08-46C6-94F0-77684310D7B7}"/>
          </ac:spMkLst>
        </pc:spChg>
        <pc:spChg chg="ad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77" creationId="{34244EF8-D73A-40E1-BE73-D46E6B4B04ED}"/>
          </ac:spMkLst>
        </pc:spChg>
        <pc:spChg chg="ad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79" creationId="{AB84D7E8-4ECB-42D7-ADBF-01689B0F24AE}"/>
          </ac:spMkLst>
        </pc:spChg>
        <pc:spChg chg="mod">
          <ac:chgData name="Juergen Rilling" userId="8eb2312cd75cf2b3" providerId="LiveId" clId="{4AF08216-8A37-4EA0-B672-4379ED0E36FB}" dt="2020-02-10T21:32:29.940" v="360" actId="26606"/>
          <ac:spMkLst>
            <pc:docMk/>
            <pc:sldMk cId="0" sldId="402"/>
            <ac:spMk id="349186" creationId="{6CDBFAE0-2048-460B-ABB5-3486D86AF6CB}"/>
          </ac:spMkLst>
        </pc:spChg>
        <pc:cxnChg chg="add">
          <ac:chgData name="Juergen Rilling" userId="8eb2312cd75cf2b3" providerId="LiveId" clId="{4AF08216-8A37-4EA0-B672-4379ED0E36FB}" dt="2020-02-10T21:32:29.940" v="360" actId="26606"/>
          <ac:cxnSpMkLst>
            <pc:docMk/>
            <pc:sldMk cId="0" sldId="402"/>
            <ac:cxnSpMk id="81" creationId="{9E8E38ED-369A-44C2-B635-0BED0E48A6E8}"/>
          </ac:cxnSpMkLst>
        </pc:cxnChg>
      </pc:sldChg>
      <pc:sldChg chg="modSp del">
        <pc:chgData name="Juergen Rilling" userId="8eb2312cd75cf2b3" providerId="LiveId" clId="{4AF08216-8A37-4EA0-B672-4379ED0E36FB}" dt="2020-02-10T21:33:52.009" v="400" actId="47"/>
        <pc:sldMkLst>
          <pc:docMk/>
          <pc:sldMk cId="0" sldId="403"/>
        </pc:sldMkLst>
        <pc:spChg chg="mod">
          <ac:chgData name="Juergen Rilling" userId="8eb2312cd75cf2b3" providerId="LiveId" clId="{4AF08216-8A37-4EA0-B672-4379ED0E36FB}" dt="2020-02-10T21:33:29.554" v="379" actId="21"/>
          <ac:spMkLst>
            <pc:docMk/>
            <pc:sldMk cId="0" sldId="403"/>
            <ac:spMk id="351235" creationId="{403C5DA6-A0CB-489A-B1A0-80E107EF36D6}"/>
          </ac:spMkLst>
        </pc:spChg>
      </pc:sldChg>
      <pc:sldChg chg="del">
        <pc:chgData name="Juergen Rilling" userId="8eb2312cd75cf2b3" providerId="LiveId" clId="{4AF08216-8A37-4EA0-B672-4379ED0E36FB}" dt="2020-02-10T21:34:10.087" v="407" actId="47"/>
        <pc:sldMkLst>
          <pc:docMk/>
          <pc:sldMk cId="0" sldId="404"/>
        </pc:sldMkLst>
      </pc:sldChg>
      <pc:sldChg chg="del">
        <pc:chgData name="Juergen Rilling" userId="8eb2312cd75cf2b3" providerId="LiveId" clId="{4AF08216-8A37-4EA0-B672-4379ED0E36FB}" dt="2020-02-10T21:35:30.323" v="431" actId="47"/>
        <pc:sldMkLst>
          <pc:docMk/>
          <pc:sldMk cId="0" sldId="405"/>
        </pc:sldMkLst>
      </pc:sldChg>
      <pc:sldChg chg="addSp modSp mod setBg">
        <pc:chgData name="Juergen Rilling" userId="8eb2312cd75cf2b3" providerId="LiveId" clId="{4AF08216-8A37-4EA0-B672-4379ED0E36FB}" dt="2020-02-10T21:39:05.999" v="465" actId="403"/>
        <pc:sldMkLst>
          <pc:docMk/>
          <pc:sldMk cId="0" sldId="406"/>
        </pc:sldMkLst>
        <pc:spChg chg="add">
          <ac:chgData name="Juergen Rilling" userId="8eb2312cd75cf2b3" providerId="LiveId" clId="{4AF08216-8A37-4EA0-B672-4379ED0E36FB}" dt="2020-02-10T21:38:58.879" v="455" actId="26606"/>
          <ac:spMkLst>
            <pc:docMk/>
            <pc:sldMk cId="0" sldId="406"/>
            <ac:spMk id="71" creationId="{917E932E-3DD5-4114-8C3A-A62D767B42B0}"/>
          </ac:spMkLst>
        </pc:spChg>
        <pc:spChg chg="add">
          <ac:chgData name="Juergen Rilling" userId="8eb2312cd75cf2b3" providerId="LiveId" clId="{4AF08216-8A37-4EA0-B672-4379ED0E36FB}" dt="2020-02-10T21:38:58.879" v="455" actId="26606"/>
          <ac:spMkLst>
            <pc:docMk/>
            <pc:sldMk cId="0" sldId="406"/>
            <ac:spMk id="73" creationId="{5ABC7591-C57E-4D72-853E-5E29163F1A86}"/>
          </ac:spMkLst>
        </pc:spChg>
        <pc:spChg chg="add">
          <ac:chgData name="Juergen Rilling" userId="8eb2312cd75cf2b3" providerId="LiveId" clId="{4AF08216-8A37-4EA0-B672-4379ED0E36FB}" dt="2020-02-10T21:38:58.879" v="455" actId="26606"/>
          <ac:spMkLst>
            <pc:docMk/>
            <pc:sldMk cId="0" sldId="406"/>
            <ac:spMk id="75" creationId="{5CC8CE9F-BFD2-4458-B58F-368D98484257}"/>
          </ac:spMkLst>
        </pc:spChg>
        <pc:spChg chg="add">
          <ac:chgData name="Juergen Rilling" userId="8eb2312cd75cf2b3" providerId="LiveId" clId="{4AF08216-8A37-4EA0-B672-4379ED0E36FB}" dt="2020-02-10T21:38:58.879" v="455" actId="26606"/>
          <ac:spMkLst>
            <pc:docMk/>
            <pc:sldMk cId="0" sldId="406"/>
            <ac:spMk id="77" creationId="{80FCD887-31EB-4CE5-8424-3208B14E2F5C}"/>
          </ac:spMkLst>
        </pc:spChg>
        <pc:spChg chg="mod">
          <ac:chgData name="Juergen Rilling" userId="8eb2312cd75cf2b3" providerId="LiveId" clId="{4AF08216-8A37-4EA0-B672-4379ED0E36FB}" dt="2020-02-10T21:39:05.999" v="465" actId="403"/>
          <ac:spMkLst>
            <pc:docMk/>
            <pc:sldMk cId="0" sldId="406"/>
            <ac:spMk id="357378" creationId="{7B1ACEF7-708F-41B0-99E4-3FE62391F137}"/>
          </ac:spMkLst>
        </pc:spChg>
      </pc:sldChg>
      <pc:sldChg chg="addSp delSp modSp mod setBg">
        <pc:chgData name="Juergen Rilling" userId="8eb2312cd75cf2b3" providerId="LiveId" clId="{4AF08216-8A37-4EA0-B672-4379ED0E36FB}" dt="2020-02-10T21:38:21.461" v="445" actId="207"/>
        <pc:sldMkLst>
          <pc:docMk/>
          <pc:sldMk cId="0" sldId="408"/>
        </pc:sldMkLst>
        <pc:spChg chg="add del">
          <ac:chgData name="Juergen Rilling" userId="8eb2312cd75cf2b3" providerId="LiveId" clId="{4AF08216-8A37-4EA0-B672-4379ED0E36FB}" dt="2020-02-10T21:38:03.053" v="442" actId="26606"/>
          <ac:spMkLst>
            <pc:docMk/>
            <pc:sldMk cId="0" sldId="408"/>
            <ac:spMk id="74" creationId="{42285737-90EE-47DC-AC80-8AE156B11969}"/>
          </ac:spMkLst>
        </pc:spChg>
        <pc:spChg chg="mod">
          <ac:chgData name="Juergen Rilling" userId="8eb2312cd75cf2b3" providerId="LiveId" clId="{4AF08216-8A37-4EA0-B672-4379ED0E36FB}" dt="2020-02-10T21:38:03.084" v="443" actId="26606"/>
          <ac:spMkLst>
            <pc:docMk/>
            <pc:sldMk cId="0" sldId="408"/>
            <ac:spMk id="361474" creationId="{4AAA0B0E-CED0-4734-BDA6-4B415BD74809}"/>
          </ac:spMkLst>
        </pc:spChg>
        <pc:spChg chg="add del">
          <ac:chgData name="Juergen Rilling" userId="8eb2312cd75cf2b3" providerId="LiveId" clId="{4AF08216-8A37-4EA0-B672-4379ED0E36FB}" dt="2020-02-10T21:38:03.084" v="443" actId="26606"/>
          <ac:spMkLst>
            <pc:docMk/>
            <pc:sldMk cId="0" sldId="408"/>
            <ac:spMk id="361475" creationId="{D374BD69-CEEF-4DDC-848F-9311237DAB2F}"/>
          </ac:spMkLst>
        </pc:spChg>
        <pc:spChg chg="add">
          <ac:chgData name="Juergen Rilling" userId="8eb2312cd75cf2b3" providerId="LiveId" clId="{4AF08216-8A37-4EA0-B672-4379ED0E36FB}" dt="2020-02-10T21:38:03.084" v="443" actId="26606"/>
          <ac:spMkLst>
            <pc:docMk/>
            <pc:sldMk cId="0" sldId="408"/>
            <ac:spMk id="361479" creationId="{42285737-90EE-47DC-AC80-8AE156B11969}"/>
          </ac:spMkLst>
        </pc:spChg>
        <pc:grpChg chg="add del">
          <ac:chgData name="Juergen Rilling" userId="8eb2312cd75cf2b3" providerId="LiveId" clId="{4AF08216-8A37-4EA0-B672-4379ED0E36FB}" dt="2020-02-10T21:38:03.053" v="442" actId="26606"/>
          <ac:grpSpMkLst>
            <pc:docMk/>
            <pc:sldMk cId="0" sldId="408"/>
            <ac:grpSpMk id="76" creationId="{B57BDC17-F1B3-455F-BBF1-680AA1F25C06}"/>
          </ac:grpSpMkLst>
        </pc:grpChg>
        <pc:grpChg chg="add">
          <ac:chgData name="Juergen Rilling" userId="8eb2312cd75cf2b3" providerId="LiveId" clId="{4AF08216-8A37-4EA0-B672-4379ED0E36FB}" dt="2020-02-10T21:38:03.084" v="443" actId="26606"/>
          <ac:grpSpMkLst>
            <pc:docMk/>
            <pc:sldMk cId="0" sldId="408"/>
            <ac:grpSpMk id="361480" creationId="{B57BDC17-F1B3-455F-BBF1-680AA1F25C06}"/>
          </ac:grpSpMkLst>
        </pc:grpChg>
        <pc:graphicFrameChg chg="add del">
          <ac:chgData name="Juergen Rilling" userId="8eb2312cd75cf2b3" providerId="LiveId" clId="{4AF08216-8A37-4EA0-B672-4379ED0E36FB}" dt="2020-02-10T21:38:03.053" v="442" actId="26606"/>
          <ac:graphicFrameMkLst>
            <pc:docMk/>
            <pc:sldMk cId="0" sldId="408"/>
            <ac:graphicFrameMk id="361477" creationId="{177F7501-C461-4A30-B5E9-C4F11949B990}"/>
          </ac:graphicFrameMkLst>
        </pc:graphicFrameChg>
        <pc:graphicFrameChg chg="add mod">
          <ac:chgData name="Juergen Rilling" userId="8eb2312cd75cf2b3" providerId="LiveId" clId="{4AF08216-8A37-4EA0-B672-4379ED0E36FB}" dt="2020-02-10T21:38:21.461" v="445" actId="207"/>
          <ac:graphicFrameMkLst>
            <pc:docMk/>
            <pc:sldMk cId="0" sldId="408"/>
            <ac:graphicFrameMk id="361481" creationId="{7B347250-1A21-437F-AFA4-5A4059F6F939}"/>
          </ac:graphicFrameMkLst>
        </pc:graphicFrameChg>
      </pc:sldChg>
      <pc:sldChg chg="addSp delSp modSp mod setBg">
        <pc:chgData name="Juergen Rilling" userId="8eb2312cd75cf2b3" providerId="LiveId" clId="{4AF08216-8A37-4EA0-B672-4379ED0E36FB}" dt="2020-02-10T21:39:36.992" v="478" actId="403"/>
        <pc:sldMkLst>
          <pc:docMk/>
          <pc:sldMk cId="0" sldId="410"/>
        </pc:sldMkLst>
        <pc:spChg chg="add">
          <ac:chgData name="Juergen Rilling" userId="8eb2312cd75cf2b3" providerId="LiveId" clId="{4AF08216-8A37-4EA0-B672-4379ED0E36FB}" dt="2020-02-10T21:39:27.083" v="467" actId="26606"/>
          <ac:spMkLst>
            <pc:docMk/>
            <pc:sldMk cId="0" sldId="410"/>
            <ac:spMk id="74" creationId="{4038CB10-1F5C-4D54-9DF7-12586DE5B007}"/>
          </ac:spMkLst>
        </pc:spChg>
        <pc:spChg chg="add">
          <ac:chgData name="Juergen Rilling" userId="8eb2312cd75cf2b3" providerId="LiveId" clId="{4AF08216-8A37-4EA0-B672-4379ED0E36FB}" dt="2020-02-10T21:39:27.083" v="467" actId="26606"/>
          <ac:spMkLst>
            <pc:docMk/>
            <pc:sldMk cId="0" sldId="410"/>
            <ac:spMk id="76" creationId="{73ED6512-6858-4552-B699-9A97FE9A4EA2}"/>
          </ac:spMkLst>
        </pc:spChg>
        <pc:spChg chg="mod">
          <ac:chgData name="Juergen Rilling" userId="8eb2312cd75cf2b3" providerId="LiveId" clId="{4AF08216-8A37-4EA0-B672-4379ED0E36FB}" dt="2020-02-10T21:39:27.083" v="467" actId="26606"/>
          <ac:spMkLst>
            <pc:docMk/>
            <pc:sldMk cId="0" sldId="410"/>
            <ac:spMk id="365570" creationId="{3CE4FC52-94A9-4E8D-BD6A-0F50743887F3}"/>
          </ac:spMkLst>
        </pc:spChg>
        <pc:spChg chg="del">
          <ac:chgData name="Juergen Rilling" userId="8eb2312cd75cf2b3" providerId="LiveId" clId="{4AF08216-8A37-4EA0-B672-4379ED0E36FB}" dt="2020-02-10T21:39:27.083" v="467" actId="26606"/>
          <ac:spMkLst>
            <pc:docMk/>
            <pc:sldMk cId="0" sldId="410"/>
            <ac:spMk id="365571" creationId="{F66A550A-53FC-4EB7-B7E9-3EF2FA46897D}"/>
          </ac:spMkLst>
        </pc:spChg>
        <pc:graphicFrameChg chg="add mod">
          <ac:chgData name="Juergen Rilling" userId="8eb2312cd75cf2b3" providerId="LiveId" clId="{4AF08216-8A37-4EA0-B672-4379ED0E36FB}" dt="2020-02-10T21:39:36.992" v="478" actId="403"/>
          <ac:graphicFrameMkLst>
            <pc:docMk/>
            <pc:sldMk cId="0" sldId="410"/>
            <ac:graphicFrameMk id="365573" creationId="{017BBAF2-E240-42FE-8C5B-2BCFF92B6610}"/>
          </ac:graphicFrameMkLst>
        </pc:graphicFrameChg>
      </pc:sldChg>
      <pc:sldChg chg="addSp delSp modSp mod setBg">
        <pc:chgData name="Juergen Rilling" userId="8eb2312cd75cf2b3" providerId="LiveId" clId="{4AF08216-8A37-4EA0-B672-4379ED0E36FB}" dt="2020-02-10T21:25:14.196" v="331" actId="403"/>
        <pc:sldMkLst>
          <pc:docMk/>
          <pc:sldMk cId="0" sldId="412"/>
        </pc:sldMkLst>
        <pc:spChg chg="add del">
          <ac:chgData name="Juergen Rilling" userId="8eb2312cd75cf2b3" providerId="LiveId" clId="{4AF08216-8A37-4EA0-B672-4379ED0E36FB}" dt="2020-02-10T21:24:52.871" v="328" actId="26606"/>
          <ac:spMkLst>
            <pc:docMk/>
            <pc:sldMk cId="0" sldId="412"/>
            <ac:spMk id="77" creationId="{46C2E80F-49A6-4372-B103-219D417A55ED}"/>
          </ac:spMkLst>
        </pc:spChg>
        <pc:spChg chg="mod">
          <ac:chgData name="Juergen Rilling" userId="8eb2312cd75cf2b3" providerId="LiveId" clId="{4AF08216-8A37-4EA0-B672-4379ED0E36FB}" dt="2020-02-10T21:25:05.641" v="330" actId="26606"/>
          <ac:spMkLst>
            <pc:docMk/>
            <pc:sldMk cId="0" sldId="412"/>
            <ac:spMk id="369666" creationId="{8C1679CA-A656-47F5-8402-FEC52CB325AF}"/>
          </ac:spMkLst>
        </pc:spChg>
        <pc:spChg chg="add del mod">
          <ac:chgData name="Juergen Rilling" userId="8eb2312cd75cf2b3" providerId="LiveId" clId="{4AF08216-8A37-4EA0-B672-4379ED0E36FB}" dt="2020-02-10T21:25:14.196" v="331" actId="403"/>
          <ac:spMkLst>
            <pc:docMk/>
            <pc:sldMk cId="0" sldId="412"/>
            <ac:spMk id="369670" creationId="{C2BACD1B-D070-47D3-B974-6A87BC6D56E8}"/>
          </ac:spMkLst>
        </pc:spChg>
        <pc:graphicFrameChg chg="add del">
          <ac:chgData name="Juergen Rilling" userId="8eb2312cd75cf2b3" providerId="LiveId" clId="{4AF08216-8A37-4EA0-B672-4379ED0E36FB}" dt="2020-02-10T21:24:52.871" v="328" actId="26606"/>
          <ac:graphicFrameMkLst>
            <pc:docMk/>
            <pc:sldMk cId="0" sldId="412"/>
            <ac:graphicFrameMk id="369672" creationId="{27A6AD75-D097-44A8-A3BB-7467F057E495}"/>
          </ac:graphicFrameMkLst>
        </pc:graphicFrameChg>
        <pc:picChg chg="add">
          <ac:chgData name="Juergen Rilling" userId="8eb2312cd75cf2b3" providerId="LiveId" clId="{4AF08216-8A37-4EA0-B672-4379ED0E36FB}" dt="2020-02-10T21:25:05.641" v="330" actId="26606"/>
          <ac:picMkLst>
            <pc:docMk/>
            <pc:sldMk cId="0" sldId="412"/>
            <ac:picMk id="369673" creationId="{8AB989B3-84A8-439C-BB0D-51D4B7128AAC}"/>
          </ac:picMkLst>
        </pc:picChg>
        <pc:cxnChg chg="add">
          <ac:chgData name="Juergen Rilling" userId="8eb2312cd75cf2b3" providerId="LiveId" clId="{4AF08216-8A37-4EA0-B672-4379ED0E36FB}" dt="2020-02-10T21:25:05.641" v="330" actId="26606"/>
          <ac:cxnSpMkLst>
            <pc:docMk/>
            <pc:sldMk cId="0" sldId="412"/>
            <ac:cxnSpMk id="76" creationId="{A7F400EE-A8A5-48AF-B4D6-291B52C6F0B0}"/>
          </ac:cxnSpMkLst>
        </pc:cxnChg>
      </pc:sldChg>
      <pc:sldChg chg="modSp add del">
        <pc:chgData name="Juergen Rilling" userId="8eb2312cd75cf2b3" providerId="LiveId" clId="{4AF08216-8A37-4EA0-B672-4379ED0E36FB}" dt="2019-10-15T13:19:49.132" v="181" actId="2696"/>
        <pc:sldMkLst>
          <pc:docMk/>
          <pc:sldMk cId="2926449206" sldId="413"/>
        </pc:sldMkLst>
        <pc:spChg chg="mod">
          <ac:chgData name="Juergen Rilling" userId="8eb2312cd75cf2b3" providerId="LiveId" clId="{4AF08216-8A37-4EA0-B672-4379ED0E36FB}" dt="2019-10-15T13:06:13.790" v="37" actId="20577"/>
          <ac:spMkLst>
            <pc:docMk/>
            <pc:sldMk cId="2926449206" sldId="413"/>
            <ac:spMk id="2" creationId="{36DD8C7B-3C02-471E-B41E-7CB395B55BD0}"/>
          </ac:spMkLst>
        </pc:spChg>
      </pc:sldChg>
      <pc:sldMasterChg chg="addSp modSldLayout">
        <pc:chgData name="Juergen Rilling" userId="8eb2312cd75cf2b3" providerId="LiveId" clId="{4AF08216-8A37-4EA0-B672-4379ED0E36FB}" dt="2020-02-10T21:14:40.874" v="196"/>
        <pc:sldMasterMkLst>
          <pc:docMk/>
          <pc:sldMasterMk cId="3611822631" sldId="2147484357"/>
        </pc:sldMasterMkLst>
        <pc:spChg chg="add">
          <ac:chgData name="Juergen Rilling" userId="8eb2312cd75cf2b3" providerId="LiveId" clId="{4AF08216-8A37-4EA0-B672-4379ED0E36FB}" dt="2020-02-10T21:14:40.874" v="196"/>
          <ac:spMkLst>
            <pc:docMk/>
            <pc:sldMasterMk cId="3611822631" sldId="2147484357"/>
            <ac:spMk id="7" creationId="{CDA981B2-46DD-4FF2-92D7-F52F09261FFA}"/>
          </ac:spMkLst>
        </pc:spChg>
        <pc:sldLayoutChg chg="addSp">
          <pc:chgData name="Juergen Rilling" userId="8eb2312cd75cf2b3" providerId="LiveId" clId="{4AF08216-8A37-4EA0-B672-4379ED0E36FB}" dt="2020-02-10T21:14:40.874" v="196"/>
          <pc:sldLayoutMkLst>
            <pc:docMk/>
            <pc:sldMasterMk cId="3611822631" sldId="2147484357"/>
            <pc:sldLayoutMk cId="1415195386" sldId="2147484359"/>
          </pc:sldLayoutMkLst>
          <pc:spChg chg="add">
            <ac:chgData name="Juergen Rilling" userId="8eb2312cd75cf2b3" providerId="LiveId" clId="{4AF08216-8A37-4EA0-B672-4379ED0E36FB}" dt="2020-02-10T21:14:40.874" v="196"/>
            <ac:spMkLst>
              <pc:docMk/>
              <pc:sldMasterMk cId="3611822631" sldId="2147484357"/>
              <pc:sldLayoutMk cId="1415195386" sldId="2147484359"/>
              <ac:spMk id="7" creationId="{A1F627C2-C3A6-424B-9CCA-8A25E8D30F9A}"/>
            </ac:spMkLst>
          </pc:spChg>
        </pc:sldLayoutChg>
      </pc:sldMasterChg>
      <pc:sldMasterChg chg="addSp modSldLayout">
        <pc:chgData name="Juergen Rilling" userId="8eb2312cd75cf2b3" providerId="LiveId" clId="{4AF08216-8A37-4EA0-B672-4379ED0E36FB}" dt="2020-02-10T21:14:46.646" v="200"/>
        <pc:sldMasterMkLst>
          <pc:docMk/>
          <pc:sldMasterMk cId="2692352665" sldId="2147484369"/>
        </pc:sldMasterMkLst>
        <pc:spChg chg="add">
          <ac:chgData name="Juergen Rilling" userId="8eb2312cd75cf2b3" providerId="LiveId" clId="{4AF08216-8A37-4EA0-B672-4379ED0E36FB}" dt="2020-02-10T21:14:46.646" v="200"/>
          <ac:spMkLst>
            <pc:docMk/>
            <pc:sldMasterMk cId="2692352665" sldId="2147484369"/>
            <ac:spMk id="7" creationId="{E3F2BE02-A51B-487E-A4D2-CCFCD4C9D871}"/>
          </ac:spMkLst>
        </pc:spChg>
        <pc:sldLayoutChg chg="addSp">
          <pc:chgData name="Juergen Rilling" userId="8eb2312cd75cf2b3" providerId="LiveId" clId="{4AF08216-8A37-4EA0-B672-4379ED0E36FB}" dt="2020-02-10T21:14:46.646" v="200"/>
          <pc:sldLayoutMkLst>
            <pc:docMk/>
            <pc:sldMasterMk cId="2692352665" sldId="2147484369"/>
            <pc:sldLayoutMk cId="3973494617" sldId="2147484371"/>
          </pc:sldLayoutMkLst>
          <pc:spChg chg="add">
            <ac:chgData name="Juergen Rilling" userId="8eb2312cd75cf2b3" providerId="LiveId" clId="{4AF08216-8A37-4EA0-B672-4379ED0E36FB}" dt="2020-02-10T21:14:46.646" v="200"/>
            <ac:spMkLst>
              <pc:docMk/>
              <pc:sldMasterMk cId="2692352665" sldId="2147484369"/>
              <pc:sldLayoutMk cId="3973494617" sldId="2147484371"/>
              <ac:spMk id="7" creationId="{34809FDB-39E8-4CAE-A7B9-A3D3FA227CB7}"/>
            </ac:spMkLst>
          </pc:spChg>
        </pc:sldLayoutChg>
      </pc:sldMasterChg>
    </pc:docChg>
  </pc:docChgLst>
  <pc:docChgLst>
    <pc:chgData name="Juergen Rilling" userId="f32c10c5-cad9-4a66-a33f-b1c4a4ed073e" providerId="ADAL" clId="{757DA57E-4C37-4C4A-8C19-B9FEC7998042}"/>
    <pc:docChg chg="undo custSel delSld modSld">
      <pc:chgData name="Juergen Rilling" userId="f32c10c5-cad9-4a66-a33f-b1c4a4ed073e" providerId="ADAL" clId="{757DA57E-4C37-4C4A-8C19-B9FEC7998042}" dt="2022-10-05T20:37:07.928" v="102" actId="47"/>
      <pc:docMkLst>
        <pc:docMk/>
      </pc:docMkLst>
      <pc:sldChg chg="addSp delSp modSp del mod setClrOvrMap">
        <pc:chgData name="Juergen Rilling" userId="f32c10c5-cad9-4a66-a33f-b1c4a4ed073e" providerId="ADAL" clId="{757DA57E-4C37-4C4A-8C19-B9FEC7998042}" dt="2022-10-05T20:37:07.928" v="102" actId="47"/>
        <pc:sldMkLst>
          <pc:docMk/>
          <pc:sldMk cId="0" sldId="264"/>
        </pc:sldMkLst>
        <pc:spChg chg="add mod">
          <ac:chgData name="Juergen Rilling" userId="f32c10c5-cad9-4a66-a33f-b1c4a4ed073e" providerId="ADAL" clId="{757DA57E-4C37-4C4A-8C19-B9FEC7998042}" dt="2022-10-05T20:36:47.261" v="101" actId="14100"/>
          <ac:spMkLst>
            <pc:docMk/>
            <pc:sldMk cId="0" sldId="264"/>
            <ac:spMk id="3" creationId="{1A8E5A1B-71B9-AE4D-7153-03582678E199}"/>
          </ac:spMkLst>
        </pc:spChg>
        <pc:spChg chg="add del mod">
          <ac:chgData name="Juergen Rilling" userId="f32c10c5-cad9-4a66-a33f-b1c4a4ed073e" providerId="ADAL" clId="{757DA57E-4C37-4C4A-8C19-B9FEC7998042}" dt="2022-10-05T19:33:12.975" v="59" actId="22"/>
          <ac:spMkLst>
            <pc:docMk/>
            <pc:sldMk cId="0" sldId="264"/>
            <ac:spMk id="5" creationId="{535E0D68-59AF-EAC7-14FF-018A4AA364DD}"/>
          </ac:spMkLst>
        </pc:spChg>
        <pc:spChg chg="add del mod">
          <ac:chgData name="Juergen Rilling" userId="f32c10c5-cad9-4a66-a33f-b1c4a4ed073e" providerId="ADAL" clId="{757DA57E-4C37-4C4A-8C19-B9FEC7998042}" dt="2022-10-05T19:33:27.849" v="63" actId="22"/>
          <ac:spMkLst>
            <pc:docMk/>
            <pc:sldMk cId="0" sldId="264"/>
            <ac:spMk id="7" creationId="{E12BD9FA-6C64-5EAC-4457-92D0B6D72E8E}"/>
          </ac:spMkLst>
        </pc:spChg>
        <pc:spChg chg="add mod">
          <ac:chgData name="Juergen Rilling" userId="f32c10c5-cad9-4a66-a33f-b1c4a4ed073e" providerId="ADAL" clId="{757DA57E-4C37-4C4A-8C19-B9FEC7998042}" dt="2022-10-05T19:33:54.895" v="71" actId="403"/>
          <ac:spMkLst>
            <pc:docMk/>
            <pc:sldMk cId="0" sldId="264"/>
            <ac:spMk id="9" creationId="{84FEFC3B-CE04-DE50-748C-65C00A884AF1}"/>
          </ac:spMkLst>
        </pc:spChg>
        <pc:spChg chg="add del">
          <ac:chgData name="Juergen Rilling" userId="f32c10c5-cad9-4a66-a33f-b1c4a4ed073e" providerId="ADAL" clId="{757DA57E-4C37-4C4A-8C19-B9FEC7998042}" dt="2022-10-05T19:29:30.558" v="5" actId="26606"/>
          <ac:spMkLst>
            <pc:docMk/>
            <pc:sldMk cId="0" sldId="264"/>
            <ac:spMk id="77" creationId="{42285737-90EE-47DC-AC80-8AE156B11969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81" creationId="{BC38192B-B4CB-47D4-A3B1-10010247F158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82" creationId="{96330E33-E171-4B0F-82B5-AF7230399B5C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83" creationId="{332B1723-69BF-42D7-B757-0FA059E15256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84" creationId="{F115D62D-1E96-48D1-A78D-D370A0BFB9B5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85" creationId="{91C2876A-169D-4822-A766-C00578C88B4B}"/>
          </ac:spMkLst>
        </pc:spChg>
        <pc:spChg chg="mod">
          <ac:chgData name="Juergen Rilling" userId="f32c10c5-cad9-4a66-a33f-b1c4a4ed073e" providerId="ADAL" clId="{757DA57E-4C37-4C4A-8C19-B9FEC7998042}" dt="2022-10-05T19:29:30.558" v="5" actId="26606"/>
          <ac:spMkLst>
            <pc:docMk/>
            <pc:sldMk cId="0" sldId="264"/>
            <ac:spMk id="10242" creationId="{7C8D77CA-D99F-4AB4-BF91-F1D079378D79}"/>
          </ac:spMkLst>
        </pc:spChg>
        <pc:spChg chg="mod replId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10250" creationId="{64E2FA9A-FEF7-4501-B0EB-5E45EDD2177A}"/>
          </ac:spMkLst>
        </pc:spChg>
        <pc:spChg chg="add del">
          <ac:chgData name="Juergen Rilling" userId="f32c10c5-cad9-4a66-a33f-b1c4a4ed073e" providerId="ADAL" clId="{757DA57E-4C37-4C4A-8C19-B9FEC7998042}" dt="2022-10-05T19:29:23.663" v="1" actId="26606"/>
          <ac:spMkLst>
            <pc:docMk/>
            <pc:sldMk cId="0" sldId="264"/>
            <ac:spMk id="10255" creationId="{DCC231C8-C761-4B31-9B1C-C6D19248C6B3}"/>
          </ac:spMkLst>
        </pc:spChg>
        <pc:spChg chg="add del">
          <ac:chgData name="Juergen Rilling" userId="f32c10c5-cad9-4a66-a33f-b1c4a4ed073e" providerId="ADAL" clId="{757DA57E-4C37-4C4A-8C19-B9FEC7998042}" dt="2022-10-05T19:29:30.501" v="4" actId="26606"/>
          <ac:spMkLst>
            <pc:docMk/>
            <pc:sldMk cId="0" sldId="264"/>
            <ac:spMk id="10257" creationId="{42285737-90EE-47DC-AC80-8AE156B11969}"/>
          </ac:spMkLst>
        </pc:spChg>
        <pc:spChg chg="add">
          <ac:chgData name="Juergen Rilling" userId="f32c10c5-cad9-4a66-a33f-b1c4a4ed073e" providerId="ADAL" clId="{757DA57E-4C37-4C4A-8C19-B9FEC7998042}" dt="2022-10-05T19:29:30.558" v="5" actId="26606"/>
          <ac:spMkLst>
            <pc:docMk/>
            <pc:sldMk cId="0" sldId="264"/>
            <ac:spMk id="10265" creationId="{9228552E-C8B1-4A80-8448-0787CE0FC704}"/>
          </ac:spMkLst>
        </pc:spChg>
        <pc:grpChg chg="add del">
          <ac:chgData name="Juergen Rilling" userId="f32c10c5-cad9-4a66-a33f-b1c4a4ed073e" providerId="ADAL" clId="{757DA57E-4C37-4C4A-8C19-B9FEC7998042}" dt="2022-10-05T19:29:30.558" v="5" actId="26606"/>
          <ac:grpSpMkLst>
            <pc:docMk/>
            <pc:sldMk cId="0" sldId="264"/>
            <ac:grpSpMk id="79" creationId="{B57BDC17-F1B3-455F-BBF1-680AA1F25C06}"/>
          </ac:grpSpMkLst>
        </pc:grpChg>
        <pc:grpChg chg="add del">
          <ac:chgData name="Juergen Rilling" userId="f32c10c5-cad9-4a66-a33f-b1c4a4ed073e" providerId="ADAL" clId="{757DA57E-4C37-4C4A-8C19-B9FEC7998042}" dt="2022-10-05T19:29:30.501" v="4" actId="26606"/>
          <ac:grpSpMkLst>
            <pc:docMk/>
            <pc:sldMk cId="0" sldId="264"/>
            <ac:grpSpMk id="10258" creationId="{B57BDC17-F1B3-455F-BBF1-680AA1F25C06}"/>
          </ac:grpSpMkLst>
        </pc:grpChg>
        <pc:graphicFrameChg chg="mod modGraphic">
          <ac:chgData name="Juergen Rilling" userId="f32c10c5-cad9-4a66-a33f-b1c4a4ed073e" providerId="ADAL" clId="{757DA57E-4C37-4C4A-8C19-B9FEC7998042}" dt="2022-10-05T19:34:23.611" v="76" actId="1076"/>
          <ac:graphicFrameMkLst>
            <pc:docMk/>
            <pc:sldMk cId="0" sldId="264"/>
            <ac:graphicFrameMk id="10245" creationId="{5F2D4E33-A91A-42F4-A264-77169D2207B3}"/>
          </ac:graphicFrameMkLst>
        </pc:graphicFrameChg>
      </pc:sldChg>
      <pc:sldChg chg="modSp">
        <pc:chgData name="Juergen Rilling" userId="f32c10c5-cad9-4a66-a33f-b1c4a4ed073e" providerId="ADAL" clId="{757DA57E-4C37-4C4A-8C19-B9FEC7998042}" dt="2022-10-05T19:35:25.980" v="93" actId="20577"/>
        <pc:sldMkLst>
          <pc:docMk/>
          <pc:sldMk cId="0" sldId="265"/>
        </pc:sldMkLst>
        <pc:graphicFrameChg chg="mod">
          <ac:chgData name="Juergen Rilling" userId="f32c10c5-cad9-4a66-a33f-b1c4a4ed073e" providerId="ADAL" clId="{757DA57E-4C37-4C4A-8C19-B9FEC7998042}" dt="2022-10-05T19:35:25.980" v="93" actId="20577"/>
          <ac:graphicFrameMkLst>
            <pc:docMk/>
            <pc:sldMk cId="0" sldId="265"/>
            <ac:graphicFrameMk id="11269" creationId="{A9E11B6E-943C-4C79-BE4D-67E506BAA388}"/>
          </ac:graphicFrameMkLst>
        </pc:graphicFrame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://martinfowler.com/articles/continuousIntegration.html" TargetMode="External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://martinfowler.com/articles/continuousIntegrat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4C0D4-8026-4879-AB8A-99E7888937B2}" type="doc">
      <dgm:prSet loTypeId="urn:microsoft.com/office/officeart/2005/8/layout/vList2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C93771-D4F0-4AC5-8BE8-604B7D839090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What is Maven? A Java build tool based on ANT</a:t>
          </a:r>
          <a:endParaRPr lang="en-US" b="1" dirty="0">
            <a:solidFill>
              <a:schemeClr val="tx1"/>
            </a:solidFill>
          </a:endParaRPr>
        </a:p>
      </dgm:t>
    </dgm:pt>
    <dgm:pt modelId="{60E4755A-3FBF-4E33-BC63-2CB889A39139}" type="parTrans" cxnId="{A649A1E5-FE13-49E3-B9CE-58F8D43D28F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3E026B-B3B8-4CF2-9B13-5C458118F1D9}" type="sibTrans" cxnId="{A649A1E5-FE13-49E3-B9CE-58F8D43D28F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00FFEE-15D5-4F6A-8324-A4F697F56939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Advantages of using Maven: </a:t>
          </a:r>
          <a:endParaRPr lang="en-US" b="1" dirty="0">
            <a:solidFill>
              <a:schemeClr val="tx1"/>
            </a:solidFill>
          </a:endParaRPr>
        </a:p>
      </dgm:t>
    </dgm:pt>
    <dgm:pt modelId="{09FE5984-A182-498F-8115-C5AA3FCF90B1}" type="parTrans" cxnId="{8923AE01-83E2-40EA-96A9-1DF953CA56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A2C6FF0-D70A-42AE-AD0E-8BA7EEE99EA6}" type="sibTrans" cxnId="{8923AE01-83E2-40EA-96A9-1DF953CA566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29C4894-7084-4073-AC6A-6B5FC092DFFB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Facilitates build process</a:t>
          </a:r>
          <a:endParaRPr lang="en-US" b="1" dirty="0">
            <a:solidFill>
              <a:schemeClr val="tx1"/>
            </a:solidFill>
          </a:endParaRPr>
        </a:p>
      </dgm:t>
    </dgm:pt>
    <dgm:pt modelId="{D98FB430-3837-423B-89FC-A9A7AC06526C}" type="parTrans" cxnId="{99720F5C-262B-4379-9ACC-A2BDAECA69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24F2355-8102-4D2C-8648-77D6942A247A}" type="sibTrans" cxnId="{99720F5C-262B-4379-9ACC-A2BDAECA69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CAD9A03-E2DF-4617-BBD5-82E408A4B19B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Provides a uniform build system</a:t>
          </a:r>
          <a:endParaRPr lang="en-US" b="1" dirty="0">
            <a:solidFill>
              <a:schemeClr val="tx1"/>
            </a:solidFill>
          </a:endParaRPr>
        </a:p>
      </dgm:t>
    </dgm:pt>
    <dgm:pt modelId="{16BD047E-8449-4BD6-91F2-791F5B4A6DAD}" type="parTrans" cxnId="{1D05873A-0ECD-4438-9CAD-9CF6E586CD8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D962E83-84A8-41FB-BCD4-5FAA21E99216}" type="sibTrans" cxnId="{1D05873A-0ECD-4438-9CAD-9CF6E586CD8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78D20A4-E5C8-4409-BA7D-42C6BEDE9777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Simplifies dependency management</a:t>
          </a:r>
          <a:endParaRPr lang="en-US" b="1" dirty="0">
            <a:solidFill>
              <a:schemeClr val="tx1"/>
            </a:solidFill>
          </a:endParaRPr>
        </a:p>
      </dgm:t>
    </dgm:pt>
    <dgm:pt modelId="{F63E0D03-B913-4072-A640-17DE6F9E462C}" type="parTrans" cxnId="{477433B8-0E6B-42FE-9DD6-B6BFA1AE961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792B73-0AA6-4E34-9221-3A6696FAD4C7}" type="sibTrans" cxnId="{477433B8-0E6B-42FE-9DD6-B6BFA1AE961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CC23C9-190E-4EC5-B944-39066757FB74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breaks down the build lifecycle into phases</a:t>
          </a:r>
          <a:endParaRPr lang="en-US" b="1" dirty="0">
            <a:solidFill>
              <a:schemeClr val="tx1"/>
            </a:solidFill>
          </a:endParaRPr>
        </a:p>
      </dgm:t>
    </dgm:pt>
    <dgm:pt modelId="{2230F92C-38BF-4518-AA75-1CD3194B7BDA}" type="parTrans" cxnId="{F639B351-EF16-4D11-B147-B47052CDA89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019935-AE93-4308-AE91-6CDC606283DC}" type="sibTrans" cxnId="{F639B351-EF16-4D11-B147-B47052CDA89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1A7CEA2-D6F6-483E-B2DB-1E3E0435E6C9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plugins can be injected in any phase</a:t>
          </a:r>
          <a:endParaRPr lang="en-US" b="1" dirty="0">
            <a:solidFill>
              <a:schemeClr val="tx1"/>
            </a:solidFill>
          </a:endParaRPr>
        </a:p>
      </dgm:t>
    </dgm:pt>
    <dgm:pt modelId="{2892D030-E0A8-473D-816A-6F383F4A8CE9}" type="parTrans" cxnId="{0982EEE0-163A-428F-AA0F-D6FB9DB09D2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AE8F7FB-AEEA-4BE3-81C8-3105BA7986F8}" type="sibTrans" cxnId="{0982EEE0-163A-428F-AA0F-D6FB9DB09D2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51F9541-9DDC-4A7C-AFDB-11AFF9AA4184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provides guidelines for development best practices</a:t>
          </a:r>
          <a:endParaRPr lang="en-US" b="1" dirty="0">
            <a:solidFill>
              <a:schemeClr val="tx1"/>
            </a:solidFill>
          </a:endParaRPr>
        </a:p>
      </dgm:t>
    </dgm:pt>
    <dgm:pt modelId="{DDE35FB6-368C-48F8-A1D0-AF5AB9722185}" type="parTrans" cxnId="{D80405AB-1E0A-4568-860C-89C7BEA163D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56CB117-675A-460C-B195-C8F5A153BA30}" type="sibTrans" cxnId="{D80405AB-1E0A-4568-860C-89C7BEA163D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A738A19-B17C-4E06-ABD9-3E0F927DB005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Disadvantages of Maven:</a:t>
          </a:r>
          <a:endParaRPr lang="en-US" b="1" dirty="0">
            <a:solidFill>
              <a:schemeClr val="tx1"/>
            </a:solidFill>
          </a:endParaRPr>
        </a:p>
      </dgm:t>
    </dgm:pt>
    <dgm:pt modelId="{A97E7FF0-337A-49A8-93D6-EB9365476AF6}" type="parTrans" cxnId="{55A15784-B2B1-479D-90C9-B6730AF29FC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2215464-04B4-4398-8382-9BD67FAE5F79}" type="sibTrans" cxnId="{55A15784-B2B1-479D-90C9-B6730AF29FC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20252A7-FB40-4D68-B01C-897721C94675}">
      <dgm:prSet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Small learning curve</a:t>
          </a:r>
          <a:endParaRPr lang="en-US" b="1" dirty="0">
            <a:solidFill>
              <a:schemeClr val="tx1"/>
            </a:solidFill>
          </a:endParaRPr>
        </a:p>
      </dgm:t>
    </dgm:pt>
    <dgm:pt modelId="{48F140F2-204C-4F58-8DE2-BBE46E95B4BA}" type="parTrans" cxnId="{55939E98-1698-47E5-BFDE-64D1770FFD0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6848F6-08DE-47CA-A585-AF3A516B6234}" type="sibTrans" cxnId="{55939E98-1698-47E5-BFDE-64D1770FFD0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9F730EC-AC8C-4661-B6D6-20B23EFB4CD3}" type="pres">
      <dgm:prSet presAssocID="{A034C0D4-8026-4879-AB8A-99E7888937B2}" presName="linear" presStyleCnt="0">
        <dgm:presLayoutVars>
          <dgm:animLvl val="lvl"/>
          <dgm:resizeHandles val="exact"/>
        </dgm:presLayoutVars>
      </dgm:prSet>
      <dgm:spPr/>
    </dgm:pt>
    <dgm:pt modelId="{F0C5584A-167A-4375-9853-571B5AD8CDE2}" type="pres">
      <dgm:prSet presAssocID="{38C93771-D4F0-4AC5-8BE8-604B7D8390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E02A91-8CDF-4D30-A270-9D28CA9F7B4C}" type="pres">
      <dgm:prSet presAssocID="{CC3E026B-B3B8-4CF2-9B13-5C458118F1D9}" presName="spacer" presStyleCnt="0"/>
      <dgm:spPr/>
    </dgm:pt>
    <dgm:pt modelId="{C4B62316-43F0-46E9-B84E-36B5EAA2719D}" type="pres">
      <dgm:prSet presAssocID="{6000FFEE-15D5-4F6A-8324-A4F697F569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DB5203-DF24-4424-818A-A36701279B29}" type="pres">
      <dgm:prSet presAssocID="{6000FFEE-15D5-4F6A-8324-A4F697F56939}" presName="childText" presStyleLbl="revTx" presStyleIdx="0" presStyleCnt="2">
        <dgm:presLayoutVars>
          <dgm:bulletEnabled val="1"/>
        </dgm:presLayoutVars>
      </dgm:prSet>
      <dgm:spPr/>
    </dgm:pt>
    <dgm:pt modelId="{61DBD18A-482E-45B0-9F1C-DFD51215E741}" type="pres">
      <dgm:prSet presAssocID="{8A738A19-B17C-4E06-ABD9-3E0F927DB0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4B3C75-26FF-4E48-BF5C-C7671DC1CACD}" type="pres">
      <dgm:prSet presAssocID="{8A738A19-B17C-4E06-ABD9-3E0F927DB0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23AE01-83E2-40EA-96A9-1DF953CA5667}" srcId="{A034C0D4-8026-4879-AB8A-99E7888937B2}" destId="{6000FFEE-15D5-4F6A-8324-A4F697F56939}" srcOrd="1" destOrd="0" parTransId="{09FE5984-A182-498F-8115-C5AA3FCF90B1}" sibTransId="{9A2C6FF0-D70A-42AE-AD0E-8BA7EEE99EA6}"/>
    <dgm:cxn modelId="{9D010B04-CE4D-4FEB-862C-2B9C4C14123C}" type="presOf" srcId="{251F9541-9DDC-4A7C-AFDB-11AFF9AA4184}" destId="{2CDB5203-DF24-4424-818A-A36701279B29}" srcOrd="0" destOrd="5" presId="urn:microsoft.com/office/officeart/2005/8/layout/vList2"/>
    <dgm:cxn modelId="{58382404-C114-4CEF-A29A-6C987FE93E76}" type="presOf" srcId="{6000FFEE-15D5-4F6A-8324-A4F697F56939}" destId="{C4B62316-43F0-46E9-B84E-36B5EAA2719D}" srcOrd="0" destOrd="0" presId="urn:microsoft.com/office/officeart/2005/8/layout/vList2"/>
    <dgm:cxn modelId="{50762028-7429-4E7A-8B80-CA882BDAE20F}" type="presOf" srcId="{A29C4894-7084-4073-AC6A-6B5FC092DFFB}" destId="{2CDB5203-DF24-4424-818A-A36701279B29}" srcOrd="0" destOrd="0" presId="urn:microsoft.com/office/officeart/2005/8/layout/vList2"/>
    <dgm:cxn modelId="{5BE90834-F5DE-46E9-9E1E-3B3923B09928}" type="presOf" srcId="{91A7CEA2-D6F6-483E-B2DB-1E3E0435E6C9}" destId="{2CDB5203-DF24-4424-818A-A36701279B29}" srcOrd="0" destOrd="4" presId="urn:microsoft.com/office/officeart/2005/8/layout/vList2"/>
    <dgm:cxn modelId="{1D05873A-0ECD-4438-9CAD-9CF6E586CD89}" srcId="{6000FFEE-15D5-4F6A-8324-A4F697F56939}" destId="{DCAD9A03-E2DF-4617-BBD5-82E408A4B19B}" srcOrd="1" destOrd="0" parTransId="{16BD047E-8449-4BD6-91F2-791F5B4A6DAD}" sibTransId="{CD962E83-84A8-41FB-BCD4-5FAA21E99216}"/>
    <dgm:cxn modelId="{C332125B-07E2-4B2B-8D2D-966E229C9A70}" type="presOf" srcId="{38C93771-D4F0-4AC5-8BE8-604B7D839090}" destId="{F0C5584A-167A-4375-9853-571B5AD8CDE2}" srcOrd="0" destOrd="0" presId="urn:microsoft.com/office/officeart/2005/8/layout/vList2"/>
    <dgm:cxn modelId="{99720F5C-262B-4379-9ACC-A2BDAECA69C8}" srcId="{6000FFEE-15D5-4F6A-8324-A4F697F56939}" destId="{A29C4894-7084-4073-AC6A-6B5FC092DFFB}" srcOrd="0" destOrd="0" parTransId="{D98FB430-3837-423B-89FC-A9A7AC06526C}" sibTransId="{324F2355-8102-4D2C-8648-77D6942A247A}"/>
    <dgm:cxn modelId="{F639B351-EF16-4D11-B147-B47052CDA89F}" srcId="{6000FFEE-15D5-4F6A-8324-A4F697F56939}" destId="{11CC23C9-190E-4EC5-B944-39066757FB74}" srcOrd="3" destOrd="0" parTransId="{2230F92C-38BF-4518-AA75-1CD3194B7BDA}" sibTransId="{54019935-AE93-4308-AE91-6CDC606283DC}"/>
    <dgm:cxn modelId="{55A15784-B2B1-479D-90C9-B6730AF29FC3}" srcId="{A034C0D4-8026-4879-AB8A-99E7888937B2}" destId="{8A738A19-B17C-4E06-ABD9-3E0F927DB005}" srcOrd="2" destOrd="0" parTransId="{A97E7FF0-337A-49A8-93D6-EB9365476AF6}" sibTransId="{72215464-04B4-4398-8382-9BD67FAE5F79}"/>
    <dgm:cxn modelId="{55939E98-1698-47E5-BFDE-64D1770FFD0F}" srcId="{8A738A19-B17C-4E06-ABD9-3E0F927DB005}" destId="{320252A7-FB40-4D68-B01C-897721C94675}" srcOrd="0" destOrd="0" parTransId="{48F140F2-204C-4F58-8DE2-BBE46E95B4BA}" sibTransId="{9D6848F6-08DE-47CA-A585-AF3A516B6234}"/>
    <dgm:cxn modelId="{6612CE9F-0048-4D6E-96E6-1C030469D35B}" type="presOf" srcId="{8A738A19-B17C-4E06-ABD9-3E0F927DB005}" destId="{61DBD18A-482E-45B0-9F1C-DFD51215E741}" srcOrd="0" destOrd="0" presId="urn:microsoft.com/office/officeart/2005/8/layout/vList2"/>
    <dgm:cxn modelId="{62C19BA4-D574-4791-AB76-80B7C9BD29A1}" type="presOf" srcId="{478D20A4-E5C8-4409-BA7D-42C6BEDE9777}" destId="{2CDB5203-DF24-4424-818A-A36701279B29}" srcOrd="0" destOrd="2" presId="urn:microsoft.com/office/officeart/2005/8/layout/vList2"/>
    <dgm:cxn modelId="{D80405AB-1E0A-4568-860C-89C7BEA163DD}" srcId="{6000FFEE-15D5-4F6A-8324-A4F697F56939}" destId="{251F9541-9DDC-4A7C-AFDB-11AFF9AA4184}" srcOrd="5" destOrd="0" parTransId="{DDE35FB6-368C-48F8-A1D0-AF5AB9722185}" sibTransId="{D56CB117-675A-460C-B195-C8F5A153BA30}"/>
    <dgm:cxn modelId="{AFE032B3-90E2-4800-B1A6-712A4BC7BA69}" type="presOf" srcId="{11CC23C9-190E-4EC5-B944-39066757FB74}" destId="{2CDB5203-DF24-4424-818A-A36701279B29}" srcOrd="0" destOrd="3" presId="urn:microsoft.com/office/officeart/2005/8/layout/vList2"/>
    <dgm:cxn modelId="{477433B8-0E6B-42FE-9DD6-B6BFA1AE9613}" srcId="{6000FFEE-15D5-4F6A-8324-A4F697F56939}" destId="{478D20A4-E5C8-4409-BA7D-42C6BEDE9777}" srcOrd="2" destOrd="0" parTransId="{F63E0D03-B913-4072-A640-17DE6F9E462C}" sibTransId="{54792B73-0AA6-4E34-9221-3A6696FAD4C7}"/>
    <dgm:cxn modelId="{BEED50BF-9D75-469C-B56C-BA265A4F44F3}" type="presOf" srcId="{A034C0D4-8026-4879-AB8A-99E7888937B2}" destId="{E9F730EC-AC8C-4661-B6D6-20B23EFB4CD3}" srcOrd="0" destOrd="0" presId="urn:microsoft.com/office/officeart/2005/8/layout/vList2"/>
    <dgm:cxn modelId="{674F3DD1-3B7E-4C62-A834-78F3117A4A85}" type="presOf" srcId="{320252A7-FB40-4D68-B01C-897721C94675}" destId="{734B3C75-26FF-4E48-BF5C-C7671DC1CACD}" srcOrd="0" destOrd="0" presId="urn:microsoft.com/office/officeart/2005/8/layout/vList2"/>
    <dgm:cxn modelId="{0982EEE0-163A-428F-AA0F-D6FB9DB09D23}" srcId="{6000FFEE-15D5-4F6A-8324-A4F697F56939}" destId="{91A7CEA2-D6F6-483E-B2DB-1E3E0435E6C9}" srcOrd="4" destOrd="0" parTransId="{2892D030-E0A8-473D-816A-6F383F4A8CE9}" sibTransId="{1AE8F7FB-AEEA-4BE3-81C8-3105BA7986F8}"/>
    <dgm:cxn modelId="{A649A1E5-FE13-49E3-B9CE-58F8D43D28F4}" srcId="{A034C0D4-8026-4879-AB8A-99E7888937B2}" destId="{38C93771-D4F0-4AC5-8BE8-604B7D839090}" srcOrd="0" destOrd="0" parTransId="{60E4755A-3FBF-4E33-BC63-2CB889A39139}" sibTransId="{CC3E026B-B3B8-4CF2-9B13-5C458118F1D9}"/>
    <dgm:cxn modelId="{043EDFF5-F5C9-45D7-9D1A-384E6A2F28B3}" type="presOf" srcId="{DCAD9A03-E2DF-4617-BBD5-82E408A4B19B}" destId="{2CDB5203-DF24-4424-818A-A36701279B29}" srcOrd="0" destOrd="1" presId="urn:microsoft.com/office/officeart/2005/8/layout/vList2"/>
    <dgm:cxn modelId="{EBBAD90B-E8E8-44A0-B1EF-CFE967ED694C}" type="presParOf" srcId="{E9F730EC-AC8C-4661-B6D6-20B23EFB4CD3}" destId="{F0C5584A-167A-4375-9853-571B5AD8CDE2}" srcOrd="0" destOrd="0" presId="urn:microsoft.com/office/officeart/2005/8/layout/vList2"/>
    <dgm:cxn modelId="{09EA608B-314F-468B-8AAC-0250522E5D16}" type="presParOf" srcId="{E9F730EC-AC8C-4661-B6D6-20B23EFB4CD3}" destId="{0AE02A91-8CDF-4D30-A270-9D28CA9F7B4C}" srcOrd="1" destOrd="0" presId="urn:microsoft.com/office/officeart/2005/8/layout/vList2"/>
    <dgm:cxn modelId="{8235B08D-15B3-44BF-9232-E47F1641F66C}" type="presParOf" srcId="{E9F730EC-AC8C-4661-B6D6-20B23EFB4CD3}" destId="{C4B62316-43F0-46E9-B84E-36B5EAA2719D}" srcOrd="2" destOrd="0" presId="urn:microsoft.com/office/officeart/2005/8/layout/vList2"/>
    <dgm:cxn modelId="{9F54479D-6866-4ECA-B684-6B320B31E5A0}" type="presParOf" srcId="{E9F730EC-AC8C-4661-B6D6-20B23EFB4CD3}" destId="{2CDB5203-DF24-4424-818A-A36701279B29}" srcOrd="3" destOrd="0" presId="urn:microsoft.com/office/officeart/2005/8/layout/vList2"/>
    <dgm:cxn modelId="{D9345EA9-D7A9-43A6-A4FB-619395E9408F}" type="presParOf" srcId="{E9F730EC-AC8C-4661-B6D6-20B23EFB4CD3}" destId="{61DBD18A-482E-45B0-9F1C-DFD51215E741}" srcOrd="4" destOrd="0" presId="urn:microsoft.com/office/officeart/2005/8/layout/vList2"/>
    <dgm:cxn modelId="{8129B89C-5CDE-4B05-950F-3528C16040AD}" type="presParOf" srcId="{E9F730EC-AC8C-4661-B6D6-20B23EFB4CD3}" destId="{734B3C75-26FF-4E48-BF5C-C7671DC1CA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6ABFF-5748-43E8-95D9-8E913DB0AF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3D3077-2974-487B-92C7-6D52FDE3656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Maven is more than just Build Tool</a:t>
          </a:r>
        </a:p>
      </dgm:t>
    </dgm:pt>
    <dgm:pt modelId="{7489D129-2ADC-4FE8-BFD1-44E5796E83A1}" type="parTrans" cxnId="{9EDA0260-3380-4296-98A8-45C39F244F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1DCBDB-1668-4149-9369-66FDE704D2FE}" type="sibTrans" cxnId="{9EDA0260-3380-4296-98A8-45C39F244FD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5BF7E85-A293-4A8B-8B65-D5D2FADEFCC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Maven was built considering certain objectives</a:t>
          </a:r>
        </a:p>
      </dgm:t>
    </dgm:pt>
    <dgm:pt modelId="{76B6F667-0607-4438-B78F-CE56C3BD70CF}" type="parTrans" cxnId="{529E7B50-BECF-4359-9896-C9F5CF3358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36F2FA-FB97-4C13-9396-F380478B5CA1}" type="sibTrans" cxnId="{529E7B50-BECF-4359-9896-C9F5CF3358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85F59D-6669-4A92-AFD4-D4919A943BC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Maven Provides:</a:t>
          </a:r>
        </a:p>
      </dgm:t>
    </dgm:pt>
    <dgm:pt modelId="{FE669CBC-CE72-4C5E-B138-DE8F713CB9A4}" type="parTrans" cxnId="{B8F40459-B6D9-4DB4-B921-A5EA10A562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DD0BC4-3005-4F70-BEE9-414429C46BA3}" type="sibTrans" cxnId="{B8F40459-B6D9-4DB4-B921-A5EA10A562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708CCD-1B67-4071-B56D-B74BC91CFA3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Easy Build Process</a:t>
          </a:r>
        </a:p>
      </dgm:t>
    </dgm:pt>
    <dgm:pt modelId="{838BA5EC-77AA-4F49-9EAF-DA76C7DBDAF0}" type="parTrans" cxnId="{79ED7C7B-D5D1-4B09-B5B8-606D9DF4A3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79A674-52BE-4524-8943-1C4AB36CF59B}" type="sibTrans" cxnId="{79ED7C7B-D5D1-4B09-B5B8-606D9DF4A3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3EF79C-F43D-49A5-80D4-E014FB3FF2E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Uniform Build System</a:t>
          </a:r>
        </a:p>
      </dgm:t>
    </dgm:pt>
    <dgm:pt modelId="{668DA855-2D62-4182-BD6D-F3FC581F3B48}" type="parTrans" cxnId="{7EEF1E28-E05B-48B0-A903-595D5B6E29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664421-A5A3-47E2-A44B-331C4091396D}" type="sibTrans" cxnId="{7EEF1E28-E05B-48B0-A903-595D5B6E29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03CFE8-9ADA-4F60-8AED-333E6C02CA3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Quality Project Information</a:t>
          </a:r>
        </a:p>
      </dgm:t>
    </dgm:pt>
    <dgm:pt modelId="{421B3830-B8C9-4059-809C-64933BF322C6}" type="parTrans" cxnId="{29D165ED-03FC-47AB-81B0-339B0865353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E575B2-2EED-44FF-A2D4-EBD08A999CC2}" type="sibTrans" cxnId="{29D165ED-03FC-47AB-81B0-339B0865353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3DAABD-78DC-403E-8124-6CB159D3AEE8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Guidelines for Best Practices Development</a:t>
          </a:r>
        </a:p>
      </dgm:t>
    </dgm:pt>
    <dgm:pt modelId="{856EC35E-8458-4414-8C0B-466D144719C1}" type="parTrans" cxnId="{9E171C0B-BEB8-4C25-BDE7-166648A482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F7FD5C-0119-43CA-94DE-906DF992E614}" type="sibTrans" cxnId="{9E171C0B-BEB8-4C25-BDE7-166648A482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D507D1-1E1F-4710-9432-F062A674272E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Achieved Characteristics:</a:t>
          </a:r>
        </a:p>
      </dgm:t>
    </dgm:pt>
    <dgm:pt modelId="{2BADD9AB-CF8B-4925-AB44-1A750F95D75F}" type="parTrans" cxnId="{2DDEAD7B-AD42-453C-843A-5BF13D3F7C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692143-2F11-4CE7-A6B3-BE2F018C2978}" type="sibTrans" cxnId="{2DDEAD7B-AD42-453C-843A-5BF13D3F7C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65B2A7-8C7B-4021-BEEC-DBE47D85B24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Visibility</a:t>
          </a:r>
        </a:p>
      </dgm:t>
    </dgm:pt>
    <dgm:pt modelId="{85C539AB-0B3C-447E-853C-BE7EDF4BCAAE}" type="parTrans" cxnId="{5ECE102D-E60E-4EFE-85ED-4DF8623083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D1BA90-942E-4FCE-96E0-B046822C44C1}" type="sibTrans" cxnId="{5ECE102D-E60E-4EFE-85ED-4DF8623083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3E3B6E-E1FF-47A2-B24B-094D1B5F4B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Reusability</a:t>
          </a:r>
        </a:p>
      </dgm:t>
    </dgm:pt>
    <dgm:pt modelId="{200FD55A-C88B-4CCE-A255-CEA90E6CB1C8}" type="parTrans" cxnId="{AB41A82C-CA60-43A6-A2A0-A72BE93924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C017CA-A226-443C-B567-836E71C4D374}" type="sibTrans" cxnId="{AB41A82C-CA60-43A6-A2A0-A72BE93924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AC53B-3917-4CE3-B527-00EAD0157DF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Maintainability</a:t>
          </a:r>
        </a:p>
      </dgm:t>
    </dgm:pt>
    <dgm:pt modelId="{4251AFF2-5F86-46D0-AABC-1F01BBE91901}" type="parTrans" cxnId="{0603CA4E-9E75-4939-B31A-28B4825B5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816575-8965-4F65-B819-3D34C4F7B92C}" type="sibTrans" cxnId="{0603CA4E-9E75-4939-B31A-28B4825B5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86E43B-20C2-4437-A103-84E6798A5DF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Comprehensibility “Accumulator of Knowledge”</a:t>
          </a:r>
        </a:p>
      </dgm:t>
    </dgm:pt>
    <dgm:pt modelId="{2990DA22-449D-4717-A3BB-694B877B8938}" type="parTrans" cxnId="{132ECEBF-2225-41F9-B589-C25AA79AA4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2E6606-0ECC-413E-8A9D-9308A771C740}" type="sibTrans" cxnId="{132ECEBF-2225-41F9-B589-C25AA79AA4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05C0C5-3F3C-447C-8612-5DF4B1DB5085}" type="pres">
      <dgm:prSet presAssocID="{1C96ABFF-5748-43E8-95D9-8E913DB0AF5E}" presName="linear" presStyleCnt="0">
        <dgm:presLayoutVars>
          <dgm:animLvl val="lvl"/>
          <dgm:resizeHandles val="exact"/>
        </dgm:presLayoutVars>
      </dgm:prSet>
      <dgm:spPr/>
    </dgm:pt>
    <dgm:pt modelId="{D50F60C1-A182-4F9B-8A24-8BF74FC6323C}" type="pres">
      <dgm:prSet presAssocID="{283D3077-2974-487B-92C7-6D52FDE365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5FA7A4-7B0C-424C-B6EB-08EFBD5B515E}" type="pres">
      <dgm:prSet presAssocID="{821DCBDB-1668-4149-9369-66FDE704D2FE}" presName="spacer" presStyleCnt="0"/>
      <dgm:spPr/>
    </dgm:pt>
    <dgm:pt modelId="{CE3FA8E7-5492-465E-9234-C0EAE6055980}" type="pres">
      <dgm:prSet presAssocID="{55BF7E85-A293-4A8B-8B65-D5D2FADEF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172E3A-AA6B-4709-971C-A25D773D148E}" type="pres">
      <dgm:prSet presAssocID="{5136F2FA-FB97-4C13-9396-F380478B5CA1}" presName="spacer" presStyleCnt="0"/>
      <dgm:spPr/>
    </dgm:pt>
    <dgm:pt modelId="{AEC90A33-B436-4E36-B08B-3C94A4430C63}" type="pres">
      <dgm:prSet presAssocID="{3485F59D-6669-4A92-AFD4-D4919A943B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FCF2E5-9FBF-4CB3-9566-F3990824F71A}" type="pres">
      <dgm:prSet presAssocID="{3485F59D-6669-4A92-AFD4-D4919A943BCB}" presName="childText" presStyleLbl="revTx" presStyleIdx="0" presStyleCnt="2">
        <dgm:presLayoutVars>
          <dgm:bulletEnabled val="1"/>
        </dgm:presLayoutVars>
      </dgm:prSet>
      <dgm:spPr/>
    </dgm:pt>
    <dgm:pt modelId="{5FFFD96E-0977-4856-B96E-259B4E6E78B4}" type="pres">
      <dgm:prSet presAssocID="{EAD507D1-1E1F-4710-9432-F062A67427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2F05FF-BF60-43F2-914F-E4CAE4A950A9}" type="pres">
      <dgm:prSet presAssocID="{EAD507D1-1E1F-4710-9432-F062A67427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E171C0B-BEB8-4C25-BDE7-166648A482BD}" srcId="{3485F59D-6669-4A92-AFD4-D4919A943BCB}" destId="{E23DAABD-78DC-403E-8124-6CB159D3AEE8}" srcOrd="3" destOrd="0" parTransId="{856EC35E-8458-4414-8C0B-466D144719C1}" sibTransId="{37F7FD5C-0119-43CA-94DE-906DF992E614}"/>
    <dgm:cxn modelId="{E1B5C925-4C23-4639-B728-29390AE8EBC1}" type="presOf" srcId="{453EF79C-F43D-49A5-80D4-E014FB3FF2EC}" destId="{94FCF2E5-9FBF-4CB3-9566-F3990824F71A}" srcOrd="0" destOrd="1" presId="urn:microsoft.com/office/officeart/2005/8/layout/vList2"/>
    <dgm:cxn modelId="{7EEF1E28-E05B-48B0-A903-595D5B6E29EC}" srcId="{3485F59D-6669-4A92-AFD4-D4919A943BCB}" destId="{453EF79C-F43D-49A5-80D4-E014FB3FF2EC}" srcOrd="1" destOrd="0" parTransId="{668DA855-2D62-4182-BD6D-F3FC581F3B48}" sibTransId="{BB664421-A5A3-47E2-A44B-331C4091396D}"/>
    <dgm:cxn modelId="{AB41A82C-CA60-43A6-A2A0-A72BE9392425}" srcId="{EAD507D1-1E1F-4710-9432-F062A674272E}" destId="{223E3B6E-E1FF-47A2-B24B-094D1B5F4B8F}" srcOrd="1" destOrd="0" parTransId="{200FD55A-C88B-4CCE-A255-CEA90E6CB1C8}" sibTransId="{5AC017CA-A226-443C-B567-836E71C4D374}"/>
    <dgm:cxn modelId="{5ECE102D-E60E-4EFE-85ED-4DF86230835C}" srcId="{EAD507D1-1E1F-4710-9432-F062A674272E}" destId="{4865B2A7-8C7B-4021-BEEC-DBE47D85B24B}" srcOrd="0" destOrd="0" parTransId="{85C539AB-0B3C-447E-853C-BE7EDF4BCAAE}" sibTransId="{CFD1BA90-942E-4FCE-96E0-B046822C44C1}"/>
    <dgm:cxn modelId="{A7706738-F572-4399-BA90-20F4AA184F92}" type="presOf" srcId="{283D3077-2974-487B-92C7-6D52FDE36561}" destId="{D50F60C1-A182-4F9B-8A24-8BF74FC6323C}" srcOrd="0" destOrd="0" presId="urn:microsoft.com/office/officeart/2005/8/layout/vList2"/>
    <dgm:cxn modelId="{F78AFB3C-8B58-4376-899B-71271E4BE460}" type="presOf" srcId="{1C96ABFF-5748-43E8-95D9-8E913DB0AF5E}" destId="{D205C0C5-3F3C-447C-8612-5DF4B1DB5085}" srcOrd="0" destOrd="0" presId="urn:microsoft.com/office/officeart/2005/8/layout/vList2"/>
    <dgm:cxn modelId="{9EDA0260-3380-4296-98A8-45C39F244FD0}" srcId="{1C96ABFF-5748-43E8-95D9-8E913DB0AF5E}" destId="{283D3077-2974-487B-92C7-6D52FDE36561}" srcOrd="0" destOrd="0" parTransId="{7489D129-2ADC-4FE8-BFD1-44E5796E83A1}" sibTransId="{821DCBDB-1668-4149-9369-66FDE704D2FE}"/>
    <dgm:cxn modelId="{48916F41-4B2D-49D5-98B9-283822A83D29}" type="presOf" srcId="{3DDAC53B-3917-4CE3-B527-00EAD0157DF3}" destId="{662F05FF-BF60-43F2-914F-E4CAE4A950A9}" srcOrd="0" destOrd="2" presId="urn:microsoft.com/office/officeart/2005/8/layout/vList2"/>
    <dgm:cxn modelId="{35DA1E4A-2B7D-4119-83A5-2E356F976015}" type="presOf" srcId="{223E3B6E-E1FF-47A2-B24B-094D1B5F4B8F}" destId="{662F05FF-BF60-43F2-914F-E4CAE4A950A9}" srcOrd="0" destOrd="1" presId="urn:microsoft.com/office/officeart/2005/8/layout/vList2"/>
    <dgm:cxn modelId="{0603CA4E-9E75-4939-B31A-28B4825B5A82}" srcId="{EAD507D1-1E1F-4710-9432-F062A674272E}" destId="{3DDAC53B-3917-4CE3-B527-00EAD0157DF3}" srcOrd="2" destOrd="0" parTransId="{4251AFF2-5F86-46D0-AABC-1F01BBE91901}" sibTransId="{1D816575-8965-4F65-B819-3D34C4F7B92C}"/>
    <dgm:cxn modelId="{529E7B50-BECF-4359-9896-C9F5CF335892}" srcId="{1C96ABFF-5748-43E8-95D9-8E913DB0AF5E}" destId="{55BF7E85-A293-4A8B-8B65-D5D2FADEFCCF}" srcOrd="1" destOrd="0" parTransId="{76B6F667-0607-4438-B78F-CE56C3BD70CF}" sibTransId="{5136F2FA-FB97-4C13-9396-F380478B5CA1}"/>
    <dgm:cxn modelId="{6A954178-0790-47C0-9379-9F4C8AAF3D2D}" type="presOf" srcId="{EAD507D1-1E1F-4710-9432-F062A674272E}" destId="{5FFFD96E-0977-4856-B96E-259B4E6E78B4}" srcOrd="0" destOrd="0" presId="urn:microsoft.com/office/officeart/2005/8/layout/vList2"/>
    <dgm:cxn modelId="{B8F40459-B6D9-4DB4-B921-A5EA10A562A3}" srcId="{1C96ABFF-5748-43E8-95D9-8E913DB0AF5E}" destId="{3485F59D-6669-4A92-AFD4-D4919A943BCB}" srcOrd="2" destOrd="0" parTransId="{FE669CBC-CE72-4C5E-B138-DE8F713CB9A4}" sibTransId="{0DDD0BC4-3005-4F70-BEE9-414429C46BA3}"/>
    <dgm:cxn modelId="{79ED7C7B-D5D1-4B09-B5B8-606D9DF4A392}" srcId="{3485F59D-6669-4A92-AFD4-D4919A943BCB}" destId="{4F708CCD-1B67-4071-B56D-B74BC91CFA33}" srcOrd="0" destOrd="0" parTransId="{838BA5EC-77AA-4F49-9EAF-DA76C7DBDAF0}" sibTransId="{C679A674-52BE-4524-8943-1C4AB36CF59B}"/>
    <dgm:cxn modelId="{2DDEAD7B-AD42-453C-843A-5BF13D3F7C2E}" srcId="{1C96ABFF-5748-43E8-95D9-8E913DB0AF5E}" destId="{EAD507D1-1E1F-4710-9432-F062A674272E}" srcOrd="3" destOrd="0" parTransId="{2BADD9AB-CF8B-4925-AB44-1A750F95D75F}" sibTransId="{10692143-2F11-4CE7-A6B3-BE2F018C2978}"/>
    <dgm:cxn modelId="{A5670389-7B54-489C-8C37-39F4C20BE70A}" type="presOf" srcId="{E23DAABD-78DC-403E-8124-6CB159D3AEE8}" destId="{94FCF2E5-9FBF-4CB3-9566-F3990824F71A}" srcOrd="0" destOrd="3" presId="urn:microsoft.com/office/officeart/2005/8/layout/vList2"/>
    <dgm:cxn modelId="{2F3C4B89-F6A4-4734-89FA-9AB3FD4BDCC0}" type="presOf" srcId="{0F03CFE8-9ADA-4F60-8AED-333E6C02CA31}" destId="{94FCF2E5-9FBF-4CB3-9566-F3990824F71A}" srcOrd="0" destOrd="2" presId="urn:microsoft.com/office/officeart/2005/8/layout/vList2"/>
    <dgm:cxn modelId="{FD1D92A7-AB81-4AD2-AB72-CD07F6BE7821}" type="presOf" srcId="{4865B2A7-8C7B-4021-BEEC-DBE47D85B24B}" destId="{662F05FF-BF60-43F2-914F-E4CAE4A950A9}" srcOrd="0" destOrd="0" presId="urn:microsoft.com/office/officeart/2005/8/layout/vList2"/>
    <dgm:cxn modelId="{7AFD35BB-1EB7-403B-9DD6-E3078564A223}" type="presOf" srcId="{55BF7E85-A293-4A8B-8B65-D5D2FADEFCCF}" destId="{CE3FA8E7-5492-465E-9234-C0EAE6055980}" srcOrd="0" destOrd="0" presId="urn:microsoft.com/office/officeart/2005/8/layout/vList2"/>
    <dgm:cxn modelId="{132ECEBF-2225-41F9-B589-C25AA79AA402}" srcId="{EAD507D1-1E1F-4710-9432-F062A674272E}" destId="{B786E43B-20C2-4437-A103-84E6798A5DF0}" srcOrd="3" destOrd="0" parTransId="{2990DA22-449D-4717-A3BB-694B877B8938}" sibTransId="{B02E6606-0ECC-413E-8A9D-9308A771C740}"/>
    <dgm:cxn modelId="{1851C1C8-0DCE-4FE8-AB07-6DF818ECDCA6}" type="presOf" srcId="{4F708CCD-1B67-4071-B56D-B74BC91CFA33}" destId="{94FCF2E5-9FBF-4CB3-9566-F3990824F71A}" srcOrd="0" destOrd="0" presId="urn:microsoft.com/office/officeart/2005/8/layout/vList2"/>
    <dgm:cxn modelId="{EA90BED2-4F20-48DD-AF98-21776F465ACB}" type="presOf" srcId="{B786E43B-20C2-4437-A103-84E6798A5DF0}" destId="{662F05FF-BF60-43F2-914F-E4CAE4A950A9}" srcOrd="0" destOrd="3" presId="urn:microsoft.com/office/officeart/2005/8/layout/vList2"/>
    <dgm:cxn modelId="{29D165ED-03FC-47AB-81B0-339B08653534}" srcId="{3485F59D-6669-4A92-AFD4-D4919A943BCB}" destId="{0F03CFE8-9ADA-4F60-8AED-333E6C02CA31}" srcOrd="2" destOrd="0" parTransId="{421B3830-B8C9-4059-809C-64933BF322C6}" sibTransId="{9DE575B2-2EED-44FF-A2D4-EBD08A999CC2}"/>
    <dgm:cxn modelId="{113B30F4-92D9-4DBD-9B8F-5364701166CF}" type="presOf" srcId="{3485F59D-6669-4A92-AFD4-D4919A943BCB}" destId="{AEC90A33-B436-4E36-B08B-3C94A4430C63}" srcOrd="0" destOrd="0" presId="urn:microsoft.com/office/officeart/2005/8/layout/vList2"/>
    <dgm:cxn modelId="{543A9FBD-34F2-4E6B-847B-CF084E91B126}" type="presParOf" srcId="{D205C0C5-3F3C-447C-8612-5DF4B1DB5085}" destId="{D50F60C1-A182-4F9B-8A24-8BF74FC6323C}" srcOrd="0" destOrd="0" presId="urn:microsoft.com/office/officeart/2005/8/layout/vList2"/>
    <dgm:cxn modelId="{184ADD15-AFFB-4234-AB3A-940379F10326}" type="presParOf" srcId="{D205C0C5-3F3C-447C-8612-5DF4B1DB5085}" destId="{575FA7A4-7B0C-424C-B6EB-08EFBD5B515E}" srcOrd="1" destOrd="0" presId="urn:microsoft.com/office/officeart/2005/8/layout/vList2"/>
    <dgm:cxn modelId="{B7762451-B774-4DC8-8B5A-429E6FC12D4F}" type="presParOf" srcId="{D205C0C5-3F3C-447C-8612-5DF4B1DB5085}" destId="{CE3FA8E7-5492-465E-9234-C0EAE6055980}" srcOrd="2" destOrd="0" presId="urn:microsoft.com/office/officeart/2005/8/layout/vList2"/>
    <dgm:cxn modelId="{ABDB10BA-424A-4D2C-9525-98D4999D7B54}" type="presParOf" srcId="{D205C0C5-3F3C-447C-8612-5DF4B1DB5085}" destId="{04172E3A-AA6B-4709-971C-A25D773D148E}" srcOrd="3" destOrd="0" presId="urn:microsoft.com/office/officeart/2005/8/layout/vList2"/>
    <dgm:cxn modelId="{64A0A3D1-2C21-4AAA-A84D-2B9239F1CC69}" type="presParOf" srcId="{D205C0C5-3F3C-447C-8612-5DF4B1DB5085}" destId="{AEC90A33-B436-4E36-B08B-3C94A4430C63}" srcOrd="4" destOrd="0" presId="urn:microsoft.com/office/officeart/2005/8/layout/vList2"/>
    <dgm:cxn modelId="{93039F8E-CB66-42A4-B425-811E8B113365}" type="presParOf" srcId="{D205C0C5-3F3C-447C-8612-5DF4B1DB5085}" destId="{94FCF2E5-9FBF-4CB3-9566-F3990824F71A}" srcOrd="5" destOrd="0" presId="urn:microsoft.com/office/officeart/2005/8/layout/vList2"/>
    <dgm:cxn modelId="{391923F7-6031-4F5A-8F9B-91BA1A02A762}" type="presParOf" srcId="{D205C0C5-3F3C-447C-8612-5DF4B1DB5085}" destId="{5FFFD96E-0977-4856-B96E-259B4E6E78B4}" srcOrd="6" destOrd="0" presId="urn:microsoft.com/office/officeart/2005/8/layout/vList2"/>
    <dgm:cxn modelId="{058DF347-0894-438D-948E-E38E10432E72}" type="presParOf" srcId="{D205C0C5-3F3C-447C-8612-5DF4B1DB5085}" destId="{662F05FF-BF60-43F2-914F-E4CAE4A950A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1257A-FF3C-4BDE-9AB1-4207A1A9463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646248-4F1B-4FD0-856F-5C9EA3859DDD}">
      <dgm:prSet custT="1"/>
      <dgm:spPr/>
      <dgm:t>
        <a:bodyPr/>
        <a:lstStyle/>
        <a:p>
          <a:r>
            <a:rPr lang="en-CA" sz="1800" dirty="0"/>
            <a:t>Made up of Phases.  Some of the common ones are:</a:t>
          </a:r>
          <a:endParaRPr lang="en-US" sz="1800" dirty="0"/>
        </a:p>
      </dgm:t>
    </dgm:pt>
    <dgm:pt modelId="{5FE46043-8877-4254-A244-8E5ABE2E45E6}" type="parTrans" cxnId="{5F31DC56-4754-41BD-BE96-F3A819AC576A}">
      <dgm:prSet/>
      <dgm:spPr/>
      <dgm:t>
        <a:bodyPr/>
        <a:lstStyle/>
        <a:p>
          <a:endParaRPr lang="en-US" sz="3200"/>
        </a:p>
      </dgm:t>
    </dgm:pt>
    <dgm:pt modelId="{FFFEC299-F452-4C74-B2F3-E8C0CDBA7446}" type="sibTrans" cxnId="{5F31DC56-4754-41BD-BE96-F3A819AC576A}">
      <dgm:prSet/>
      <dgm:spPr/>
      <dgm:t>
        <a:bodyPr/>
        <a:lstStyle/>
        <a:p>
          <a:endParaRPr lang="en-US" sz="2800"/>
        </a:p>
      </dgm:t>
    </dgm:pt>
    <dgm:pt modelId="{12589680-EE79-405A-AF75-275AA75BEC53}">
      <dgm:prSet custT="1"/>
      <dgm:spPr/>
      <dgm:t>
        <a:bodyPr/>
        <a:lstStyle/>
        <a:p>
          <a:r>
            <a:rPr lang="en-CA" sz="1800" dirty="0"/>
            <a:t>validate - validate the project is correct and all necessary information is available</a:t>
          </a:r>
          <a:endParaRPr lang="en-US" sz="1800" dirty="0"/>
        </a:p>
      </dgm:t>
    </dgm:pt>
    <dgm:pt modelId="{DBC20E59-9CCB-4279-A6A4-3DE0792241DC}" type="parTrans" cxnId="{4C2F7517-BD1A-4A8D-80B6-4999A010195F}">
      <dgm:prSet/>
      <dgm:spPr/>
      <dgm:t>
        <a:bodyPr/>
        <a:lstStyle/>
        <a:p>
          <a:endParaRPr lang="en-US" sz="3200"/>
        </a:p>
      </dgm:t>
    </dgm:pt>
    <dgm:pt modelId="{D5F5A4CC-4129-4357-825A-8E0370EC1487}" type="sibTrans" cxnId="{4C2F7517-BD1A-4A8D-80B6-4999A010195F}">
      <dgm:prSet/>
      <dgm:spPr/>
      <dgm:t>
        <a:bodyPr/>
        <a:lstStyle/>
        <a:p>
          <a:endParaRPr lang="en-US" sz="2800"/>
        </a:p>
      </dgm:t>
    </dgm:pt>
    <dgm:pt modelId="{AE549B3D-E1C3-48DF-963F-0D9C3497820C}">
      <dgm:prSet custT="1"/>
      <dgm:spPr/>
      <dgm:t>
        <a:bodyPr/>
        <a:lstStyle/>
        <a:p>
          <a:r>
            <a:rPr lang="en-CA" sz="1800" dirty="0"/>
            <a:t>compile - compile the source code of the project</a:t>
          </a:r>
          <a:endParaRPr lang="en-US" sz="1800" dirty="0"/>
        </a:p>
      </dgm:t>
    </dgm:pt>
    <dgm:pt modelId="{88F1A9B7-B800-4427-AE79-0EC152F1FD7E}" type="parTrans" cxnId="{2318502D-B918-43FE-892D-A70A555955F1}">
      <dgm:prSet/>
      <dgm:spPr/>
      <dgm:t>
        <a:bodyPr/>
        <a:lstStyle/>
        <a:p>
          <a:endParaRPr lang="en-US" sz="3200"/>
        </a:p>
      </dgm:t>
    </dgm:pt>
    <dgm:pt modelId="{142E3D39-2930-4B33-8FD5-EB8A13DFFFBB}" type="sibTrans" cxnId="{2318502D-B918-43FE-892D-A70A555955F1}">
      <dgm:prSet/>
      <dgm:spPr/>
      <dgm:t>
        <a:bodyPr/>
        <a:lstStyle/>
        <a:p>
          <a:endParaRPr lang="en-US" sz="2800"/>
        </a:p>
      </dgm:t>
    </dgm:pt>
    <dgm:pt modelId="{06DED608-0AF9-4B49-BE08-079E911C771C}">
      <dgm:prSet custT="1"/>
      <dgm:spPr/>
      <dgm:t>
        <a:bodyPr/>
        <a:lstStyle/>
        <a:p>
          <a:r>
            <a:rPr lang="en-CA" sz="1800" dirty="0"/>
            <a:t>test - test the compiled source code using a suitable unit testing framework.</a:t>
          </a:r>
          <a:endParaRPr lang="en-US" sz="1800" dirty="0"/>
        </a:p>
      </dgm:t>
    </dgm:pt>
    <dgm:pt modelId="{027A4CFE-B0C2-49A3-BEA0-C4E38E26FABD}" type="parTrans" cxnId="{BF529B46-0991-4331-8FBB-66791361EB4A}">
      <dgm:prSet/>
      <dgm:spPr/>
      <dgm:t>
        <a:bodyPr/>
        <a:lstStyle/>
        <a:p>
          <a:endParaRPr lang="en-US" sz="3200"/>
        </a:p>
      </dgm:t>
    </dgm:pt>
    <dgm:pt modelId="{6786A228-7F05-44D0-A1E4-EB04BDB466AF}" type="sibTrans" cxnId="{BF529B46-0991-4331-8FBB-66791361EB4A}">
      <dgm:prSet/>
      <dgm:spPr/>
      <dgm:t>
        <a:bodyPr/>
        <a:lstStyle/>
        <a:p>
          <a:endParaRPr lang="en-US" sz="2800"/>
        </a:p>
      </dgm:t>
    </dgm:pt>
    <dgm:pt modelId="{212A4DBC-CA89-482B-A243-68934EFDE224}">
      <dgm:prSet custT="1"/>
      <dgm:spPr/>
      <dgm:t>
        <a:bodyPr/>
        <a:lstStyle/>
        <a:p>
          <a:r>
            <a:rPr lang="en-CA" sz="1800" dirty="0"/>
            <a:t>package - take the compiled code and package it in its distributable format, such as a JAR.</a:t>
          </a:r>
          <a:endParaRPr lang="en-US" sz="1800" dirty="0"/>
        </a:p>
      </dgm:t>
    </dgm:pt>
    <dgm:pt modelId="{4CADBEC4-A7E2-4F42-9D6D-53311F26485B}" type="parTrans" cxnId="{32157FE5-EC25-4AA2-8FF9-19B3810CC7E4}">
      <dgm:prSet/>
      <dgm:spPr/>
      <dgm:t>
        <a:bodyPr/>
        <a:lstStyle/>
        <a:p>
          <a:endParaRPr lang="en-US" sz="3200"/>
        </a:p>
      </dgm:t>
    </dgm:pt>
    <dgm:pt modelId="{55A328F1-65D9-4EE5-B1B8-B2037A8C4FF4}" type="sibTrans" cxnId="{32157FE5-EC25-4AA2-8FF9-19B3810CC7E4}">
      <dgm:prSet/>
      <dgm:spPr/>
      <dgm:t>
        <a:bodyPr/>
        <a:lstStyle/>
        <a:p>
          <a:endParaRPr lang="en-US" sz="2800"/>
        </a:p>
      </dgm:t>
    </dgm:pt>
    <dgm:pt modelId="{D8B15282-0F8F-4DF5-B155-7380C4F7D981}">
      <dgm:prSet custT="1"/>
      <dgm:spPr/>
      <dgm:t>
        <a:bodyPr/>
        <a:lstStyle/>
        <a:p>
          <a:r>
            <a:rPr lang="en-CA" sz="1800" dirty="0"/>
            <a:t>integration-test - process and deploy the package if necessary into an environment where integration tests can be run</a:t>
          </a:r>
          <a:endParaRPr lang="en-US" sz="1800" dirty="0"/>
        </a:p>
      </dgm:t>
    </dgm:pt>
    <dgm:pt modelId="{75EA17A2-D9DF-40DB-8734-49396C91CD7E}" type="parTrans" cxnId="{8619A26A-89AC-431C-AC38-80DE7F854059}">
      <dgm:prSet/>
      <dgm:spPr/>
      <dgm:t>
        <a:bodyPr/>
        <a:lstStyle/>
        <a:p>
          <a:endParaRPr lang="en-US" sz="3200"/>
        </a:p>
      </dgm:t>
    </dgm:pt>
    <dgm:pt modelId="{DFA18CCB-33E2-478E-B8B4-7E73BDD1EE50}" type="sibTrans" cxnId="{8619A26A-89AC-431C-AC38-80DE7F854059}">
      <dgm:prSet/>
      <dgm:spPr/>
      <dgm:t>
        <a:bodyPr/>
        <a:lstStyle/>
        <a:p>
          <a:endParaRPr lang="en-US" sz="2800"/>
        </a:p>
      </dgm:t>
    </dgm:pt>
    <dgm:pt modelId="{6110152E-0E95-45D7-B7E7-1DBD32DAB084}">
      <dgm:prSet custT="1"/>
      <dgm:spPr/>
      <dgm:t>
        <a:bodyPr/>
        <a:lstStyle/>
        <a:p>
          <a:r>
            <a:rPr lang="en-CA" sz="1800" dirty="0"/>
            <a:t>verify - run any checks to verify the package is valid and meets quality criteria</a:t>
          </a:r>
          <a:endParaRPr lang="en-US" sz="1800" dirty="0"/>
        </a:p>
      </dgm:t>
    </dgm:pt>
    <dgm:pt modelId="{41363F4B-1A94-4996-8E2E-ED6BFBAF3B1A}" type="parTrans" cxnId="{04FCCA7E-2DBB-4ECC-8440-55DD0153B1F8}">
      <dgm:prSet/>
      <dgm:spPr/>
      <dgm:t>
        <a:bodyPr/>
        <a:lstStyle/>
        <a:p>
          <a:endParaRPr lang="en-US" sz="3200"/>
        </a:p>
      </dgm:t>
    </dgm:pt>
    <dgm:pt modelId="{F8E5AFD3-21FD-4046-BA96-04221E3B01DE}" type="sibTrans" cxnId="{04FCCA7E-2DBB-4ECC-8440-55DD0153B1F8}">
      <dgm:prSet/>
      <dgm:spPr/>
      <dgm:t>
        <a:bodyPr/>
        <a:lstStyle/>
        <a:p>
          <a:endParaRPr lang="en-US" sz="2800"/>
        </a:p>
      </dgm:t>
    </dgm:pt>
    <dgm:pt modelId="{CD69DA36-AE12-4603-BF86-F57E43A6D87E}">
      <dgm:prSet custT="1"/>
      <dgm:spPr/>
      <dgm:t>
        <a:bodyPr/>
        <a:lstStyle/>
        <a:p>
          <a:r>
            <a:rPr lang="en-CA" sz="1800" dirty="0"/>
            <a:t>install - install the package into the local repository, for use as a dependency in other projects locally</a:t>
          </a:r>
          <a:endParaRPr lang="en-US" sz="1800" dirty="0"/>
        </a:p>
      </dgm:t>
    </dgm:pt>
    <dgm:pt modelId="{D8724452-CF97-4509-8512-1D2E34EF36B1}" type="parTrans" cxnId="{2019E253-4F88-4297-A79F-757900DBA4B8}">
      <dgm:prSet/>
      <dgm:spPr/>
      <dgm:t>
        <a:bodyPr/>
        <a:lstStyle/>
        <a:p>
          <a:endParaRPr lang="en-US" sz="3200"/>
        </a:p>
      </dgm:t>
    </dgm:pt>
    <dgm:pt modelId="{0893E278-9C79-49D3-8506-449F3189D750}" type="sibTrans" cxnId="{2019E253-4F88-4297-A79F-757900DBA4B8}">
      <dgm:prSet/>
      <dgm:spPr/>
      <dgm:t>
        <a:bodyPr/>
        <a:lstStyle/>
        <a:p>
          <a:endParaRPr lang="en-US" sz="2800"/>
        </a:p>
      </dgm:t>
    </dgm:pt>
    <dgm:pt modelId="{93781AC4-CF05-4E49-A5CE-D4301F17D74C}">
      <dgm:prSet custT="1"/>
      <dgm:spPr/>
      <dgm:t>
        <a:bodyPr/>
        <a:lstStyle/>
        <a:p>
          <a:r>
            <a:rPr lang="en-CA" sz="1800" dirty="0"/>
            <a:t>deploy - done in an integration or release environment, copies the final package to the remote repository for sharing with other developers and projects.</a:t>
          </a:r>
          <a:endParaRPr lang="en-US" sz="1800" dirty="0"/>
        </a:p>
      </dgm:t>
    </dgm:pt>
    <dgm:pt modelId="{00C71DD2-5332-4271-99ED-7A7689C4AD83}" type="parTrans" cxnId="{05BAF196-2A81-4886-A5A5-DA7D4FCA4092}">
      <dgm:prSet/>
      <dgm:spPr/>
      <dgm:t>
        <a:bodyPr/>
        <a:lstStyle/>
        <a:p>
          <a:endParaRPr lang="en-US" sz="3200"/>
        </a:p>
      </dgm:t>
    </dgm:pt>
    <dgm:pt modelId="{7E90CD25-69BC-4036-80A2-2B6765A3752D}" type="sibTrans" cxnId="{05BAF196-2A81-4886-A5A5-DA7D4FCA4092}">
      <dgm:prSet/>
      <dgm:spPr/>
      <dgm:t>
        <a:bodyPr/>
        <a:lstStyle/>
        <a:p>
          <a:endParaRPr lang="en-US" sz="2800"/>
        </a:p>
      </dgm:t>
    </dgm:pt>
    <dgm:pt modelId="{83AE6E9A-8836-4FED-982C-5F794D90C3E1}">
      <dgm:prSet custT="1"/>
      <dgm:spPr/>
      <dgm:t>
        <a:bodyPr/>
        <a:lstStyle/>
        <a:p>
          <a:r>
            <a:rPr lang="en-CA" sz="1800"/>
            <a:t>- There are ways to circumvent</a:t>
          </a:r>
          <a:endParaRPr lang="en-US" sz="1800"/>
        </a:p>
      </dgm:t>
    </dgm:pt>
    <dgm:pt modelId="{7F966BEA-2571-4332-B006-917331D52904}" type="parTrans" cxnId="{DDED9FE8-02C3-48BA-A6DB-2C5B40267D6B}">
      <dgm:prSet/>
      <dgm:spPr/>
      <dgm:t>
        <a:bodyPr/>
        <a:lstStyle/>
        <a:p>
          <a:endParaRPr lang="en-US" sz="3200"/>
        </a:p>
      </dgm:t>
    </dgm:pt>
    <dgm:pt modelId="{AA8BA1BD-A9B8-44D3-B338-E11122454A1F}" type="sibTrans" cxnId="{DDED9FE8-02C3-48BA-A6DB-2C5B40267D6B}">
      <dgm:prSet/>
      <dgm:spPr/>
      <dgm:t>
        <a:bodyPr/>
        <a:lstStyle/>
        <a:p>
          <a:endParaRPr lang="en-US" sz="2800"/>
        </a:p>
      </dgm:t>
    </dgm:pt>
    <dgm:pt modelId="{17FD8CB8-2FA5-4F0B-9366-138851183AE8}">
      <dgm:prSet custT="1"/>
      <dgm:spPr/>
      <dgm:t>
        <a:bodyPr/>
        <a:lstStyle/>
        <a:p>
          <a:r>
            <a:rPr lang="en-CA" sz="1800" dirty="0" err="1"/>
            <a:t>mvn</a:t>
          </a:r>
          <a:r>
            <a:rPr lang="en-CA" sz="1800" dirty="0"/>
            <a:t> </a:t>
          </a:r>
          <a:r>
            <a:rPr lang="en-CA" sz="1800" dirty="0" err="1"/>
            <a:t>intall</a:t>
          </a:r>
          <a:r>
            <a:rPr lang="en-CA" sz="1800" dirty="0"/>
            <a:t> -</a:t>
          </a:r>
          <a:r>
            <a:rPr lang="en-CA" sz="1800" dirty="0" err="1"/>
            <a:t>DskipTests</a:t>
          </a:r>
          <a:r>
            <a:rPr lang="en-CA" sz="1800" dirty="0"/>
            <a:t>=true</a:t>
          </a:r>
          <a:endParaRPr lang="en-US" sz="1800" dirty="0"/>
        </a:p>
      </dgm:t>
    </dgm:pt>
    <dgm:pt modelId="{FE7959D6-8AFD-44D0-8FFA-F46DE9AD3B95}" type="parTrans" cxnId="{4F9E1928-F480-4A6A-B2EA-135296FB22DA}">
      <dgm:prSet/>
      <dgm:spPr/>
      <dgm:t>
        <a:bodyPr/>
        <a:lstStyle/>
        <a:p>
          <a:endParaRPr lang="en-US" sz="3200"/>
        </a:p>
      </dgm:t>
    </dgm:pt>
    <dgm:pt modelId="{BA6DD1BB-955A-4413-AED0-D70D3051B59B}" type="sibTrans" cxnId="{4F9E1928-F480-4A6A-B2EA-135296FB22DA}">
      <dgm:prSet/>
      <dgm:spPr/>
      <dgm:t>
        <a:bodyPr/>
        <a:lstStyle/>
        <a:p>
          <a:endParaRPr lang="en-US" sz="2800"/>
        </a:p>
      </dgm:t>
    </dgm:pt>
    <dgm:pt modelId="{6EC95C48-247B-4BC8-9C0A-76EB5CAE1127}" type="pres">
      <dgm:prSet presAssocID="{1091257A-FF3C-4BDE-9AB1-4207A1A94633}" presName="linear" presStyleCnt="0">
        <dgm:presLayoutVars>
          <dgm:dir/>
          <dgm:animLvl val="lvl"/>
          <dgm:resizeHandles val="exact"/>
        </dgm:presLayoutVars>
      </dgm:prSet>
      <dgm:spPr/>
    </dgm:pt>
    <dgm:pt modelId="{3C9DB4C1-50B5-4555-935A-2DAC1048F0F1}" type="pres">
      <dgm:prSet presAssocID="{85646248-4F1B-4FD0-856F-5C9EA3859DDD}" presName="parentLin" presStyleCnt="0"/>
      <dgm:spPr/>
    </dgm:pt>
    <dgm:pt modelId="{17172B75-0E94-49F0-902D-17B3953C89E5}" type="pres">
      <dgm:prSet presAssocID="{85646248-4F1B-4FD0-856F-5C9EA3859DDD}" presName="parentLeftMargin" presStyleLbl="node1" presStyleIdx="0" presStyleCnt="2"/>
      <dgm:spPr/>
    </dgm:pt>
    <dgm:pt modelId="{DD064808-3236-4D18-ACFC-3B926D298C6D}" type="pres">
      <dgm:prSet presAssocID="{85646248-4F1B-4FD0-856F-5C9EA3859DDD}" presName="parentText" presStyleLbl="node1" presStyleIdx="0" presStyleCnt="2" custScaleX="109466">
        <dgm:presLayoutVars>
          <dgm:chMax val="0"/>
          <dgm:bulletEnabled val="1"/>
        </dgm:presLayoutVars>
      </dgm:prSet>
      <dgm:spPr/>
    </dgm:pt>
    <dgm:pt modelId="{1CD60742-C25A-437B-9C6B-B9876C745FBB}" type="pres">
      <dgm:prSet presAssocID="{85646248-4F1B-4FD0-856F-5C9EA3859DDD}" presName="negativeSpace" presStyleCnt="0"/>
      <dgm:spPr/>
    </dgm:pt>
    <dgm:pt modelId="{71A7D362-E996-41DD-9883-982BC2FD94FB}" type="pres">
      <dgm:prSet presAssocID="{85646248-4F1B-4FD0-856F-5C9EA3859DDD}" presName="childText" presStyleLbl="conFgAcc1" presStyleIdx="0" presStyleCnt="2">
        <dgm:presLayoutVars>
          <dgm:bulletEnabled val="1"/>
        </dgm:presLayoutVars>
      </dgm:prSet>
      <dgm:spPr/>
    </dgm:pt>
    <dgm:pt modelId="{272D4179-EDE2-4840-AE7E-FDE4B2DF411C}" type="pres">
      <dgm:prSet presAssocID="{FFFEC299-F452-4C74-B2F3-E8C0CDBA7446}" presName="spaceBetweenRectangles" presStyleCnt="0"/>
      <dgm:spPr/>
    </dgm:pt>
    <dgm:pt modelId="{3990F77A-EA79-41DE-B327-934218C7D677}" type="pres">
      <dgm:prSet presAssocID="{83AE6E9A-8836-4FED-982C-5F794D90C3E1}" presName="parentLin" presStyleCnt="0"/>
      <dgm:spPr/>
    </dgm:pt>
    <dgm:pt modelId="{CCDFE932-91A5-4F4E-9DAF-9AF978AFAA1C}" type="pres">
      <dgm:prSet presAssocID="{83AE6E9A-8836-4FED-982C-5F794D90C3E1}" presName="parentLeftMargin" presStyleLbl="node1" presStyleIdx="0" presStyleCnt="2"/>
      <dgm:spPr/>
    </dgm:pt>
    <dgm:pt modelId="{BE716AD5-C1D4-436B-AAFF-FF0C5B7737D2}" type="pres">
      <dgm:prSet presAssocID="{83AE6E9A-8836-4FED-982C-5F794D90C3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2748A3-07C5-4A38-AAEE-7B13E1D9FD75}" type="pres">
      <dgm:prSet presAssocID="{83AE6E9A-8836-4FED-982C-5F794D90C3E1}" presName="negativeSpace" presStyleCnt="0"/>
      <dgm:spPr/>
    </dgm:pt>
    <dgm:pt modelId="{0E406610-DE98-4CA8-8D32-2D6241DB42F3}" type="pres">
      <dgm:prSet presAssocID="{83AE6E9A-8836-4FED-982C-5F794D90C3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A45C00-4171-4141-A559-889DDEF99B01}" type="presOf" srcId="{12589680-EE79-405A-AF75-275AA75BEC53}" destId="{71A7D362-E996-41DD-9883-982BC2FD94FB}" srcOrd="0" destOrd="0" presId="urn:microsoft.com/office/officeart/2005/8/layout/list1"/>
    <dgm:cxn modelId="{F1E06B00-55C5-4487-95D0-4B24BA82BE7D}" type="presOf" srcId="{83AE6E9A-8836-4FED-982C-5F794D90C3E1}" destId="{CCDFE932-91A5-4F4E-9DAF-9AF978AFAA1C}" srcOrd="0" destOrd="0" presId="urn:microsoft.com/office/officeart/2005/8/layout/list1"/>
    <dgm:cxn modelId="{AE646611-6348-4216-96A7-6DCE843304DF}" type="presOf" srcId="{06DED608-0AF9-4B49-BE08-079E911C771C}" destId="{71A7D362-E996-41DD-9883-982BC2FD94FB}" srcOrd="0" destOrd="2" presId="urn:microsoft.com/office/officeart/2005/8/layout/list1"/>
    <dgm:cxn modelId="{4C2F7517-BD1A-4A8D-80B6-4999A010195F}" srcId="{85646248-4F1B-4FD0-856F-5C9EA3859DDD}" destId="{12589680-EE79-405A-AF75-275AA75BEC53}" srcOrd="0" destOrd="0" parTransId="{DBC20E59-9CCB-4279-A6A4-3DE0792241DC}" sibTransId="{D5F5A4CC-4129-4357-825A-8E0370EC1487}"/>
    <dgm:cxn modelId="{8CC65A23-C642-44EC-B27D-7C25B77110C4}" type="presOf" srcId="{83AE6E9A-8836-4FED-982C-5F794D90C3E1}" destId="{BE716AD5-C1D4-436B-AAFF-FF0C5B7737D2}" srcOrd="1" destOrd="0" presId="urn:microsoft.com/office/officeart/2005/8/layout/list1"/>
    <dgm:cxn modelId="{4F9E1928-F480-4A6A-B2EA-135296FB22DA}" srcId="{83AE6E9A-8836-4FED-982C-5F794D90C3E1}" destId="{17FD8CB8-2FA5-4F0B-9366-138851183AE8}" srcOrd="0" destOrd="0" parTransId="{FE7959D6-8AFD-44D0-8FFA-F46DE9AD3B95}" sibTransId="{BA6DD1BB-955A-4413-AED0-D70D3051B59B}"/>
    <dgm:cxn modelId="{2318502D-B918-43FE-892D-A70A555955F1}" srcId="{85646248-4F1B-4FD0-856F-5C9EA3859DDD}" destId="{AE549B3D-E1C3-48DF-963F-0D9C3497820C}" srcOrd="1" destOrd="0" parTransId="{88F1A9B7-B800-4427-AE79-0EC152F1FD7E}" sibTransId="{142E3D39-2930-4B33-8FD5-EB8A13DFFFBB}"/>
    <dgm:cxn modelId="{F2A36034-58CF-469D-B373-1A2BE41007F5}" type="presOf" srcId="{85646248-4F1B-4FD0-856F-5C9EA3859DDD}" destId="{DD064808-3236-4D18-ACFC-3B926D298C6D}" srcOrd="1" destOrd="0" presId="urn:microsoft.com/office/officeart/2005/8/layout/list1"/>
    <dgm:cxn modelId="{B7D7445D-B953-4266-97A1-1EE444EEA94F}" type="presOf" srcId="{17FD8CB8-2FA5-4F0B-9366-138851183AE8}" destId="{0E406610-DE98-4CA8-8D32-2D6241DB42F3}" srcOrd="0" destOrd="0" presId="urn:microsoft.com/office/officeart/2005/8/layout/list1"/>
    <dgm:cxn modelId="{861AA35E-5206-49E7-A6BF-C50B2191C6A0}" type="presOf" srcId="{AE549B3D-E1C3-48DF-963F-0D9C3497820C}" destId="{71A7D362-E996-41DD-9883-982BC2FD94FB}" srcOrd="0" destOrd="1" presId="urn:microsoft.com/office/officeart/2005/8/layout/list1"/>
    <dgm:cxn modelId="{BF529B46-0991-4331-8FBB-66791361EB4A}" srcId="{85646248-4F1B-4FD0-856F-5C9EA3859DDD}" destId="{06DED608-0AF9-4B49-BE08-079E911C771C}" srcOrd="2" destOrd="0" parTransId="{027A4CFE-B0C2-49A3-BEA0-C4E38E26FABD}" sibTransId="{6786A228-7F05-44D0-A1E4-EB04BDB466AF}"/>
    <dgm:cxn modelId="{22DEB066-A512-4F85-84D5-4A44BDBC411C}" type="presOf" srcId="{212A4DBC-CA89-482B-A243-68934EFDE224}" destId="{71A7D362-E996-41DD-9883-982BC2FD94FB}" srcOrd="0" destOrd="3" presId="urn:microsoft.com/office/officeart/2005/8/layout/list1"/>
    <dgm:cxn modelId="{BD0E1E49-86B7-4BDC-802C-903C5BBF543A}" type="presOf" srcId="{93781AC4-CF05-4E49-A5CE-D4301F17D74C}" destId="{71A7D362-E996-41DD-9883-982BC2FD94FB}" srcOrd="0" destOrd="7" presId="urn:microsoft.com/office/officeart/2005/8/layout/list1"/>
    <dgm:cxn modelId="{8619A26A-89AC-431C-AC38-80DE7F854059}" srcId="{85646248-4F1B-4FD0-856F-5C9EA3859DDD}" destId="{D8B15282-0F8F-4DF5-B155-7380C4F7D981}" srcOrd="4" destOrd="0" parTransId="{75EA17A2-D9DF-40DB-8734-49396C91CD7E}" sibTransId="{DFA18CCB-33E2-478E-B8B4-7E73BDD1EE50}"/>
    <dgm:cxn modelId="{2019E253-4F88-4297-A79F-757900DBA4B8}" srcId="{85646248-4F1B-4FD0-856F-5C9EA3859DDD}" destId="{CD69DA36-AE12-4603-BF86-F57E43A6D87E}" srcOrd="6" destOrd="0" parTransId="{D8724452-CF97-4509-8512-1D2E34EF36B1}" sibTransId="{0893E278-9C79-49D3-8506-449F3189D750}"/>
    <dgm:cxn modelId="{5F31DC56-4754-41BD-BE96-F3A819AC576A}" srcId="{1091257A-FF3C-4BDE-9AB1-4207A1A94633}" destId="{85646248-4F1B-4FD0-856F-5C9EA3859DDD}" srcOrd="0" destOrd="0" parTransId="{5FE46043-8877-4254-A244-8E5ABE2E45E6}" sibTransId="{FFFEC299-F452-4C74-B2F3-E8C0CDBA7446}"/>
    <dgm:cxn modelId="{04FCCA7E-2DBB-4ECC-8440-55DD0153B1F8}" srcId="{85646248-4F1B-4FD0-856F-5C9EA3859DDD}" destId="{6110152E-0E95-45D7-B7E7-1DBD32DAB084}" srcOrd="5" destOrd="0" parTransId="{41363F4B-1A94-4996-8E2E-ED6BFBAF3B1A}" sibTransId="{F8E5AFD3-21FD-4046-BA96-04221E3B01DE}"/>
    <dgm:cxn modelId="{6640138F-BFD5-4225-BD28-5D33171DD034}" type="presOf" srcId="{85646248-4F1B-4FD0-856F-5C9EA3859DDD}" destId="{17172B75-0E94-49F0-902D-17B3953C89E5}" srcOrd="0" destOrd="0" presId="urn:microsoft.com/office/officeart/2005/8/layout/list1"/>
    <dgm:cxn modelId="{05BAF196-2A81-4886-A5A5-DA7D4FCA4092}" srcId="{85646248-4F1B-4FD0-856F-5C9EA3859DDD}" destId="{93781AC4-CF05-4E49-A5CE-D4301F17D74C}" srcOrd="7" destOrd="0" parTransId="{00C71DD2-5332-4271-99ED-7A7689C4AD83}" sibTransId="{7E90CD25-69BC-4036-80A2-2B6765A3752D}"/>
    <dgm:cxn modelId="{3E3DC4A4-3342-4497-BA1C-464503344D0B}" type="presOf" srcId="{D8B15282-0F8F-4DF5-B155-7380C4F7D981}" destId="{71A7D362-E996-41DD-9883-982BC2FD94FB}" srcOrd="0" destOrd="4" presId="urn:microsoft.com/office/officeart/2005/8/layout/list1"/>
    <dgm:cxn modelId="{AABC65D2-6C40-4412-B651-4F12953BCE43}" type="presOf" srcId="{6110152E-0E95-45D7-B7E7-1DBD32DAB084}" destId="{71A7D362-E996-41DD-9883-982BC2FD94FB}" srcOrd="0" destOrd="5" presId="urn:microsoft.com/office/officeart/2005/8/layout/list1"/>
    <dgm:cxn modelId="{10F793D4-B791-4D29-89DA-580BAAEBF17F}" type="presOf" srcId="{1091257A-FF3C-4BDE-9AB1-4207A1A94633}" destId="{6EC95C48-247B-4BC8-9C0A-76EB5CAE1127}" srcOrd="0" destOrd="0" presId="urn:microsoft.com/office/officeart/2005/8/layout/list1"/>
    <dgm:cxn modelId="{B72DA4D7-0FEA-4E1B-A8E2-BD67593D4050}" type="presOf" srcId="{CD69DA36-AE12-4603-BF86-F57E43A6D87E}" destId="{71A7D362-E996-41DD-9883-982BC2FD94FB}" srcOrd="0" destOrd="6" presId="urn:microsoft.com/office/officeart/2005/8/layout/list1"/>
    <dgm:cxn modelId="{32157FE5-EC25-4AA2-8FF9-19B3810CC7E4}" srcId="{85646248-4F1B-4FD0-856F-5C9EA3859DDD}" destId="{212A4DBC-CA89-482B-A243-68934EFDE224}" srcOrd="3" destOrd="0" parTransId="{4CADBEC4-A7E2-4F42-9D6D-53311F26485B}" sibTransId="{55A328F1-65D9-4EE5-B1B8-B2037A8C4FF4}"/>
    <dgm:cxn modelId="{DDED9FE8-02C3-48BA-A6DB-2C5B40267D6B}" srcId="{1091257A-FF3C-4BDE-9AB1-4207A1A94633}" destId="{83AE6E9A-8836-4FED-982C-5F794D90C3E1}" srcOrd="1" destOrd="0" parTransId="{7F966BEA-2571-4332-B006-917331D52904}" sibTransId="{AA8BA1BD-A9B8-44D3-B338-E11122454A1F}"/>
    <dgm:cxn modelId="{FF322640-C886-46EA-8818-FC2EF27315B9}" type="presParOf" srcId="{6EC95C48-247B-4BC8-9C0A-76EB5CAE1127}" destId="{3C9DB4C1-50B5-4555-935A-2DAC1048F0F1}" srcOrd="0" destOrd="0" presId="urn:microsoft.com/office/officeart/2005/8/layout/list1"/>
    <dgm:cxn modelId="{8D02D4BD-5BF5-4972-A1D6-F66E720E405D}" type="presParOf" srcId="{3C9DB4C1-50B5-4555-935A-2DAC1048F0F1}" destId="{17172B75-0E94-49F0-902D-17B3953C89E5}" srcOrd="0" destOrd="0" presId="urn:microsoft.com/office/officeart/2005/8/layout/list1"/>
    <dgm:cxn modelId="{423ACAC2-72A6-4F10-9CE9-084158122DFA}" type="presParOf" srcId="{3C9DB4C1-50B5-4555-935A-2DAC1048F0F1}" destId="{DD064808-3236-4D18-ACFC-3B926D298C6D}" srcOrd="1" destOrd="0" presId="urn:microsoft.com/office/officeart/2005/8/layout/list1"/>
    <dgm:cxn modelId="{FE079D67-BDC7-4906-A078-52927CBFBA20}" type="presParOf" srcId="{6EC95C48-247B-4BC8-9C0A-76EB5CAE1127}" destId="{1CD60742-C25A-437B-9C6B-B9876C745FBB}" srcOrd="1" destOrd="0" presId="urn:microsoft.com/office/officeart/2005/8/layout/list1"/>
    <dgm:cxn modelId="{D22CFF14-BC85-4586-9CEC-2C8D74FBC0BC}" type="presParOf" srcId="{6EC95C48-247B-4BC8-9C0A-76EB5CAE1127}" destId="{71A7D362-E996-41DD-9883-982BC2FD94FB}" srcOrd="2" destOrd="0" presId="urn:microsoft.com/office/officeart/2005/8/layout/list1"/>
    <dgm:cxn modelId="{02341775-9191-4274-8CBA-F53A35F32706}" type="presParOf" srcId="{6EC95C48-247B-4BC8-9C0A-76EB5CAE1127}" destId="{272D4179-EDE2-4840-AE7E-FDE4B2DF411C}" srcOrd="3" destOrd="0" presId="urn:microsoft.com/office/officeart/2005/8/layout/list1"/>
    <dgm:cxn modelId="{5BAD10B5-F69E-4100-8FA9-929BB1AAC998}" type="presParOf" srcId="{6EC95C48-247B-4BC8-9C0A-76EB5CAE1127}" destId="{3990F77A-EA79-41DE-B327-934218C7D677}" srcOrd="4" destOrd="0" presId="urn:microsoft.com/office/officeart/2005/8/layout/list1"/>
    <dgm:cxn modelId="{CDFD2E89-3AD2-41F5-A0C9-86690EDC2F99}" type="presParOf" srcId="{3990F77A-EA79-41DE-B327-934218C7D677}" destId="{CCDFE932-91A5-4F4E-9DAF-9AF978AFAA1C}" srcOrd="0" destOrd="0" presId="urn:microsoft.com/office/officeart/2005/8/layout/list1"/>
    <dgm:cxn modelId="{9A25BE71-0F5D-42F7-A9A7-B914E5C77648}" type="presParOf" srcId="{3990F77A-EA79-41DE-B327-934218C7D677}" destId="{BE716AD5-C1D4-436B-AAFF-FF0C5B7737D2}" srcOrd="1" destOrd="0" presId="urn:microsoft.com/office/officeart/2005/8/layout/list1"/>
    <dgm:cxn modelId="{7F7F6980-1363-47D4-9625-06A87992E76F}" type="presParOf" srcId="{6EC95C48-247B-4BC8-9C0A-76EB5CAE1127}" destId="{492748A3-07C5-4A38-AAEE-7B13E1D9FD75}" srcOrd="5" destOrd="0" presId="urn:microsoft.com/office/officeart/2005/8/layout/list1"/>
    <dgm:cxn modelId="{DE18F345-74D8-4B8B-BF2A-FFF651B5BE27}" type="presParOf" srcId="{6EC95C48-247B-4BC8-9C0A-76EB5CAE1127}" destId="{0E406610-DE98-4CA8-8D32-2D6241DB42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EDF30-07DD-4D74-9D3F-8747573825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277AD8-5C31-4886-945B-0BEABF0E305C}">
      <dgm:prSet/>
      <dgm:spPr/>
      <dgm:t>
        <a:bodyPr/>
        <a:lstStyle/>
        <a:p>
          <a:r>
            <a:rPr lang="en-US"/>
            <a:t>“The Daily Build on Steroids”</a:t>
          </a:r>
        </a:p>
      </dgm:t>
    </dgm:pt>
    <dgm:pt modelId="{219CD286-F59B-46D3-B3C7-F0AB0A5F32B7}" type="parTrans" cxnId="{8DF2C383-F2A5-47BA-96AB-F2E83200073F}">
      <dgm:prSet/>
      <dgm:spPr/>
      <dgm:t>
        <a:bodyPr/>
        <a:lstStyle/>
        <a:p>
          <a:endParaRPr lang="en-US"/>
        </a:p>
      </dgm:t>
    </dgm:pt>
    <dgm:pt modelId="{22BE6714-B443-4041-820E-06D074C5D5D4}" type="sibTrans" cxnId="{8DF2C383-F2A5-47BA-96AB-F2E83200073F}">
      <dgm:prSet/>
      <dgm:spPr/>
      <dgm:t>
        <a:bodyPr/>
        <a:lstStyle/>
        <a:p>
          <a:endParaRPr lang="en-US"/>
        </a:p>
      </dgm:t>
    </dgm:pt>
    <dgm:pt modelId="{AB475FD3-17B8-44DB-B593-EEC9368D3A4F}">
      <dgm:prSet/>
      <dgm:spPr/>
      <dgm:t>
        <a:bodyPr/>
        <a:lstStyle/>
        <a:p>
          <a:r>
            <a:rPr lang="en-US"/>
            <a:t>or…</a:t>
          </a:r>
        </a:p>
      </dgm:t>
    </dgm:pt>
    <dgm:pt modelId="{7FE849B6-90AE-4456-800A-FCE84178E233}" type="parTrans" cxnId="{2DDAF6A1-AC52-461B-A5FD-F8C3FF0084D6}">
      <dgm:prSet/>
      <dgm:spPr/>
      <dgm:t>
        <a:bodyPr/>
        <a:lstStyle/>
        <a:p>
          <a:endParaRPr lang="en-US"/>
        </a:p>
      </dgm:t>
    </dgm:pt>
    <dgm:pt modelId="{2B6B49D6-7D49-42A5-A878-7C40918E941F}" type="sibTrans" cxnId="{2DDAF6A1-AC52-461B-A5FD-F8C3FF0084D6}">
      <dgm:prSet/>
      <dgm:spPr/>
      <dgm:t>
        <a:bodyPr/>
        <a:lstStyle/>
        <a:p>
          <a:endParaRPr lang="en-US"/>
        </a:p>
      </dgm:t>
    </dgm:pt>
    <dgm:pt modelId="{98AAE6DF-10FE-43A2-8070-7E57BCDDEC97}">
      <dgm:prSet/>
      <dgm:spPr/>
      <dgm:t>
        <a:bodyPr/>
        <a:lstStyle/>
        <a:p>
          <a:r>
            <a:rPr lang="en-GB"/>
            <a:t>“The </a:t>
          </a:r>
          <a:r>
            <a:rPr lang="en-GB" b="1"/>
            <a:t>practice</a:t>
          </a:r>
          <a:r>
            <a:rPr lang="en-GB"/>
            <a:t> of </a:t>
          </a:r>
          <a:r>
            <a:rPr lang="en-GB" b="1"/>
            <a:t>integrating </a:t>
          </a:r>
          <a:r>
            <a:rPr lang="en-GB"/>
            <a:t>source code</a:t>
          </a:r>
          <a:r>
            <a:rPr lang="en-GB" b="1"/>
            <a:t> continuously</a:t>
          </a:r>
          <a:r>
            <a:rPr lang="en-GB"/>
            <a:t>”</a:t>
          </a:r>
          <a:endParaRPr lang="en-US"/>
        </a:p>
      </dgm:t>
    </dgm:pt>
    <dgm:pt modelId="{0CC65941-AD58-4C69-BCA2-DD29224815BC}" type="parTrans" cxnId="{DAD7F411-DC5D-4237-A410-5C140EBA93E7}">
      <dgm:prSet/>
      <dgm:spPr/>
      <dgm:t>
        <a:bodyPr/>
        <a:lstStyle/>
        <a:p>
          <a:endParaRPr lang="en-US"/>
        </a:p>
      </dgm:t>
    </dgm:pt>
    <dgm:pt modelId="{0C57C4E4-361F-4744-B4D0-5146E2E53845}" type="sibTrans" cxnId="{DAD7F411-DC5D-4237-A410-5C140EBA93E7}">
      <dgm:prSet/>
      <dgm:spPr/>
      <dgm:t>
        <a:bodyPr/>
        <a:lstStyle/>
        <a:p>
          <a:endParaRPr lang="en-US"/>
        </a:p>
      </dgm:t>
    </dgm:pt>
    <dgm:pt modelId="{4020E803-B1FD-44F9-81BE-781887444CEF}" type="pres">
      <dgm:prSet presAssocID="{20EEDF30-07DD-4D74-9D3F-8747573825DC}" presName="linear" presStyleCnt="0">
        <dgm:presLayoutVars>
          <dgm:animLvl val="lvl"/>
          <dgm:resizeHandles val="exact"/>
        </dgm:presLayoutVars>
      </dgm:prSet>
      <dgm:spPr/>
    </dgm:pt>
    <dgm:pt modelId="{A08A64A2-DDC7-49A0-BEA1-7AA5C76D059B}" type="pres">
      <dgm:prSet presAssocID="{30277AD8-5C31-4886-945B-0BEABF0E30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058375-E457-4CF9-95B4-CE81362774B0}" type="pres">
      <dgm:prSet presAssocID="{30277AD8-5C31-4886-945B-0BEABF0E305C}" presName="childText" presStyleLbl="revTx" presStyleIdx="0" presStyleCnt="1">
        <dgm:presLayoutVars>
          <dgm:bulletEnabled val="1"/>
        </dgm:presLayoutVars>
      </dgm:prSet>
      <dgm:spPr/>
    </dgm:pt>
    <dgm:pt modelId="{A92FDA78-8123-4C03-9E8F-17F0E1356D46}" type="pres">
      <dgm:prSet presAssocID="{98AAE6DF-10FE-43A2-8070-7E57BCDDEC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D7F411-DC5D-4237-A410-5C140EBA93E7}" srcId="{20EEDF30-07DD-4D74-9D3F-8747573825DC}" destId="{98AAE6DF-10FE-43A2-8070-7E57BCDDEC97}" srcOrd="1" destOrd="0" parTransId="{0CC65941-AD58-4C69-BCA2-DD29224815BC}" sibTransId="{0C57C4E4-361F-4744-B4D0-5146E2E53845}"/>
    <dgm:cxn modelId="{AFDD0E1C-52B0-47BA-B7CC-1AF1404EF99A}" type="presOf" srcId="{AB475FD3-17B8-44DB-B593-EEC9368D3A4F}" destId="{4A058375-E457-4CF9-95B4-CE81362774B0}" srcOrd="0" destOrd="0" presId="urn:microsoft.com/office/officeart/2005/8/layout/vList2"/>
    <dgm:cxn modelId="{8DF2C383-F2A5-47BA-96AB-F2E83200073F}" srcId="{20EEDF30-07DD-4D74-9D3F-8747573825DC}" destId="{30277AD8-5C31-4886-945B-0BEABF0E305C}" srcOrd="0" destOrd="0" parTransId="{219CD286-F59B-46D3-B3C7-F0AB0A5F32B7}" sibTransId="{22BE6714-B443-4041-820E-06D074C5D5D4}"/>
    <dgm:cxn modelId="{2DDAF6A1-AC52-461B-A5FD-F8C3FF0084D6}" srcId="{30277AD8-5C31-4886-945B-0BEABF0E305C}" destId="{AB475FD3-17B8-44DB-B593-EEC9368D3A4F}" srcOrd="0" destOrd="0" parTransId="{7FE849B6-90AE-4456-800A-FCE84178E233}" sibTransId="{2B6B49D6-7D49-42A5-A878-7C40918E941F}"/>
    <dgm:cxn modelId="{2039F3A2-90F8-4BDC-9979-1C71CC6B6844}" type="presOf" srcId="{20EEDF30-07DD-4D74-9D3F-8747573825DC}" destId="{4020E803-B1FD-44F9-81BE-781887444CEF}" srcOrd="0" destOrd="0" presId="urn:microsoft.com/office/officeart/2005/8/layout/vList2"/>
    <dgm:cxn modelId="{72234DA5-79ED-43B8-B496-244C7ECB69B8}" type="presOf" srcId="{30277AD8-5C31-4886-945B-0BEABF0E305C}" destId="{A08A64A2-DDC7-49A0-BEA1-7AA5C76D059B}" srcOrd="0" destOrd="0" presId="urn:microsoft.com/office/officeart/2005/8/layout/vList2"/>
    <dgm:cxn modelId="{A079D2AD-D9C8-4788-8A27-88B75EEE4594}" type="presOf" srcId="{98AAE6DF-10FE-43A2-8070-7E57BCDDEC97}" destId="{A92FDA78-8123-4C03-9E8F-17F0E1356D46}" srcOrd="0" destOrd="0" presId="urn:microsoft.com/office/officeart/2005/8/layout/vList2"/>
    <dgm:cxn modelId="{9209B784-2B90-4273-9F1A-A8E699F33CFB}" type="presParOf" srcId="{4020E803-B1FD-44F9-81BE-781887444CEF}" destId="{A08A64A2-DDC7-49A0-BEA1-7AA5C76D059B}" srcOrd="0" destOrd="0" presId="urn:microsoft.com/office/officeart/2005/8/layout/vList2"/>
    <dgm:cxn modelId="{DF84EF2E-84EE-446C-A4A3-2CDFE79729D6}" type="presParOf" srcId="{4020E803-B1FD-44F9-81BE-781887444CEF}" destId="{4A058375-E457-4CF9-95B4-CE81362774B0}" srcOrd="1" destOrd="0" presId="urn:microsoft.com/office/officeart/2005/8/layout/vList2"/>
    <dgm:cxn modelId="{11384B5E-21DF-4305-87B4-C48C89F06720}" type="presParOf" srcId="{4020E803-B1FD-44F9-81BE-781887444CEF}" destId="{A92FDA78-8123-4C03-9E8F-17F0E1356D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A725D5-DBE1-423B-8B88-4E1E4F8077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5C9B17-D180-4A44-825B-CB4C1B355CC8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Developer discipline</a:t>
          </a:r>
          <a:endParaRPr lang="en-US">
            <a:solidFill>
              <a:schemeClr val="tx1"/>
            </a:solidFill>
          </a:endParaRPr>
        </a:p>
      </dgm:t>
    </dgm:pt>
    <dgm:pt modelId="{7453E99E-75E9-401C-8398-437F2ABB7615}" type="parTrans" cxnId="{B658B46B-9C74-43E8-9E2A-4E938FE8C4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494269-B53B-42AC-969C-6E050779C4D7}" type="sibTrans" cxnId="{B658B46B-9C74-43E8-9E2A-4E938FE8C4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5F7726-339E-4EBE-8EE6-BAC8EC87883A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Continuous </a:t>
          </a:r>
          <a:r>
            <a:rPr lang="en-GB" b="1">
              <a:solidFill>
                <a:schemeClr val="tx1"/>
              </a:solidFill>
            </a:rPr>
            <a:t>means </a:t>
          </a:r>
          <a:r>
            <a:rPr lang="en-GB">
              <a:solidFill>
                <a:schemeClr val="tx1"/>
              </a:solidFill>
            </a:rPr>
            <a:t>continuous, not ‘once per week’</a:t>
          </a:r>
          <a:endParaRPr lang="en-US">
            <a:solidFill>
              <a:schemeClr val="tx1"/>
            </a:solidFill>
          </a:endParaRPr>
        </a:p>
      </dgm:t>
    </dgm:pt>
    <dgm:pt modelId="{51C59057-9D35-4252-9ECB-8B6DD20515E4}" type="parTrans" cxnId="{9538D882-91D2-4537-B94B-28FFF2F302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407778-931D-4ABE-AB44-710CB7A4711C}" type="sibTrans" cxnId="{9538D882-91D2-4537-B94B-28FFF2F302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C8993-B94B-4DD6-8CAE-8179277C3AD4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Shared ownership</a:t>
          </a:r>
          <a:endParaRPr lang="en-US">
            <a:solidFill>
              <a:schemeClr val="tx1"/>
            </a:solidFill>
          </a:endParaRPr>
        </a:p>
      </dgm:t>
    </dgm:pt>
    <dgm:pt modelId="{D823C1A5-B606-421D-A987-CB298FBF3DB6}" type="parTrans" cxnId="{8FDCD81A-0784-4DC3-A69C-C86E21B5B0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FE0F3F8-29B6-4E5C-9E50-BE989839F308}" type="sibTrans" cxnId="{8FDCD81A-0784-4DC3-A69C-C86E21B5B0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68BDAA-D91E-4804-8481-BB5DF4A287D8}" type="pres">
      <dgm:prSet presAssocID="{10A725D5-DBE1-423B-8B88-4E1E4F80771A}" presName="linear" presStyleCnt="0">
        <dgm:presLayoutVars>
          <dgm:animLvl val="lvl"/>
          <dgm:resizeHandles val="exact"/>
        </dgm:presLayoutVars>
      </dgm:prSet>
      <dgm:spPr/>
    </dgm:pt>
    <dgm:pt modelId="{15EC3E5D-3FEE-494E-B6B2-3734C7A99E16}" type="pres">
      <dgm:prSet presAssocID="{E25C9B17-D180-4A44-825B-CB4C1B355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9462A4-D451-4FF6-8E1B-3B138629FA37}" type="pres">
      <dgm:prSet presAssocID="{E25C9B17-D180-4A44-825B-CB4C1B355CC8}" presName="childText" presStyleLbl="revTx" presStyleIdx="0" presStyleCnt="1">
        <dgm:presLayoutVars>
          <dgm:bulletEnabled val="1"/>
        </dgm:presLayoutVars>
      </dgm:prSet>
      <dgm:spPr/>
    </dgm:pt>
    <dgm:pt modelId="{E813B223-4791-4043-AA01-ED602DBBCE63}" type="pres">
      <dgm:prSet presAssocID="{6EDC8993-B94B-4DD6-8CAE-8179277C3AD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FDCD81A-0784-4DC3-A69C-C86E21B5B003}" srcId="{10A725D5-DBE1-423B-8B88-4E1E4F80771A}" destId="{6EDC8993-B94B-4DD6-8CAE-8179277C3AD4}" srcOrd="1" destOrd="0" parTransId="{D823C1A5-B606-421D-A987-CB298FBF3DB6}" sibTransId="{DFE0F3F8-29B6-4E5C-9E50-BE989839F308}"/>
    <dgm:cxn modelId="{29952364-D614-41D1-AC0E-BEA08BA40BD9}" type="presOf" srcId="{E25C9B17-D180-4A44-825B-CB4C1B355CC8}" destId="{15EC3E5D-3FEE-494E-B6B2-3734C7A99E16}" srcOrd="0" destOrd="0" presId="urn:microsoft.com/office/officeart/2005/8/layout/vList2"/>
    <dgm:cxn modelId="{B658B46B-9C74-43E8-9E2A-4E938FE8C480}" srcId="{10A725D5-DBE1-423B-8B88-4E1E4F80771A}" destId="{E25C9B17-D180-4A44-825B-CB4C1B355CC8}" srcOrd="0" destOrd="0" parTransId="{7453E99E-75E9-401C-8398-437F2ABB7615}" sibTransId="{37494269-B53B-42AC-969C-6E050779C4D7}"/>
    <dgm:cxn modelId="{3545B94E-2355-4FB1-A2EF-8B6840715614}" type="presOf" srcId="{E85F7726-339E-4EBE-8EE6-BAC8EC87883A}" destId="{449462A4-D451-4FF6-8E1B-3B138629FA37}" srcOrd="0" destOrd="0" presId="urn:microsoft.com/office/officeart/2005/8/layout/vList2"/>
    <dgm:cxn modelId="{51B0BE72-8FD2-47E4-816E-385337BE6316}" type="presOf" srcId="{10A725D5-DBE1-423B-8B88-4E1E4F80771A}" destId="{9368BDAA-D91E-4804-8481-BB5DF4A287D8}" srcOrd="0" destOrd="0" presId="urn:microsoft.com/office/officeart/2005/8/layout/vList2"/>
    <dgm:cxn modelId="{9538D882-91D2-4537-B94B-28FFF2F30291}" srcId="{E25C9B17-D180-4A44-825B-CB4C1B355CC8}" destId="{E85F7726-339E-4EBE-8EE6-BAC8EC87883A}" srcOrd="0" destOrd="0" parTransId="{51C59057-9D35-4252-9ECB-8B6DD20515E4}" sibTransId="{AD407778-931D-4ABE-AB44-710CB7A4711C}"/>
    <dgm:cxn modelId="{8A9AA4A9-6F32-4CA1-83DE-55C33ECD4249}" type="presOf" srcId="{6EDC8993-B94B-4DD6-8CAE-8179277C3AD4}" destId="{E813B223-4791-4043-AA01-ED602DBBCE63}" srcOrd="0" destOrd="0" presId="urn:microsoft.com/office/officeart/2005/8/layout/vList2"/>
    <dgm:cxn modelId="{FDC3D7F6-3B8A-4CD0-9E54-CB5A08FC1019}" type="presParOf" srcId="{9368BDAA-D91E-4804-8481-BB5DF4A287D8}" destId="{15EC3E5D-3FEE-494E-B6B2-3734C7A99E16}" srcOrd="0" destOrd="0" presId="urn:microsoft.com/office/officeart/2005/8/layout/vList2"/>
    <dgm:cxn modelId="{1C12254A-B587-4BBF-8971-4BEB4D3FE8AB}" type="presParOf" srcId="{9368BDAA-D91E-4804-8481-BB5DF4A287D8}" destId="{449462A4-D451-4FF6-8E1B-3B138629FA37}" srcOrd="1" destOrd="0" presId="urn:microsoft.com/office/officeart/2005/8/layout/vList2"/>
    <dgm:cxn modelId="{ED62BC77-2E8A-4466-9418-1B4C9E87D5AB}" type="presParOf" srcId="{9368BDAA-D91E-4804-8481-BB5DF4A287D8}" destId="{E813B223-4791-4043-AA01-ED602DBBCE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2B5D72-C272-4612-8418-763D570DAAE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7DA24B-39B6-49A1-95B8-332E686311D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Makes integration easy</a:t>
          </a:r>
        </a:p>
      </dgm:t>
    </dgm:pt>
    <dgm:pt modelId="{59D3DD70-F1A8-439D-9855-6EF17344E522}" type="parTrans" cxnId="{70F16C51-A26D-4248-8A96-456DFB9FDE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F64AE7-B73A-486E-BD7E-C82A0C4EA78B}" type="sibTrans" cxnId="{70F16C51-A26D-4248-8A96-456DFB9FDE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1AD63F-9EAC-4798-BE9D-B9042146E62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Guarantees integration happens</a:t>
          </a:r>
        </a:p>
      </dgm:t>
    </dgm:pt>
    <dgm:pt modelId="{30E46C20-86A1-45E8-B09D-5DC591E9BEB1}" type="parTrans" cxnId="{56341D21-1DDF-4310-976F-6F9D03CC4C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20D3E5-A8D7-4A1A-B874-8CCF5049D947}" type="sibTrans" cxnId="{56341D21-1DDF-4310-976F-6F9D03CC4C5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54D10C-DA70-4C23-A6A8-F2D36C9B6917}">
      <dgm:prSet/>
      <dgm:spPr/>
      <dgm:t>
        <a:bodyPr/>
        <a:lstStyle/>
        <a:p>
          <a:r>
            <a:rPr lang="en-GB">
              <a:solidFill>
                <a:schemeClr val="tx1"/>
              </a:solidFill>
            </a:rPr>
            <a:t>Better feedback options</a:t>
          </a:r>
          <a:endParaRPr lang="en-US">
            <a:solidFill>
              <a:schemeClr val="tx1"/>
            </a:solidFill>
          </a:endParaRPr>
        </a:p>
      </dgm:t>
    </dgm:pt>
    <dgm:pt modelId="{072EB8C5-B07C-478A-BFCA-3A48D788FE45}" type="parTrans" cxnId="{BCDA7418-88F9-4F3D-A589-B93F34032D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4D062F-53AB-4E4E-8A8B-4ECE64183CBB}" type="sibTrans" cxnId="{BCDA7418-88F9-4F3D-A589-B93F34032D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3B1EE0-2FCF-4D12-8B88-F02E0E723EA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Encourages test automation</a:t>
          </a:r>
        </a:p>
      </dgm:t>
    </dgm:pt>
    <dgm:pt modelId="{EE27A290-ED7F-40EA-80BA-FFB406E7C3FE}" type="parTrans" cxnId="{7D692133-FEAA-4D24-A18E-457DB2C467D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1DE5FE-31B5-4B2C-8B31-00AC9C62B29B}" type="sibTrans" cxnId="{7D692133-FEAA-4D24-A18E-457DB2C467D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32C806-3E69-49A9-9AAE-F7AB9891265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Through metrics</a:t>
          </a:r>
        </a:p>
      </dgm:t>
    </dgm:pt>
    <dgm:pt modelId="{6E93646E-6871-440F-B98B-A603B225A6AD}" type="parTrans" cxnId="{E1E668EF-A9B1-4160-A601-3643C7EE89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9BCF88-FF27-4B77-81CA-E5E83CD5448A}" type="sibTrans" cxnId="{E1E668EF-A9B1-4160-A601-3643C7EE89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DE377E-5546-4D7B-9186-2928CFD60F18}" type="pres">
      <dgm:prSet presAssocID="{562B5D72-C272-4612-8418-763D570DAAEF}" presName="linear" presStyleCnt="0">
        <dgm:presLayoutVars>
          <dgm:dir/>
          <dgm:animLvl val="lvl"/>
          <dgm:resizeHandles val="exact"/>
        </dgm:presLayoutVars>
      </dgm:prSet>
      <dgm:spPr/>
    </dgm:pt>
    <dgm:pt modelId="{5A6E9FAF-8416-45F2-99E8-22A4AA2597AE}" type="pres">
      <dgm:prSet presAssocID="{047DA24B-39B6-49A1-95B8-332E686311D0}" presName="parentLin" presStyleCnt="0"/>
      <dgm:spPr/>
    </dgm:pt>
    <dgm:pt modelId="{6C9371A8-CCAC-4945-8B5E-5D6373C047E1}" type="pres">
      <dgm:prSet presAssocID="{047DA24B-39B6-49A1-95B8-332E686311D0}" presName="parentLeftMargin" presStyleLbl="node1" presStyleIdx="0" presStyleCnt="4"/>
      <dgm:spPr/>
    </dgm:pt>
    <dgm:pt modelId="{79A81BCB-DE05-49CB-9638-64CE69983991}" type="pres">
      <dgm:prSet presAssocID="{047DA24B-39B6-49A1-95B8-332E686311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CD8137-76A6-4A09-9BE2-D6197FD06E5C}" type="pres">
      <dgm:prSet presAssocID="{047DA24B-39B6-49A1-95B8-332E686311D0}" presName="negativeSpace" presStyleCnt="0"/>
      <dgm:spPr/>
    </dgm:pt>
    <dgm:pt modelId="{3545BAEF-F7C4-484B-AA23-F7E9856347B8}" type="pres">
      <dgm:prSet presAssocID="{047DA24B-39B6-49A1-95B8-332E686311D0}" presName="childText" presStyleLbl="conFgAcc1" presStyleIdx="0" presStyleCnt="4">
        <dgm:presLayoutVars>
          <dgm:bulletEnabled val="1"/>
        </dgm:presLayoutVars>
      </dgm:prSet>
      <dgm:spPr/>
    </dgm:pt>
    <dgm:pt modelId="{8464D87D-222E-4747-A4EA-1BB274481389}" type="pres">
      <dgm:prSet presAssocID="{63F64AE7-B73A-486E-BD7E-C82A0C4EA78B}" presName="spaceBetweenRectangles" presStyleCnt="0"/>
      <dgm:spPr/>
    </dgm:pt>
    <dgm:pt modelId="{C1D28CDF-B898-49D7-8E38-E7C47DB94E7A}" type="pres">
      <dgm:prSet presAssocID="{6E1AD63F-9EAC-4798-BE9D-B9042146E62B}" presName="parentLin" presStyleCnt="0"/>
      <dgm:spPr/>
    </dgm:pt>
    <dgm:pt modelId="{0CF9AC07-D79E-46C6-80AA-6C37E934C52F}" type="pres">
      <dgm:prSet presAssocID="{6E1AD63F-9EAC-4798-BE9D-B9042146E62B}" presName="parentLeftMargin" presStyleLbl="node1" presStyleIdx="0" presStyleCnt="4"/>
      <dgm:spPr/>
    </dgm:pt>
    <dgm:pt modelId="{0A8F2034-F88C-4FEF-8070-A2EA70EBA192}" type="pres">
      <dgm:prSet presAssocID="{6E1AD63F-9EAC-4798-BE9D-B9042146E6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571434-964E-4E7C-B178-DD31293527AC}" type="pres">
      <dgm:prSet presAssocID="{6E1AD63F-9EAC-4798-BE9D-B9042146E62B}" presName="negativeSpace" presStyleCnt="0"/>
      <dgm:spPr/>
    </dgm:pt>
    <dgm:pt modelId="{F2E937F2-E710-4875-8EDF-54E076636F9B}" type="pres">
      <dgm:prSet presAssocID="{6E1AD63F-9EAC-4798-BE9D-B9042146E62B}" presName="childText" presStyleLbl="conFgAcc1" presStyleIdx="1" presStyleCnt="4">
        <dgm:presLayoutVars>
          <dgm:bulletEnabled val="1"/>
        </dgm:presLayoutVars>
      </dgm:prSet>
      <dgm:spPr/>
    </dgm:pt>
    <dgm:pt modelId="{37438EA8-01F8-4C44-99AA-DDD636B1BBEE}" type="pres">
      <dgm:prSet presAssocID="{D120D3E5-A8D7-4A1A-B874-8CCF5049D947}" presName="spaceBetweenRectangles" presStyleCnt="0"/>
      <dgm:spPr/>
    </dgm:pt>
    <dgm:pt modelId="{1FA99627-A7A4-4FB8-BE9A-F32E75B14AED}" type="pres">
      <dgm:prSet presAssocID="{E454D10C-DA70-4C23-A6A8-F2D36C9B6917}" presName="parentLin" presStyleCnt="0"/>
      <dgm:spPr/>
    </dgm:pt>
    <dgm:pt modelId="{A703F67E-8088-4CEC-92E1-1703205C4396}" type="pres">
      <dgm:prSet presAssocID="{E454D10C-DA70-4C23-A6A8-F2D36C9B6917}" presName="parentLeftMargin" presStyleLbl="node1" presStyleIdx="1" presStyleCnt="4"/>
      <dgm:spPr/>
    </dgm:pt>
    <dgm:pt modelId="{1299A4E1-2551-42ED-BFA7-2B7D06118149}" type="pres">
      <dgm:prSet presAssocID="{E454D10C-DA70-4C23-A6A8-F2D36C9B69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941798-32BA-4767-96B4-1C1816F2DF80}" type="pres">
      <dgm:prSet presAssocID="{E454D10C-DA70-4C23-A6A8-F2D36C9B6917}" presName="negativeSpace" presStyleCnt="0"/>
      <dgm:spPr/>
    </dgm:pt>
    <dgm:pt modelId="{63FC7099-98A4-4568-8B26-5BF248309ED8}" type="pres">
      <dgm:prSet presAssocID="{E454D10C-DA70-4C23-A6A8-F2D36C9B6917}" presName="childText" presStyleLbl="conFgAcc1" presStyleIdx="2" presStyleCnt="4">
        <dgm:presLayoutVars>
          <dgm:bulletEnabled val="1"/>
        </dgm:presLayoutVars>
      </dgm:prSet>
      <dgm:spPr/>
    </dgm:pt>
    <dgm:pt modelId="{F00B35FA-6868-4F80-A048-D5462629780A}" type="pres">
      <dgm:prSet presAssocID="{2A4D062F-53AB-4E4E-8A8B-4ECE64183CBB}" presName="spaceBetweenRectangles" presStyleCnt="0"/>
      <dgm:spPr/>
    </dgm:pt>
    <dgm:pt modelId="{500799C9-5CC4-4ECA-90AA-61DC275DE967}" type="pres">
      <dgm:prSet presAssocID="{B23B1EE0-2FCF-4D12-8B88-F02E0E723EA7}" presName="parentLin" presStyleCnt="0"/>
      <dgm:spPr/>
    </dgm:pt>
    <dgm:pt modelId="{09450ECB-5920-47C4-9251-CA15C7C6B57A}" type="pres">
      <dgm:prSet presAssocID="{B23B1EE0-2FCF-4D12-8B88-F02E0E723EA7}" presName="parentLeftMargin" presStyleLbl="node1" presStyleIdx="2" presStyleCnt="4"/>
      <dgm:spPr/>
    </dgm:pt>
    <dgm:pt modelId="{ACE8BF25-416D-4D28-9295-46B5B5DD0989}" type="pres">
      <dgm:prSet presAssocID="{B23B1EE0-2FCF-4D12-8B88-F02E0E723E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641C74-0536-4BA4-BAB6-7204D12CDC2A}" type="pres">
      <dgm:prSet presAssocID="{B23B1EE0-2FCF-4D12-8B88-F02E0E723EA7}" presName="negativeSpace" presStyleCnt="0"/>
      <dgm:spPr/>
    </dgm:pt>
    <dgm:pt modelId="{DA3465B8-D294-4524-9EE3-41F6C9FD8D71}" type="pres">
      <dgm:prSet presAssocID="{B23B1EE0-2FCF-4D12-8B88-F02E0E723E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CCAC0D-7E1D-4B3E-BA9D-4257B7FD32EA}" type="presOf" srcId="{047DA24B-39B6-49A1-95B8-332E686311D0}" destId="{79A81BCB-DE05-49CB-9638-64CE69983991}" srcOrd="1" destOrd="0" presId="urn:microsoft.com/office/officeart/2005/8/layout/list1"/>
    <dgm:cxn modelId="{DF62DD11-42E8-40F0-B87A-1EF2D440116B}" type="presOf" srcId="{E454D10C-DA70-4C23-A6A8-F2D36C9B6917}" destId="{1299A4E1-2551-42ED-BFA7-2B7D06118149}" srcOrd="1" destOrd="0" presId="urn:microsoft.com/office/officeart/2005/8/layout/list1"/>
    <dgm:cxn modelId="{BCDA7418-88F9-4F3D-A589-B93F34032D5C}" srcId="{562B5D72-C272-4612-8418-763D570DAAEF}" destId="{E454D10C-DA70-4C23-A6A8-F2D36C9B6917}" srcOrd="2" destOrd="0" parTransId="{072EB8C5-B07C-478A-BFCA-3A48D788FE45}" sibTransId="{2A4D062F-53AB-4E4E-8A8B-4ECE64183CBB}"/>
    <dgm:cxn modelId="{56341D21-1DDF-4310-976F-6F9D03CC4C52}" srcId="{562B5D72-C272-4612-8418-763D570DAAEF}" destId="{6E1AD63F-9EAC-4798-BE9D-B9042146E62B}" srcOrd="1" destOrd="0" parTransId="{30E46C20-86A1-45E8-B09D-5DC591E9BEB1}" sibTransId="{D120D3E5-A8D7-4A1A-B874-8CCF5049D947}"/>
    <dgm:cxn modelId="{7D692133-FEAA-4D24-A18E-457DB2C467D6}" srcId="{562B5D72-C272-4612-8418-763D570DAAEF}" destId="{B23B1EE0-2FCF-4D12-8B88-F02E0E723EA7}" srcOrd="3" destOrd="0" parTransId="{EE27A290-ED7F-40EA-80BA-FFB406E7C3FE}" sibTransId="{CF1DE5FE-31B5-4B2C-8B31-00AC9C62B29B}"/>
    <dgm:cxn modelId="{5C192347-B150-4992-86BB-BA3201AE1290}" type="presOf" srcId="{0232C806-3E69-49A9-9AAE-F7AB9891265A}" destId="{DA3465B8-D294-4524-9EE3-41F6C9FD8D71}" srcOrd="0" destOrd="0" presId="urn:microsoft.com/office/officeart/2005/8/layout/list1"/>
    <dgm:cxn modelId="{0E76AE4E-BA41-4121-A012-D3C344D26764}" type="presOf" srcId="{047DA24B-39B6-49A1-95B8-332E686311D0}" destId="{6C9371A8-CCAC-4945-8B5E-5D6373C047E1}" srcOrd="0" destOrd="0" presId="urn:microsoft.com/office/officeart/2005/8/layout/list1"/>
    <dgm:cxn modelId="{BAA61171-6A5C-4D0F-B0F8-EC564145EA27}" type="presOf" srcId="{6E1AD63F-9EAC-4798-BE9D-B9042146E62B}" destId="{0CF9AC07-D79E-46C6-80AA-6C37E934C52F}" srcOrd="0" destOrd="0" presId="urn:microsoft.com/office/officeart/2005/8/layout/list1"/>
    <dgm:cxn modelId="{70F16C51-A26D-4248-8A96-456DFB9FDE14}" srcId="{562B5D72-C272-4612-8418-763D570DAAEF}" destId="{047DA24B-39B6-49A1-95B8-332E686311D0}" srcOrd="0" destOrd="0" parTransId="{59D3DD70-F1A8-439D-9855-6EF17344E522}" sibTransId="{63F64AE7-B73A-486E-BD7E-C82A0C4EA78B}"/>
    <dgm:cxn modelId="{D461117C-E327-4C2B-BE45-2F40441795EC}" type="presOf" srcId="{B23B1EE0-2FCF-4D12-8B88-F02E0E723EA7}" destId="{ACE8BF25-416D-4D28-9295-46B5B5DD0989}" srcOrd="1" destOrd="0" presId="urn:microsoft.com/office/officeart/2005/8/layout/list1"/>
    <dgm:cxn modelId="{D8F7CCAF-87A0-409D-BC0C-FDAA28A26F34}" type="presOf" srcId="{562B5D72-C272-4612-8418-763D570DAAEF}" destId="{4EDE377E-5546-4D7B-9186-2928CFD60F18}" srcOrd="0" destOrd="0" presId="urn:microsoft.com/office/officeart/2005/8/layout/list1"/>
    <dgm:cxn modelId="{C2982FCB-4EFB-42FB-9572-BACDFDEED324}" type="presOf" srcId="{E454D10C-DA70-4C23-A6A8-F2D36C9B6917}" destId="{A703F67E-8088-4CEC-92E1-1703205C4396}" srcOrd="0" destOrd="0" presId="urn:microsoft.com/office/officeart/2005/8/layout/list1"/>
    <dgm:cxn modelId="{BE1EECEE-456A-4D6C-955F-3CBCCEE96989}" type="presOf" srcId="{6E1AD63F-9EAC-4798-BE9D-B9042146E62B}" destId="{0A8F2034-F88C-4FEF-8070-A2EA70EBA192}" srcOrd="1" destOrd="0" presId="urn:microsoft.com/office/officeart/2005/8/layout/list1"/>
    <dgm:cxn modelId="{E1E668EF-A9B1-4160-A601-3643C7EE8915}" srcId="{B23B1EE0-2FCF-4D12-8B88-F02E0E723EA7}" destId="{0232C806-3E69-49A9-9AAE-F7AB9891265A}" srcOrd="0" destOrd="0" parTransId="{6E93646E-6871-440F-B98B-A603B225A6AD}" sibTransId="{949BCF88-FF27-4B77-81CA-E5E83CD5448A}"/>
    <dgm:cxn modelId="{79D00AF1-F559-4034-BE25-9E20FB076284}" type="presOf" srcId="{B23B1EE0-2FCF-4D12-8B88-F02E0E723EA7}" destId="{09450ECB-5920-47C4-9251-CA15C7C6B57A}" srcOrd="0" destOrd="0" presId="urn:microsoft.com/office/officeart/2005/8/layout/list1"/>
    <dgm:cxn modelId="{1BE53783-5926-4EB2-972E-FE0DBF73E8CF}" type="presParOf" srcId="{4EDE377E-5546-4D7B-9186-2928CFD60F18}" destId="{5A6E9FAF-8416-45F2-99E8-22A4AA2597AE}" srcOrd="0" destOrd="0" presId="urn:microsoft.com/office/officeart/2005/8/layout/list1"/>
    <dgm:cxn modelId="{0F677697-2A2E-4C19-B958-22951AA09588}" type="presParOf" srcId="{5A6E9FAF-8416-45F2-99E8-22A4AA2597AE}" destId="{6C9371A8-CCAC-4945-8B5E-5D6373C047E1}" srcOrd="0" destOrd="0" presId="urn:microsoft.com/office/officeart/2005/8/layout/list1"/>
    <dgm:cxn modelId="{B5B2BA5E-E33D-4C42-A7CA-9AA7F15F938F}" type="presParOf" srcId="{5A6E9FAF-8416-45F2-99E8-22A4AA2597AE}" destId="{79A81BCB-DE05-49CB-9638-64CE69983991}" srcOrd="1" destOrd="0" presId="urn:microsoft.com/office/officeart/2005/8/layout/list1"/>
    <dgm:cxn modelId="{5BF7059E-28D7-4C7C-ABC9-4AA420CCDCB9}" type="presParOf" srcId="{4EDE377E-5546-4D7B-9186-2928CFD60F18}" destId="{C4CD8137-76A6-4A09-9BE2-D6197FD06E5C}" srcOrd="1" destOrd="0" presId="urn:microsoft.com/office/officeart/2005/8/layout/list1"/>
    <dgm:cxn modelId="{C84F84FB-D1A6-47C0-8CAE-4E3483B988A7}" type="presParOf" srcId="{4EDE377E-5546-4D7B-9186-2928CFD60F18}" destId="{3545BAEF-F7C4-484B-AA23-F7E9856347B8}" srcOrd="2" destOrd="0" presId="urn:microsoft.com/office/officeart/2005/8/layout/list1"/>
    <dgm:cxn modelId="{D0983F77-FA6E-4EDD-A43D-AF5A8E04318C}" type="presParOf" srcId="{4EDE377E-5546-4D7B-9186-2928CFD60F18}" destId="{8464D87D-222E-4747-A4EA-1BB274481389}" srcOrd="3" destOrd="0" presId="urn:microsoft.com/office/officeart/2005/8/layout/list1"/>
    <dgm:cxn modelId="{66B1A2AD-5F10-49D6-909E-90DA98404E83}" type="presParOf" srcId="{4EDE377E-5546-4D7B-9186-2928CFD60F18}" destId="{C1D28CDF-B898-49D7-8E38-E7C47DB94E7A}" srcOrd="4" destOrd="0" presId="urn:microsoft.com/office/officeart/2005/8/layout/list1"/>
    <dgm:cxn modelId="{281DBA20-CB7F-410A-B993-77BC02386A31}" type="presParOf" srcId="{C1D28CDF-B898-49D7-8E38-E7C47DB94E7A}" destId="{0CF9AC07-D79E-46C6-80AA-6C37E934C52F}" srcOrd="0" destOrd="0" presId="urn:microsoft.com/office/officeart/2005/8/layout/list1"/>
    <dgm:cxn modelId="{A1BDF665-A6D8-40E4-ABC0-59A1573B30FF}" type="presParOf" srcId="{C1D28CDF-B898-49D7-8E38-E7C47DB94E7A}" destId="{0A8F2034-F88C-4FEF-8070-A2EA70EBA192}" srcOrd="1" destOrd="0" presId="urn:microsoft.com/office/officeart/2005/8/layout/list1"/>
    <dgm:cxn modelId="{B5C9C281-5A9F-4BC5-8355-6F8695C932F0}" type="presParOf" srcId="{4EDE377E-5546-4D7B-9186-2928CFD60F18}" destId="{CC571434-964E-4E7C-B178-DD31293527AC}" srcOrd="5" destOrd="0" presId="urn:microsoft.com/office/officeart/2005/8/layout/list1"/>
    <dgm:cxn modelId="{9946C0AD-281E-419E-80B4-43B18497FD21}" type="presParOf" srcId="{4EDE377E-5546-4D7B-9186-2928CFD60F18}" destId="{F2E937F2-E710-4875-8EDF-54E076636F9B}" srcOrd="6" destOrd="0" presId="urn:microsoft.com/office/officeart/2005/8/layout/list1"/>
    <dgm:cxn modelId="{45555695-44DB-4435-B562-D1B5115161CC}" type="presParOf" srcId="{4EDE377E-5546-4D7B-9186-2928CFD60F18}" destId="{37438EA8-01F8-4C44-99AA-DDD636B1BBEE}" srcOrd="7" destOrd="0" presId="urn:microsoft.com/office/officeart/2005/8/layout/list1"/>
    <dgm:cxn modelId="{005B9A06-E363-4802-8F5A-2AD3EDAA620A}" type="presParOf" srcId="{4EDE377E-5546-4D7B-9186-2928CFD60F18}" destId="{1FA99627-A7A4-4FB8-BE9A-F32E75B14AED}" srcOrd="8" destOrd="0" presId="urn:microsoft.com/office/officeart/2005/8/layout/list1"/>
    <dgm:cxn modelId="{3FB83FEF-BEB2-4C2E-96FB-7D867B5C3F77}" type="presParOf" srcId="{1FA99627-A7A4-4FB8-BE9A-F32E75B14AED}" destId="{A703F67E-8088-4CEC-92E1-1703205C4396}" srcOrd="0" destOrd="0" presId="urn:microsoft.com/office/officeart/2005/8/layout/list1"/>
    <dgm:cxn modelId="{636F7347-F1A9-4DDF-ABD1-EE34127D555C}" type="presParOf" srcId="{1FA99627-A7A4-4FB8-BE9A-F32E75B14AED}" destId="{1299A4E1-2551-42ED-BFA7-2B7D06118149}" srcOrd="1" destOrd="0" presId="urn:microsoft.com/office/officeart/2005/8/layout/list1"/>
    <dgm:cxn modelId="{72FA3F66-E7F7-429E-8D2C-C0252411AF4C}" type="presParOf" srcId="{4EDE377E-5546-4D7B-9186-2928CFD60F18}" destId="{75941798-32BA-4767-96B4-1C1816F2DF80}" srcOrd="9" destOrd="0" presId="urn:microsoft.com/office/officeart/2005/8/layout/list1"/>
    <dgm:cxn modelId="{63C7AA68-FB35-47F2-BD80-7A5519966449}" type="presParOf" srcId="{4EDE377E-5546-4D7B-9186-2928CFD60F18}" destId="{63FC7099-98A4-4568-8B26-5BF248309ED8}" srcOrd="10" destOrd="0" presId="urn:microsoft.com/office/officeart/2005/8/layout/list1"/>
    <dgm:cxn modelId="{C33DB6E1-78FF-4E18-A344-B84D5541ED2C}" type="presParOf" srcId="{4EDE377E-5546-4D7B-9186-2928CFD60F18}" destId="{F00B35FA-6868-4F80-A048-D5462629780A}" srcOrd="11" destOrd="0" presId="urn:microsoft.com/office/officeart/2005/8/layout/list1"/>
    <dgm:cxn modelId="{AF017D26-F8E9-49CB-9C03-43A61278A177}" type="presParOf" srcId="{4EDE377E-5546-4D7B-9186-2928CFD60F18}" destId="{500799C9-5CC4-4ECA-90AA-61DC275DE967}" srcOrd="12" destOrd="0" presId="urn:microsoft.com/office/officeart/2005/8/layout/list1"/>
    <dgm:cxn modelId="{896D6267-6442-422B-B6B5-12A2034DF6B5}" type="presParOf" srcId="{500799C9-5CC4-4ECA-90AA-61DC275DE967}" destId="{09450ECB-5920-47C4-9251-CA15C7C6B57A}" srcOrd="0" destOrd="0" presId="urn:microsoft.com/office/officeart/2005/8/layout/list1"/>
    <dgm:cxn modelId="{B2F7394A-5794-41D2-BA01-B080BB0BA016}" type="presParOf" srcId="{500799C9-5CC4-4ECA-90AA-61DC275DE967}" destId="{ACE8BF25-416D-4D28-9295-46B5B5DD0989}" srcOrd="1" destOrd="0" presId="urn:microsoft.com/office/officeart/2005/8/layout/list1"/>
    <dgm:cxn modelId="{64D6DECA-57C9-45C0-AB80-0FF767E94962}" type="presParOf" srcId="{4EDE377E-5546-4D7B-9186-2928CFD60F18}" destId="{80641C74-0536-4BA4-BAB6-7204D12CDC2A}" srcOrd="13" destOrd="0" presId="urn:microsoft.com/office/officeart/2005/8/layout/list1"/>
    <dgm:cxn modelId="{7A1AE254-CA3F-4270-83B7-AFF9426D180E}" type="presParOf" srcId="{4EDE377E-5546-4D7B-9186-2928CFD60F18}" destId="{DA3465B8-D294-4524-9EE3-41F6C9FD8D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365D0D-4EC7-4E2E-9D33-CAFF3E23EB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E5D81C-0DCD-4617-BFE0-3020FDB06D13}">
      <dgm:prSet/>
      <dgm:spPr/>
      <dgm:t>
        <a:bodyPr/>
        <a:lstStyle/>
        <a:p>
          <a:r>
            <a:rPr lang="en-GB"/>
            <a:t>Fixing a broken build is the highest priority</a:t>
          </a:r>
          <a:endParaRPr lang="en-US"/>
        </a:p>
      </dgm:t>
    </dgm:pt>
    <dgm:pt modelId="{07714A04-6168-44BA-8D5A-AFD5F8CBFAF0}" type="parTrans" cxnId="{554E07E5-9827-4598-AE08-4B8564F59875}">
      <dgm:prSet/>
      <dgm:spPr/>
      <dgm:t>
        <a:bodyPr/>
        <a:lstStyle/>
        <a:p>
          <a:endParaRPr lang="en-US"/>
        </a:p>
      </dgm:t>
    </dgm:pt>
    <dgm:pt modelId="{13247B26-8126-480C-BF26-CAFC5F27DB3F}" type="sibTrans" cxnId="{554E07E5-9827-4598-AE08-4B8564F59875}">
      <dgm:prSet/>
      <dgm:spPr/>
      <dgm:t>
        <a:bodyPr/>
        <a:lstStyle/>
        <a:p>
          <a:endParaRPr lang="en-US"/>
        </a:p>
      </dgm:t>
    </dgm:pt>
    <dgm:pt modelId="{7872027A-9825-4715-8558-8E1B0BBCF115}">
      <dgm:prSet/>
      <dgm:spPr/>
      <dgm:t>
        <a:bodyPr/>
        <a:lstStyle/>
        <a:p>
          <a:r>
            <a:rPr lang="en-GB"/>
            <a:t>“You broke it, you organise fixing it”</a:t>
          </a:r>
          <a:endParaRPr lang="en-US"/>
        </a:p>
      </dgm:t>
    </dgm:pt>
    <dgm:pt modelId="{6E445791-874A-40E4-A497-6DBA016E512E}" type="parTrans" cxnId="{B952B4DE-BAEB-470B-A686-BAE202D01045}">
      <dgm:prSet/>
      <dgm:spPr/>
      <dgm:t>
        <a:bodyPr/>
        <a:lstStyle/>
        <a:p>
          <a:endParaRPr lang="en-US"/>
        </a:p>
      </dgm:t>
    </dgm:pt>
    <dgm:pt modelId="{43CB40C4-0E9F-4350-A96A-C285B3D6AB53}" type="sibTrans" cxnId="{B952B4DE-BAEB-470B-A686-BAE202D01045}">
      <dgm:prSet/>
      <dgm:spPr/>
      <dgm:t>
        <a:bodyPr/>
        <a:lstStyle/>
        <a:p>
          <a:endParaRPr lang="en-US"/>
        </a:p>
      </dgm:t>
    </dgm:pt>
    <dgm:pt modelId="{459F6106-C8DB-4066-B260-86FC155DA26D}">
      <dgm:prSet/>
      <dgm:spPr/>
      <dgm:t>
        <a:bodyPr/>
        <a:lstStyle/>
        <a:p>
          <a:r>
            <a:rPr lang="en-GB"/>
            <a:t>Do not check in on a broken build</a:t>
          </a:r>
          <a:endParaRPr lang="en-US"/>
        </a:p>
      </dgm:t>
    </dgm:pt>
    <dgm:pt modelId="{674D4668-CA99-418B-8C2B-DC7BBAC0A010}" type="parTrans" cxnId="{6A00F5D0-B0F8-4E6B-98EE-EC78E403C266}">
      <dgm:prSet/>
      <dgm:spPr/>
      <dgm:t>
        <a:bodyPr/>
        <a:lstStyle/>
        <a:p>
          <a:endParaRPr lang="en-US"/>
        </a:p>
      </dgm:t>
    </dgm:pt>
    <dgm:pt modelId="{7253BCD5-EDE6-4FEF-9DF7-005B3424118F}" type="sibTrans" cxnId="{6A00F5D0-B0F8-4E6B-98EE-EC78E403C266}">
      <dgm:prSet/>
      <dgm:spPr/>
      <dgm:t>
        <a:bodyPr/>
        <a:lstStyle/>
        <a:p>
          <a:endParaRPr lang="en-US"/>
        </a:p>
      </dgm:t>
    </dgm:pt>
    <dgm:pt modelId="{B775888E-26CA-4CAF-8F6D-4321788AB6B2}">
      <dgm:prSet/>
      <dgm:spPr/>
      <dgm:t>
        <a:bodyPr/>
        <a:lstStyle/>
        <a:p>
          <a:r>
            <a:rPr lang="en-US"/>
            <a:t>It makes fixing it harder</a:t>
          </a:r>
        </a:p>
      </dgm:t>
    </dgm:pt>
    <dgm:pt modelId="{9AAAA4F9-4FAE-4ABD-AF2D-97D702A8A7B7}" type="parTrans" cxnId="{9B713B0A-1694-40C8-8D72-AAF72AC711B1}">
      <dgm:prSet/>
      <dgm:spPr/>
      <dgm:t>
        <a:bodyPr/>
        <a:lstStyle/>
        <a:p>
          <a:endParaRPr lang="en-US"/>
        </a:p>
      </dgm:t>
    </dgm:pt>
    <dgm:pt modelId="{2525F3F3-F741-4A9A-927C-1055F2B307C0}" type="sibTrans" cxnId="{9B713B0A-1694-40C8-8D72-AAF72AC711B1}">
      <dgm:prSet/>
      <dgm:spPr/>
      <dgm:t>
        <a:bodyPr/>
        <a:lstStyle/>
        <a:p>
          <a:endParaRPr lang="en-US"/>
        </a:p>
      </dgm:t>
    </dgm:pt>
    <dgm:pt modelId="{96C347FD-27F6-40A0-B93C-6FF3A4F2467D}">
      <dgm:prSet/>
      <dgm:spPr/>
      <dgm:t>
        <a:bodyPr/>
        <a:lstStyle/>
        <a:p>
          <a:r>
            <a:rPr lang="en-GB"/>
            <a:t>Don’t leave until the integration runs successfully </a:t>
          </a:r>
          <a:endParaRPr lang="en-US"/>
        </a:p>
      </dgm:t>
    </dgm:pt>
    <dgm:pt modelId="{C6402D8E-44B7-45E3-8DEF-D34BB0C9069E}" type="parTrans" cxnId="{AECA71E7-E719-45FA-842F-3167CEE55DDF}">
      <dgm:prSet/>
      <dgm:spPr/>
      <dgm:t>
        <a:bodyPr/>
        <a:lstStyle/>
        <a:p>
          <a:endParaRPr lang="en-US"/>
        </a:p>
      </dgm:t>
    </dgm:pt>
    <dgm:pt modelId="{D48A742E-4ED0-4399-BB7F-A446F12964DF}" type="sibTrans" cxnId="{AECA71E7-E719-45FA-842F-3167CEE55DDF}">
      <dgm:prSet/>
      <dgm:spPr/>
      <dgm:t>
        <a:bodyPr/>
        <a:lstStyle/>
        <a:p>
          <a:endParaRPr lang="en-US"/>
        </a:p>
      </dgm:t>
    </dgm:pt>
    <dgm:pt modelId="{8D7A7169-55C1-406B-9FFF-208669C87959}">
      <dgm:prSet/>
      <dgm:spPr/>
      <dgm:t>
        <a:bodyPr/>
        <a:lstStyle/>
        <a:p>
          <a:r>
            <a:rPr lang="en-GB"/>
            <a:t>Keep the build quick</a:t>
          </a:r>
          <a:endParaRPr lang="en-US"/>
        </a:p>
      </dgm:t>
    </dgm:pt>
    <dgm:pt modelId="{5D8094E0-EFB6-4C74-A113-D21C3090745D}" type="parTrans" cxnId="{8136919B-A2B5-40F3-AC2A-6A96D90E3143}">
      <dgm:prSet/>
      <dgm:spPr/>
      <dgm:t>
        <a:bodyPr/>
        <a:lstStyle/>
        <a:p>
          <a:endParaRPr lang="en-US"/>
        </a:p>
      </dgm:t>
    </dgm:pt>
    <dgm:pt modelId="{06F17740-54BF-46DD-AA55-A675F7FC7D53}" type="sibTrans" cxnId="{8136919B-A2B5-40F3-AC2A-6A96D90E3143}">
      <dgm:prSet/>
      <dgm:spPr/>
      <dgm:t>
        <a:bodyPr/>
        <a:lstStyle/>
        <a:p>
          <a:endParaRPr lang="en-US"/>
        </a:p>
      </dgm:t>
    </dgm:pt>
    <dgm:pt modelId="{6ED072B8-E914-491A-90CC-1E8EA81FA9B6}" type="pres">
      <dgm:prSet presAssocID="{C9365D0D-4EC7-4E2E-9D33-CAFF3E23EB5D}" presName="root" presStyleCnt="0">
        <dgm:presLayoutVars>
          <dgm:dir/>
          <dgm:resizeHandles val="exact"/>
        </dgm:presLayoutVars>
      </dgm:prSet>
      <dgm:spPr/>
    </dgm:pt>
    <dgm:pt modelId="{2168CBE9-F178-4BA1-95D2-DDBD3D5F7C8C}" type="pres">
      <dgm:prSet presAssocID="{88E5D81C-0DCD-4617-BFE0-3020FDB06D13}" presName="compNode" presStyleCnt="0"/>
      <dgm:spPr/>
    </dgm:pt>
    <dgm:pt modelId="{2B8514E7-E511-48EC-90CA-D7952AE266A7}" type="pres">
      <dgm:prSet presAssocID="{88E5D81C-0DCD-4617-BFE0-3020FDB06D13}" presName="bgRect" presStyleLbl="bgShp" presStyleIdx="0" presStyleCnt="5"/>
      <dgm:spPr/>
    </dgm:pt>
    <dgm:pt modelId="{2EAE1BBD-9D98-4025-A70C-937000FA483D}" type="pres">
      <dgm:prSet presAssocID="{88E5D81C-0DCD-4617-BFE0-3020FDB06D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B1503B6-B5D6-44CB-90FA-3DE6A1A68FEA}" type="pres">
      <dgm:prSet presAssocID="{88E5D81C-0DCD-4617-BFE0-3020FDB06D13}" presName="spaceRect" presStyleCnt="0"/>
      <dgm:spPr/>
    </dgm:pt>
    <dgm:pt modelId="{7E8220D8-46A2-40D3-B5BF-B2791E05BE9A}" type="pres">
      <dgm:prSet presAssocID="{88E5D81C-0DCD-4617-BFE0-3020FDB06D13}" presName="parTx" presStyleLbl="revTx" presStyleIdx="0" presStyleCnt="6">
        <dgm:presLayoutVars>
          <dgm:chMax val="0"/>
          <dgm:chPref val="0"/>
        </dgm:presLayoutVars>
      </dgm:prSet>
      <dgm:spPr/>
    </dgm:pt>
    <dgm:pt modelId="{8CD6C37D-9A8B-41CA-B45D-5228B65362C2}" type="pres">
      <dgm:prSet presAssocID="{13247B26-8126-480C-BF26-CAFC5F27DB3F}" presName="sibTrans" presStyleCnt="0"/>
      <dgm:spPr/>
    </dgm:pt>
    <dgm:pt modelId="{139391E5-FDC3-4B5C-A843-E182521635D8}" type="pres">
      <dgm:prSet presAssocID="{7872027A-9825-4715-8558-8E1B0BBCF115}" presName="compNode" presStyleCnt="0"/>
      <dgm:spPr/>
    </dgm:pt>
    <dgm:pt modelId="{8C11656B-E19F-4D27-9465-B31D2AAD6D45}" type="pres">
      <dgm:prSet presAssocID="{7872027A-9825-4715-8558-8E1B0BBCF115}" presName="bgRect" presStyleLbl="bgShp" presStyleIdx="1" presStyleCnt="5"/>
      <dgm:spPr/>
    </dgm:pt>
    <dgm:pt modelId="{8F617097-2F9A-41B9-8359-305C5A9A9B5F}" type="pres">
      <dgm:prSet presAssocID="{7872027A-9825-4715-8558-8E1B0BBCF1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6230BF64-79BA-419B-BB55-4D3D2872B891}" type="pres">
      <dgm:prSet presAssocID="{7872027A-9825-4715-8558-8E1B0BBCF115}" presName="spaceRect" presStyleCnt="0"/>
      <dgm:spPr/>
    </dgm:pt>
    <dgm:pt modelId="{5780F94F-EE7B-43F9-ACE8-1AE259B8EE3D}" type="pres">
      <dgm:prSet presAssocID="{7872027A-9825-4715-8558-8E1B0BBCF115}" presName="parTx" presStyleLbl="revTx" presStyleIdx="1" presStyleCnt="6">
        <dgm:presLayoutVars>
          <dgm:chMax val="0"/>
          <dgm:chPref val="0"/>
        </dgm:presLayoutVars>
      </dgm:prSet>
      <dgm:spPr/>
    </dgm:pt>
    <dgm:pt modelId="{E83FFD3A-12EF-45C6-9D65-A4AB9FB3EEB3}" type="pres">
      <dgm:prSet presAssocID="{43CB40C4-0E9F-4350-A96A-C285B3D6AB53}" presName="sibTrans" presStyleCnt="0"/>
      <dgm:spPr/>
    </dgm:pt>
    <dgm:pt modelId="{5A7661C4-7A64-4380-AE18-CF1442E739D3}" type="pres">
      <dgm:prSet presAssocID="{459F6106-C8DB-4066-B260-86FC155DA26D}" presName="compNode" presStyleCnt="0"/>
      <dgm:spPr/>
    </dgm:pt>
    <dgm:pt modelId="{52141547-C6D4-4B5F-A558-0B6F429A6154}" type="pres">
      <dgm:prSet presAssocID="{459F6106-C8DB-4066-B260-86FC155DA26D}" presName="bgRect" presStyleLbl="bgShp" presStyleIdx="2" presStyleCnt="5"/>
      <dgm:spPr/>
    </dgm:pt>
    <dgm:pt modelId="{B0FE3C25-8E5A-417D-ACAB-16F4403B8023}" type="pres">
      <dgm:prSet presAssocID="{459F6106-C8DB-4066-B260-86FC155DA2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81D2486-4D36-4AEE-8AF7-7E573A771B22}" type="pres">
      <dgm:prSet presAssocID="{459F6106-C8DB-4066-B260-86FC155DA26D}" presName="spaceRect" presStyleCnt="0"/>
      <dgm:spPr/>
    </dgm:pt>
    <dgm:pt modelId="{2BA5B97A-B4B8-4B14-82B4-7092A1BF2DF0}" type="pres">
      <dgm:prSet presAssocID="{459F6106-C8DB-4066-B260-86FC155DA26D}" presName="parTx" presStyleLbl="revTx" presStyleIdx="2" presStyleCnt="6">
        <dgm:presLayoutVars>
          <dgm:chMax val="0"/>
          <dgm:chPref val="0"/>
        </dgm:presLayoutVars>
      </dgm:prSet>
      <dgm:spPr/>
    </dgm:pt>
    <dgm:pt modelId="{1878C7FE-9842-436C-9BE5-BEE4CAFA02FB}" type="pres">
      <dgm:prSet presAssocID="{459F6106-C8DB-4066-B260-86FC155DA26D}" presName="desTx" presStyleLbl="revTx" presStyleIdx="3" presStyleCnt="6">
        <dgm:presLayoutVars/>
      </dgm:prSet>
      <dgm:spPr/>
    </dgm:pt>
    <dgm:pt modelId="{D85F22D7-7AE5-4DD3-94E4-5C083816224C}" type="pres">
      <dgm:prSet presAssocID="{7253BCD5-EDE6-4FEF-9DF7-005B3424118F}" presName="sibTrans" presStyleCnt="0"/>
      <dgm:spPr/>
    </dgm:pt>
    <dgm:pt modelId="{D76DBB9C-3E3B-4A6F-B2ED-335A034BE69A}" type="pres">
      <dgm:prSet presAssocID="{96C347FD-27F6-40A0-B93C-6FF3A4F2467D}" presName="compNode" presStyleCnt="0"/>
      <dgm:spPr/>
    </dgm:pt>
    <dgm:pt modelId="{8ACD400A-5312-45C0-9C20-F0FCEE96B4C5}" type="pres">
      <dgm:prSet presAssocID="{96C347FD-27F6-40A0-B93C-6FF3A4F2467D}" presName="bgRect" presStyleLbl="bgShp" presStyleIdx="3" presStyleCnt="5"/>
      <dgm:spPr/>
    </dgm:pt>
    <dgm:pt modelId="{E023E1CE-C545-4746-BDCE-5F3E0CAAF6DC}" type="pres">
      <dgm:prSet presAssocID="{96C347FD-27F6-40A0-B93C-6FF3A4F246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F38297-2348-430D-A04F-08DF8973AEB1}" type="pres">
      <dgm:prSet presAssocID="{96C347FD-27F6-40A0-B93C-6FF3A4F2467D}" presName="spaceRect" presStyleCnt="0"/>
      <dgm:spPr/>
    </dgm:pt>
    <dgm:pt modelId="{D0A9E3F1-F580-4CE5-B6B5-685F6A337763}" type="pres">
      <dgm:prSet presAssocID="{96C347FD-27F6-40A0-B93C-6FF3A4F2467D}" presName="parTx" presStyleLbl="revTx" presStyleIdx="4" presStyleCnt="6">
        <dgm:presLayoutVars>
          <dgm:chMax val="0"/>
          <dgm:chPref val="0"/>
        </dgm:presLayoutVars>
      </dgm:prSet>
      <dgm:spPr/>
    </dgm:pt>
    <dgm:pt modelId="{4525A1C1-2293-493F-93A9-62553884F5B3}" type="pres">
      <dgm:prSet presAssocID="{D48A742E-4ED0-4399-BB7F-A446F12964DF}" presName="sibTrans" presStyleCnt="0"/>
      <dgm:spPr/>
    </dgm:pt>
    <dgm:pt modelId="{E3503885-FBD6-4695-8C15-6643565D7A68}" type="pres">
      <dgm:prSet presAssocID="{8D7A7169-55C1-406B-9FFF-208669C87959}" presName="compNode" presStyleCnt="0"/>
      <dgm:spPr/>
    </dgm:pt>
    <dgm:pt modelId="{95DA42AA-9502-4CF8-B07D-C7B932783542}" type="pres">
      <dgm:prSet presAssocID="{8D7A7169-55C1-406B-9FFF-208669C87959}" presName="bgRect" presStyleLbl="bgShp" presStyleIdx="4" presStyleCnt="5"/>
      <dgm:spPr/>
    </dgm:pt>
    <dgm:pt modelId="{F8DBBCF0-9070-4F14-B982-0C46DEB845BA}" type="pres">
      <dgm:prSet presAssocID="{8D7A7169-55C1-406B-9FFF-208669C879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CC7FD90-5B56-47D8-B552-1D93B1FB2B91}" type="pres">
      <dgm:prSet presAssocID="{8D7A7169-55C1-406B-9FFF-208669C87959}" presName="spaceRect" presStyleCnt="0"/>
      <dgm:spPr/>
    </dgm:pt>
    <dgm:pt modelId="{3C34DAAC-5D6E-4A14-B736-205AA612EABE}" type="pres">
      <dgm:prSet presAssocID="{8D7A7169-55C1-406B-9FFF-208669C879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E362907-9D22-4A3C-9A44-5AD0FE026B06}" type="presOf" srcId="{B775888E-26CA-4CAF-8F6D-4321788AB6B2}" destId="{1878C7FE-9842-436C-9BE5-BEE4CAFA02FB}" srcOrd="0" destOrd="0" presId="urn:microsoft.com/office/officeart/2018/2/layout/IconVerticalSolidList"/>
    <dgm:cxn modelId="{9B713B0A-1694-40C8-8D72-AAF72AC711B1}" srcId="{459F6106-C8DB-4066-B260-86FC155DA26D}" destId="{B775888E-26CA-4CAF-8F6D-4321788AB6B2}" srcOrd="0" destOrd="0" parTransId="{9AAAA4F9-4FAE-4ABD-AF2D-97D702A8A7B7}" sibTransId="{2525F3F3-F741-4A9A-927C-1055F2B307C0}"/>
    <dgm:cxn modelId="{66431333-C7FC-47C0-B936-B5CB19E9516F}" type="presOf" srcId="{7872027A-9825-4715-8558-8E1B0BBCF115}" destId="{5780F94F-EE7B-43F9-ACE8-1AE259B8EE3D}" srcOrd="0" destOrd="0" presId="urn:microsoft.com/office/officeart/2018/2/layout/IconVerticalSolidList"/>
    <dgm:cxn modelId="{CE14798C-E601-4072-9B4B-FFA32D467EBB}" type="presOf" srcId="{8D7A7169-55C1-406B-9FFF-208669C87959}" destId="{3C34DAAC-5D6E-4A14-B736-205AA612EABE}" srcOrd="0" destOrd="0" presId="urn:microsoft.com/office/officeart/2018/2/layout/IconVerticalSolidList"/>
    <dgm:cxn modelId="{EEF55B98-761D-4709-89CA-8898A4B179FB}" type="presOf" srcId="{96C347FD-27F6-40A0-B93C-6FF3A4F2467D}" destId="{D0A9E3F1-F580-4CE5-B6B5-685F6A337763}" srcOrd="0" destOrd="0" presId="urn:microsoft.com/office/officeart/2018/2/layout/IconVerticalSolidList"/>
    <dgm:cxn modelId="{8136919B-A2B5-40F3-AC2A-6A96D90E3143}" srcId="{C9365D0D-4EC7-4E2E-9D33-CAFF3E23EB5D}" destId="{8D7A7169-55C1-406B-9FFF-208669C87959}" srcOrd="4" destOrd="0" parTransId="{5D8094E0-EFB6-4C74-A113-D21C3090745D}" sibTransId="{06F17740-54BF-46DD-AA55-A675F7FC7D53}"/>
    <dgm:cxn modelId="{FF756ED0-50F2-41BC-893F-77A9F3C5B6F8}" type="presOf" srcId="{88E5D81C-0DCD-4617-BFE0-3020FDB06D13}" destId="{7E8220D8-46A2-40D3-B5BF-B2791E05BE9A}" srcOrd="0" destOrd="0" presId="urn:microsoft.com/office/officeart/2018/2/layout/IconVerticalSolidList"/>
    <dgm:cxn modelId="{6A00F5D0-B0F8-4E6B-98EE-EC78E403C266}" srcId="{C9365D0D-4EC7-4E2E-9D33-CAFF3E23EB5D}" destId="{459F6106-C8DB-4066-B260-86FC155DA26D}" srcOrd="2" destOrd="0" parTransId="{674D4668-CA99-418B-8C2B-DC7BBAC0A010}" sibTransId="{7253BCD5-EDE6-4FEF-9DF7-005B3424118F}"/>
    <dgm:cxn modelId="{B0A639D8-10FD-49A6-AD79-151853CF26B7}" type="presOf" srcId="{C9365D0D-4EC7-4E2E-9D33-CAFF3E23EB5D}" destId="{6ED072B8-E914-491A-90CC-1E8EA81FA9B6}" srcOrd="0" destOrd="0" presId="urn:microsoft.com/office/officeart/2018/2/layout/IconVerticalSolidList"/>
    <dgm:cxn modelId="{1FFF76DD-71BE-4C35-88FD-79B6B59DF5CA}" type="presOf" srcId="{459F6106-C8DB-4066-B260-86FC155DA26D}" destId="{2BA5B97A-B4B8-4B14-82B4-7092A1BF2DF0}" srcOrd="0" destOrd="0" presId="urn:microsoft.com/office/officeart/2018/2/layout/IconVerticalSolidList"/>
    <dgm:cxn modelId="{B952B4DE-BAEB-470B-A686-BAE202D01045}" srcId="{C9365D0D-4EC7-4E2E-9D33-CAFF3E23EB5D}" destId="{7872027A-9825-4715-8558-8E1B0BBCF115}" srcOrd="1" destOrd="0" parTransId="{6E445791-874A-40E4-A497-6DBA016E512E}" sibTransId="{43CB40C4-0E9F-4350-A96A-C285B3D6AB53}"/>
    <dgm:cxn modelId="{554E07E5-9827-4598-AE08-4B8564F59875}" srcId="{C9365D0D-4EC7-4E2E-9D33-CAFF3E23EB5D}" destId="{88E5D81C-0DCD-4617-BFE0-3020FDB06D13}" srcOrd="0" destOrd="0" parTransId="{07714A04-6168-44BA-8D5A-AFD5F8CBFAF0}" sibTransId="{13247B26-8126-480C-BF26-CAFC5F27DB3F}"/>
    <dgm:cxn modelId="{AECA71E7-E719-45FA-842F-3167CEE55DDF}" srcId="{C9365D0D-4EC7-4E2E-9D33-CAFF3E23EB5D}" destId="{96C347FD-27F6-40A0-B93C-6FF3A4F2467D}" srcOrd="3" destOrd="0" parTransId="{C6402D8E-44B7-45E3-8DEF-D34BB0C9069E}" sibTransId="{D48A742E-4ED0-4399-BB7F-A446F12964DF}"/>
    <dgm:cxn modelId="{B0CB8B98-0149-491C-9686-EC9A6E93451B}" type="presParOf" srcId="{6ED072B8-E914-491A-90CC-1E8EA81FA9B6}" destId="{2168CBE9-F178-4BA1-95D2-DDBD3D5F7C8C}" srcOrd="0" destOrd="0" presId="urn:microsoft.com/office/officeart/2018/2/layout/IconVerticalSolidList"/>
    <dgm:cxn modelId="{1F26185E-ACE1-4CF5-BCC2-5FABF4451769}" type="presParOf" srcId="{2168CBE9-F178-4BA1-95D2-DDBD3D5F7C8C}" destId="{2B8514E7-E511-48EC-90CA-D7952AE266A7}" srcOrd="0" destOrd="0" presId="urn:microsoft.com/office/officeart/2018/2/layout/IconVerticalSolidList"/>
    <dgm:cxn modelId="{BDF28853-1EEA-4396-A839-905E19FBACFD}" type="presParOf" srcId="{2168CBE9-F178-4BA1-95D2-DDBD3D5F7C8C}" destId="{2EAE1BBD-9D98-4025-A70C-937000FA483D}" srcOrd="1" destOrd="0" presId="urn:microsoft.com/office/officeart/2018/2/layout/IconVerticalSolidList"/>
    <dgm:cxn modelId="{C1853B78-C9CE-451D-96EF-DCEC01DE12DF}" type="presParOf" srcId="{2168CBE9-F178-4BA1-95D2-DDBD3D5F7C8C}" destId="{7B1503B6-B5D6-44CB-90FA-3DE6A1A68FEA}" srcOrd="2" destOrd="0" presId="urn:microsoft.com/office/officeart/2018/2/layout/IconVerticalSolidList"/>
    <dgm:cxn modelId="{FC95A349-56A8-4CC1-85E6-B0D4ECD6F147}" type="presParOf" srcId="{2168CBE9-F178-4BA1-95D2-DDBD3D5F7C8C}" destId="{7E8220D8-46A2-40D3-B5BF-B2791E05BE9A}" srcOrd="3" destOrd="0" presId="urn:microsoft.com/office/officeart/2018/2/layout/IconVerticalSolidList"/>
    <dgm:cxn modelId="{1555FB40-B6A6-4E37-9934-0135370C5067}" type="presParOf" srcId="{6ED072B8-E914-491A-90CC-1E8EA81FA9B6}" destId="{8CD6C37D-9A8B-41CA-B45D-5228B65362C2}" srcOrd="1" destOrd="0" presId="urn:microsoft.com/office/officeart/2018/2/layout/IconVerticalSolidList"/>
    <dgm:cxn modelId="{31ABA6B6-E5BD-4105-AE4A-0AA2D83C3082}" type="presParOf" srcId="{6ED072B8-E914-491A-90CC-1E8EA81FA9B6}" destId="{139391E5-FDC3-4B5C-A843-E182521635D8}" srcOrd="2" destOrd="0" presId="urn:microsoft.com/office/officeart/2018/2/layout/IconVerticalSolidList"/>
    <dgm:cxn modelId="{D7EB013A-8061-4284-A79C-DBCE29722E2E}" type="presParOf" srcId="{139391E5-FDC3-4B5C-A843-E182521635D8}" destId="{8C11656B-E19F-4D27-9465-B31D2AAD6D45}" srcOrd="0" destOrd="0" presId="urn:microsoft.com/office/officeart/2018/2/layout/IconVerticalSolidList"/>
    <dgm:cxn modelId="{900E859B-5F13-465C-9B4A-11A08BDD02E1}" type="presParOf" srcId="{139391E5-FDC3-4B5C-A843-E182521635D8}" destId="{8F617097-2F9A-41B9-8359-305C5A9A9B5F}" srcOrd="1" destOrd="0" presId="urn:microsoft.com/office/officeart/2018/2/layout/IconVerticalSolidList"/>
    <dgm:cxn modelId="{58BED2CD-0769-4542-8678-F8243D9B69B1}" type="presParOf" srcId="{139391E5-FDC3-4B5C-A843-E182521635D8}" destId="{6230BF64-79BA-419B-BB55-4D3D2872B891}" srcOrd="2" destOrd="0" presId="urn:microsoft.com/office/officeart/2018/2/layout/IconVerticalSolidList"/>
    <dgm:cxn modelId="{CE660400-B9D4-4212-887E-5D82C1C0DA91}" type="presParOf" srcId="{139391E5-FDC3-4B5C-A843-E182521635D8}" destId="{5780F94F-EE7B-43F9-ACE8-1AE259B8EE3D}" srcOrd="3" destOrd="0" presId="urn:microsoft.com/office/officeart/2018/2/layout/IconVerticalSolidList"/>
    <dgm:cxn modelId="{0EF0AAA6-D336-46E4-A1D3-222CF8D19914}" type="presParOf" srcId="{6ED072B8-E914-491A-90CC-1E8EA81FA9B6}" destId="{E83FFD3A-12EF-45C6-9D65-A4AB9FB3EEB3}" srcOrd="3" destOrd="0" presId="urn:microsoft.com/office/officeart/2018/2/layout/IconVerticalSolidList"/>
    <dgm:cxn modelId="{3D123954-B323-483D-80E8-0950BD64A2B0}" type="presParOf" srcId="{6ED072B8-E914-491A-90CC-1E8EA81FA9B6}" destId="{5A7661C4-7A64-4380-AE18-CF1442E739D3}" srcOrd="4" destOrd="0" presId="urn:microsoft.com/office/officeart/2018/2/layout/IconVerticalSolidList"/>
    <dgm:cxn modelId="{25F4F883-EC57-4708-8D84-FAE81A488B9B}" type="presParOf" srcId="{5A7661C4-7A64-4380-AE18-CF1442E739D3}" destId="{52141547-C6D4-4B5F-A558-0B6F429A6154}" srcOrd="0" destOrd="0" presId="urn:microsoft.com/office/officeart/2018/2/layout/IconVerticalSolidList"/>
    <dgm:cxn modelId="{901147FC-5FA0-41B0-8E80-A04510E5CC76}" type="presParOf" srcId="{5A7661C4-7A64-4380-AE18-CF1442E739D3}" destId="{B0FE3C25-8E5A-417D-ACAB-16F4403B8023}" srcOrd="1" destOrd="0" presId="urn:microsoft.com/office/officeart/2018/2/layout/IconVerticalSolidList"/>
    <dgm:cxn modelId="{DA58460F-7962-42F6-8B56-0E0519417904}" type="presParOf" srcId="{5A7661C4-7A64-4380-AE18-CF1442E739D3}" destId="{481D2486-4D36-4AEE-8AF7-7E573A771B22}" srcOrd="2" destOrd="0" presId="urn:microsoft.com/office/officeart/2018/2/layout/IconVerticalSolidList"/>
    <dgm:cxn modelId="{C491CE8F-C36D-4F65-BA60-E5F116D3420D}" type="presParOf" srcId="{5A7661C4-7A64-4380-AE18-CF1442E739D3}" destId="{2BA5B97A-B4B8-4B14-82B4-7092A1BF2DF0}" srcOrd="3" destOrd="0" presId="urn:microsoft.com/office/officeart/2018/2/layout/IconVerticalSolidList"/>
    <dgm:cxn modelId="{55EA1A40-70BB-422A-8751-83E767842A6E}" type="presParOf" srcId="{5A7661C4-7A64-4380-AE18-CF1442E739D3}" destId="{1878C7FE-9842-436C-9BE5-BEE4CAFA02FB}" srcOrd="4" destOrd="0" presId="urn:microsoft.com/office/officeart/2018/2/layout/IconVerticalSolidList"/>
    <dgm:cxn modelId="{302B0F81-653C-470A-90D7-D3690DCEE46D}" type="presParOf" srcId="{6ED072B8-E914-491A-90CC-1E8EA81FA9B6}" destId="{D85F22D7-7AE5-4DD3-94E4-5C083816224C}" srcOrd="5" destOrd="0" presId="urn:microsoft.com/office/officeart/2018/2/layout/IconVerticalSolidList"/>
    <dgm:cxn modelId="{DC7456DC-3F34-4B39-9CC5-2DC80F3B226C}" type="presParOf" srcId="{6ED072B8-E914-491A-90CC-1E8EA81FA9B6}" destId="{D76DBB9C-3E3B-4A6F-B2ED-335A034BE69A}" srcOrd="6" destOrd="0" presId="urn:microsoft.com/office/officeart/2018/2/layout/IconVerticalSolidList"/>
    <dgm:cxn modelId="{C82A633C-45E3-44F1-BE2A-7FC345305EAB}" type="presParOf" srcId="{D76DBB9C-3E3B-4A6F-B2ED-335A034BE69A}" destId="{8ACD400A-5312-45C0-9C20-F0FCEE96B4C5}" srcOrd="0" destOrd="0" presId="urn:microsoft.com/office/officeart/2018/2/layout/IconVerticalSolidList"/>
    <dgm:cxn modelId="{FDC34610-EDD6-4536-93C6-103F9FFE0683}" type="presParOf" srcId="{D76DBB9C-3E3B-4A6F-B2ED-335A034BE69A}" destId="{E023E1CE-C545-4746-BDCE-5F3E0CAAF6DC}" srcOrd="1" destOrd="0" presId="urn:microsoft.com/office/officeart/2018/2/layout/IconVerticalSolidList"/>
    <dgm:cxn modelId="{132C674B-CA36-4686-8C81-C93CAEFA2204}" type="presParOf" srcId="{D76DBB9C-3E3B-4A6F-B2ED-335A034BE69A}" destId="{47F38297-2348-430D-A04F-08DF8973AEB1}" srcOrd="2" destOrd="0" presId="urn:microsoft.com/office/officeart/2018/2/layout/IconVerticalSolidList"/>
    <dgm:cxn modelId="{AE097717-210A-4BB8-8682-5B1AF90925A2}" type="presParOf" srcId="{D76DBB9C-3E3B-4A6F-B2ED-335A034BE69A}" destId="{D0A9E3F1-F580-4CE5-B6B5-685F6A337763}" srcOrd="3" destOrd="0" presId="urn:microsoft.com/office/officeart/2018/2/layout/IconVerticalSolidList"/>
    <dgm:cxn modelId="{BC1661A2-C8F4-479D-BAB8-D4EAC2447D37}" type="presParOf" srcId="{6ED072B8-E914-491A-90CC-1E8EA81FA9B6}" destId="{4525A1C1-2293-493F-93A9-62553884F5B3}" srcOrd="7" destOrd="0" presId="urn:microsoft.com/office/officeart/2018/2/layout/IconVerticalSolidList"/>
    <dgm:cxn modelId="{642109E1-6554-4242-B9CD-219FD90E2545}" type="presParOf" srcId="{6ED072B8-E914-491A-90CC-1E8EA81FA9B6}" destId="{E3503885-FBD6-4695-8C15-6643565D7A68}" srcOrd="8" destOrd="0" presId="urn:microsoft.com/office/officeart/2018/2/layout/IconVerticalSolidList"/>
    <dgm:cxn modelId="{0B9DE470-4538-454A-9601-CE7E63CFDEA5}" type="presParOf" srcId="{E3503885-FBD6-4695-8C15-6643565D7A68}" destId="{95DA42AA-9502-4CF8-B07D-C7B932783542}" srcOrd="0" destOrd="0" presId="urn:microsoft.com/office/officeart/2018/2/layout/IconVerticalSolidList"/>
    <dgm:cxn modelId="{F927AE2F-4C24-4D6F-906F-BB5ABA26117F}" type="presParOf" srcId="{E3503885-FBD6-4695-8C15-6643565D7A68}" destId="{F8DBBCF0-9070-4F14-B982-0C46DEB845BA}" srcOrd="1" destOrd="0" presId="urn:microsoft.com/office/officeart/2018/2/layout/IconVerticalSolidList"/>
    <dgm:cxn modelId="{83AA0FBA-BD96-4E89-9BFE-FD0465963146}" type="presParOf" srcId="{E3503885-FBD6-4695-8C15-6643565D7A68}" destId="{2CC7FD90-5B56-47D8-B552-1D93B1FB2B91}" srcOrd="2" destOrd="0" presId="urn:microsoft.com/office/officeart/2018/2/layout/IconVerticalSolidList"/>
    <dgm:cxn modelId="{4DA1D539-1312-4FE4-92E7-D3CC705F56BB}" type="presParOf" srcId="{E3503885-FBD6-4695-8C15-6643565D7A68}" destId="{3C34DAAC-5D6E-4A14-B736-205AA612EA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FEABB7-7B7D-4045-A46C-07984814C00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1FC2D4-65CF-4446-87B0-DEDAB372E594}">
      <dgm:prSet custT="1"/>
      <dgm:spPr/>
      <dgm:t>
        <a:bodyPr/>
        <a:lstStyle/>
        <a:p>
          <a:r>
            <a:rPr lang="en-US" sz="1800">
              <a:hlinkClick xmlns:r="http://schemas.openxmlformats.org/officeDocument/2006/relationships" r:id="rId1"/>
            </a:rPr>
            <a:t>http://martinfowler.com/articles/continuousIntegration.html</a:t>
          </a:r>
          <a:endParaRPr lang="en-US" sz="1800"/>
        </a:p>
      </dgm:t>
    </dgm:pt>
    <dgm:pt modelId="{018EFBAA-EA51-4F72-A554-DA4C54F3D690}" type="parTrans" cxnId="{3EA0D1E7-5690-465B-B953-A22136C4AFE3}">
      <dgm:prSet/>
      <dgm:spPr/>
      <dgm:t>
        <a:bodyPr/>
        <a:lstStyle/>
        <a:p>
          <a:endParaRPr lang="en-US" sz="6600"/>
        </a:p>
      </dgm:t>
    </dgm:pt>
    <dgm:pt modelId="{612E03DC-F648-467B-925B-CAA4226D01E6}" type="sibTrans" cxnId="{3EA0D1E7-5690-465B-B953-A22136C4AFE3}">
      <dgm:prSet/>
      <dgm:spPr/>
      <dgm:t>
        <a:bodyPr/>
        <a:lstStyle/>
        <a:p>
          <a:endParaRPr lang="en-US" sz="6600"/>
        </a:p>
      </dgm:t>
    </dgm:pt>
    <dgm:pt modelId="{C03D7F6E-2F7B-465E-A76E-C3F82ECB5BFB}">
      <dgm:prSet custT="1"/>
      <dgm:spPr/>
      <dgm:t>
        <a:bodyPr/>
        <a:lstStyle/>
        <a:p>
          <a:r>
            <a:rPr lang="en-GB" sz="1800"/>
            <a:t>http://cruisecontrol.sourceforge.net/</a:t>
          </a:r>
          <a:endParaRPr lang="en-US" sz="1800"/>
        </a:p>
      </dgm:t>
    </dgm:pt>
    <dgm:pt modelId="{3EA6C185-709E-4050-9F57-A3446586B833}" type="parTrans" cxnId="{51860A6B-054C-417F-AE6B-CF6192681571}">
      <dgm:prSet/>
      <dgm:spPr/>
      <dgm:t>
        <a:bodyPr/>
        <a:lstStyle/>
        <a:p>
          <a:endParaRPr lang="en-US" sz="6600"/>
        </a:p>
      </dgm:t>
    </dgm:pt>
    <dgm:pt modelId="{A0B275D1-3BB2-4537-80A3-275941669FFB}" type="sibTrans" cxnId="{51860A6B-054C-417F-AE6B-CF6192681571}">
      <dgm:prSet/>
      <dgm:spPr/>
      <dgm:t>
        <a:bodyPr/>
        <a:lstStyle/>
        <a:p>
          <a:endParaRPr lang="en-US" sz="6600"/>
        </a:p>
      </dgm:t>
    </dgm:pt>
    <dgm:pt modelId="{76230308-501B-4771-B567-66CDDF4AA88E}">
      <dgm:prSet custT="1"/>
      <dgm:spPr/>
      <dgm:t>
        <a:bodyPr/>
        <a:lstStyle/>
        <a:p>
          <a:r>
            <a:rPr lang="en-GB" sz="1800"/>
            <a:t>http://ccnet.thoughtworks.com/</a:t>
          </a:r>
          <a:endParaRPr lang="en-US" sz="1800"/>
        </a:p>
      </dgm:t>
    </dgm:pt>
    <dgm:pt modelId="{0DEA7DCB-A36C-4984-819D-888D19DD01B7}" type="parTrans" cxnId="{39F420BB-C7F9-414D-9A5D-6F9064C5D54D}">
      <dgm:prSet/>
      <dgm:spPr/>
      <dgm:t>
        <a:bodyPr/>
        <a:lstStyle/>
        <a:p>
          <a:endParaRPr lang="en-US" sz="6600"/>
        </a:p>
      </dgm:t>
    </dgm:pt>
    <dgm:pt modelId="{6C8AB084-D226-493A-8D6A-75746EB1BA51}" type="sibTrans" cxnId="{39F420BB-C7F9-414D-9A5D-6F9064C5D54D}">
      <dgm:prSet/>
      <dgm:spPr/>
      <dgm:t>
        <a:bodyPr/>
        <a:lstStyle/>
        <a:p>
          <a:endParaRPr lang="en-US" sz="6600"/>
        </a:p>
      </dgm:t>
    </dgm:pt>
    <dgm:pt modelId="{150F48D5-0231-4078-9BA1-4678A023B9C2}">
      <dgm:prSet custT="1"/>
      <dgm:spPr/>
      <dgm:t>
        <a:bodyPr/>
        <a:lstStyle/>
        <a:p>
          <a:r>
            <a:rPr lang="en-GB" sz="1800"/>
            <a:t>Etc…</a:t>
          </a:r>
          <a:endParaRPr lang="en-US" sz="1800"/>
        </a:p>
      </dgm:t>
    </dgm:pt>
    <dgm:pt modelId="{3FF5ECB4-AA91-462E-AA35-D83EC567187E}" type="parTrans" cxnId="{774BC520-0B9F-4782-BA0D-88B062936F0F}">
      <dgm:prSet/>
      <dgm:spPr/>
      <dgm:t>
        <a:bodyPr/>
        <a:lstStyle/>
        <a:p>
          <a:endParaRPr lang="en-US" sz="6600"/>
        </a:p>
      </dgm:t>
    </dgm:pt>
    <dgm:pt modelId="{0898DDEC-9293-4290-929B-16D1B91D0925}" type="sibTrans" cxnId="{774BC520-0B9F-4782-BA0D-88B062936F0F}">
      <dgm:prSet/>
      <dgm:spPr/>
      <dgm:t>
        <a:bodyPr/>
        <a:lstStyle/>
        <a:p>
          <a:endParaRPr lang="en-US" sz="6600"/>
        </a:p>
      </dgm:t>
    </dgm:pt>
    <dgm:pt modelId="{65BA760F-9F20-4BB1-B881-BC280D6668B7}" type="pres">
      <dgm:prSet presAssocID="{54FEABB7-7B7D-4045-A46C-07984814C001}" presName="matrix" presStyleCnt="0">
        <dgm:presLayoutVars>
          <dgm:chMax val="1"/>
          <dgm:dir/>
          <dgm:resizeHandles val="exact"/>
        </dgm:presLayoutVars>
      </dgm:prSet>
      <dgm:spPr/>
    </dgm:pt>
    <dgm:pt modelId="{A82CD67C-3269-485C-B252-D2E509D166D4}" type="pres">
      <dgm:prSet presAssocID="{54FEABB7-7B7D-4045-A46C-07984814C001}" presName="diamond" presStyleLbl="bgShp" presStyleIdx="0" presStyleCnt="1"/>
      <dgm:spPr/>
    </dgm:pt>
    <dgm:pt modelId="{54D1338E-324C-4E21-94C4-E197F87C4DCF}" type="pres">
      <dgm:prSet presAssocID="{54FEABB7-7B7D-4045-A46C-07984814C00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316F75-7F65-4B5F-BBB0-622A0F5622B0}" type="pres">
      <dgm:prSet presAssocID="{54FEABB7-7B7D-4045-A46C-07984814C00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3E316-EB33-4818-AE99-C0F6FFDA9E7B}" type="pres">
      <dgm:prSet presAssocID="{54FEABB7-7B7D-4045-A46C-07984814C00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13D123-9AFD-4F42-A26B-45CE9803315D}" type="pres">
      <dgm:prSet presAssocID="{54FEABB7-7B7D-4045-A46C-07984814C00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4BC520-0B9F-4782-BA0D-88B062936F0F}" srcId="{54FEABB7-7B7D-4045-A46C-07984814C001}" destId="{150F48D5-0231-4078-9BA1-4678A023B9C2}" srcOrd="3" destOrd="0" parTransId="{3FF5ECB4-AA91-462E-AA35-D83EC567187E}" sibTransId="{0898DDEC-9293-4290-929B-16D1B91D0925}"/>
    <dgm:cxn modelId="{6267B029-AF65-4D18-99CD-8C4E2A8C1816}" type="presOf" srcId="{0B1FC2D4-65CF-4446-87B0-DEDAB372E594}" destId="{54D1338E-324C-4E21-94C4-E197F87C4DCF}" srcOrd="0" destOrd="0" presId="urn:microsoft.com/office/officeart/2005/8/layout/matrix3"/>
    <dgm:cxn modelId="{3EEF0F2F-9CD3-49EF-AC82-1D66E1986677}" type="presOf" srcId="{76230308-501B-4771-B567-66CDDF4AA88E}" destId="{E1B3E316-EB33-4818-AE99-C0F6FFDA9E7B}" srcOrd="0" destOrd="0" presId="urn:microsoft.com/office/officeart/2005/8/layout/matrix3"/>
    <dgm:cxn modelId="{D17D2937-48CE-4B33-AC94-C7E2A6E7F89A}" type="presOf" srcId="{C03D7F6E-2F7B-465E-A76E-C3F82ECB5BFB}" destId="{5B316F75-7F65-4B5F-BBB0-622A0F5622B0}" srcOrd="0" destOrd="0" presId="urn:microsoft.com/office/officeart/2005/8/layout/matrix3"/>
    <dgm:cxn modelId="{51860A6B-054C-417F-AE6B-CF6192681571}" srcId="{54FEABB7-7B7D-4045-A46C-07984814C001}" destId="{C03D7F6E-2F7B-465E-A76E-C3F82ECB5BFB}" srcOrd="1" destOrd="0" parTransId="{3EA6C185-709E-4050-9F57-A3446586B833}" sibTransId="{A0B275D1-3BB2-4537-80A3-275941669FFB}"/>
    <dgm:cxn modelId="{EEE261A1-C2A1-478C-AE5D-C0ACC09BBF98}" type="presOf" srcId="{54FEABB7-7B7D-4045-A46C-07984814C001}" destId="{65BA760F-9F20-4BB1-B881-BC280D6668B7}" srcOrd="0" destOrd="0" presId="urn:microsoft.com/office/officeart/2005/8/layout/matrix3"/>
    <dgm:cxn modelId="{39F420BB-C7F9-414D-9A5D-6F9064C5D54D}" srcId="{54FEABB7-7B7D-4045-A46C-07984814C001}" destId="{76230308-501B-4771-B567-66CDDF4AA88E}" srcOrd="2" destOrd="0" parTransId="{0DEA7DCB-A36C-4984-819D-888D19DD01B7}" sibTransId="{6C8AB084-D226-493A-8D6A-75746EB1BA51}"/>
    <dgm:cxn modelId="{C1A532E3-B862-4E3E-A854-46762C5CFD0E}" type="presOf" srcId="{150F48D5-0231-4078-9BA1-4678A023B9C2}" destId="{C513D123-9AFD-4F42-A26B-45CE9803315D}" srcOrd="0" destOrd="0" presId="urn:microsoft.com/office/officeart/2005/8/layout/matrix3"/>
    <dgm:cxn modelId="{3EA0D1E7-5690-465B-B953-A22136C4AFE3}" srcId="{54FEABB7-7B7D-4045-A46C-07984814C001}" destId="{0B1FC2D4-65CF-4446-87B0-DEDAB372E594}" srcOrd="0" destOrd="0" parTransId="{018EFBAA-EA51-4F72-A554-DA4C54F3D690}" sibTransId="{612E03DC-F648-467B-925B-CAA4226D01E6}"/>
    <dgm:cxn modelId="{1A1F1B6B-6446-416F-B6C1-8D1E479E5DCC}" type="presParOf" srcId="{65BA760F-9F20-4BB1-B881-BC280D6668B7}" destId="{A82CD67C-3269-485C-B252-D2E509D166D4}" srcOrd="0" destOrd="0" presId="urn:microsoft.com/office/officeart/2005/8/layout/matrix3"/>
    <dgm:cxn modelId="{A493E849-5CC0-47E1-9AAD-90A61500C621}" type="presParOf" srcId="{65BA760F-9F20-4BB1-B881-BC280D6668B7}" destId="{54D1338E-324C-4E21-94C4-E197F87C4DCF}" srcOrd="1" destOrd="0" presId="urn:microsoft.com/office/officeart/2005/8/layout/matrix3"/>
    <dgm:cxn modelId="{BC10A60D-27E2-4C9F-B440-F39CD431C2DD}" type="presParOf" srcId="{65BA760F-9F20-4BB1-B881-BC280D6668B7}" destId="{5B316F75-7F65-4B5F-BBB0-622A0F5622B0}" srcOrd="2" destOrd="0" presId="urn:microsoft.com/office/officeart/2005/8/layout/matrix3"/>
    <dgm:cxn modelId="{CDDDBBB2-C084-458C-A8D3-E48351A64D13}" type="presParOf" srcId="{65BA760F-9F20-4BB1-B881-BC280D6668B7}" destId="{E1B3E316-EB33-4818-AE99-C0F6FFDA9E7B}" srcOrd="3" destOrd="0" presId="urn:microsoft.com/office/officeart/2005/8/layout/matrix3"/>
    <dgm:cxn modelId="{A738D028-C291-48B7-9FA7-7FCB4C027B28}" type="presParOf" srcId="{65BA760F-9F20-4BB1-B881-BC280D6668B7}" destId="{C513D123-9AFD-4F42-A26B-45CE980331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584A-167A-4375-9853-571B5AD8CDE2}">
      <dsp:nvSpPr>
        <dsp:cNvPr id="0" name=""/>
        <dsp:cNvSpPr/>
      </dsp:nvSpPr>
      <dsp:spPr>
        <a:xfrm>
          <a:off x="0" y="112440"/>
          <a:ext cx="5310188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chemeClr val="tx1"/>
              </a:solidFill>
            </a:rPr>
            <a:t>What is Maven? A Java build tool based on ANT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6606" y="159046"/>
        <a:ext cx="5216976" cy="861507"/>
      </dsp:txXfrm>
    </dsp:sp>
    <dsp:sp modelId="{C4B62316-43F0-46E9-B84E-36B5EAA2719D}">
      <dsp:nvSpPr>
        <dsp:cNvPr id="0" name=""/>
        <dsp:cNvSpPr/>
      </dsp:nvSpPr>
      <dsp:spPr>
        <a:xfrm>
          <a:off x="0" y="1136280"/>
          <a:ext cx="5310188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chemeClr val="tx1"/>
              </a:solidFill>
            </a:rPr>
            <a:t>Advantages of using Maven: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6606" y="1182886"/>
        <a:ext cx="5216976" cy="861507"/>
      </dsp:txXfrm>
    </dsp:sp>
    <dsp:sp modelId="{2CDB5203-DF24-4424-818A-A36701279B29}">
      <dsp:nvSpPr>
        <dsp:cNvPr id="0" name=""/>
        <dsp:cNvSpPr/>
      </dsp:nvSpPr>
      <dsp:spPr>
        <a:xfrm>
          <a:off x="0" y="2091000"/>
          <a:ext cx="5310188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Facilitates build process</a:t>
          </a:r>
          <a:endParaRPr lang="en-US" sz="19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Provides a uniform build system</a:t>
          </a:r>
          <a:endParaRPr lang="en-US" sz="19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Simplifies dependency management</a:t>
          </a:r>
          <a:endParaRPr lang="en-US" sz="19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breaks down the build lifecycle into phases</a:t>
          </a:r>
          <a:endParaRPr lang="en-US" sz="19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plugins can be injected in any phase</a:t>
          </a:r>
          <a:endParaRPr lang="en-US" sz="19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provides guidelines for development best practices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0" y="2091000"/>
        <a:ext cx="5310188" cy="2235600"/>
      </dsp:txXfrm>
    </dsp:sp>
    <dsp:sp modelId="{61DBD18A-482E-45B0-9F1C-DFD51215E741}">
      <dsp:nvSpPr>
        <dsp:cNvPr id="0" name=""/>
        <dsp:cNvSpPr/>
      </dsp:nvSpPr>
      <dsp:spPr>
        <a:xfrm>
          <a:off x="0" y="4326600"/>
          <a:ext cx="5310188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chemeClr val="tx1"/>
              </a:solidFill>
            </a:rPr>
            <a:t>Disadvantages of Maven: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6606" y="4373206"/>
        <a:ext cx="5216976" cy="861507"/>
      </dsp:txXfrm>
    </dsp:sp>
    <dsp:sp modelId="{734B3C75-26FF-4E48-BF5C-C7671DC1CACD}">
      <dsp:nvSpPr>
        <dsp:cNvPr id="0" name=""/>
        <dsp:cNvSpPr/>
      </dsp:nvSpPr>
      <dsp:spPr>
        <a:xfrm>
          <a:off x="0" y="5281319"/>
          <a:ext cx="531018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b="1" kern="1200" dirty="0">
              <a:solidFill>
                <a:schemeClr val="tx1"/>
              </a:solidFill>
            </a:rPr>
            <a:t>Small learning curve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0" y="5281319"/>
        <a:ext cx="5310188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F60C1-A182-4F9B-8A24-8BF74FC6323C}">
      <dsp:nvSpPr>
        <dsp:cNvPr id="0" name=""/>
        <dsp:cNvSpPr/>
      </dsp:nvSpPr>
      <dsp:spPr>
        <a:xfrm>
          <a:off x="0" y="60352"/>
          <a:ext cx="5439954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Maven is more than just Build Tool</a:t>
          </a:r>
        </a:p>
      </dsp:txBody>
      <dsp:txXfrm>
        <a:off x="46541" y="106893"/>
        <a:ext cx="5346872" cy="860321"/>
      </dsp:txXfrm>
    </dsp:sp>
    <dsp:sp modelId="{CE3FA8E7-5492-465E-9234-C0EAE6055980}">
      <dsp:nvSpPr>
        <dsp:cNvPr id="0" name=""/>
        <dsp:cNvSpPr/>
      </dsp:nvSpPr>
      <dsp:spPr>
        <a:xfrm>
          <a:off x="0" y="1082876"/>
          <a:ext cx="5439954" cy="9534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Maven was built considering certain objectives</a:t>
          </a:r>
        </a:p>
      </dsp:txBody>
      <dsp:txXfrm>
        <a:off x="46541" y="1129417"/>
        <a:ext cx="5346872" cy="860321"/>
      </dsp:txXfrm>
    </dsp:sp>
    <dsp:sp modelId="{AEC90A33-B436-4E36-B08B-3C94A4430C63}">
      <dsp:nvSpPr>
        <dsp:cNvPr id="0" name=""/>
        <dsp:cNvSpPr/>
      </dsp:nvSpPr>
      <dsp:spPr>
        <a:xfrm>
          <a:off x="0" y="2105399"/>
          <a:ext cx="5439954" cy="9534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Maven Provides:</a:t>
          </a:r>
        </a:p>
      </dsp:txBody>
      <dsp:txXfrm>
        <a:off x="46541" y="2151940"/>
        <a:ext cx="5346872" cy="860321"/>
      </dsp:txXfrm>
    </dsp:sp>
    <dsp:sp modelId="{94FCF2E5-9FBF-4CB3-9566-F3990824F71A}">
      <dsp:nvSpPr>
        <dsp:cNvPr id="0" name=""/>
        <dsp:cNvSpPr/>
      </dsp:nvSpPr>
      <dsp:spPr>
        <a:xfrm>
          <a:off x="0" y="3058803"/>
          <a:ext cx="5439954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1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Easy Build Process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Uniform Build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Quality Project Information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Guidelines for Best Practices Development</a:t>
          </a:r>
        </a:p>
      </dsp:txBody>
      <dsp:txXfrm>
        <a:off x="0" y="3058803"/>
        <a:ext cx="5439954" cy="1316520"/>
      </dsp:txXfrm>
    </dsp:sp>
    <dsp:sp modelId="{5FFFD96E-0977-4856-B96E-259B4E6E78B4}">
      <dsp:nvSpPr>
        <dsp:cNvPr id="0" name=""/>
        <dsp:cNvSpPr/>
      </dsp:nvSpPr>
      <dsp:spPr>
        <a:xfrm>
          <a:off x="0" y="4375323"/>
          <a:ext cx="5439954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Achieved Characteristics:</a:t>
          </a:r>
        </a:p>
      </dsp:txBody>
      <dsp:txXfrm>
        <a:off x="46541" y="4421864"/>
        <a:ext cx="5346872" cy="860321"/>
      </dsp:txXfrm>
    </dsp:sp>
    <dsp:sp modelId="{662F05FF-BF60-43F2-914F-E4CAE4A950A9}">
      <dsp:nvSpPr>
        <dsp:cNvPr id="0" name=""/>
        <dsp:cNvSpPr/>
      </dsp:nvSpPr>
      <dsp:spPr>
        <a:xfrm>
          <a:off x="0" y="5328727"/>
          <a:ext cx="5439954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1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Visibility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Reusability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Maintainability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>
              <a:solidFill>
                <a:schemeClr val="tx1"/>
              </a:solidFill>
            </a:rPr>
            <a:t>Comprehensibility “Accumulator of Knowledge”</a:t>
          </a:r>
        </a:p>
      </dsp:txBody>
      <dsp:txXfrm>
        <a:off x="0" y="5328727"/>
        <a:ext cx="5439954" cy="131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7D362-E996-41DD-9883-982BC2FD94FB}">
      <dsp:nvSpPr>
        <dsp:cNvPr id="0" name=""/>
        <dsp:cNvSpPr/>
      </dsp:nvSpPr>
      <dsp:spPr>
        <a:xfrm>
          <a:off x="0" y="379012"/>
          <a:ext cx="6324600" cy="515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859" tIns="437388" rIns="4908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validate - validate the project is correct and all necessary information is available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compile - compile the source code of the project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test - test the compiled source code using a suitable unit testing framework.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package - take the compiled code and package it in its distributable format, such as a JAR.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integration-test - process and deploy the package if necessary into an environment where integration tests can be run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verify - run any checks to verify the package is valid and meets quality criteria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install - install the package into the local repository, for use as a dependency in other projects locally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deploy - done in an integration or release environment, copies the final package to the remote repository for sharing with other developers and projects.</a:t>
          </a:r>
          <a:endParaRPr lang="en-US" sz="1800" kern="1200" dirty="0"/>
        </a:p>
      </dsp:txBody>
      <dsp:txXfrm>
        <a:off x="0" y="379012"/>
        <a:ext cx="6324600" cy="5159700"/>
      </dsp:txXfrm>
    </dsp:sp>
    <dsp:sp modelId="{DD064808-3236-4D18-ACFC-3B926D298C6D}">
      <dsp:nvSpPr>
        <dsp:cNvPr id="0" name=""/>
        <dsp:cNvSpPr/>
      </dsp:nvSpPr>
      <dsp:spPr>
        <a:xfrm>
          <a:off x="316230" y="69052"/>
          <a:ext cx="484630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38" tIns="0" rIns="1673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Made up of Phases.  Some of the common ones are:</a:t>
          </a:r>
          <a:endParaRPr lang="en-US" sz="1800" kern="1200" dirty="0"/>
        </a:p>
      </dsp:txBody>
      <dsp:txXfrm>
        <a:off x="346492" y="99314"/>
        <a:ext cx="4785776" cy="559396"/>
      </dsp:txXfrm>
    </dsp:sp>
    <dsp:sp modelId="{0E406610-DE98-4CA8-8D32-2D6241DB42F3}">
      <dsp:nvSpPr>
        <dsp:cNvPr id="0" name=""/>
        <dsp:cNvSpPr/>
      </dsp:nvSpPr>
      <dsp:spPr>
        <a:xfrm>
          <a:off x="0" y="5962072"/>
          <a:ext cx="6324600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0859" tIns="437388" rIns="49085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 err="1"/>
            <a:t>mvn</a:t>
          </a:r>
          <a:r>
            <a:rPr lang="en-CA" sz="1800" kern="1200" dirty="0"/>
            <a:t> </a:t>
          </a:r>
          <a:r>
            <a:rPr lang="en-CA" sz="1800" kern="1200" dirty="0" err="1"/>
            <a:t>intall</a:t>
          </a:r>
          <a:r>
            <a:rPr lang="en-CA" sz="1800" kern="1200" dirty="0"/>
            <a:t> -</a:t>
          </a:r>
          <a:r>
            <a:rPr lang="en-CA" sz="1800" kern="1200" dirty="0" err="1"/>
            <a:t>DskipTests</a:t>
          </a:r>
          <a:r>
            <a:rPr lang="en-CA" sz="1800" kern="1200" dirty="0"/>
            <a:t>=true</a:t>
          </a:r>
          <a:endParaRPr lang="en-US" sz="1800" kern="1200" dirty="0"/>
        </a:p>
      </dsp:txBody>
      <dsp:txXfrm>
        <a:off x="0" y="5962072"/>
        <a:ext cx="6324600" cy="826875"/>
      </dsp:txXfrm>
    </dsp:sp>
    <dsp:sp modelId="{BE716AD5-C1D4-436B-AAFF-FF0C5B7737D2}">
      <dsp:nvSpPr>
        <dsp:cNvPr id="0" name=""/>
        <dsp:cNvSpPr/>
      </dsp:nvSpPr>
      <dsp:spPr>
        <a:xfrm>
          <a:off x="316230" y="5652112"/>
          <a:ext cx="442722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38" tIns="0" rIns="1673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- There are ways to circumvent</a:t>
          </a:r>
          <a:endParaRPr lang="en-US" sz="1800" kern="1200"/>
        </a:p>
      </dsp:txBody>
      <dsp:txXfrm>
        <a:off x="346492" y="5682374"/>
        <a:ext cx="43666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64A2-DDC7-49A0-BEA1-7AA5C76D059B}">
      <dsp:nvSpPr>
        <dsp:cNvPr id="0" name=""/>
        <dsp:cNvSpPr/>
      </dsp:nvSpPr>
      <dsp:spPr>
        <a:xfrm>
          <a:off x="0" y="245446"/>
          <a:ext cx="4885203" cy="23495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“The Daily Build on Steroids”</a:t>
          </a:r>
        </a:p>
      </dsp:txBody>
      <dsp:txXfrm>
        <a:off x="114693" y="360139"/>
        <a:ext cx="4655817" cy="2120120"/>
      </dsp:txXfrm>
    </dsp:sp>
    <dsp:sp modelId="{4A058375-E457-4CF9-95B4-CE81362774B0}">
      <dsp:nvSpPr>
        <dsp:cNvPr id="0" name=""/>
        <dsp:cNvSpPr/>
      </dsp:nvSpPr>
      <dsp:spPr>
        <a:xfrm>
          <a:off x="0" y="2594952"/>
          <a:ext cx="488520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or…</a:t>
          </a:r>
        </a:p>
      </dsp:txBody>
      <dsp:txXfrm>
        <a:off x="0" y="2594952"/>
        <a:ext cx="4885203" cy="695520"/>
      </dsp:txXfrm>
    </dsp:sp>
    <dsp:sp modelId="{A92FDA78-8123-4C03-9E8F-17F0E1356D46}">
      <dsp:nvSpPr>
        <dsp:cNvPr id="0" name=""/>
        <dsp:cNvSpPr/>
      </dsp:nvSpPr>
      <dsp:spPr>
        <a:xfrm>
          <a:off x="0" y="3290473"/>
          <a:ext cx="4885203" cy="234950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“The </a:t>
          </a:r>
          <a:r>
            <a:rPr lang="en-GB" sz="4200" b="1" kern="1200"/>
            <a:t>practice</a:t>
          </a:r>
          <a:r>
            <a:rPr lang="en-GB" sz="4200" kern="1200"/>
            <a:t> of </a:t>
          </a:r>
          <a:r>
            <a:rPr lang="en-GB" sz="4200" b="1" kern="1200"/>
            <a:t>integrating </a:t>
          </a:r>
          <a:r>
            <a:rPr lang="en-GB" sz="4200" kern="1200"/>
            <a:t>source code</a:t>
          </a:r>
          <a:r>
            <a:rPr lang="en-GB" sz="4200" b="1" kern="1200"/>
            <a:t> continuously</a:t>
          </a:r>
          <a:r>
            <a:rPr lang="en-GB" sz="4200" kern="1200"/>
            <a:t>”</a:t>
          </a:r>
          <a:endParaRPr lang="en-US" sz="4200" kern="1200"/>
        </a:p>
      </dsp:txBody>
      <dsp:txXfrm>
        <a:off x="114693" y="3405166"/>
        <a:ext cx="4655817" cy="2120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C3E5D-3FEE-494E-B6B2-3734C7A99E16}">
      <dsp:nvSpPr>
        <dsp:cNvPr id="0" name=""/>
        <dsp:cNvSpPr/>
      </dsp:nvSpPr>
      <dsp:spPr>
        <a:xfrm>
          <a:off x="0" y="28199"/>
          <a:ext cx="4869656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>
              <a:solidFill>
                <a:schemeClr val="tx1"/>
              </a:solidFill>
            </a:rPr>
            <a:t>Developer discipline</a:t>
          </a:r>
          <a:endParaRPr lang="en-US" sz="4400" kern="1200">
            <a:solidFill>
              <a:schemeClr val="tx1"/>
            </a:solidFill>
          </a:endParaRPr>
        </a:p>
      </dsp:txBody>
      <dsp:txXfrm>
        <a:off x="85444" y="113643"/>
        <a:ext cx="4698768" cy="1579432"/>
      </dsp:txXfrm>
    </dsp:sp>
    <dsp:sp modelId="{449462A4-D451-4FF6-8E1B-3B138629FA37}">
      <dsp:nvSpPr>
        <dsp:cNvPr id="0" name=""/>
        <dsp:cNvSpPr/>
      </dsp:nvSpPr>
      <dsp:spPr>
        <a:xfrm>
          <a:off x="0" y="1778519"/>
          <a:ext cx="4869656" cy="1548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12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>
              <a:solidFill>
                <a:schemeClr val="tx1"/>
              </a:solidFill>
            </a:rPr>
            <a:t>Continuous </a:t>
          </a:r>
          <a:r>
            <a:rPr lang="en-GB" sz="3400" b="1" kern="1200">
              <a:solidFill>
                <a:schemeClr val="tx1"/>
              </a:solidFill>
            </a:rPr>
            <a:t>means </a:t>
          </a:r>
          <a:r>
            <a:rPr lang="en-GB" sz="3400" kern="1200">
              <a:solidFill>
                <a:schemeClr val="tx1"/>
              </a:solidFill>
            </a:rPr>
            <a:t>continuous, not ‘once per week’</a:t>
          </a:r>
          <a:endParaRPr lang="en-US" sz="3400" kern="1200">
            <a:solidFill>
              <a:schemeClr val="tx1"/>
            </a:solidFill>
          </a:endParaRPr>
        </a:p>
      </dsp:txBody>
      <dsp:txXfrm>
        <a:off x="0" y="1778519"/>
        <a:ext cx="4869656" cy="1548360"/>
      </dsp:txXfrm>
    </dsp:sp>
    <dsp:sp modelId="{E813B223-4791-4043-AA01-ED602DBBCE63}">
      <dsp:nvSpPr>
        <dsp:cNvPr id="0" name=""/>
        <dsp:cNvSpPr/>
      </dsp:nvSpPr>
      <dsp:spPr>
        <a:xfrm>
          <a:off x="0" y="3326879"/>
          <a:ext cx="4869656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>
              <a:solidFill>
                <a:schemeClr val="tx1"/>
              </a:solidFill>
            </a:rPr>
            <a:t>Shared ownership</a:t>
          </a:r>
          <a:endParaRPr lang="en-US" sz="4400" kern="1200">
            <a:solidFill>
              <a:schemeClr val="tx1"/>
            </a:solidFill>
          </a:endParaRPr>
        </a:p>
      </dsp:txBody>
      <dsp:txXfrm>
        <a:off x="85444" y="3412323"/>
        <a:ext cx="4698768" cy="1579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5BAEF-F7C4-484B-AA23-F7E9856347B8}">
      <dsp:nvSpPr>
        <dsp:cNvPr id="0" name=""/>
        <dsp:cNvSpPr/>
      </dsp:nvSpPr>
      <dsp:spPr>
        <a:xfrm>
          <a:off x="0" y="1142850"/>
          <a:ext cx="52339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81BCB-DE05-49CB-9638-64CE69983991}">
      <dsp:nvSpPr>
        <dsp:cNvPr id="0" name=""/>
        <dsp:cNvSpPr/>
      </dsp:nvSpPr>
      <dsp:spPr>
        <a:xfrm>
          <a:off x="261699" y="847650"/>
          <a:ext cx="366379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83" tIns="0" rIns="1384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Makes integration easy</a:t>
          </a:r>
        </a:p>
      </dsp:txBody>
      <dsp:txXfrm>
        <a:off x="290520" y="876471"/>
        <a:ext cx="3606149" cy="532758"/>
      </dsp:txXfrm>
    </dsp:sp>
    <dsp:sp modelId="{F2E937F2-E710-4875-8EDF-54E076636F9B}">
      <dsp:nvSpPr>
        <dsp:cNvPr id="0" name=""/>
        <dsp:cNvSpPr/>
      </dsp:nvSpPr>
      <dsp:spPr>
        <a:xfrm>
          <a:off x="0" y="2050050"/>
          <a:ext cx="52339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F2034-F88C-4FEF-8070-A2EA70EBA192}">
      <dsp:nvSpPr>
        <dsp:cNvPr id="0" name=""/>
        <dsp:cNvSpPr/>
      </dsp:nvSpPr>
      <dsp:spPr>
        <a:xfrm>
          <a:off x="261699" y="1754850"/>
          <a:ext cx="3663791" cy="590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83" tIns="0" rIns="1384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Guarantees integration happens</a:t>
          </a:r>
        </a:p>
      </dsp:txBody>
      <dsp:txXfrm>
        <a:off x="290520" y="1783671"/>
        <a:ext cx="3606149" cy="532758"/>
      </dsp:txXfrm>
    </dsp:sp>
    <dsp:sp modelId="{63FC7099-98A4-4568-8B26-5BF248309ED8}">
      <dsp:nvSpPr>
        <dsp:cNvPr id="0" name=""/>
        <dsp:cNvSpPr/>
      </dsp:nvSpPr>
      <dsp:spPr>
        <a:xfrm>
          <a:off x="0" y="2957250"/>
          <a:ext cx="523398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9A4E1-2551-42ED-BFA7-2B7D06118149}">
      <dsp:nvSpPr>
        <dsp:cNvPr id="0" name=""/>
        <dsp:cNvSpPr/>
      </dsp:nvSpPr>
      <dsp:spPr>
        <a:xfrm>
          <a:off x="261699" y="2662050"/>
          <a:ext cx="3663791" cy="590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83" tIns="0" rIns="1384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/>
              </a:solidFill>
            </a:rPr>
            <a:t>Better feedback options</a:t>
          </a:r>
          <a:endParaRPr lang="en-US" sz="2000" kern="1200">
            <a:solidFill>
              <a:schemeClr val="tx1"/>
            </a:solidFill>
          </a:endParaRPr>
        </a:p>
      </dsp:txBody>
      <dsp:txXfrm>
        <a:off x="290520" y="2690871"/>
        <a:ext cx="3606149" cy="532758"/>
      </dsp:txXfrm>
    </dsp:sp>
    <dsp:sp modelId="{DA3465B8-D294-4524-9EE3-41F6C9FD8D71}">
      <dsp:nvSpPr>
        <dsp:cNvPr id="0" name=""/>
        <dsp:cNvSpPr/>
      </dsp:nvSpPr>
      <dsp:spPr>
        <a:xfrm>
          <a:off x="0" y="3864450"/>
          <a:ext cx="523398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216" tIns="416560" rIns="4062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chemeClr val="tx1"/>
              </a:solidFill>
            </a:rPr>
            <a:t>Through metrics</a:t>
          </a:r>
        </a:p>
      </dsp:txBody>
      <dsp:txXfrm>
        <a:off x="0" y="3864450"/>
        <a:ext cx="5233988" cy="850500"/>
      </dsp:txXfrm>
    </dsp:sp>
    <dsp:sp modelId="{ACE8BF25-416D-4D28-9295-46B5B5DD0989}">
      <dsp:nvSpPr>
        <dsp:cNvPr id="0" name=""/>
        <dsp:cNvSpPr/>
      </dsp:nvSpPr>
      <dsp:spPr>
        <a:xfrm>
          <a:off x="261699" y="3569250"/>
          <a:ext cx="3663791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83" tIns="0" rIns="1384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Encourages test automation</a:t>
          </a:r>
        </a:p>
      </dsp:txBody>
      <dsp:txXfrm>
        <a:off x="290520" y="3598071"/>
        <a:ext cx="360614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514E7-E511-48EC-90CA-D7952AE266A7}">
      <dsp:nvSpPr>
        <dsp:cNvPr id="0" name=""/>
        <dsp:cNvSpPr/>
      </dsp:nvSpPr>
      <dsp:spPr>
        <a:xfrm>
          <a:off x="0" y="4597"/>
          <a:ext cx="48852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E1BBD-9D98-4025-A70C-937000FA483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220D8-46A2-40D3-B5BF-B2791E05BE9A}">
      <dsp:nvSpPr>
        <dsp:cNvPr id="0" name=""/>
        <dsp:cNvSpPr/>
      </dsp:nvSpPr>
      <dsp:spPr>
        <a:xfrm>
          <a:off x="1131174" y="4597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Fixing a broken build is the highest priority</a:t>
          </a:r>
          <a:endParaRPr lang="en-US" sz="1900" kern="1200"/>
        </a:p>
      </dsp:txBody>
      <dsp:txXfrm>
        <a:off x="1131174" y="4597"/>
        <a:ext cx="3754028" cy="979371"/>
      </dsp:txXfrm>
    </dsp:sp>
    <dsp:sp modelId="{8C11656B-E19F-4D27-9465-B31D2AAD6D45}">
      <dsp:nvSpPr>
        <dsp:cNvPr id="0" name=""/>
        <dsp:cNvSpPr/>
      </dsp:nvSpPr>
      <dsp:spPr>
        <a:xfrm>
          <a:off x="0" y="1228812"/>
          <a:ext cx="48852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17097-2F9A-41B9-8359-305C5A9A9B5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0F94F-EE7B-43F9-ACE8-1AE259B8EE3D}">
      <dsp:nvSpPr>
        <dsp:cNvPr id="0" name=""/>
        <dsp:cNvSpPr/>
      </dsp:nvSpPr>
      <dsp:spPr>
        <a:xfrm>
          <a:off x="1131174" y="1228812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“You broke it, you organise fixing it”</a:t>
          </a:r>
          <a:endParaRPr lang="en-US" sz="1900" kern="1200"/>
        </a:p>
      </dsp:txBody>
      <dsp:txXfrm>
        <a:off x="1131174" y="1228812"/>
        <a:ext cx="3754028" cy="979371"/>
      </dsp:txXfrm>
    </dsp:sp>
    <dsp:sp modelId="{52141547-C6D4-4B5F-A558-0B6F429A6154}">
      <dsp:nvSpPr>
        <dsp:cNvPr id="0" name=""/>
        <dsp:cNvSpPr/>
      </dsp:nvSpPr>
      <dsp:spPr>
        <a:xfrm>
          <a:off x="0" y="2453027"/>
          <a:ext cx="48852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E3C25-8E5A-417D-ACAB-16F4403B802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B97A-B4B8-4B14-82B4-7092A1BF2DF0}">
      <dsp:nvSpPr>
        <dsp:cNvPr id="0" name=""/>
        <dsp:cNvSpPr/>
      </dsp:nvSpPr>
      <dsp:spPr>
        <a:xfrm>
          <a:off x="1131174" y="2453027"/>
          <a:ext cx="219834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Do not check in on a broken build</a:t>
          </a:r>
          <a:endParaRPr lang="en-US" sz="1900" kern="1200"/>
        </a:p>
      </dsp:txBody>
      <dsp:txXfrm>
        <a:off x="1131174" y="2453027"/>
        <a:ext cx="2198341" cy="979371"/>
      </dsp:txXfrm>
    </dsp:sp>
    <dsp:sp modelId="{1878C7FE-9842-436C-9BE5-BEE4CAFA02FB}">
      <dsp:nvSpPr>
        <dsp:cNvPr id="0" name=""/>
        <dsp:cNvSpPr/>
      </dsp:nvSpPr>
      <dsp:spPr>
        <a:xfrm>
          <a:off x="3329515" y="2453027"/>
          <a:ext cx="155568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makes fixing it harder</a:t>
          </a:r>
        </a:p>
      </dsp:txBody>
      <dsp:txXfrm>
        <a:off x="3329515" y="2453027"/>
        <a:ext cx="1555687" cy="979371"/>
      </dsp:txXfrm>
    </dsp:sp>
    <dsp:sp modelId="{8ACD400A-5312-45C0-9C20-F0FCEE96B4C5}">
      <dsp:nvSpPr>
        <dsp:cNvPr id="0" name=""/>
        <dsp:cNvSpPr/>
      </dsp:nvSpPr>
      <dsp:spPr>
        <a:xfrm>
          <a:off x="0" y="3677241"/>
          <a:ext cx="48852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3E1CE-C545-4746-BDCE-5F3E0CAAF6D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9E3F1-F580-4CE5-B6B5-685F6A337763}">
      <dsp:nvSpPr>
        <dsp:cNvPr id="0" name=""/>
        <dsp:cNvSpPr/>
      </dsp:nvSpPr>
      <dsp:spPr>
        <a:xfrm>
          <a:off x="1131174" y="3677241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Don’t leave until the integration runs successfully </a:t>
          </a:r>
          <a:endParaRPr lang="en-US" sz="1900" kern="1200"/>
        </a:p>
      </dsp:txBody>
      <dsp:txXfrm>
        <a:off x="1131174" y="3677241"/>
        <a:ext cx="3754028" cy="979371"/>
      </dsp:txXfrm>
    </dsp:sp>
    <dsp:sp modelId="{95DA42AA-9502-4CF8-B07D-C7B932783542}">
      <dsp:nvSpPr>
        <dsp:cNvPr id="0" name=""/>
        <dsp:cNvSpPr/>
      </dsp:nvSpPr>
      <dsp:spPr>
        <a:xfrm>
          <a:off x="0" y="4901456"/>
          <a:ext cx="48852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BBCF0-9070-4F14-B982-0C46DEB845B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4DAAC-5D6E-4A14-B736-205AA612EABE}">
      <dsp:nvSpPr>
        <dsp:cNvPr id="0" name=""/>
        <dsp:cNvSpPr/>
      </dsp:nvSpPr>
      <dsp:spPr>
        <a:xfrm>
          <a:off x="1131174" y="4901456"/>
          <a:ext cx="3754028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Keep the build quick</a:t>
          </a:r>
          <a:endParaRPr lang="en-US" sz="1900" kern="1200"/>
        </a:p>
      </dsp:txBody>
      <dsp:txXfrm>
        <a:off x="1131174" y="4901456"/>
        <a:ext cx="3754028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CD67C-3269-485C-B252-D2E509D166D4}">
      <dsp:nvSpPr>
        <dsp:cNvPr id="0" name=""/>
        <dsp:cNvSpPr/>
      </dsp:nvSpPr>
      <dsp:spPr>
        <a:xfrm>
          <a:off x="0" y="286941"/>
          <a:ext cx="4945856" cy="494585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1338E-324C-4E21-94C4-E197F87C4DCF}">
      <dsp:nvSpPr>
        <dsp:cNvPr id="0" name=""/>
        <dsp:cNvSpPr/>
      </dsp:nvSpPr>
      <dsp:spPr>
        <a:xfrm>
          <a:off x="469856" y="756797"/>
          <a:ext cx="1928883" cy="19288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1"/>
            </a:rPr>
            <a:t>http://martinfowler.com/articles/continuousIntegration.html</a:t>
          </a:r>
          <a:endParaRPr lang="en-US" sz="1800" kern="1200"/>
        </a:p>
      </dsp:txBody>
      <dsp:txXfrm>
        <a:off x="564016" y="850957"/>
        <a:ext cx="1740563" cy="1740563"/>
      </dsp:txXfrm>
    </dsp:sp>
    <dsp:sp modelId="{5B316F75-7F65-4B5F-BBB0-622A0F5622B0}">
      <dsp:nvSpPr>
        <dsp:cNvPr id="0" name=""/>
        <dsp:cNvSpPr/>
      </dsp:nvSpPr>
      <dsp:spPr>
        <a:xfrm>
          <a:off x="2547115" y="756797"/>
          <a:ext cx="1928883" cy="192888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http://cruisecontrol.sourceforge.net/</a:t>
          </a:r>
          <a:endParaRPr lang="en-US" sz="1800" kern="1200"/>
        </a:p>
      </dsp:txBody>
      <dsp:txXfrm>
        <a:off x="2641275" y="850957"/>
        <a:ext cx="1740563" cy="1740563"/>
      </dsp:txXfrm>
    </dsp:sp>
    <dsp:sp modelId="{E1B3E316-EB33-4818-AE99-C0F6FFDA9E7B}">
      <dsp:nvSpPr>
        <dsp:cNvPr id="0" name=""/>
        <dsp:cNvSpPr/>
      </dsp:nvSpPr>
      <dsp:spPr>
        <a:xfrm>
          <a:off x="469856" y="2834056"/>
          <a:ext cx="1928883" cy="192888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http://ccnet.thoughtworks.com/</a:t>
          </a:r>
          <a:endParaRPr lang="en-US" sz="1800" kern="1200"/>
        </a:p>
      </dsp:txBody>
      <dsp:txXfrm>
        <a:off x="564016" y="2928216"/>
        <a:ext cx="1740563" cy="1740563"/>
      </dsp:txXfrm>
    </dsp:sp>
    <dsp:sp modelId="{C513D123-9AFD-4F42-A26B-45CE9803315D}">
      <dsp:nvSpPr>
        <dsp:cNvPr id="0" name=""/>
        <dsp:cNvSpPr/>
      </dsp:nvSpPr>
      <dsp:spPr>
        <a:xfrm>
          <a:off x="2547115" y="2834056"/>
          <a:ext cx="1928883" cy="192888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Etc…</a:t>
          </a:r>
          <a:endParaRPr lang="en-US" sz="1800" kern="1200"/>
        </a:p>
      </dsp:txBody>
      <dsp:txXfrm>
        <a:off x="2641275" y="2928216"/>
        <a:ext cx="1740563" cy="174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>
            <a:extLst>
              <a:ext uri="{FF2B5EF4-FFF2-40B4-BE49-F238E27FC236}">
                <a16:creationId xmlns:a16="http://schemas.microsoft.com/office/drawing/2014/main" id="{5F471614-0047-49F6-A7BD-A48332584B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6339CE-1D00-46D7-9634-30F54ACCD241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29697" name="Text Box 1">
            <a:extLst>
              <a:ext uri="{FF2B5EF4-FFF2-40B4-BE49-F238E27FC236}">
                <a16:creationId xmlns:a16="http://schemas.microsoft.com/office/drawing/2014/main" id="{A0553A92-F332-4516-B223-C452B611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429750"/>
            <a:ext cx="2936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BF9E224-AC9F-4F46-9857-7C14FAD03709}" type="slidenum">
              <a:rPr lang="fr-FR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fr-FR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3444BA8-3C54-4E3D-BCE3-55805D9650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C624FFF2-4506-4545-9949-FB6B8A0F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5F6C9C-078F-468A-9F9B-8BD429608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62FB8-9AFD-48D0-AA77-52E6257252F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D0DBD0F1-6441-4C9B-B36F-DF297F7CC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CC305658-078F-42C2-B2E1-044C6A071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A7799F-25AC-4132-991D-E7B1A5B86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F2730-E819-4BA0-B658-52E1C76407A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ACB2AC2A-A938-4845-AA8B-092A58973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BB45596-0B71-47E5-B4E2-A5844B391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21234F-073C-4D0F-BD62-9988D0037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B97F3-1F14-4653-B896-01551095C97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5FF1F005-01A8-4E33-9F7C-518635ABD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BCFCD540-C952-4D97-AB3D-25630FDB3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563C59-5420-4268-A526-EBB2CB03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A724F-6170-4486-8188-371BC29DB64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7B09DD19-BE20-4C96-A782-C5246B400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C6B4A47B-5CF6-42F4-9B5E-68E4091F7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02B154-01B0-49C6-9698-530D639AD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5B9A6-EAF9-4C59-8949-E4DFA76DDF9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4B7521B9-56E8-4868-9DCB-DB62C6833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6DDCCFC6-6523-4214-A7DF-34305678F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EDF40B-B376-4F7B-B28B-32CABC058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79A08-A002-4B0A-931E-FDF7AD1BB7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E1C26DEE-A64F-4558-BD6D-833FB1874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0CD6A31B-E728-4B03-9F43-3431EA4BC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3B987-3822-408A-AEDF-D9D7C3876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C5ED0-08DC-482B-AEFA-7B5BF1603D1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A2DBD132-1523-47C4-BCBA-73678C181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1860B89E-E9B8-4216-933D-936A28102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A7BCC4-568F-4D18-8601-848E745C3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2DD7-8DF9-494F-9B32-662B40DB377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24BDE7-345A-4A03-9DE0-668085D35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FA65769-3C1C-4A74-A50E-A85BBB869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F8ED75-1B2E-48C7-8498-0A14208F7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8E571-9749-48AA-A41B-BE326566859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CFDA726D-E685-4B3E-9D20-52D0068BB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CEA120C1-5C50-4ED8-90B6-F2EFDB303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7795A8-3936-4137-A6F6-E95C1248E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D00CA-BA83-4F86-B1C0-663479A882B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F6E46479-FAE4-4BAE-87A8-BA35940AF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079099AF-89B3-4F58-9553-C7DCF804A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09244EBB-D2BE-48B8-9D8F-690473393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7810979-65D3-495D-8458-2AAC1842D5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20641F2-B5B4-4108-8119-5AE7885F4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91164B-373E-42D9-8980-C13BCDD7A5B6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6C79DD-E358-4238-93BC-4EF2C21A8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1D7B6-60F6-422C-9358-C527E0B1279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05B828CB-248D-4FFA-9D69-4AD1226C9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89150411-D457-40AE-B119-30D4CAD79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545D5DC-E7C1-4E09-B3CE-B668920081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598C026-7DD3-4D27-87D1-1E5A61277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A repository in Maven is used to hold build artifacts and dependencies of varying types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The local repository refers to a copy on your own installation that is a cache of the remote downloads, and also contains the temporary build artifacts that you have not yet released.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Remote repositories refer to any other type of repository, accessed by a variety of protocols such as file:// and http://. These repositories might be a truly remote repository set up by a third party to provide their artifacts for downloading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F8A06AA-BC4B-4D7D-A4AD-2FFFB6E72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1050BA-75F3-4B4C-9100-ED8F0344A5C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47468E53-234E-4DB5-B665-D9CA340087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8213304-4FB4-4CA2-81DD-02CABC5E0C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63EE7AE-9446-4698-9BD4-83D90F3F6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7D60A-64D4-4F0E-8495-81FCD482062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3CC43B-D34B-473B-9D12-6B57D2861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6D17C-9F5D-4950-BFF1-7B2F9AA97AC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ABDFB937-0FEE-44A2-96F3-CCB573B09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0B953F00-8F23-4052-8EF1-B09540848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F73B40-A405-4E2E-8283-B7C960515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EF5D4-94EF-478E-9F8A-BF0A9B74477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6D58601C-167B-4439-A2BA-2C0E0F948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F29179EC-9F68-4A58-8C6D-E3B6E63CD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20A9E4-8824-45AA-9458-D8EA5EFE8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B9D9E-5869-4E79-B8E0-EFE65D62CB1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F2442EA3-0786-4180-9548-702030F6B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348532F4-0EFE-46D9-93D6-83FD7E345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4151E4-E7A9-4A4F-9A44-D8B47304D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D3532-75DA-461A-9CDB-771CA059C7A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77B8CC0A-A97E-4CE2-ABC8-76021386F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92E6D63-7CF4-4FA3-8456-D08602A32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CEE7EE-AB36-4290-A0AB-2525E7AD7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622A-2740-4419-BCC1-63A202B79C8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73A2B391-A6FC-4E4B-B5CD-2A9C94131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6682B6F5-426C-4EA2-B707-AA9E6F524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846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16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09FDB-39E8-4CAE-A7B9-A3D3FA227CB7}"/>
              </a:ext>
            </a:extLst>
          </p:cNvPr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54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945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21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677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49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93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E3F2BE02-A51B-487E-A4D2-CCFCD4C9D87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continuousIntegr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480" y="640081"/>
            <a:ext cx="2532887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900" b="1">
                <a:solidFill>
                  <a:schemeClr val="bg1"/>
                </a:solidFill>
              </a:rPr>
              <a:t>SOEN 6431 Software Maintenance and Program Comprehension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778" b="2778"/>
          <a:stretch/>
        </p:blipFill>
        <p:spPr>
          <a:xfrm>
            <a:off x="6005323" y="4953000"/>
            <a:ext cx="3200400" cy="17872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1219200"/>
            <a:ext cx="533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Aft>
                <a:spcPts val="600"/>
              </a:spcAft>
            </a:pPr>
            <a:r>
              <a:rPr lang="en-CA" dirty="0">
                <a:solidFill>
                  <a:schemeClr val="tx1"/>
                </a:solidFill>
              </a:rPr>
              <a:t>Dependency Management and Continuous Integration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6">
            <a:extLst>
              <a:ext uri="{FF2B5EF4-FFF2-40B4-BE49-F238E27FC236}">
                <a16:creationId xmlns:a16="http://schemas.microsoft.com/office/drawing/2014/main" id="{B75C3DA3-BDC9-4392-9F5D-50EF8DDFCF8B}"/>
              </a:ext>
            </a:extLst>
          </p:cNvPr>
          <p:cNvGrpSpPr>
            <a:grpSpLocks/>
          </p:cNvGrpSpPr>
          <p:nvPr/>
        </p:nvGrpSpPr>
        <p:grpSpPr bwMode="auto">
          <a:xfrm>
            <a:off x="594360" y="3977640"/>
            <a:ext cx="8029575" cy="2331720"/>
            <a:chOff x="965200" y="4038600"/>
            <a:chExt cx="7010400" cy="2590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13D088-B488-4159-8A7C-39A0E2EC2D58}"/>
                </a:ext>
              </a:extLst>
            </p:cNvPr>
            <p:cNvSpPr/>
            <p:nvPr/>
          </p:nvSpPr>
          <p:spPr>
            <a:xfrm>
              <a:off x="965200" y="4038600"/>
              <a:ext cx="7010400" cy="2590800"/>
            </a:xfrm>
            <a:prstGeom prst="rect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20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14350" name="Group 19">
              <a:extLst>
                <a:ext uri="{FF2B5EF4-FFF2-40B4-BE49-F238E27FC236}">
                  <a16:creationId xmlns:a16="http://schemas.microsoft.com/office/drawing/2014/main" id="{34CDE84B-9B70-4883-99FC-0266A0E44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404" y="4178300"/>
              <a:ext cx="6722251" cy="2319338"/>
              <a:chOff x="2037788" y="5227855"/>
              <a:chExt cx="6722251" cy="2319338"/>
            </a:xfrm>
          </p:grpSpPr>
          <p:sp>
            <p:nvSpPr>
              <p:cNvPr id="14351" name="AutoShape 11">
                <a:extLst>
                  <a:ext uri="{FF2B5EF4-FFF2-40B4-BE49-F238E27FC236}">
                    <a16:creationId xmlns:a16="http://schemas.microsoft.com/office/drawing/2014/main" id="{24E4137C-2884-40A0-A7E3-F72D99D43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119" y="5227855"/>
                <a:ext cx="1439502" cy="1863725"/>
              </a:xfrm>
              <a:prstGeom prst="can">
                <a:avLst>
                  <a:gd name="adj" fmla="val 32359"/>
                </a:avLst>
              </a:prstGeom>
              <a:gradFill rotWithShape="1">
                <a:gsLst>
                  <a:gs pos="0">
                    <a:srgbClr val="CCFF99"/>
                  </a:gs>
                  <a:gs pos="100000">
                    <a:srgbClr val="B0DC84"/>
                  </a:gs>
                </a:gsLst>
                <a:lin ang="5400000" scaled="1"/>
              </a:gradFill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91439" tIns="45719" rIns="91439" bIns="45719" anchor="ctr"/>
              <a:lstStyle/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Artifact</a:t>
                </a:r>
              </a:p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Repository</a:t>
                </a:r>
              </a:p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(Local)</a:t>
                </a:r>
                <a:endParaRPr lang="en-US" sz="198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14352" name="AutoShape 13">
                <a:extLst>
                  <a:ext uri="{FF2B5EF4-FFF2-40B4-BE49-F238E27FC236}">
                    <a16:creationId xmlns:a16="http://schemas.microsoft.com/office/drawing/2014/main" id="{BA87E633-C73A-4D20-8B38-0516EC498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788" y="6034305"/>
                <a:ext cx="1839919" cy="13589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2E7F2"/>
                  </a:gs>
                  <a:gs pos="100000">
                    <a:srgbClr val="C3C7D1"/>
                  </a:gs>
                </a:gsLst>
                <a:lin ang="5400000" scaled="1"/>
              </a:gradFill>
              <a:ln w="25400" algn="ctr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91439" tIns="45719" rIns="91439" bIns="45719" anchor="ctr"/>
              <a:lstStyle/>
              <a:p>
                <a:pPr algn="ctr">
                  <a:defRPr/>
                </a:pPr>
                <a:r>
                  <a:rPr lang="fr-FR" sz="1620">
                    <a:latin typeface="Arial" charset="0"/>
                    <a:cs typeface="Arial" charset="0"/>
                  </a:rPr>
                  <a:t>Build C</a:t>
                </a:r>
                <a:endParaRPr lang="en-US" sz="162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353" name="Line 14">
                <a:extLst>
                  <a:ext uri="{FF2B5EF4-FFF2-40B4-BE49-F238E27FC236}">
                    <a16:creationId xmlns:a16="http://schemas.microsoft.com/office/drawing/2014/main" id="{C4F43ABC-D5B3-435C-A796-30D23A4BD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954" y="6348630"/>
                <a:ext cx="1841166" cy="0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439" tIns="45719" rIns="91439" bIns="45719"/>
              <a:lstStyle/>
              <a:p>
                <a:pPr>
                  <a:defRPr/>
                </a:pPr>
                <a:endParaRPr lang="en-US" sz="1620">
                  <a:cs typeface="Arial" charset="0"/>
                </a:endParaRPr>
              </a:p>
            </p:txBody>
          </p:sp>
          <p:sp>
            <p:nvSpPr>
              <p:cNvPr id="14354" name="AutoShape 15">
                <a:extLst>
                  <a:ext uri="{FF2B5EF4-FFF2-40B4-BE49-F238E27FC236}">
                    <a16:creationId xmlns:a16="http://schemas.microsoft.com/office/drawing/2014/main" id="{E70668D4-E241-44C4-BE48-8FD97303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0537" y="5685055"/>
                <a:ext cx="1439502" cy="1862138"/>
              </a:xfrm>
              <a:prstGeom prst="can">
                <a:avLst>
                  <a:gd name="adj" fmla="val 32332"/>
                </a:avLst>
              </a:prstGeom>
              <a:gradFill rotWithShape="1">
                <a:gsLst>
                  <a:gs pos="0">
                    <a:srgbClr val="CCFF99"/>
                  </a:gs>
                  <a:gs pos="100000">
                    <a:srgbClr val="B0DC84"/>
                  </a:gs>
                </a:gsLst>
                <a:lin ang="5400000" scaled="1"/>
              </a:gradFill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91439" tIns="45719" rIns="91439" bIns="45719" anchor="ctr"/>
              <a:lstStyle/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Artifact</a:t>
                </a:r>
              </a:p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Repositories</a:t>
                </a:r>
              </a:p>
              <a:p>
                <a:pPr algn="ctr">
                  <a:defRPr/>
                </a:pPr>
                <a:r>
                  <a:rPr lang="en-GB" sz="1980">
                    <a:latin typeface="Arial Narrow" pitchFamily="34" charset="0"/>
                    <a:cs typeface="Arial" charset="0"/>
                  </a:rPr>
                  <a:t>(Remote)</a:t>
                </a:r>
                <a:endParaRPr lang="en-US" sz="198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14355" name="Line 16">
                <a:extLst>
                  <a:ext uri="{FF2B5EF4-FFF2-40B4-BE49-F238E27FC236}">
                    <a16:creationId xmlns:a16="http://schemas.microsoft.com/office/drawing/2014/main" id="{775CB8B0-50A4-4337-BEFB-DBA5408E0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954" y="7148730"/>
                <a:ext cx="3441583" cy="0"/>
              </a:xfrm>
              <a:prstGeom prst="lin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439" tIns="45719" rIns="91439" bIns="45719"/>
              <a:lstStyle/>
              <a:p>
                <a:pPr>
                  <a:defRPr/>
                </a:pPr>
                <a:endParaRPr lang="en-US" sz="1620">
                  <a:cs typeface="Arial" charset="0"/>
                </a:endParaRPr>
              </a:p>
            </p:txBody>
          </p:sp>
          <p:sp>
            <p:nvSpPr>
              <p:cNvPr id="14356" name="Text Box 17">
                <a:extLst>
                  <a:ext uri="{FF2B5EF4-FFF2-40B4-BE49-F238E27FC236}">
                    <a16:creationId xmlns:a16="http://schemas.microsoft.com/office/drawing/2014/main" id="{36CFF5C1-F235-47D0-AEC6-09433B8A7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50" y="5973763"/>
                <a:ext cx="1839913" cy="379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9" tIns="45719" rIns="91439" bIns="45719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en-US" sz="1620">
                    <a:latin typeface="Arial" panose="020B0604020202020204" pitchFamily="34" charset="0"/>
                  </a:rPr>
                  <a:t>Look for A &amp; B</a:t>
                </a:r>
                <a:endParaRPr lang="en-US" altLang="en-US" sz="1620">
                  <a:latin typeface="Arial" panose="020B0604020202020204" pitchFamily="34" charset="0"/>
                </a:endParaRPr>
              </a:p>
            </p:txBody>
          </p:sp>
          <p:sp>
            <p:nvSpPr>
              <p:cNvPr id="14357" name="Text Box 18">
                <a:extLst>
                  <a:ext uri="{FF2B5EF4-FFF2-40B4-BE49-F238E27FC236}">
                    <a16:creationId xmlns:a16="http://schemas.microsoft.com/office/drawing/2014/main" id="{B33330D3-182A-4775-9B26-DDD9F8876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850" y="6748463"/>
                <a:ext cx="1839913" cy="379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9" tIns="45719" rIns="91439" bIns="45719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fr-FR" altLang="en-US" sz="1620">
                    <a:latin typeface="Arial" panose="020B0604020202020204" pitchFamily="34" charset="0"/>
                  </a:rPr>
                  <a:t>Look for A &amp; B</a:t>
                </a:r>
                <a:endParaRPr lang="en-US" altLang="en-US" sz="162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339" name="Group 9">
            <a:extLst>
              <a:ext uri="{FF2B5EF4-FFF2-40B4-BE49-F238E27FC236}">
                <a16:creationId xmlns:a16="http://schemas.microsoft.com/office/drawing/2014/main" id="{9123C2E0-A281-4FA5-AAF9-DB3B0A9A1DDB}"/>
              </a:ext>
            </a:extLst>
          </p:cNvPr>
          <p:cNvGrpSpPr>
            <a:grpSpLocks/>
          </p:cNvGrpSpPr>
          <p:nvPr/>
        </p:nvGrpSpPr>
        <p:grpSpPr bwMode="auto">
          <a:xfrm>
            <a:off x="594360" y="822960"/>
            <a:ext cx="8023860" cy="2674620"/>
            <a:chOff x="812800" y="1066800"/>
            <a:chExt cx="8915400" cy="2971800"/>
          </a:xfrm>
        </p:grpSpPr>
        <p:grpSp>
          <p:nvGrpSpPr>
            <p:cNvPr id="14341" name="Group 7">
              <a:extLst>
                <a:ext uri="{FF2B5EF4-FFF2-40B4-BE49-F238E27FC236}">
                  <a16:creationId xmlns:a16="http://schemas.microsoft.com/office/drawing/2014/main" id="{486698AF-1442-4804-B347-27354A27F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000" y="1206500"/>
              <a:ext cx="8715375" cy="2680372"/>
              <a:chOff x="250908" y="1262043"/>
              <a:chExt cx="8715375" cy="2680372"/>
            </a:xfrm>
          </p:grpSpPr>
          <p:grpSp>
            <p:nvGrpSpPr>
              <p:cNvPr id="14343" name="Group 3">
                <a:extLst>
                  <a:ext uri="{FF2B5EF4-FFF2-40B4-BE49-F238E27FC236}">
                    <a16:creationId xmlns:a16="http://schemas.microsoft.com/office/drawing/2014/main" id="{37B342B4-DDB5-44AE-B87B-A3CEA6F1C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283" y="1262043"/>
                <a:ext cx="6477000" cy="2680372"/>
                <a:chOff x="2489283" y="1262043"/>
                <a:chExt cx="6477000" cy="2680372"/>
              </a:xfrm>
            </p:grpSpPr>
            <p:sp>
              <p:nvSpPr>
                <p:cNvPr id="14345" name="Oval 20">
                  <a:extLst>
                    <a:ext uri="{FF2B5EF4-FFF2-40B4-BE49-F238E27FC236}">
                      <a16:creationId xmlns:a16="http://schemas.microsoft.com/office/drawing/2014/main" id="{3C6EDCBC-B839-4E87-A701-BCA9DA821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8233" y="2870181"/>
                  <a:ext cx="439738" cy="295275"/>
                </a:xfrm>
                <a:prstGeom prst="ellipse">
                  <a:avLst/>
                </a:prstGeom>
                <a:noFill/>
                <a:ln w="25400">
                  <a:solidFill>
                    <a:schemeClr val="accent3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1439" tIns="45719" rIns="91439" bIns="45719" anchor="ctr"/>
                <a:lstStyle/>
                <a:p>
                  <a:pPr>
                    <a:defRPr/>
                  </a:pPr>
                  <a:endParaRPr lang="en-US" sz="1620">
                    <a:cs typeface="Arial" charset="0"/>
                  </a:endParaRPr>
                </a:p>
              </p:txBody>
            </p:sp>
            <p:grpSp>
              <p:nvGrpSpPr>
                <p:cNvPr id="14346" name="Group 1">
                  <a:extLst>
                    <a:ext uri="{FF2B5EF4-FFF2-40B4-BE49-F238E27FC236}">
                      <a16:creationId xmlns:a16="http://schemas.microsoft.com/office/drawing/2014/main" id="{8E4B22F7-0DFC-46FB-9B04-256976C8BD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9283" y="1262043"/>
                  <a:ext cx="6477000" cy="2680372"/>
                  <a:chOff x="4680033" y="2426732"/>
                  <a:chExt cx="6477000" cy="2680372"/>
                </a:xfrm>
              </p:grpSpPr>
              <p:sp>
                <p:nvSpPr>
                  <p:cNvPr id="14347" name="Text Box 12">
                    <a:extLst>
                      <a:ext uri="{FF2B5EF4-FFF2-40B4-BE49-F238E27FC236}">
                        <a16:creationId xmlns:a16="http://schemas.microsoft.com/office/drawing/2014/main" id="{B4670075-83DC-4776-BEE1-04FC913BC7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0033" y="3034745"/>
                    <a:ext cx="4398963" cy="2072359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1439" tIns="45719" rIns="91439" bIns="45719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40" b="1" dirty="0">
                        <a:latin typeface="Courier New" pitchFamily="49" charset="0"/>
                      </a:rPr>
                      <a:t>&lt;dependencies&gt;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  &lt;dependency&gt;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    &lt;</a:t>
                    </a:r>
                    <a:r>
                      <a:rPr lang="en-US" sz="1440" b="1" dirty="0" err="1">
                        <a:latin typeface="Courier New" pitchFamily="49" charset="0"/>
                      </a:rPr>
                      <a:t>groupId</a:t>
                    </a:r>
                    <a:r>
                      <a:rPr lang="en-US" sz="1440" b="1" dirty="0">
                        <a:latin typeface="Courier New" pitchFamily="49" charset="0"/>
                      </a:rPr>
                      <a:t>&gt;</a:t>
                    </a:r>
                    <a:r>
                      <a:rPr lang="en-US" sz="1440" b="1" dirty="0" err="1">
                        <a:latin typeface="Courier New" pitchFamily="49" charset="0"/>
                      </a:rPr>
                      <a:t>com.acme</a:t>
                    </a:r>
                    <a:r>
                      <a:rPr lang="en-US" sz="1440" b="1" dirty="0">
                        <a:latin typeface="Courier New" pitchFamily="49" charset="0"/>
                      </a:rPr>
                      <a:t>&lt;/</a:t>
                    </a:r>
                    <a:r>
                      <a:rPr lang="en-US" sz="1440" b="1" dirty="0" err="1">
                        <a:latin typeface="Courier New" pitchFamily="49" charset="0"/>
                      </a:rPr>
                      <a:t>groupId</a:t>
                    </a:r>
                    <a:r>
                      <a:rPr lang="en-US" sz="1440" b="1" dirty="0">
                        <a:latin typeface="Courier New" pitchFamily="49" charset="0"/>
                      </a:rPr>
                      <a:t>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    &lt;</a:t>
                    </a:r>
                    <a:r>
                      <a:rPr lang="en-US" sz="1440" b="1" dirty="0" err="1">
                        <a:latin typeface="Courier New" pitchFamily="49" charset="0"/>
                      </a:rPr>
                      <a:t>artifactId</a:t>
                    </a:r>
                    <a:r>
                      <a:rPr lang="en-US" sz="1440" b="1" dirty="0">
                        <a:latin typeface="Courier New" pitchFamily="49" charset="0"/>
                      </a:rPr>
                      <a:t>&gt;B&lt;/</a:t>
                    </a:r>
                    <a:r>
                      <a:rPr lang="en-US" sz="1440" b="1" dirty="0" err="1">
                        <a:latin typeface="Courier New" pitchFamily="49" charset="0"/>
                      </a:rPr>
                      <a:t>artifactId</a:t>
                    </a:r>
                    <a:r>
                      <a:rPr lang="en-US" sz="1440" b="1" dirty="0">
                        <a:latin typeface="Courier New" pitchFamily="49" charset="0"/>
                      </a:rPr>
                      <a:t>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    &lt;version&gt;</a:t>
                    </a:r>
                    <a:r>
                      <a:rPr lang="en-US" sz="1440" b="1" dirty="0">
                        <a:solidFill>
                          <a:srgbClr val="531FFB"/>
                        </a:solidFill>
                        <a:latin typeface="Courier New" pitchFamily="49" charset="0"/>
                      </a:rPr>
                      <a:t>[1.0,)</a:t>
                    </a:r>
                    <a:r>
                      <a:rPr lang="en-US" sz="1440" b="1" dirty="0">
                        <a:latin typeface="Courier New" pitchFamily="49" charset="0"/>
                      </a:rPr>
                      <a:t>&lt;/version&gt;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solidFill>
                          <a:srgbClr val="531FFB"/>
                        </a:solidFill>
                        <a:latin typeface="Courier New" pitchFamily="49" charset="0"/>
                      </a:rPr>
                      <a:t>    &lt;scope&gt;compile&lt;/scope&gt;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  &lt;/dependency&gt;</a:t>
                    </a:r>
                    <a:br>
                      <a:rPr lang="en-US" sz="1440" b="1" dirty="0">
                        <a:latin typeface="Courier New" pitchFamily="49" charset="0"/>
                      </a:rPr>
                    </a:br>
                    <a:r>
                      <a:rPr lang="en-US" sz="1440" b="1" dirty="0">
                        <a:latin typeface="Courier New" pitchFamily="49" charset="0"/>
                      </a:rPr>
                      <a:t>&lt;/dependencies&gt;</a:t>
                    </a:r>
                  </a:p>
                </p:txBody>
              </p:sp>
              <p:sp>
                <p:nvSpPr>
                  <p:cNvPr id="14348" name="AutoShape 21">
                    <a:extLst>
                      <a:ext uri="{FF2B5EF4-FFF2-40B4-BE49-F238E27FC236}">
                        <a16:creationId xmlns:a16="http://schemas.microsoft.com/office/drawing/2014/main" id="{6F33E207-6BAF-4E84-8070-E878E25319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59758" y="2426732"/>
                    <a:ext cx="3597275" cy="879475"/>
                  </a:xfrm>
                  <a:prstGeom prst="wedgeRectCallout">
                    <a:avLst>
                      <a:gd name="adj1" fmla="val -75750"/>
                      <a:gd name="adj2" fmla="val 14298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accent3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lIns="91439" tIns="45719" rIns="91439" bIns="45719"/>
                  <a:lstStyle/>
                  <a:p>
                    <a:pPr algn="ctr">
                      <a:defRPr/>
                    </a:pPr>
                    <a:r>
                      <a:rPr lang="fr-FR" sz="1620">
                        <a:latin typeface="Arial" charset="0"/>
                        <a:cs typeface="Arial" charset="0"/>
                      </a:rPr>
                      <a:t>« Any Version After 1.0 »</a:t>
                    </a:r>
                    <a:endParaRPr lang="en-US" sz="1620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pic>
            <p:nvPicPr>
              <p:cNvPr id="14344" name="Picture 3">
                <a:extLst>
                  <a:ext uri="{FF2B5EF4-FFF2-40B4-BE49-F238E27FC236}">
                    <a16:creationId xmlns:a16="http://schemas.microsoft.com/office/drawing/2014/main" id="{5A187A83-34F0-4AD8-9415-0E0EF41C75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908" y="1876300"/>
                <a:ext cx="2202667" cy="2050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AE759-D017-4870-B028-30D214C7113B}"/>
                </a:ext>
              </a:extLst>
            </p:cNvPr>
            <p:cNvSpPr/>
            <p:nvPr/>
          </p:nvSpPr>
          <p:spPr>
            <a:xfrm>
              <a:off x="812800" y="1066800"/>
              <a:ext cx="8915400" cy="29718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2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CB6452B1-7030-46D0-8F06-3E7EF347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68580"/>
            <a:ext cx="6550820" cy="548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95000"/>
              </a:lnSpc>
              <a:defRPr/>
            </a:pPr>
            <a:r>
              <a:rPr lang="en-US" sz="3240" b="1" dirty="0">
                <a:solidFill>
                  <a:schemeClr val="tx2"/>
                </a:solidFill>
                <a:latin typeface="+mn-lt"/>
              </a:rPr>
              <a:t>Dependency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22F813C-8A68-4822-BB7F-C265CBE6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2852" y="-66960"/>
            <a:ext cx="5541128" cy="1286160"/>
          </a:xfrm>
        </p:spPr>
        <p:txBody>
          <a:bodyPr anchor="b">
            <a:normAutofit/>
          </a:bodyPr>
          <a:lstStyle/>
          <a:p>
            <a:r>
              <a:rPr lang="en-CA" altLang="en-US" sz="4100" dirty="0"/>
              <a:t>Simplifies dependency management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E149B6B-5F96-4E24-BAAC-7E6B9C719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CA" altLang="en-US" sz="1700" dirty="0"/>
              <a:t> - All dependencies are specified in the pom</a:t>
            </a:r>
          </a:p>
          <a:p>
            <a:pPr>
              <a:buFontTx/>
              <a:buNone/>
            </a:pPr>
            <a:r>
              <a:rPr lang="en-CA" altLang="en-US" sz="1700" dirty="0"/>
              <a:t> - Artifact repositories</a:t>
            </a:r>
          </a:p>
          <a:p>
            <a:pPr lvl="1">
              <a:buFontTx/>
              <a:buNone/>
            </a:pPr>
            <a:r>
              <a:rPr lang="en-CA" altLang="en-US" sz="1700" dirty="0"/>
              <a:t>  - Local</a:t>
            </a:r>
          </a:p>
          <a:p>
            <a:pPr lvl="1">
              <a:buFontTx/>
              <a:buNone/>
            </a:pPr>
            <a:r>
              <a:rPr lang="en-CA" altLang="en-US" sz="1700" dirty="0"/>
              <a:t>  - Remote</a:t>
            </a:r>
          </a:p>
          <a:p>
            <a:pPr>
              <a:buFontTx/>
              <a:buNone/>
            </a:pPr>
            <a:r>
              <a:rPr lang="en-CA" altLang="en-US" sz="1700" dirty="0"/>
              <a:t> - No more JAR hunting on the web</a:t>
            </a:r>
          </a:p>
          <a:p>
            <a:pPr>
              <a:buFontTx/>
              <a:buNone/>
            </a:pPr>
            <a:r>
              <a:rPr lang="en-CA" altLang="en-US" sz="1700" dirty="0"/>
              <a:t> - No more unknown versions of JARs in production releases</a:t>
            </a:r>
          </a:p>
          <a:p>
            <a:pPr>
              <a:buFontTx/>
              <a:buNone/>
            </a:pPr>
            <a:r>
              <a:rPr lang="en-CA" altLang="en-US" sz="1700" dirty="0"/>
              <a:t> - Versions of common JARs can be specified in parent pom</a:t>
            </a:r>
          </a:p>
        </p:txBody>
      </p:sp>
      <p:pic>
        <p:nvPicPr>
          <p:cNvPr id="14342" name="Picture 14341">
            <a:extLst>
              <a:ext uri="{FF2B5EF4-FFF2-40B4-BE49-F238E27FC236}">
                <a16:creationId xmlns:a16="http://schemas.microsoft.com/office/drawing/2014/main" id="{C8B899F8-E4EF-4BC9-B902-560F15FB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56" r="5604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25246E5-A537-4CCB-890A-F29E61EB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04101"/>
            <a:ext cx="515788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&lt;dependency&gt;</a:t>
            </a:r>
          </a:p>
          <a:p>
            <a:pPr>
              <a:spcAft>
                <a:spcPts val="600"/>
              </a:spcAft>
            </a:pP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	&lt;</a:t>
            </a:r>
            <a:r>
              <a:rPr lang="en-CA" altLang="en-US" sz="1400" dirty="0" err="1">
                <a:solidFill>
                  <a:schemeClr val="tx2"/>
                </a:solidFill>
                <a:latin typeface="Arial Unicode MS" pitchFamily="34" charset="-128"/>
              </a:rPr>
              <a:t>groupId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&gt;</a:t>
            </a:r>
            <a:r>
              <a:rPr lang="en-CA" altLang="en-US" sz="1400" dirty="0" err="1">
                <a:solidFill>
                  <a:schemeClr val="tx2"/>
                </a:solidFill>
                <a:latin typeface="Arial Unicode MS" pitchFamily="34" charset="-128"/>
              </a:rPr>
              <a:t>org.springframework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&lt;/</a:t>
            </a:r>
            <a:r>
              <a:rPr lang="en-CA" altLang="en-US" sz="1400" dirty="0" err="1">
                <a:solidFill>
                  <a:schemeClr val="tx2"/>
                </a:solidFill>
                <a:latin typeface="Arial Unicode MS" pitchFamily="34" charset="-128"/>
              </a:rPr>
              <a:t>groupId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&gt;</a:t>
            </a:r>
          </a:p>
          <a:p>
            <a:pPr>
              <a:spcAft>
                <a:spcPts val="600"/>
              </a:spcAft>
            </a:pP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	&lt;</a:t>
            </a:r>
            <a:r>
              <a:rPr lang="en-CA" altLang="en-US" sz="1400" dirty="0" err="1">
                <a:solidFill>
                  <a:schemeClr val="tx2"/>
                </a:solidFill>
                <a:latin typeface="Arial Unicode MS" pitchFamily="34" charset="-128"/>
              </a:rPr>
              <a:t>artifactId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&gt;spring&lt;/</a:t>
            </a:r>
            <a:r>
              <a:rPr lang="en-CA" altLang="en-US" sz="1400" dirty="0" err="1">
                <a:solidFill>
                  <a:schemeClr val="tx2"/>
                </a:solidFill>
                <a:latin typeface="Arial Unicode MS" pitchFamily="34" charset="-128"/>
              </a:rPr>
              <a:t>artifactId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&gt;</a:t>
            </a:r>
          </a:p>
          <a:p>
            <a:pPr>
              <a:spcAft>
                <a:spcPts val="600"/>
              </a:spcAft>
            </a:pP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	&lt;version&gt;</a:t>
            </a:r>
            <a:r>
              <a:rPr lang="en-CA" altLang="en-US" sz="1400" dirty="0">
                <a:solidFill>
                  <a:schemeClr val="tx2"/>
                </a:solidFill>
                <a:highlight>
                  <a:srgbClr val="FFFF00"/>
                </a:highlight>
                <a:latin typeface="Arial Unicode MS" pitchFamily="34" charset="-128"/>
              </a:rPr>
              <a:t>2.5.5</a:t>
            </a: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&lt;/version&gt;</a:t>
            </a:r>
          </a:p>
          <a:p>
            <a:pPr>
              <a:spcAft>
                <a:spcPts val="600"/>
              </a:spcAft>
            </a:pPr>
            <a:r>
              <a:rPr lang="en-CA" altLang="en-US" sz="1400" dirty="0">
                <a:solidFill>
                  <a:schemeClr val="tx2"/>
                </a:solidFill>
                <a:latin typeface="Arial Unicode MS" pitchFamily="34" charset="-128"/>
              </a:rPr>
              <a:t>&lt;/dependency&gt;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48AAD6-68A5-497E-9C50-43210CEB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55822"/>
            <a:ext cx="8915400" cy="5865018"/>
          </a:xfrm>
          <a:prstGeom prst="rect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EF43C4-993A-4E39-A81B-7CB1A67B5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68580"/>
            <a:ext cx="6924675" cy="548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95000"/>
              </a:lnSpc>
              <a:defRPr/>
            </a:pPr>
            <a:r>
              <a:rPr lang="en-US" sz="3240" b="1">
                <a:solidFill>
                  <a:schemeClr val="tx2"/>
                </a:solidFill>
                <a:latin typeface="+mn-lt"/>
              </a:rPr>
              <a:t>Dependency Management</a:t>
            </a:r>
            <a:endParaRPr lang="en-US" sz="324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81BC83-0193-4E15-A81A-81FAEBE8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-88027"/>
            <a:ext cx="6019800" cy="115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Transitive Dependencies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49688" y="1685652"/>
            <a:ext cx="2456259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2" descr="C:\Users\Bharath Ramakrishna\Desktop\ScreenHunter_35 Dec. 10 21.28.gif">
            <a:extLst>
              <a:ext uri="{FF2B5EF4-FFF2-40B4-BE49-F238E27FC236}">
                <a16:creationId xmlns:a16="http://schemas.microsoft.com/office/drawing/2014/main" id="{DA574F61-5C88-457F-985A-ACB1D520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0129" y="2091095"/>
            <a:ext cx="2450957" cy="2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1DF4-95AA-4933-8B82-9CEAE55C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368" y="2057401"/>
            <a:ext cx="4558232" cy="4119562"/>
          </a:xfrm>
        </p:spPr>
        <p:txBody>
          <a:bodyPr vert="horz" lIns="91440" tIns="45720" rIns="91440" bIns="45720" rtlCol="0">
            <a:normAutofit/>
          </a:bodyPr>
          <a:lstStyle/>
          <a:p>
            <a:pPr marL="417195">
              <a:defRPr/>
            </a:pPr>
            <a:r>
              <a:rPr lang="en-US" sz="2100" dirty="0"/>
              <a:t>Allows automatically  inclusion of libraries</a:t>
            </a:r>
          </a:p>
          <a:p>
            <a:pPr marL="417195">
              <a:defRPr/>
            </a:pPr>
            <a:r>
              <a:rPr lang="en-US" sz="2100" dirty="0"/>
              <a:t>Avoids the  need to discover and specify the required libraries that your own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6A937A-11AD-4E60-96A3-21789A20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A2E2-2C1E-47B3-9B1E-5D89379A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61669"/>
            <a:ext cx="8178799" cy="4221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66301D6D-5DA5-43F3-8489-5668D517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420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Continuous Integration (CI) 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What ?</a:t>
            </a:r>
            <a:endParaRPr lang="en-US" alt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8C1679CA-A656-47F5-8402-FEC52CB3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100"/>
              <a:t>What is Continuous Integration?</a:t>
            </a:r>
          </a:p>
        </p:txBody>
      </p:sp>
      <p:sp>
        <p:nvSpPr>
          <p:cNvPr id="369670" name="Text Box 6">
            <a:extLst>
              <a:ext uri="{FF2B5EF4-FFF2-40B4-BE49-F238E27FC236}">
                <a16:creationId xmlns:a16="http://schemas.microsoft.com/office/drawing/2014/main" id="{C2BACD1B-D070-47D3-B974-6A87BC6D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073" y="2438400"/>
            <a:ext cx="4939867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i="1" dirty="0"/>
              <a:t>“ Continuous Integration is a software development practice where members of a team integrate </a:t>
            </a:r>
            <a:r>
              <a:rPr lang="en-US" altLang="en-US" b="1" i="1" u="sng" dirty="0"/>
              <a:t>their work frequently, usually each person integrates at least daily </a:t>
            </a:r>
            <a:r>
              <a:rPr lang="en-US" altLang="en-US" i="1" dirty="0"/>
              <a:t>- leading to multiple integrations per day. Each integration is verified by an automated build (including test) to detect integration errors as quickly as possible.</a:t>
            </a:r>
            <a:r>
              <a:rPr lang="en-US" altLang="en-US" dirty="0"/>
              <a:t>“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hlinkClick r:id="rId3"/>
              </a:rPr>
              <a:t>http://martinfowler.com/articles/continuousIntegration.html</a:t>
            </a:r>
            <a:endParaRPr lang="en-US" alt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369673" name="Picture 369671">
            <a:extLst>
              <a:ext uri="{FF2B5EF4-FFF2-40B4-BE49-F238E27FC236}">
                <a16:creationId xmlns:a16="http://schemas.microsoft.com/office/drawing/2014/main" id="{8AB989B3-84A8-439C-BB0D-51D4B7128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8" r="3256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E9A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D613682E-4CE4-43C2-8A0B-98DB14935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en-US" sz="3700">
                <a:solidFill>
                  <a:srgbClr val="FFFFFF"/>
                </a:solidFill>
              </a:rPr>
              <a:t>What is Continuous Integration?</a:t>
            </a:r>
          </a:p>
        </p:txBody>
      </p:sp>
      <p:graphicFrame>
        <p:nvGraphicFramePr>
          <p:cNvPr id="197637" name="Rectangle 3">
            <a:extLst>
              <a:ext uri="{FF2B5EF4-FFF2-40B4-BE49-F238E27FC236}">
                <a16:creationId xmlns:a16="http://schemas.microsoft.com/office/drawing/2014/main" id="{C938E0C2-FB50-497E-B75A-774255B4F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904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CBED65F-D9D1-481C-A5F3-EE6AF7254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2852" y="-8899"/>
            <a:ext cx="5541148" cy="999499"/>
          </a:xfrm>
        </p:spPr>
        <p:txBody>
          <a:bodyPr anchor="b">
            <a:normAutofit/>
          </a:bodyPr>
          <a:lstStyle/>
          <a:p>
            <a:r>
              <a:rPr lang="en-US" altLang="en-US" sz="4100" dirty="0"/>
              <a:t>What is “integration” ?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858F0F3-7A76-4602-BACD-20CEBF53B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GB" altLang="en-US" sz="1700" b="1" dirty="0"/>
              <a:t>at a minimum:</a:t>
            </a:r>
          </a:p>
          <a:p>
            <a:pPr lvl="1"/>
            <a:r>
              <a:rPr lang="en-GB" altLang="en-US" sz="1700" dirty="0"/>
              <a:t>Gather latest source together</a:t>
            </a:r>
          </a:p>
          <a:p>
            <a:pPr lvl="1"/>
            <a:r>
              <a:rPr lang="en-GB" altLang="en-US" sz="1700" dirty="0"/>
              <a:t>Compile</a:t>
            </a:r>
          </a:p>
          <a:p>
            <a:pPr lvl="1"/>
            <a:r>
              <a:rPr lang="en-GB" altLang="en-US" sz="1700" dirty="0"/>
              <a:t>Execute tests</a:t>
            </a:r>
          </a:p>
          <a:p>
            <a:pPr lvl="1"/>
            <a:r>
              <a:rPr lang="en-GB" altLang="en-US" sz="1700" dirty="0"/>
              <a:t>Verify success</a:t>
            </a:r>
            <a:endParaRPr lang="en-US" altLang="en-US" sz="1700" dirty="0"/>
          </a:p>
          <a:p>
            <a:r>
              <a:rPr lang="en-GB" altLang="en-US" sz="1700" b="1" dirty="0"/>
              <a:t>But it can also include other tasks such as:</a:t>
            </a:r>
          </a:p>
          <a:p>
            <a:pPr lvl="1"/>
            <a:r>
              <a:rPr lang="en-US" altLang="en-US" sz="1700" dirty="0"/>
              <a:t>Rebuild the database</a:t>
            </a:r>
          </a:p>
          <a:p>
            <a:pPr lvl="1"/>
            <a:r>
              <a:rPr lang="en-US" altLang="en-US" sz="1700" dirty="0"/>
              <a:t>Build release distribution</a:t>
            </a:r>
          </a:p>
          <a:p>
            <a:pPr lvl="1"/>
            <a:r>
              <a:rPr lang="en-US" altLang="en-US" sz="1700" dirty="0"/>
              <a:t>Run code analysis and coverage tools</a:t>
            </a:r>
          </a:p>
          <a:p>
            <a:pPr lvl="1"/>
            <a:r>
              <a:rPr lang="en-US" altLang="en-US" sz="1700" dirty="0"/>
              <a:t>Generate documentation</a:t>
            </a:r>
          </a:p>
        </p:txBody>
      </p:sp>
      <p:pic>
        <p:nvPicPr>
          <p:cNvPr id="345093" name="Picture 345092">
            <a:extLst>
              <a:ext uri="{FF2B5EF4-FFF2-40B4-BE49-F238E27FC236}">
                <a16:creationId xmlns:a16="http://schemas.microsoft.com/office/drawing/2014/main" id="{97981CE8-CD27-4E01-A063-21DC34429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2" r="26219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7B0D3A04-418B-4C5B-8DEE-0E5F0553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700" y="-76200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 sz="4100" dirty="0"/>
              <a:t>How often is continuously?</a:t>
            </a:r>
          </a:p>
        </p:txBody>
      </p:sp>
      <p:sp>
        <p:nvSpPr>
          <p:cNvPr id="199687" name="Rectangle 3">
            <a:extLst>
              <a:ext uri="{FF2B5EF4-FFF2-40B4-BE49-F238E27FC236}">
                <a16:creationId xmlns:a16="http://schemas.microsoft.com/office/drawing/2014/main" id="{9E9AD0BA-682C-476A-90D3-C832CDEB6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GB" altLang="en-US" sz="1700"/>
              <a:t>As frequently as possible</a:t>
            </a:r>
          </a:p>
          <a:p>
            <a:endParaRPr lang="en-US" altLang="en-US" sz="1700"/>
          </a:p>
          <a:p>
            <a:r>
              <a:rPr lang="en-GB" altLang="en-US" sz="1700"/>
              <a:t>More like once per hour than once per day</a:t>
            </a:r>
          </a:p>
          <a:p>
            <a:endParaRPr lang="en-GB" altLang="en-US" sz="1700"/>
          </a:p>
          <a:p>
            <a:r>
              <a:rPr lang="en-GB" altLang="en-US" sz="1700"/>
              <a:t>Before leaving at the end of the day</a:t>
            </a:r>
          </a:p>
        </p:txBody>
      </p:sp>
      <p:pic>
        <p:nvPicPr>
          <p:cNvPr id="199688" name="Picture 199684">
            <a:extLst>
              <a:ext uri="{FF2B5EF4-FFF2-40B4-BE49-F238E27FC236}">
                <a16:creationId xmlns:a16="http://schemas.microsoft.com/office/drawing/2014/main" id="{C989FA99-3F0A-42E3-BE65-7B5F9E023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48" r="35613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6A88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72E72D-19E2-4320-80D5-324C283BB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CA" altLang="en-US" sz="3500">
                <a:solidFill>
                  <a:srgbClr val="FFFFFF"/>
                </a:solidFill>
              </a:rPr>
              <a:t>Maven</a:t>
            </a:r>
          </a:p>
        </p:txBody>
      </p:sp>
      <p:graphicFrame>
        <p:nvGraphicFramePr>
          <p:cNvPr id="11269" name="Rectangle 3">
            <a:extLst>
              <a:ext uri="{FF2B5EF4-FFF2-40B4-BE49-F238E27FC236}">
                <a16:creationId xmlns:a16="http://schemas.microsoft.com/office/drawing/2014/main" id="{A9E11B6E-943C-4C79-BE4D-67E506BAA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64231"/>
              </p:ext>
            </p:extLst>
          </p:nvPr>
        </p:nvGraphicFramePr>
        <p:xfrm>
          <a:off x="3757612" y="685800"/>
          <a:ext cx="5310188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00706" name="Rectangle 2">
            <a:extLst>
              <a:ext uri="{FF2B5EF4-FFF2-40B4-BE49-F238E27FC236}">
                <a16:creationId xmlns:a16="http://schemas.microsoft.com/office/drawing/2014/main" id="{D63A8549-4B6B-4AEB-8216-9CEAA120A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2400" y="-76199"/>
            <a:ext cx="4953000" cy="121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When to integrate?</a:t>
            </a:r>
          </a:p>
        </p:txBody>
      </p:sp>
      <p:sp>
        <p:nvSpPr>
          <p:cNvPr id="9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DB0CC8F9-F171-42F2-9E2D-7E33B82FB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0578" y="1066800"/>
            <a:ext cx="4573421" cy="4807648"/>
          </a:xfrm>
        </p:spPr>
        <p:txBody>
          <a:bodyPr anchor="ctr">
            <a:normAutofit/>
          </a:bodyPr>
          <a:lstStyle/>
          <a:p>
            <a:r>
              <a:rPr lang="en-GB" altLang="en-US" sz="3200" dirty="0">
                <a:solidFill>
                  <a:srgbClr val="000000"/>
                </a:solidFill>
              </a:rPr>
              <a:t>Implement just enough, then integrate</a:t>
            </a:r>
          </a:p>
          <a:p>
            <a:r>
              <a:rPr lang="en-GB" altLang="en-US" sz="3200" dirty="0">
                <a:solidFill>
                  <a:srgbClr val="000000"/>
                </a:solidFill>
              </a:rPr>
              <a:t>If using Test Driven Development, it forms a natural break in the cycle</a:t>
            </a:r>
          </a:p>
          <a:p>
            <a:r>
              <a:rPr lang="en-US" altLang="en-US" sz="3200" dirty="0">
                <a:solidFill>
                  <a:srgbClr val="000000"/>
                </a:solidFill>
              </a:rPr>
              <a:t>Taking small steps</a:t>
            </a:r>
          </a:p>
        </p:txBody>
      </p:sp>
      <p:grpSp>
        <p:nvGrpSpPr>
          <p:cNvPr id="200730" name="Group 26">
            <a:extLst>
              <a:ext uri="{FF2B5EF4-FFF2-40B4-BE49-F238E27FC236}">
                <a16:creationId xmlns:a16="http://schemas.microsoft.com/office/drawing/2014/main" id="{C50AD827-CD3A-4E6F-8E13-3C784196225F}"/>
              </a:ext>
            </a:extLst>
          </p:cNvPr>
          <p:cNvGrpSpPr>
            <a:grpSpLocks/>
          </p:cNvGrpSpPr>
          <p:nvPr/>
        </p:nvGrpSpPr>
        <p:grpSpPr bwMode="auto">
          <a:xfrm>
            <a:off x="322013" y="2680647"/>
            <a:ext cx="3061698" cy="1823579"/>
            <a:chOff x="2064" y="2296"/>
            <a:chExt cx="2606" cy="1416"/>
          </a:xfrm>
        </p:grpSpPr>
        <p:sp>
          <p:nvSpPr>
            <p:cNvPr id="200713" name="Text Box 9">
              <a:extLst>
                <a:ext uri="{FF2B5EF4-FFF2-40B4-BE49-F238E27FC236}">
                  <a16:creationId xmlns:a16="http://schemas.microsoft.com/office/drawing/2014/main" id="{5A59B761-345F-48DA-AE15-01CBE8CB6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872"/>
              <a:ext cx="437" cy="2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altLang="en-US" sz="1300"/>
                <a:t>Code</a:t>
              </a:r>
              <a:endParaRPr lang="en-US" altLang="en-US" sz="1300"/>
            </a:p>
          </p:txBody>
        </p:sp>
        <p:sp>
          <p:nvSpPr>
            <p:cNvPr id="200714" name="Text Box 10">
              <a:extLst>
                <a:ext uri="{FF2B5EF4-FFF2-40B4-BE49-F238E27FC236}">
                  <a16:creationId xmlns:a16="http://schemas.microsoft.com/office/drawing/2014/main" id="{18430B65-46F3-4BA4-BE1A-8C0D70B74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3484"/>
              <a:ext cx="616" cy="2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altLang="en-US" sz="1300"/>
                <a:t>Refactor</a:t>
              </a:r>
              <a:endParaRPr lang="en-US" altLang="en-US" sz="1300"/>
            </a:p>
          </p:txBody>
        </p:sp>
        <p:sp>
          <p:nvSpPr>
            <p:cNvPr id="200715" name="Text Box 11">
              <a:extLst>
                <a:ext uri="{FF2B5EF4-FFF2-40B4-BE49-F238E27FC236}">
                  <a16:creationId xmlns:a16="http://schemas.microsoft.com/office/drawing/2014/main" id="{B16ABF83-6AD9-45DD-A0C4-0E81C492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78"/>
              <a:ext cx="638" cy="2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altLang="en-US" sz="1300"/>
                <a:t>Integrate</a:t>
              </a:r>
              <a:endParaRPr lang="en-US" altLang="en-US" sz="1300"/>
            </a:p>
          </p:txBody>
        </p:sp>
        <p:sp>
          <p:nvSpPr>
            <p:cNvPr id="200717" name="Text Box 13">
              <a:extLst>
                <a:ext uri="{FF2B5EF4-FFF2-40B4-BE49-F238E27FC236}">
                  <a16:creationId xmlns:a16="http://schemas.microsoft.com/office/drawing/2014/main" id="{EC41BD92-95C5-4469-9C1A-A861DBBBD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296"/>
              <a:ext cx="381" cy="2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altLang="en-US" sz="1300"/>
                <a:t>Test</a:t>
              </a:r>
              <a:endParaRPr lang="en-US" altLang="en-US" sz="1300"/>
            </a:p>
          </p:txBody>
        </p:sp>
        <p:cxnSp>
          <p:nvCxnSpPr>
            <p:cNvPr id="200723" name="AutoShape 19">
              <a:extLst>
                <a:ext uri="{FF2B5EF4-FFF2-40B4-BE49-F238E27FC236}">
                  <a16:creationId xmlns:a16="http://schemas.microsoft.com/office/drawing/2014/main" id="{89B8E9E8-7B0F-4D0A-B751-A8EB8272D509}"/>
                </a:ext>
              </a:extLst>
            </p:cNvPr>
            <p:cNvCxnSpPr>
              <a:cxnSpLocks noChangeShapeType="1"/>
              <a:stCxn id="200717" idx="3"/>
              <a:endCxn id="200713" idx="0"/>
            </p:cNvCxnSpPr>
            <p:nvPr/>
          </p:nvCxnSpPr>
          <p:spPr bwMode="auto">
            <a:xfrm>
              <a:off x="4003" y="2410"/>
              <a:ext cx="449" cy="454"/>
            </a:xfrm>
            <a:prstGeom prst="curvedConnector2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4" name="AutoShape 20">
              <a:extLst>
                <a:ext uri="{FF2B5EF4-FFF2-40B4-BE49-F238E27FC236}">
                  <a16:creationId xmlns:a16="http://schemas.microsoft.com/office/drawing/2014/main" id="{A83271E5-6A75-442A-8E9F-D40EEECD875A}"/>
                </a:ext>
              </a:extLst>
            </p:cNvPr>
            <p:cNvCxnSpPr>
              <a:cxnSpLocks noChangeShapeType="1"/>
              <a:stCxn id="200713" idx="2"/>
              <a:endCxn id="200714" idx="3"/>
            </p:cNvCxnSpPr>
            <p:nvPr/>
          </p:nvCxnSpPr>
          <p:spPr bwMode="auto">
            <a:xfrm rot="5400000">
              <a:off x="4043" y="3189"/>
              <a:ext cx="490" cy="328"/>
            </a:xfrm>
            <a:prstGeom prst="curvedConnector2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5" name="AutoShape 21">
              <a:extLst>
                <a:ext uri="{FF2B5EF4-FFF2-40B4-BE49-F238E27FC236}">
                  <a16:creationId xmlns:a16="http://schemas.microsoft.com/office/drawing/2014/main" id="{34EBF5EB-10B0-471A-9C1E-8466CA56F90D}"/>
                </a:ext>
              </a:extLst>
            </p:cNvPr>
            <p:cNvCxnSpPr>
              <a:cxnSpLocks noChangeShapeType="1"/>
              <a:stCxn id="200714" idx="1"/>
              <a:endCxn id="200717" idx="1"/>
            </p:cNvCxnSpPr>
            <p:nvPr/>
          </p:nvCxnSpPr>
          <p:spPr bwMode="auto">
            <a:xfrm rot="10800000" flipH="1">
              <a:off x="3492" y="2410"/>
              <a:ext cx="114" cy="1188"/>
            </a:xfrm>
            <a:prstGeom prst="curvedConnector3">
              <a:avLst>
                <a:gd name="adj1" fmla="val -382458"/>
              </a:avLst>
            </a:prstGeom>
            <a:noFill/>
            <a:ln w="3175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6" name="AutoShape 22">
              <a:extLst>
                <a:ext uri="{FF2B5EF4-FFF2-40B4-BE49-F238E27FC236}">
                  <a16:creationId xmlns:a16="http://schemas.microsoft.com/office/drawing/2014/main" id="{EBEEE14E-D533-490B-9EFC-3D696E5F31C9}"/>
                </a:ext>
              </a:extLst>
            </p:cNvPr>
            <p:cNvCxnSpPr>
              <a:cxnSpLocks noChangeShapeType="1"/>
              <a:stCxn id="200714" idx="1"/>
              <a:endCxn id="200715" idx="2"/>
            </p:cNvCxnSpPr>
            <p:nvPr/>
          </p:nvCxnSpPr>
          <p:spPr bwMode="auto">
            <a:xfrm rot="10800000">
              <a:off x="2383" y="3114"/>
              <a:ext cx="1109" cy="484"/>
            </a:xfrm>
            <a:prstGeom prst="curvedConnector2">
              <a:avLst/>
            </a:prstGeom>
            <a:noFill/>
            <a:ln w="3175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727" name="AutoShape 23">
              <a:extLst>
                <a:ext uri="{FF2B5EF4-FFF2-40B4-BE49-F238E27FC236}">
                  <a16:creationId xmlns:a16="http://schemas.microsoft.com/office/drawing/2014/main" id="{F49021F0-E08A-47D2-9F0B-A74F43A500B1}"/>
                </a:ext>
              </a:extLst>
            </p:cNvPr>
            <p:cNvCxnSpPr>
              <a:cxnSpLocks noChangeShapeType="1"/>
              <a:stCxn id="200715" idx="0"/>
              <a:endCxn id="200717" idx="1"/>
            </p:cNvCxnSpPr>
            <p:nvPr/>
          </p:nvCxnSpPr>
          <p:spPr bwMode="auto">
            <a:xfrm rot="16200000">
              <a:off x="2765" y="2028"/>
              <a:ext cx="460" cy="1223"/>
            </a:xfrm>
            <a:prstGeom prst="curvedConnector2">
              <a:avLst/>
            </a:prstGeom>
            <a:noFill/>
            <a:ln w="31750" cap="rnd">
              <a:solidFill>
                <a:srgbClr val="CC99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F6CD08D9-604E-4467-BA44-D248663C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4939868" cy="838301"/>
          </a:xfrm>
        </p:spPr>
        <p:txBody>
          <a:bodyPr>
            <a:normAutofit/>
          </a:bodyPr>
          <a:lstStyle/>
          <a:p>
            <a:r>
              <a:rPr lang="en-US" altLang="en-US"/>
              <a:t>Why?</a:t>
            </a:r>
            <a:endParaRPr lang="en-US" altLang="en-US" dirty="0"/>
          </a:p>
        </p:txBody>
      </p:sp>
      <p:pic>
        <p:nvPicPr>
          <p:cNvPr id="203784" name="Picture 203780">
            <a:extLst>
              <a:ext uri="{FF2B5EF4-FFF2-40B4-BE49-F238E27FC236}">
                <a16:creationId xmlns:a16="http://schemas.microsoft.com/office/drawing/2014/main" id="{676C5BE4-7E05-48A9-BCD8-B8349BAB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8" r="3256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sp>
        <p:nvSpPr>
          <p:cNvPr id="203779" name="Rectangle 3">
            <a:extLst>
              <a:ext uri="{FF2B5EF4-FFF2-40B4-BE49-F238E27FC236}">
                <a16:creationId xmlns:a16="http://schemas.microsoft.com/office/drawing/2014/main" id="{D0F77756-4A0D-46BA-8B6F-573251C95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1400" y="1143000"/>
            <a:ext cx="5486400" cy="5562600"/>
          </a:xfrm>
        </p:spPr>
        <p:txBody>
          <a:bodyPr>
            <a:normAutofit/>
          </a:bodyPr>
          <a:lstStyle/>
          <a:p>
            <a:r>
              <a:rPr lang="en-GB" altLang="en-US" sz="2000" b="1" dirty="0"/>
              <a:t>Regular feedback</a:t>
            </a:r>
          </a:p>
          <a:p>
            <a:pPr lvl="1"/>
            <a:r>
              <a:rPr lang="en-US" altLang="en-US" sz="2000" dirty="0"/>
              <a:t>For the integrator : “Did that work?”</a:t>
            </a:r>
            <a:endParaRPr lang="en-GB" altLang="en-US" sz="2000" dirty="0"/>
          </a:p>
          <a:p>
            <a:pPr lvl="1"/>
            <a:r>
              <a:rPr lang="en-GB" altLang="en-US" sz="2000" dirty="0"/>
              <a:t>For the rest of the team : “Is the build OK?</a:t>
            </a:r>
          </a:p>
          <a:p>
            <a:pPr lvl="1"/>
            <a:r>
              <a:rPr lang="en-GB" altLang="en-US" sz="2000" dirty="0"/>
              <a:t>Reduces Risk overall</a:t>
            </a:r>
          </a:p>
          <a:p>
            <a:r>
              <a:rPr lang="en-GB" altLang="en-US" sz="2000" b="1" dirty="0"/>
              <a:t>Reduce integration pain</a:t>
            </a:r>
          </a:p>
          <a:p>
            <a:pPr lvl="1"/>
            <a:r>
              <a:rPr lang="en-US" altLang="en-US" sz="2000" dirty="0"/>
              <a:t>No more ‘merge hell’</a:t>
            </a:r>
            <a:endParaRPr lang="en-GB" altLang="en-US" sz="2000" dirty="0"/>
          </a:p>
          <a:p>
            <a:pPr lvl="1"/>
            <a:r>
              <a:rPr lang="en-GB" altLang="en-US" sz="2000" dirty="0"/>
              <a:t>XP Mantra: Do the ‘hard things’ often so they’re not hard any more</a:t>
            </a:r>
          </a:p>
          <a:p>
            <a:r>
              <a:rPr lang="en-GB" altLang="en-US" sz="2000" b="1" dirty="0"/>
              <a:t>Enables concurrent development</a:t>
            </a:r>
          </a:p>
          <a:p>
            <a:pPr lvl="1"/>
            <a:r>
              <a:rPr lang="en-US" altLang="en-US" sz="2000" dirty="0"/>
              <a:t>“We can both work on this today”</a:t>
            </a:r>
          </a:p>
          <a:p>
            <a:r>
              <a:rPr lang="en-GB" altLang="en-US" sz="2000" b="1" dirty="0"/>
              <a:t>Increased automation</a:t>
            </a:r>
          </a:p>
          <a:p>
            <a:pPr lvl="1"/>
            <a:r>
              <a:rPr lang="en-GB" altLang="en-US" sz="2000" dirty="0"/>
              <a:t>Don’t repeat yourself - automate to increase speed and to make less mistakes</a:t>
            </a:r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  <a:p>
            <a:pPr marL="457200" lvl="1" indent="0"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GB" altLang="en-US" sz="2000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2485" y="0"/>
            <a:ext cx="3951515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2485" y="5205665"/>
            <a:ext cx="3951515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7B1ACEF7-708F-41B0-99E4-3FE62391F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5236" y="2313986"/>
            <a:ext cx="3432090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A9D4FEE7-9242-42B9-805C-D22CAE8F9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652" y="152400"/>
            <a:ext cx="5572328" cy="666128"/>
          </a:xfrm>
        </p:spPr>
        <p:txBody>
          <a:bodyPr anchor="b">
            <a:normAutofit/>
          </a:bodyPr>
          <a:lstStyle/>
          <a:p>
            <a:r>
              <a:rPr lang="en-GB" altLang="en-US" sz="4100" dirty="0"/>
              <a:t>Technical pre-requisites</a:t>
            </a:r>
            <a:endParaRPr lang="en-US" altLang="en-US" sz="4100" dirty="0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EE76B66C-1FA5-4339-843E-3699CCD1C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92500"/>
          </a:bodyPr>
          <a:lstStyle/>
          <a:p>
            <a:r>
              <a:rPr lang="en-GB" altLang="en-US" sz="2400" dirty="0"/>
              <a:t>Source Code checked into Source Control</a:t>
            </a:r>
          </a:p>
          <a:p>
            <a:endParaRPr lang="en-GB" altLang="en-US" sz="2400" dirty="0"/>
          </a:p>
          <a:p>
            <a:r>
              <a:rPr lang="en-GB" altLang="en-US" sz="2400" dirty="0"/>
              <a:t>Automated (fast) build</a:t>
            </a:r>
          </a:p>
          <a:p>
            <a:pPr lvl="1"/>
            <a:r>
              <a:rPr lang="en-GB" altLang="en-US" dirty="0"/>
              <a:t>Compile</a:t>
            </a:r>
          </a:p>
          <a:p>
            <a:pPr lvl="1"/>
            <a:r>
              <a:rPr lang="en-GB" altLang="en-US" dirty="0"/>
              <a:t>Test</a:t>
            </a:r>
          </a:p>
          <a:p>
            <a:pPr lvl="1"/>
            <a:r>
              <a:rPr lang="en-GB" altLang="en-US" dirty="0"/>
              <a:t>command line without interaction</a:t>
            </a:r>
          </a:p>
          <a:p>
            <a:pPr lvl="1"/>
            <a:endParaRPr lang="en-GB" altLang="en-US" dirty="0"/>
          </a:p>
          <a:p>
            <a:r>
              <a:rPr lang="en-GB" altLang="en-US" sz="2400" dirty="0"/>
              <a:t>Dedicated (communal) Integration Machine</a:t>
            </a:r>
          </a:p>
        </p:txBody>
      </p:sp>
      <p:pic>
        <p:nvPicPr>
          <p:cNvPr id="245765" name="Picture 245764">
            <a:extLst>
              <a:ext uri="{FF2B5EF4-FFF2-40B4-BE49-F238E27FC236}">
                <a16:creationId xmlns:a16="http://schemas.microsoft.com/office/drawing/2014/main" id="{829C9C54-A235-49C7-BC77-EA4F8FCB9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2" r="26219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9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1480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4AAA0B0E-CED0-4734-BDA6-4B415BD74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Social pre-requisites</a:t>
            </a:r>
            <a:endParaRPr lang="en-US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361481" name="Rectangle 3">
            <a:extLst>
              <a:ext uri="{FF2B5EF4-FFF2-40B4-BE49-F238E27FC236}">
                <a16:creationId xmlns:a16="http://schemas.microsoft.com/office/drawing/2014/main" id="{7B347250-1A21-437F-AFA4-5A4059F6F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53152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249E89B-63A5-45DA-A170-5B661FCE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7F93CA67-1920-462F-9950-627FD52AC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pPr algn="ctr"/>
            <a:r>
              <a:rPr lang="en-GB" altLang="en-US" sz="2400">
                <a:solidFill>
                  <a:schemeClr val="bg1"/>
                </a:solidFill>
              </a:rPr>
              <a:t>Automated CI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48B0D783-81FE-45EC-9C70-77D5038B1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3122" y="767258"/>
            <a:ext cx="5810877" cy="5721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Automated Continuous Integration Server</a:t>
            </a:r>
          </a:p>
          <a:p>
            <a:endParaRPr lang="en-US" altLang="en-US" sz="2400" dirty="0"/>
          </a:p>
          <a:p>
            <a:pPr lvl="1"/>
            <a:r>
              <a:rPr lang="en-US" altLang="en-US" dirty="0" err="1"/>
              <a:t>CruiseControl</a:t>
            </a:r>
            <a:r>
              <a:rPr lang="en-US" altLang="en-US" dirty="0"/>
              <a:t>, CruiseControl.NET, TeamCity, Bamboo, etc.</a:t>
            </a:r>
          </a:p>
          <a:p>
            <a:pPr lvl="1"/>
            <a:endParaRPr lang="en-US" altLang="en-US" dirty="0"/>
          </a:p>
          <a:p>
            <a:pPr lvl="1"/>
            <a:r>
              <a:rPr lang="en-GB" altLang="en-US" dirty="0"/>
              <a:t>Detects changes in source control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Launches integration build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Publishes results</a:t>
            </a:r>
            <a:endParaRPr lang="en-US" altLang="en-US" dirty="0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ECF55E7A-6F97-46E7-AB4C-B5CEFDAA8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Automated CI Work?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A67AD6-E95C-4595-8994-EB265D6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2734806"/>
            <a:ext cx="8622615" cy="35478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94E5EE93-8C31-4B71-A9F9-EF89C7E2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altLang="en-US" sz="3200">
                <a:solidFill>
                  <a:srgbClr val="FFFFFF"/>
                </a:solidFill>
              </a:rPr>
              <a:t>Why use Automated CI?</a:t>
            </a:r>
          </a:p>
        </p:txBody>
      </p:sp>
      <p:graphicFrame>
        <p:nvGraphicFramePr>
          <p:cNvPr id="208901" name="Rectangle 3">
            <a:extLst>
              <a:ext uri="{FF2B5EF4-FFF2-40B4-BE49-F238E27FC236}">
                <a16:creationId xmlns:a16="http://schemas.microsoft.com/office/drawing/2014/main" id="{8DE7061F-B720-4F20-8655-7A32D395B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999164"/>
              </p:ext>
            </p:extLst>
          </p:nvPr>
        </p:nvGraphicFramePr>
        <p:xfrm>
          <a:off x="3757612" y="228600"/>
          <a:ext cx="5233988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C826FEEF-C904-486A-81F6-1E1CBDD5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GB" altLang="en-US" sz="3200">
                <a:solidFill>
                  <a:srgbClr val="FFFFFF"/>
                </a:solidFill>
              </a:rPr>
              <a:t>Immediate Feedback is Key</a:t>
            </a:r>
            <a:endParaRPr lang="en-US" altLang="en-US" sz="3200">
              <a:solidFill>
                <a:srgbClr val="FFFFFF"/>
              </a:solidFill>
            </a:endParaRPr>
          </a:p>
        </p:txBody>
      </p:sp>
      <p:grpSp>
        <p:nvGrpSpPr>
          <p:cNvPr id="300036" name="Group 4">
            <a:extLst>
              <a:ext uri="{FF2B5EF4-FFF2-40B4-BE49-F238E27FC236}">
                <a16:creationId xmlns:a16="http://schemas.microsoft.com/office/drawing/2014/main" id="{1095CC1F-303D-45DD-83DD-8A340448CFED}"/>
              </a:ext>
            </a:extLst>
          </p:cNvPr>
          <p:cNvGrpSpPr>
            <a:grpSpLocks/>
          </p:cNvGrpSpPr>
          <p:nvPr/>
        </p:nvGrpSpPr>
        <p:grpSpPr bwMode="auto">
          <a:xfrm>
            <a:off x="3757612" y="1858261"/>
            <a:ext cx="4869657" cy="2760478"/>
            <a:chOff x="476" y="1253"/>
            <a:chExt cx="4516" cy="2560"/>
          </a:xfrm>
        </p:grpSpPr>
        <p:pic>
          <p:nvPicPr>
            <p:cNvPr id="300037" name="Picture 5" descr="green_bubbles">
              <a:extLst>
                <a:ext uri="{FF2B5EF4-FFF2-40B4-BE49-F238E27FC236}">
                  <a16:creationId xmlns:a16="http://schemas.microsoft.com/office/drawing/2014/main" id="{9802F6F4-83A8-4F73-B3FA-49FC56E80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253"/>
              <a:ext cx="1920" cy="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0038" name="Picture 6" descr="red_bubbles">
              <a:extLst>
                <a:ext uri="{FF2B5EF4-FFF2-40B4-BE49-F238E27FC236}">
                  <a16:creationId xmlns:a16="http://schemas.microsoft.com/office/drawing/2014/main" id="{0A345F59-827D-42C6-876F-2EA2E30D8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253"/>
              <a:ext cx="1704" cy="2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66" name="Rectangle 1026">
            <a:extLst>
              <a:ext uri="{FF2B5EF4-FFF2-40B4-BE49-F238E27FC236}">
                <a16:creationId xmlns:a16="http://schemas.microsoft.com/office/drawing/2014/main" id="{34C970A3-7CA1-479F-8F4E-10276B436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Social Issues - CI Etiquette</a:t>
            </a:r>
          </a:p>
        </p:txBody>
      </p:sp>
      <p:graphicFrame>
        <p:nvGraphicFramePr>
          <p:cNvPr id="216069" name="Rectangle 1027">
            <a:extLst>
              <a:ext uri="{FF2B5EF4-FFF2-40B4-BE49-F238E27FC236}">
                <a16:creationId xmlns:a16="http://schemas.microsoft.com/office/drawing/2014/main" id="{E8E015F0-22AD-4442-B8F9-15B42A1A2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8082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2CEB17-96DD-4C26-B09A-28A31276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072" y="629268"/>
            <a:ext cx="4939868" cy="128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313" name="Text Box 1">
            <a:extLst>
              <a:ext uri="{FF2B5EF4-FFF2-40B4-BE49-F238E27FC236}">
                <a16:creationId xmlns:a16="http://schemas.microsoft.com/office/drawing/2014/main" id="{0BF11341-6D95-4C34-A4BA-60EF07D7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073" y="2438400"/>
            <a:ext cx="4939867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39713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286000" indent="-449263"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57175" algn="l"/>
                <a:tab pos="714375" algn="l"/>
                <a:tab pos="1171575" algn="l"/>
                <a:tab pos="1628775" algn="l"/>
                <a:tab pos="2085975" algn="l"/>
                <a:tab pos="2543175" algn="l"/>
                <a:tab pos="3000375" algn="l"/>
                <a:tab pos="3457575" algn="l"/>
                <a:tab pos="3914775" algn="l"/>
                <a:tab pos="4371975" algn="l"/>
                <a:tab pos="4829175" algn="l"/>
                <a:tab pos="5286375" algn="l"/>
                <a:tab pos="5743575" algn="l"/>
                <a:tab pos="6200775" algn="l"/>
                <a:tab pos="6657975" algn="l"/>
                <a:tab pos="7115175" algn="l"/>
                <a:tab pos="7572375" algn="l"/>
                <a:tab pos="8029575" algn="l"/>
                <a:tab pos="8486775" algn="l"/>
                <a:tab pos="8943975" algn="l"/>
                <a:tab pos="94011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28600" defTabSz="914400">
              <a:lnSpc>
                <a:spcPct val="90000"/>
              </a:lnSpc>
              <a:spcBef>
                <a:spcPts val="65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Java projects originally managed with </a:t>
            </a:r>
            <a:r>
              <a:rPr lang="en-US" altLang="en-US" sz="1700" b="1" dirty="0">
                <a:solidFill>
                  <a:schemeClr val="tx1"/>
                </a:solidFill>
                <a:latin typeface="+mn-lt"/>
                <a:cs typeface="+mn-cs"/>
              </a:rPr>
              <a:t>Ant</a:t>
            </a:r>
          </a:p>
          <a:p>
            <a:pPr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Manual build process</a:t>
            </a:r>
          </a:p>
          <a:p>
            <a:pPr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700" b="1" dirty="0">
                <a:solidFill>
                  <a:schemeClr val="tx1"/>
                </a:solidFill>
                <a:latin typeface="+mn-lt"/>
                <a:cs typeface="+mn-cs"/>
              </a:rPr>
              <a:t>Ant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scripts to compile, generate IDL, jar</a:t>
            </a:r>
          </a:p>
          <a:p>
            <a:pPr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Low-level scripting</a:t>
            </a:r>
          </a:p>
          <a:p>
            <a:pPr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No dependency management</a:t>
            </a:r>
          </a:p>
          <a:p>
            <a:pPr lvl="1" indent="-228600" defTabSz="914400">
              <a:lnSpc>
                <a:spcPct val="90000"/>
              </a:lnSpc>
              <a:spcBef>
                <a:spcPts val="600"/>
              </a:spcBef>
              <a:buClr>
                <a:srgbClr val="0F6FC6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No version management</a:t>
            </a:r>
          </a:p>
          <a:p>
            <a:pPr marL="628650" lvl="1" indent="-228600" defTabSz="914400">
              <a:lnSpc>
                <a:spcPct val="90000"/>
              </a:lnSpc>
              <a:spcBef>
                <a:spcPts val="600"/>
              </a:spcBef>
              <a:buClrTx/>
              <a:buSzPct val="85000"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en-US" sz="1700" b="1" dirty="0">
                <a:solidFill>
                  <a:schemeClr val="tx1"/>
                </a:solidFill>
                <a:latin typeface="+mn-lt"/>
                <a:cs typeface="+mn-cs"/>
              </a:rPr>
              <a:t>Maven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 provides high-level features for build process</a:t>
            </a:r>
          </a:p>
          <a:p>
            <a:pPr lvl="2" indent="-228600" defTabSz="914400">
              <a:lnSpc>
                <a:spcPct val="90000"/>
              </a:lnSpc>
              <a:spcBef>
                <a:spcPts val="525"/>
              </a:spcBef>
              <a:buClrTx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63525" indent="-228600" defTabSz="914400">
              <a:lnSpc>
                <a:spcPct val="90000"/>
              </a:lnSpc>
              <a:spcBef>
                <a:spcPts val="650"/>
              </a:spcBef>
              <a:buClrTx/>
              <a:buSzPct val="95000"/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13316" name="Picture 13315">
            <a:extLst>
              <a:ext uri="{FF2B5EF4-FFF2-40B4-BE49-F238E27FC236}">
                <a16:creationId xmlns:a16="http://schemas.microsoft.com/office/drawing/2014/main" id="{CA1180E2-EEDA-49A4-8307-98C414746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2" r="26219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321731"/>
            <a:ext cx="3106572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3CE4FC52-94A9-4E8D-BD6A-0F5074388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92" y="583616"/>
            <a:ext cx="2791605" cy="5520579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Where next?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127" y="321732"/>
            <a:ext cx="5430574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65573" name="Rectangle 3">
            <a:extLst>
              <a:ext uri="{FF2B5EF4-FFF2-40B4-BE49-F238E27FC236}">
                <a16:creationId xmlns:a16="http://schemas.microsoft.com/office/drawing/2014/main" id="{017BBAF2-E240-42FE-8C5B-2BCFF92B6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36301"/>
              </p:ext>
            </p:extLst>
          </p:nvPr>
        </p:nvGraphicFramePr>
        <p:xfrm>
          <a:off x="3700462" y="584200"/>
          <a:ext cx="4945856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26A4B5-6061-4A46-A124-674CD463E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0" tIns="0" rIns="0" bIns="0" rtlCol="0">
            <a:normAutofit/>
          </a:bodyPr>
          <a:lstStyle/>
          <a:p>
            <a:pPr algn="r" eaLnBrk="1" hangingPunct="1">
              <a:defRPr/>
            </a:pPr>
            <a:r>
              <a:rPr lang="en-US" sz="3700" b="1">
                <a:solidFill>
                  <a:schemeClr val="accent1"/>
                </a:solidFill>
                <a:latin typeface="+mn-lt"/>
                <a:cs typeface="Calibri" pitchFamily="34" charset="0"/>
              </a:rPr>
              <a:t>Introduction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27467907-8255-455E-9F6E-7352EE01A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vert="horz" lIns="0" tIns="0" rIns="0" bIns="0" rtlCol="0" anchor="ctr">
            <a:normAutofit/>
          </a:bodyPr>
          <a:lstStyle/>
          <a:p>
            <a:pPr marL="417195" indent="-417195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100" b="1" dirty="0">
                <a:cs typeface="Calibri" pitchFamily="34" charset="0"/>
              </a:rPr>
              <a:t>What is Maven?</a:t>
            </a:r>
          </a:p>
          <a:p>
            <a:pPr marL="417195" indent="0">
              <a:spcBef>
                <a:spcPct val="0"/>
              </a:spcBef>
              <a:buNone/>
              <a:defRPr/>
            </a:pPr>
            <a:r>
              <a:rPr lang="en-US" sz="2100" i="1" dirty="0">
                <a:cs typeface="Calibri" pitchFamily="34" charset="0"/>
              </a:rPr>
              <a:t>“</a:t>
            </a:r>
            <a:r>
              <a:rPr lang="en-US" sz="2100" i="1" dirty="0"/>
              <a:t>Maven is a software management and comprehension tool based on the concept of Project Object Model (POM) which can manage project build, reporting, and documentation from a central piece of information</a:t>
            </a:r>
            <a:r>
              <a:rPr lang="en-US" sz="2100" i="1" dirty="0">
                <a:cs typeface="Calibri" pitchFamily="34" charset="0"/>
              </a:rPr>
              <a:t>”</a:t>
            </a:r>
            <a:endParaRPr lang="en-US" sz="2100" dirty="0">
              <a:cs typeface="Calibri" pitchFamily="34" charset="0"/>
            </a:endParaRPr>
          </a:p>
          <a:p>
            <a:pPr marL="417195" indent="-417195">
              <a:buFont typeface="Arial" charset="0"/>
              <a:buChar char="•"/>
              <a:defRPr/>
            </a:pPr>
            <a:r>
              <a:rPr lang="en-US" sz="2100" b="1" dirty="0">
                <a:cs typeface="Calibri" pitchFamily="34" charset="0"/>
              </a:rPr>
              <a:t>What is POM?</a:t>
            </a:r>
          </a:p>
          <a:p>
            <a:pPr marL="417195" indent="0">
              <a:buNone/>
              <a:defRPr/>
            </a:pPr>
            <a:r>
              <a:rPr lang="en-US" sz="2100" i="1" dirty="0">
                <a:cs typeface="Calibri" pitchFamily="34" charset="0"/>
              </a:rPr>
              <a:t>“</a:t>
            </a:r>
            <a:r>
              <a:rPr lang="en-US" sz="2100" i="1" dirty="0"/>
              <a:t>As a fundamental unit of work in Maven, POM is an XML file that contains information about project and configuration details used by Maven to build the project</a:t>
            </a:r>
            <a:r>
              <a:rPr lang="en-US" sz="2100" i="1" dirty="0">
                <a:cs typeface="Calibri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388C564-DA71-4442-9203-C3397E68B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 vert="horz" lIns="0" tIns="0" rIns="0" bIns="0" rtlCol="0">
            <a:normAutofit/>
          </a:bodyPr>
          <a:lstStyle/>
          <a:p>
            <a:pPr eaLnBrk="1" hangingPunct="1">
              <a:defRPr/>
            </a:pPr>
            <a:r>
              <a:rPr lang="en-US" sz="2500" b="1">
                <a:solidFill>
                  <a:srgbClr val="FFFFFF"/>
                </a:solidFill>
                <a:latin typeface="+mn-lt"/>
                <a:cs typeface="Calibri" pitchFamily="34" charset="0"/>
              </a:rPr>
              <a:t>Objectives and Characteristics of MAVEN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AB404826-07F3-4A27-811D-CA57857EC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9451"/>
              </p:ext>
            </p:extLst>
          </p:nvPr>
        </p:nvGraphicFramePr>
        <p:xfrm>
          <a:off x="3704046" y="152400"/>
          <a:ext cx="5439954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66EACAD-E0B1-4D7D-B586-76C452D2F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CA" altLang="en-US" sz="4100"/>
              <a:t>Provides a uniform build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4A081E-2BDF-4EFD-8172-2C8DD8075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CA" altLang="en-US" sz="1700" dirty="0"/>
              <a:t> - Build process is external to IDEs</a:t>
            </a:r>
          </a:p>
          <a:p>
            <a:pPr lvl="1">
              <a:buFontTx/>
              <a:buNone/>
            </a:pPr>
            <a:r>
              <a:rPr lang="en-CA" altLang="en-US" sz="1700" dirty="0"/>
              <a:t>  - Guarantees that everyone can build it</a:t>
            </a:r>
          </a:p>
          <a:p>
            <a:pPr>
              <a:buFontTx/>
              <a:buNone/>
            </a:pPr>
            <a:r>
              <a:rPr lang="en-CA" altLang="en-US" sz="1700" dirty="0"/>
              <a:t> - What about IDE debug mode?</a:t>
            </a:r>
          </a:p>
          <a:p>
            <a:pPr lvl="1">
              <a:buFontTx/>
              <a:buNone/>
            </a:pPr>
            <a:r>
              <a:rPr lang="en-CA" altLang="en-US" sz="1700" dirty="0"/>
              <a:t>  - IDE plugins exists for many platforms to allow this</a:t>
            </a:r>
          </a:p>
          <a:p>
            <a:pPr>
              <a:buFontTx/>
              <a:buNone/>
            </a:pPr>
            <a:r>
              <a:rPr lang="en-CA" altLang="en-US" sz="1700" dirty="0"/>
              <a:t> - Build configuration is specified in pom.xml file</a:t>
            </a:r>
          </a:p>
          <a:p>
            <a:pPr lvl="1">
              <a:buFontTx/>
              <a:buNone/>
            </a:pPr>
            <a:r>
              <a:rPr lang="en-CA" altLang="en-US" sz="1700" dirty="0"/>
              <a:t>  - version information</a:t>
            </a:r>
          </a:p>
          <a:p>
            <a:pPr lvl="1">
              <a:buFontTx/>
              <a:buNone/>
            </a:pPr>
            <a:r>
              <a:rPr lang="en-CA" altLang="en-US" sz="1700" dirty="0"/>
              <a:t>  - </a:t>
            </a:r>
            <a:r>
              <a:rPr lang="en-CA" altLang="en-US" sz="1700" dirty="0" err="1"/>
              <a:t>classpath</a:t>
            </a:r>
            <a:r>
              <a:rPr lang="en-CA" altLang="en-US" sz="1700" dirty="0"/>
              <a:t> settings</a:t>
            </a:r>
          </a:p>
          <a:p>
            <a:pPr lvl="1">
              <a:buFontTx/>
              <a:buNone/>
            </a:pPr>
            <a:r>
              <a:rPr lang="en-CA" altLang="en-US" sz="1700" dirty="0"/>
              <a:t>  - dependencies</a:t>
            </a:r>
          </a:p>
          <a:p>
            <a:pPr lvl="1">
              <a:buFontTx/>
              <a:buNone/>
            </a:pPr>
            <a:r>
              <a:rPr lang="en-CA" altLang="en-US" sz="1700" dirty="0"/>
              <a:t>  - plugin data</a:t>
            </a:r>
          </a:p>
        </p:txBody>
      </p:sp>
      <p:pic>
        <p:nvPicPr>
          <p:cNvPr id="13317" name="Picture 13316">
            <a:extLst>
              <a:ext uri="{FF2B5EF4-FFF2-40B4-BE49-F238E27FC236}">
                <a16:creationId xmlns:a16="http://schemas.microsoft.com/office/drawing/2014/main" id="{CBE3341E-FF55-424E-B6E0-BBBA6E6C3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12" r="40548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01A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3612FD44-21B2-42EC-90CE-6A2747C8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4" y="68580"/>
            <a:ext cx="7239476" cy="668655"/>
          </a:xfrm>
        </p:spPr>
        <p:txBody>
          <a:bodyPr rtlCol="0">
            <a:noAutofit/>
          </a:bodyPr>
          <a:lstStyle/>
          <a:p>
            <a:pPr algn="l" defTabSz="914364">
              <a:defRPr/>
            </a:pPr>
            <a:r>
              <a:rPr lang="en-US" sz="3600" b="1" dirty="0">
                <a:solidFill>
                  <a:schemeClr val="tx2"/>
                </a:solidFill>
              </a:rPr>
              <a:t>Main Features of MAVEN</a:t>
            </a:r>
            <a:endParaRPr lang="en-US" sz="36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075" name="Picture 1031" descr="site">
            <a:extLst>
              <a:ext uri="{FF2B5EF4-FFF2-40B4-BE49-F238E27FC236}">
                <a16:creationId xmlns:a16="http://schemas.microsoft.com/office/drawing/2014/main" id="{3BC87BAA-2203-4C54-B9EC-16E16D99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73317"/>
            <a:ext cx="5143500" cy="3047523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030" descr="dependencies">
            <a:extLst>
              <a:ext uri="{FF2B5EF4-FFF2-40B4-BE49-F238E27FC236}">
                <a16:creationId xmlns:a16="http://schemas.microsoft.com/office/drawing/2014/main" id="{8B80B677-0B51-4D5E-963B-347FA82B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" y="3684747"/>
            <a:ext cx="3643313" cy="3036093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26">
            <a:extLst>
              <a:ext uri="{FF2B5EF4-FFF2-40B4-BE49-F238E27FC236}">
                <a16:creationId xmlns:a16="http://schemas.microsoft.com/office/drawing/2014/main" id="{BD7D9312-2E43-42FD-9964-C237071D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4" y="900113"/>
            <a:ext cx="5113496" cy="2048828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txBody>
          <a:bodyPr lIns="91436" tIns="45716" rIns="91436" bIns="45716" anchor="ctr"/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07157" indent="-107157" algn="l" defTabSz="914364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latin typeface="+mn-lt"/>
              </a:rPr>
              <a:t>Build-Tool</a:t>
            </a:r>
          </a:p>
          <a:p>
            <a:pPr marL="107157" indent="-107157" algn="l" defTabSz="914364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latin typeface="+mn-lt"/>
              </a:rPr>
              <a:t>Dependency Management Tool</a:t>
            </a:r>
          </a:p>
          <a:p>
            <a:pPr marL="107157" indent="-107157" algn="l" defTabSz="914364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latin typeface="+mn-lt"/>
              </a:rPr>
              <a:t>Documentation Tool</a:t>
            </a:r>
          </a:p>
        </p:txBody>
      </p:sp>
      <p:pic>
        <p:nvPicPr>
          <p:cNvPr id="3078" name="Picture 1029" descr="buildtool">
            <a:extLst>
              <a:ext uri="{FF2B5EF4-FFF2-40B4-BE49-F238E27FC236}">
                <a16:creationId xmlns:a16="http://schemas.microsoft.com/office/drawing/2014/main" id="{F4480350-BD0B-422E-A8A7-B4CE5433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4959" y="900113"/>
            <a:ext cx="3644741" cy="2048828"/>
          </a:xfrm>
          <a:prstGeom prst="rect">
            <a:avLst/>
          </a:prstGeom>
          <a:noFill/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2F9F78-AE99-4696-9475-F999C2FC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14413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14413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 of Simple Architecture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BA55029E-600D-4FF3-B956-3960328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2287684"/>
            <a:ext cx="8178799" cy="31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B8E798D-F319-4731-B597-E62EE596E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594" y="676656"/>
            <a:ext cx="2530602" cy="5504688"/>
          </a:xfrm>
        </p:spPr>
        <p:txBody>
          <a:bodyPr>
            <a:normAutofit/>
          </a:bodyPr>
          <a:lstStyle/>
          <a:p>
            <a:r>
              <a:rPr lang="en-CA" altLang="en-US" dirty="0"/>
              <a:t>Build Lifecycles</a:t>
            </a:r>
          </a:p>
        </p:txBody>
      </p:sp>
      <p:graphicFrame>
        <p:nvGraphicFramePr>
          <p:cNvPr id="15367" name="Rectangle 3">
            <a:extLst>
              <a:ext uri="{FF2B5EF4-FFF2-40B4-BE49-F238E27FC236}">
                <a16:creationId xmlns:a16="http://schemas.microsoft.com/office/drawing/2014/main" id="{B002C211-1BCD-41B8-BE85-C1D1F59B7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61098"/>
              </p:ext>
            </p:extLst>
          </p:nvPr>
        </p:nvGraphicFramePr>
        <p:xfrm>
          <a:off x="2819400" y="0"/>
          <a:ext cx="6324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8EswJpolRqAEqBoLNSsAU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1235</Words>
  <Application>Microsoft Office PowerPoint</Application>
  <PresentationFormat>On-screen Show (4:3)</PresentationFormat>
  <Paragraphs>213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Arial Unicode MS</vt:lpstr>
      <vt:lpstr>Calibri</vt:lpstr>
      <vt:lpstr>Calibri Light</vt:lpstr>
      <vt:lpstr>Courier New</vt:lpstr>
      <vt:lpstr>Times New Roman</vt:lpstr>
      <vt:lpstr>Wingdings</vt:lpstr>
      <vt:lpstr>Office Theme</vt:lpstr>
      <vt:lpstr>SOEN 6431 Software Maintenance and Program Comprehension</vt:lpstr>
      <vt:lpstr>Maven</vt:lpstr>
      <vt:lpstr>PowerPoint Presentation</vt:lpstr>
      <vt:lpstr>Introduction</vt:lpstr>
      <vt:lpstr>Objectives and Characteristics of MAVEN</vt:lpstr>
      <vt:lpstr>Provides a uniform build system</vt:lpstr>
      <vt:lpstr>Main Features of MAVEN</vt:lpstr>
      <vt:lpstr>PowerPoint Presentation</vt:lpstr>
      <vt:lpstr>Build Lifecycles</vt:lpstr>
      <vt:lpstr>PowerPoint Presentation</vt:lpstr>
      <vt:lpstr>Simplifies dependency management</vt:lpstr>
      <vt:lpstr>PowerPoint Presentation</vt:lpstr>
      <vt:lpstr>PowerPoint Presentation</vt:lpstr>
      <vt:lpstr>PowerPoint Presentation</vt:lpstr>
      <vt:lpstr>Continuous Integration (CI)   What ?</vt:lpstr>
      <vt:lpstr>What is Continuous Integration?</vt:lpstr>
      <vt:lpstr>What is Continuous Integration?</vt:lpstr>
      <vt:lpstr>What is “integration” ?</vt:lpstr>
      <vt:lpstr>How often is continuously?</vt:lpstr>
      <vt:lpstr>When to integrate?</vt:lpstr>
      <vt:lpstr>Why?</vt:lpstr>
      <vt:lpstr>How?</vt:lpstr>
      <vt:lpstr>Technical pre-requisites</vt:lpstr>
      <vt:lpstr>Social pre-requisites</vt:lpstr>
      <vt:lpstr>Automated CI</vt:lpstr>
      <vt:lpstr>How does Automated CI Work?</vt:lpstr>
      <vt:lpstr>Why use Automated CI?</vt:lpstr>
      <vt:lpstr>Immediate Feedback is Key</vt:lpstr>
      <vt:lpstr>Social Issues - CI Etiquette</vt:lpstr>
      <vt:lpstr>Where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6431 Software Maintenance and Program Comprehension</dc:title>
  <dc:creator>Juergen Rilling</dc:creator>
  <cp:lastModifiedBy>Juergen Rilling</cp:lastModifiedBy>
  <cp:revision>2</cp:revision>
  <dcterms:created xsi:type="dcterms:W3CDTF">2020-02-10T21:38:02Z</dcterms:created>
  <dcterms:modified xsi:type="dcterms:W3CDTF">2023-02-14T22:19:37Z</dcterms:modified>
</cp:coreProperties>
</file>