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71" r:id="rId1"/>
  </p:sldMasterIdLst>
  <p:notesMasterIdLst>
    <p:notesMasterId r:id="rId54"/>
  </p:notesMasterIdLst>
  <p:sldIdLst>
    <p:sldId id="257" r:id="rId2"/>
    <p:sldId id="258" r:id="rId3"/>
    <p:sldId id="259" r:id="rId4"/>
    <p:sldId id="296" r:id="rId5"/>
    <p:sldId id="297" r:id="rId6"/>
    <p:sldId id="298" r:id="rId7"/>
    <p:sldId id="339" r:id="rId8"/>
    <p:sldId id="340" r:id="rId9"/>
    <p:sldId id="534" r:id="rId10"/>
    <p:sldId id="341" r:id="rId11"/>
    <p:sldId id="342" r:id="rId12"/>
    <p:sldId id="484" r:id="rId13"/>
    <p:sldId id="531" r:id="rId14"/>
    <p:sldId id="535" r:id="rId15"/>
    <p:sldId id="482" r:id="rId16"/>
    <p:sldId id="483" r:id="rId17"/>
    <p:sldId id="481" r:id="rId18"/>
    <p:sldId id="485" r:id="rId19"/>
    <p:sldId id="486" r:id="rId20"/>
    <p:sldId id="487" r:id="rId21"/>
    <p:sldId id="295" r:id="rId22"/>
    <p:sldId id="300" r:id="rId23"/>
    <p:sldId id="533" r:id="rId24"/>
    <p:sldId id="301" r:id="rId25"/>
    <p:sldId id="306" r:id="rId26"/>
    <p:sldId id="303" r:id="rId27"/>
    <p:sldId id="304" r:id="rId28"/>
    <p:sldId id="319" r:id="rId29"/>
    <p:sldId id="305" r:id="rId30"/>
    <p:sldId id="302" r:id="rId31"/>
    <p:sldId id="307" r:id="rId32"/>
    <p:sldId id="316" r:id="rId33"/>
    <p:sldId id="528" r:id="rId34"/>
    <p:sldId id="308" r:id="rId35"/>
    <p:sldId id="309" r:id="rId36"/>
    <p:sldId id="310" r:id="rId37"/>
    <p:sldId id="311" r:id="rId38"/>
    <p:sldId id="312" r:id="rId39"/>
    <p:sldId id="317" r:id="rId40"/>
    <p:sldId id="318" r:id="rId41"/>
    <p:sldId id="273" r:id="rId42"/>
    <p:sldId id="532" r:id="rId43"/>
    <p:sldId id="463" r:id="rId44"/>
    <p:sldId id="461" r:id="rId45"/>
    <p:sldId id="473" r:id="rId46"/>
    <p:sldId id="471" r:id="rId47"/>
    <p:sldId id="472" r:id="rId48"/>
    <p:sldId id="475" r:id="rId49"/>
    <p:sldId id="476" r:id="rId50"/>
    <p:sldId id="477" r:id="rId51"/>
    <p:sldId id="478" r:id="rId52"/>
    <p:sldId id="479" r:id="rId5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ergen Rilling" initials=" 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B547B4-E278-4F6E-B405-17DCF5500BF7}" v="3" dt="2023-09-20T21:06:06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>
      <p:cViewPr varScale="1">
        <p:scale>
          <a:sx n="99" d="100"/>
          <a:sy n="99" d="100"/>
        </p:scale>
        <p:origin x="10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ergen Rilling" userId="f32c10c5-cad9-4a66-a33f-b1c4a4ed073e" providerId="ADAL" clId="{22D48CDD-4009-4D3E-9E25-FFE3BC7D66D7}"/>
    <pc:docChg chg="modSld">
      <pc:chgData name="Juergen Rilling" userId="f32c10c5-cad9-4a66-a33f-b1c4a4ed073e" providerId="ADAL" clId="{22D48CDD-4009-4D3E-9E25-FFE3BC7D66D7}" dt="2022-01-24T19:20:32.978" v="0" actId="20577"/>
      <pc:docMkLst>
        <pc:docMk/>
      </pc:docMkLst>
      <pc:sldChg chg="modSp mod">
        <pc:chgData name="Juergen Rilling" userId="f32c10c5-cad9-4a66-a33f-b1c4a4ed073e" providerId="ADAL" clId="{22D48CDD-4009-4D3E-9E25-FFE3BC7D66D7}" dt="2022-01-24T19:20:32.978" v="0" actId="20577"/>
        <pc:sldMkLst>
          <pc:docMk/>
          <pc:sldMk cId="718275999" sldId="318"/>
        </pc:sldMkLst>
        <pc:spChg chg="mod">
          <ac:chgData name="Juergen Rilling" userId="f32c10c5-cad9-4a66-a33f-b1c4a4ed073e" providerId="ADAL" clId="{22D48CDD-4009-4D3E-9E25-FFE3BC7D66D7}" dt="2022-01-24T19:20:32.978" v="0" actId="20577"/>
          <ac:spMkLst>
            <pc:docMk/>
            <pc:sldMk cId="718275999" sldId="318"/>
            <ac:spMk id="2" creationId="{00000000-0000-0000-0000-000000000000}"/>
          </ac:spMkLst>
        </pc:spChg>
      </pc:sldChg>
    </pc:docChg>
  </pc:docChgLst>
  <pc:docChgLst>
    <pc:chgData name="Juergen Rilling" userId="f32c10c5-cad9-4a66-a33f-b1c4a4ed073e" providerId="ADAL" clId="{04B547B4-E278-4F6E-B405-17DCF5500BF7}"/>
    <pc:docChg chg="custSel addSld delSld modSld">
      <pc:chgData name="Juergen Rilling" userId="f32c10c5-cad9-4a66-a33f-b1c4a4ed073e" providerId="ADAL" clId="{04B547B4-E278-4F6E-B405-17DCF5500BF7}" dt="2023-09-20T21:06:06.877" v="57"/>
      <pc:docMkLst>
        <pc:docMk/>
      </pc:docMkLst>
      <pc:sldChg chg="modSp mod">
        <pc:chgData name="Juergen Rilling" userId="f32c10c5-cad9-4a66-a33f-b1c4a4ed073e" providerId="ADAL" clId="{04B547B4-E278-4F6E-B405-17DCF5500BF7}" dt="2023-09-20T14:28:27.985" v="37" actId="20577"/>
        <pc:sldMkLst>
          <pc:docMk/>
          <pc:sldMk cId="4188107170" sldId="296"/>
        </pc:sldMkLst>
        <pc:spChg chg="mod">
          <ac:chgData name="Juergen Rilling" userId="f32c10c5-cad9-4a66-a33f-b1c4a4ed073e" providerId="ADAL" clId="{04B547B4-E278-4F6E-B405-17DCF5500BF7}" dt="2023-09-20T14:28:27.985" v="37" actId="20577"/>
          <ac:spMkLst>
            <pc:docMk/>
            <pc:sldMk cId="4188107170" sldId="296"/>
            <ac:spMk id="158722" creationId="{00000000-0000-0000-0000-000000000000}"/>
          </ac:spMkLst>
        </pc:spChg>
      </pc:sldChg>
      <pc:sldChg chg="modSp mod">
        <pc:chgData name="Juergen Rilling" userId="f32c10c5-cad9-4a66-a33f-b1c4a4ed073e" providerId="ADAL" clId="{04B547B4-E278-4F6E-B405-17DCF5500BF7}" dt="2023-09-20T14:28:38.853" v="41" actId="20577"/>
        <pc:sldMkLst>
          <pc:docMk/>
          <pc:sldMk cId="140528022" sldId="298"/>
        </pc:sldMkLst>
        <pc:spChg chg="mod">
          <ac:chgData name="Juergen Rilling" userId="f32c10c5-cad9-4a66-a33f-b1c4a4ed073e" providerId="ADAL" clId="{04B547B4-E278-4F6E-B405-17DCF5500BF7}" dt="2023-09-20T14:28:38.853" v="41" actId="20577"/>
          <ac:spMkLst>
            <pc:docMk/>
            <pc:sldMk cId="140528022" sldId="298"/>
            <ac:spMk id="164866" creationId="{00000000-0000-0000-0000-000000000000}"/>
          </ac:spMkLst>
        </pc:spChg>
      </pc:sldChg>
      <pc:sldChg chg="addSp delSp modSp new mod setBg">
        <pc:chgData name="Juergen Rilling" userId="f32c10c5-cad9-4a66-a33f-b1c4a4ed073e" providerId="ADAL" clId="{04B547B4-E278-4F6E-B405-17DCF5500BF7}" dt="2023-09-20T21:00:39.991" v="55" actId="403"/>
        <pc:sldMkLst>
          <pc:docMk/>
          <pc:sldMk cId="3914065902" sldId="534"/>
        </pc:sldMkLst>
        <pc:spChg chg="mod">
          <ac:chgData name="Juergen Rilling" userId="f32c10c5-cad9-4a66-a33f-b1c4a4ed073e" providerId="ADAL" clId="{04B547B4-E278-4F6E-B405-17DCF5500BF7}" dt="2023-09-20T21:00:24.608" v="51" actId="26606"/>
          <ac:spMkLst>
            <pc:docMk/>
            <pc:sldMk cId="3914065902" sldId="534"/>
            <ac:spMk id="2" creationId="{BD8720E9-73A0-4D84-5D10-8AAF0BCCCF80}"/>
          </ac:spMkLst>
        </pc:spChg>
        <pc:spChg chg="del">
          <ac:chgData name="Juergen Rilling" userId="f32c10c5-cad9-4a66-a33f-b1c4a4ed073e" providerId="ADAL" clId="{04B547B4-E278-4F6E-B405-17DCF5500BF7}" dt="2023-09-20T20:59:19.054" v="46"/>
          <ac:spMkLst>
            <pc:docMk/>
            <pc:sldMk cId="3914065902" sldId="534"/>
            <ac:spMk id="3" creationId="{96832A66-5954-3BA2-2651-8883132E2D66}"/>
          </ac:spMkLst>
        </pc:spChg>
        <pc:spChg chg="mod ord">
          <ac:chgData name="Juergen Rilling" userId="f32c10c5-cad9-4a66-a33f-b1c4a4ed073e" providerId="ADAL" clId="{04B547B4-E278-4F6E-B405-17DCF5500BF7}" dt="2023-09-20T21:00:24.608" v="51" actId="26606"/>
          <ac:spMkLst>
            <pc:docMk/>
            <pc:sldMk cId="3914065902" sldId="534"/>
            <ac:spMk id="4" creationId="{636D34A7-EBCF-1D7A-6882-FBF7FFAF9AC2}"/>
          </ac:spMkLst>
        </pc:spChg>
        <pc:spChg chg="mod">
          <ac:chgData name="Juergen Rilling" userId="f32c10c5-cad9-4a66-a33f-b1c4a4ed073e" providerId="ADAL" clId="{04B547B4-E278-4F6E-B405-17DCF5500BF7}" dt="2023-09-20T21:00:24.608" v="51" actId="26606"/>
          <ac:spMkLst>
            <pc:docMk/>
            <pc:sldMk cId="3914065902" sldId="534"/>
            <ac:spMk id="5" creationId="{B535C7B9-DAFD-9AD0-CC80-B3C2D2E3FA01}"/>
          </ac:spMkLst>
        </pc:spChg>
        <pc:spChg chg="mod">
          <ac:chgData name="Juergen Rilling" userId="f32c10c5-cad9-4a66-a33f-b1c4a4ed073e" providerId="ADAL" clId="{04B547B4-E278-4F6E-B405-17DCF5500BF7}" dt="2023-09-20T21:00:24.608" v="51" actId="26606"/>
          <ac:spMkLst>
            <pc:docMk/>
            <pc:sldMk cId="3914065902" sldId="534"/>
            <ac:spMk id="6" creationId="{6CD8425B-8ACB-93BC-F0C6-43BC20E9D6C4}"/>
          </ac:spMkLst>
        </pc:spChg>
        <pc:spChg chg="add mod ord">
          <ac:chgData name="Juergen Rilling" userId="f32c10c5-cad9-4a66-a33f-b1c4a4ed073e" providerId="ADAL" clId="{04B547B4-E278-4F6E-B405-17DCF5500BF7}" dt="2023-09-20T21:00:39.991" v="55" actId="403"/>
          <ac:spMkLst>
            <pc:docMk/>
            <pc:sldMk cId="3914065902" sldId="534"/>
            <ac:spMk id="9" creationId="{7310184C-825A-EE59-9C3E-BCA716D64B76}"/>
          </ac:spMkLst>
        </pc:spChg>
        <pc:spChg chg="add">
          <ac:chgData name="Juergen Rilling" userId="f32c10c5-cad9-4a66-a33f-b1c4a4ed073e" providerId="ADAL" clId="{04B547B4-E278-4F6E-B405-17DCF5500BF7}" dt="2023-09-20T21:00:24.608" v="51" actId="26606"/>
          <ac:spMkLst>
            <pc:docMk/>
            <pc:sldMk cId="3914065902" sldId="534"/>
            <ac:spMk id="16" creationId="{59A309A7-1751-4ABE-A3C1-EEC40366AD89}"/>
          </ac:spMkLst>
        </pc:spChg>
        <pc:spChg chg="add">
          <ac:chgData name="Juergen Rilling" userId="f32c10c5-cad9-4a66-a33f-b1c4a4ed073e" providerId="ADAL" clId="{04B547B4-E278-4F6E-B405-17DCF5500BF7}" dt="2023-09-20T21:00:24.608" v="51" actId="26606"/>
          <ac:spMkLst>
            <pc:docMk/>
            <pc:sldMk cId="3914065902" sldId="534"/>
            <ac:spMk id="18" creationId="{967D8EB6-EAE1-4F9C-B398-83321E287204}"/>
          </ac:spMkLst>
        </pc:spChg>
        <pc:picChg chg="add del mod">
          <ac:chgData name="Juergen Rilling" userId="f32c10c5-cad9-4a66-a33f-b1c4a4ed073e" providerId="ADAL" clId="{04B547B4-E278-4F6E-B405-17DCF5500BF7}" dt="2023-09-20T20:59:21.327" v="47" actId="478"/>
          <ac:picMkLst>
            <pc:docMk/>
            <pc:sldMk cId="3914065902" sldId="534"/>
            <ac:picMk id="7" creationId="{F4B4EA48-0F65-48CA-1F70-4AFECB6140B6}"/>
          </ac:picMkLst>
        </pc:picChg>
        <pc:picChg chg="add">
          <ac:chgData name="Juergen Rilling" userId="f32c10c5-cad9-4a66-a33f-b1c4a4ed073e" providerId="ADAL" clId="{04B547B4-E278-4F6E-B405-17DCF5500BF7}" dt="2023-09-20T21:00:24.608" v="51" actId="26606"/>
          <ac:picMkLst>
            <pc:docMk/>
            <pc:sldMk cId="3914065902" sldId="534"/>
            <ac:picMk id="13" creationId="{73AAB89E-9270-060E-65C0-FC4EBD730D7F}"/>
          </ac:picMkLst>
        </pc:picChg>
      </pc:sldChg>
      <pc:sldChg chg="addSp delSp modSp add del mod modClrScheme chgLayout">
        <pc:chgData name="Juergen Rilling" userId="f32c10c5-cad9-4a66-a33f-b1c4a4ed073e" providerId="ADAL" clId="{04B547B4-E278-4F6E-B405-17DCF5500BF7}" dt="2023-09-20T20:59:13.054" v="45" actId="47"/>
        <pc:sldMkLst>
          <pc:docMk/>
          <pc:sldMk cId="378526179" sldId="535"/>
        </pc:sldMkLst>
        <pc:spChg chg="del mod ord">
          <ac:chgData name="Juergen Rilling" userId="f32c10c5-cad9-4a66-a33f-b1c4a4ed073e" providerId="ADAL" clId="{04B547B4-E278-4F6E-B405-17DCF5500BF7}" dt="2023-09-20T20:59:07.378" v="44" actId="700"/>
          <ac:spMkLst>
            <pc:docMk/>
            <pc:sldMk cId="378526179" sldId="535"/>
            <ac:spMk id="2" creationId="{BD8720E9-73A0-4D84-5D10-8AAF0BCCCF80}"/>
          </ac:spMkLst>
        </pc:spChg>
        <pc:spChg chg="del mod ord">
          <ac:chgData name="Juergen Rilling" userId="f32c10c5-cad9-4a66-a33f-b1c4a4ed073e" providerId="ADAL" clId="{04B547B4-E278-4F6E-B405-17DCF5500BF7}" dt="2023-09-20T20:59:07.378" v="44" actId="700"/>
          <ac:spMkLst>
            <pc:docMk/>
            <pc:sldMk cId="378526179" sldId="535"/>
            <ac:spMk id="3" creationId="{96832A66-5954-3BA2-2651-8883132E2D66}"/>
          </ac:spMkLst>
        </pc:spChg>
        <pc:spChg chg="mod ord">
          <ac:chgData name="Juergen Rilling" userId="f32c10c5-cad9-4a66-a33f-b1c4a4ed073e" providerId="ADAL" clId="{04B547B4-E278-4F6E-B405-17DCF5500BF7}" dt="2023-09-20T20:59:07.378" v="44" actId="700"/>
          <ac:spMkLst>
            <pc:docMk/>
            <pc:sldMk cId="378526179" sldId="535"/>
            <ac:spMk id="4" creationId="{636D34A7-EBCF-1D7A-6882-FBF7FFAF9AC2}"/>
          </ac:spMkLst>
        </pc:spChg>
        <pc:spChg chg="mod ord">
          <ac:chgData name="Juergen Rilling" userId="f32c10c5-cad9-4a66-a33f-b1c4a4ed073e" providerId="ADAL" clId="{04B547B4-E278-4F6E-B405-17DCF5500BF7}" dt="2023-09-20T20:59:07.378" v="44" actId="700"/>
          <ac:spMkLst>
            <pc:docMk/>
            <pc:sldMk cId="378526179" sldId="535"/>
            <ac:spMk id="5" creationId="{B535C7B9-DAFD-9AD0-CC80-B3C2D2E3FA01}"/>
          </ac:spMkLst>
        </pc:spChg>
        <pc:spChg chg="mod ord">
          <ac:chgData name="Juergen Rilling" userId="f32c10c5-cad9-4a66-a33f-b1c4a4ed073e" providerId="ADAL" clId="{04B547B4-E278-4F6E-B405-17DCF5500BF7}" dt="2023-09-20T20:59:07.378" v="44" actId="700"/>
          <ac:spMkLst>
            <pc:docMk/>
            <pc:sldMk cId="378526179" sldId="535"/>
            <ac:spMk id="6" creationId="{6CD8425B-8ACB-93BC-F0C6-43BC20E9D6C4}"/>
          </ac:spMkLst>
        </pc:spChg>
        <pc:spChg chg="add mod ord">
          <ac:chgData name="Juergen Rilling" userId="f32c10c5-cad9-4a66-a33f-b1c4a4ed073e" providerId="ADAL" clId="{04B547B4-E278-4F6E-B405-17DCF5500BF7}" dt="2023-09-20T20:59:07.378" v="44" actId="700"/>
          <ac:spMkLst>
            <pc:docMk/>
            <pc:sldMk cId="378526179" sldId="535"/>
            <ac:spMk id="7" creationId="{0929F182-4724-4E67-7242-5782ED9A4C59}"/>
          </ac:spMkLst>
        </pc:spChg>
        <pc:spChg chg="add mod ord">
          <ac:chgData name="Juergen Rilling" userId="f32c10c5-cad9-4a66-a33f-b1c4a4ed073e" providerId="ADAL" clId="{04B547B4-E278-4F6E-B405-17DCF5500BF7}" dt="2023-09-20T20:59:07.378" v="44" actId="700"/>
          <ac:spMkLst>
            <pc:docMk/>
            <pc:sldMk cId="378526179" sldId="535"/>
            <ac:spMk id="8" creationId="{1CF7825F-0F66-F6D0-58B0-9C761B6E7F0B}"/>
          </ac:spMkLst>
        </pc:spChg>
        <pc:spChg chg="add mod ord">
          <ac:chgData name="Juergen Rilling" userId="f32c10c5-cad9-4a66-a33f-b1c4a4ed073e" providerId="ADAL" clId="{04B547B4-E278-4F6E-B405-17DCF5500BF7}" dt="2023-09-20T20:59:07.378" v="44" actId="700"/>
          <ac:spMkLst>
            <pc:docMk/>
            <pc:sldMk cId="378526179" sldId="535"/>
            <ac:spMk id="9" creationId="{32F3D84C-70F8-5AC2-5465-B6C231FAB000}"/>
          </ac:spMkLst>
        </pc:spChg>
      </pc:sldChg>
      <pc:sldChg chg="addSp new">
        <pc:chgData name="Juergen Rilling" userId="f32c10c5-cad9-4a66-a33f-b1c4a4ed073e" providerId="ADAL" clId="{04B547B4-E278-4F6E-B405-17DCF5500BF7}" dt="2023-09-20T21:06:06.877" v="57"/>
        <pc:sldMkLst>
          <pc:docMk/>
          <pc:sldMk cId="1598263017" sldId="535"/>
        </pc:sldMkLst>
        <pc:picChg chg="add">
          <ac:chgData name="Juergen Rilling" userId="f32c10c5-cad9-4a66-a33f-b1c4a4ed073e" providerId="ADAL" clId="{04B547B4-E278-4F6E-B405-17DCF5500BF7}" dt="2023-09-20T21:06:06.877" v="57"/>
          <ac:picMkLst>
            <pc:docMk/>
            <pc:sldMk cId="1598263017" sldId="535"/>
            <ac:picMk id="5" creationId="{996AA0E2-8B90-1972-52B5-A2577C84E3B5}"/>
          </ac:picMkLst>
        </pc:picChg>
      </pc:sldChg>
    </pc:docChg>
  </pc:docChgLst>
  <pc:docChgLst>
    <pc:chgData name="Juergen Rilling" userId="f32c10c5-cad9-4a66-a33f-b1c4a4ed073e" providerId="ADAL" clId="{00C40361-2696-4AE0-9FCC-497871A8390A}"/>
    <pc:docChg chg="modSld">
      <pc:chgData name="Juergen Rilling" userId="f32c10c5-cad9-4a66-a33f-b1c4a4ed073e" providerId="ADAL" clId="{00C40361-2696-4AE0-9FCC-497871A8390A}" dt="2022-09-21T13:02:59.665" v="1" actId="20577"/>
      <pc:docMkLst>
        <pc:docMk/>
      </pc:docMkLst>
      <pc:sldChg chg="modSp mod">
        <pc:chgData name="Juergen Rilling" userId="f32c10c5-cad9-4a66-a33f-b1c4a4ed073e" providerId="ADAL" clId="{00C40361-2696-4AE0-9FCC-497871A8390A}" dt="2022-09-21T13:02:59.665" v="1" actId="20577"/>
        <pc:sldMkLst>
          <pc:docMk/>
          <pc:sldMk cId="2492285774" sldId="257"/>
        </pc:sldMkLst>
        <pc:spChg chg="mod">
          <ac:chgData name="Juergen Rilling" userId="f32c10c5-cad9-4a66-a33f-b1c4a4ed073e" providerId="ADAL" clId="{00C40361-2696-4AE0-9FCC-497871A8390A}" dt="2022-09-21T13:02:59.665" v="1" actId="20577"/>
          <ac:spMkLst>
            <pc:docMk/>
            <pc:sldMk cId="2492285774" sldId="257"/>
            <ac:spMk id="4" creationId="{00000000-0000-0000-0000-000000000000}"/>
          </ac:spMkLst>
        </pc:spChg>
      </pc:sldChg>
    </pc:docChg>
  </pc:docChgLst>
  <pc:docChgLst>
    <pc:chgData name="Juergen Rilling" userId="f32c10c5-cad9-4a66-a33f-b1c4a4ed073e" providerId="ADAL" clId="{C76135A5-F8C1-41EF-A017-8176B46E27A5}"/>
    <pc:docChg chg="undo custSel delSld modSld">
      <pc:chgData name="Juergen Rilling" userId="f32c10c5-cad9-4a66-a33f-b1c4a4ed073e" providerId="ADAL" clId="{C76135A5-F8C1-41EF-A017-8176B46E27A5}" dt="2021-09-29T21:43:00.989" v="120" actId="14100"/>
      <pc:docMkLst>
        <pc:docMk/>
      </pc:docMkLst>
      <pc:sldChg chg="addSp modSp mod">
        <pc:chgData name="Juergen Rilling" userId="f32c10c5-cad9-4a66-a33f-b1c4a4ed073e" providerId="ADAL" clId="{C76135A5-F8C1-41EF-A017-8176B46E27A5}" dt="2021-09-29T21:43:00.989" v="120" actId="14100"/>
        <pc:sldMkLst>
          <pc:docMk/>
          <pc:sldMk cId="2492285774" sldId="257"/>
        </pc:sldMkLst>
        <pc:spChg chg="add mod">
          <ac:chgData name="Juergen Rilling" userId="f32c10c5-cad9-4a66-a33f-b1c4a4ed073e" providerId="ADAL" clId="{C76135A5-F8C1-41EF-A017-8176B46E27A5}" dt="2021-09-29T21:43:00.989" v="120" actId="14100"/>
          <ac:spMkLst>
            <pc:docMk/>
            <pc:sldMk cId="2492285774" sldId="257"/>
            <ac:spMk id="6" creationId="{B8AE2078-55AE-4B91-830E-7C06B7FFD91F}"/>
          </ac:spMkLst>
        </pc:spChg>
      </pc:sldChg>
      <pc:sldChg chg="addSp delSp modSp mod setBg setFolMasterObjs">
        <pc:chgData name="Juergen Rilling" userId="f32c10c5-cad9-4a66-a33f-b1c4a4ed073e" providerId="ADAL" clId="{C76135A5-F8C1-41EF-A017-8176B46E27A5}" dt="2021-09-29T19:50:02.405" v="21" actId="5793"/>
        <pc:sldMkLst>
          <pc:docMk/>
          <pc:sldMk cId="4060805735" sldId="258"/>
        </pc:sldMkLst>
        <pc:spChg chg="mod ord">
          <ac:chgData name="Juergen Rilling" userId="f32c10c5-cad9-4a66-a33f-b1c4a4ed073e" providerId="ADAL" clId="{C76135A5-F8C1-41EF-A017-8176B46E27A5}" dt="2021-09-29T19:50:02.405" v="21" actId="5793"/>
          <ac:spMkLst>
            <pc:docMk/>
            <pc:sldMk cId="4060805735" sldId="258"/>
            <ac:spMk id="2" creationId="{00000000-0000-0000-0000-000000000000}"/>
          </ac:spMkLst>
        </pc:spChg>
        <pc:spChg chg="mod">
          <ac:chgData name="Juergen Rilling" userId="f32c10c5-cad9-4a66-a33f-b1c4a4ed073e" providerId="ADAL" clId="{C76135A5-F8C1-41EF-A017-8176B46E27A5}" dt="2021-09-29T19:49:57.885" v="20" actId="26606"/>
          <ac:spMkLst>
            <pc:docMk/>
            <pc:sldMk cId="4060805735" sldId="258"/>
            <ac:spMk id="3" creationId="{00000000-0000-0000-0000-000000000000}"/>
          </ac:spMkLst>
        </pc:spChg>
        <pc:spChg chg="mod ord">
          <ac:chgData name="Juergen Rilling" userId="f32c10c5-cad9-4a66-a33f-b1c4a4ed073e" providerId="ADAL" clId="{C76135A5-F8C1-41EF-A017-8176B46E27A5}" dt="2021-09-29T19:49:57.885" v="20" actId="26606"/>
          <ac:spMkLst>
            <pc:docMk/>
            <pc:sldMk cId="4060805735" sldId="258"/>
            <ac:spMk id="4" creationId="{00000000-0000-0000-0000-000000000000}"/>
          </ac:spMkLst>
        </pc:spChg>
        <pc:spChg chg="mod">
          <ac:chgData name="Juergen Rilling" userId="f32c10c5-cad9-4a66-a33f-b1c4a4ed073e" providerId="ADAL" clId="{C76135A5-F8C1-41EF-A017-8176B46E27A5}" dt="2021-09-29T19:49:57.885" v="20" actId="26606"/>
          <ac:spMkLst>
            <pc:docMk/>
            <pc:sldMk cId="4060805735" sldId="258"/>
            <ac:spMk id="5" creationId="{00000000-0000-0000-0000-000000000000}"/>
          </ac:spMkLst>
        </pc:spChg>
        <pc:spChg chg="add del">
          <ac:chgData name="Juergen Rilling" userId="f32c10c5-cad9-4a66-a33f-b1c4a4ed073e" providerId="ADAL" clId="{C76135A5-F8C1-41EF-A017-8176B46E27A5}" dt="2021-09-29T19:49:31.285" v="1" actId="26606"/>
          <ac:spMkLst>
            <pc:docMk/>
            <pc:sldMk cId="4060805735" sldId="258"/>
            <ac:spMk id="10" creationId="{6A1473A6-3F22-483E-8A30-80B9D2B14592}"/>
          </ac:spMkLst>
        </pc:spChg>
        <pc:spChg chg="add del">
          <ac:chgData name="Juergen Rilling" userId="f32c10c5-cad9-4a66-a33f-b1c4a4ed073e" providerId="ADAL" clId="{C76135A5-F8C1-41EF-A017-8176B46E27A5}" dt="2021-09-29T19:49:41.949" v="5" actId="26606"/>
          <ac:spMkLst>
            <pc:docMk/>
            <pc:sldMk cId="4060805735" sldId="258"/>
            <ac:spMk id="14" creationId="{BC4C4868-CB8F-4AF9-9CDB-8108F2C19B67}"/>
          </ac:spMkLst>
        </pc:spChg>
        <pc:spChg chg="add del">
          <ac:chgData name="Juergen Rilling" userId="f32c10c5-cad9-4a66-a33f-b1c4a4ed073e" providerId="ADAL" clId="{C76135A5-F8C1-41EF-A017-8176B46E27A5}" dt="2021-09-29T19:49:41.949" v="5" actId="26606"/>
          <ac:spMkLst>
            <pc:docMk/>
            <pc:sldMk cId="4060805735" sldId="258"/>
            <ac:spMk id="16" creationId="{375E0459-6403-40CD-989D-56A4407CA12E}"/>
          </ac:spMkLst>
        </pc:spChg>
        <pc:spChg chg="add del">
          <ac:chgData name="Juergen Rilling" userId="f32c10c5-cad9-4a66-a33f-b1c4a4ed073e" providerId="ADAL" clId="{C76135A5-F8C1-41EF-A017-8176B46E27A5}" dt="2021-09-29T19:49:36.962" v="3" actId="26606"/>
          <ac:spMkLst>
            <pc:docMk/>
            <pc:sldMk cId="4060805735" sldId="258"/>
            <ac:spMk id="17" creationId="{979E27D9-03C7-44E2-9FF8-15D0C8506AF7}"/>
          </ac:spMkLst>
        </pc:spChg>
        <pc:spChg chg="add del">
          <ac:chgData name="Juergen Rilling" userId="f32c10c5-cad9-4a66-a33f-b1c4a4ed073e" providerId="ADAL" clId="{C76135A5-F8C1-41EF-A017-8176B46E27A5}" dt="2021-09-29T19:49:36.962" v="3" actId="26606"/>
          <ac:spMkLst>
            <pc:docMk/>
            <pc:sldMk cId="4060805735" sldId="258"/>
            <ac:spMk id="18" creationId="{EEBF1590-3B36-48EE-A89D-3B6F3CB256AB}"/>
          </ac:spMkLst>
        </pc:spChg>
        <pc:spChg chg="add del">
          <ac:chgData name="Juergen Rilling" userId="f32c10c5-cad9-4a66-a33f-b1c4a4ed073e" providerId="ADAL" clId="{C76135A5-F8C1-41EF-A017-8176B46E27A5}" dt="2021-09-29T19:49:36.962" v="3" actId="26606"/>
          <ac:spMkLst>
            <pc:docMk/>
            <pc:sldMk cId="4060805735" sldId="258"/>
            <ac:spMk id="19" creationId="{AC8F6C8C-AB5A-4548-942D-E3FD40ACBC49}"/>
          </ac:spMkLst>
        </pc:spChg>
        <pc:spChg chg="add del">
          <ac:chgData name="Juergen Rilling" userId="f32c10c5-cad9-4a66-a33f-b1c4a4ed073e" providerId="ADAL" clId="{C76135A5-F8C1-41EF-A017-8176B46E27A5}" dt="2021-09-29T19:49:43.016" v="7" actId="26606"/>
          <ac:spMkLst>
            <pc:docMk/>
            <pc:sldMk cId="4060805735" sldId="258"/>
            <ac:spMk id="20" creationId="{B3FA1AAC-C1ED-4F77-BFA4-BE80FC0AC795}"/>
          </ac:spMkLst>
        </pc:spChg>
        <pc:spChg chg="add del">
          <ac:chgData name="Juergen Rilling" userId="f32c10c5-cad9-4a66-a33f-b1c4a4ed073e" providerId="ADAL" clId="{C76135A5-F8C1-41EF-A017-8176B46E27A5}" dt="2021-09-29T19:49:41.949" v="5" actId="26606"/>
          <ac:spMkLst>
            <pc:docMk/>
            <pc:sldMk cId="4060805735" sldId="258"/>
            <ac:spMk id="21" creationId="{1B15ED52-F352-441B-82BF-E0EA34836D08}"/>
          </ac:spMkLst>
        </pc:spChg>
        <pc:spChg chg="add del">
          <ac:chgData name="Juergen Rilling" userId="f32c10c5-cad9-4a66-a33f-b1c4a4ed073e" providerId="ADAL" clId="{C76135A5-F8C1-41EF-A017-8176B46E27A5}" dt="2021-09-29T19:49:41.949" v="5" actId="26606"/>
          <ac:spMkLst>
            <pc:docMk/>
            <pc:sldMk cId="4060805735" sldId="258"/>
            <ac:spMk id="22" creationId="{3B2E3793-BFE6-45A2-9B7B-E18844431C99}"/>
          </ac:spMkLst>
        </pc:spChg>
        <pc:spChg chg="add del">
          <ac:chgData name="Juergen Rilling" userId="f32c10c5-cad9-4a66-a33f-b1c4a4ed073e" providerId="ADAL" clId="{C76135A5-F8C1-41EF-A017-8176B46E27A5}" dt="2021-09-29T19:49:41.949" v="5" actId="26606"/>
          <ac:spMkLst>
            <pc:docMk/>
            <pc:sldMk cId="4060805735" sldId="258"/>
            <ac:spMk id="23" creationId="{53E5B1A8-3AC9-4BD1-9BBC-78CA94F2D1BA}"/>
          </ac:spMkLst>
        </pc:spChg>
        <pc:spChg chg="add del">
          <ac:chgData name="Juergen Rilling" userId="f32c10c5-cad9-4a66-a33f-b1c4a4ed073e" providerId="ADAL" clId="{C76135A5-F8C1-41EF-A017-8176B46E27A5}" dt="2021-09-29T19:49:43.016" v="7" actId="26606"/>
          <ac:spMkLst>
            <pc:docMk/>
            <pc:sldMk cId="4060805735" sldId="258"/>
            <ac:spMk id="25" creationId="{1B15ED52-F352-441B-82BF-E0EA34836D08}"/>
          </ac:spMkLst>
        </pc:spChg>
        <pc:spChg chg="add del">
          <ac:chgData name="Juergen Rilling" userId="f32c10c5-cad9-4a66-a33f-b1c4a4ed073e" providerId="ADAL" clId="{C76135A5-F8C1-41EF-A017-8176B46E27A5}" dt="2021-09-29T19:49:43.016" v="7" actId="26606"/>
          <ac:spMkLst>
            <pc:docMk/>
            <pc:sldMk cId="4060805735" sldId="258"/>
            <ac:spMk id="26" creationId="{3B2E3793-BFE6-45A2-9B7B-E18844431C99}"/>
          </ac:spMkLst>
        </pc:spChg>
        <pc:spChg chg="add del">
          <ac:chgData name="Juergen Rilling" userId="f32c10c5-cad9-4a66-a33f-b1c4a4ed073e" providerId="ADAL" clId="{C76135A5-F8C1-41EF-A017-8176B46E27A5}" dt="2021-09-29T19:49:43.016" v="7" actId="26606"/>
          <ac:spMkLst>
            <pc:docMk/>
            <pc:sldMk cId="4060805735" sldId="258"/>
            <ac:spMk id="27" creationId="{BC4C4868-CB8F-4AF9-9CDB-8108F2C19B67}"/>
          </ac:spMkLst>
        </pc:spChg>
        <pc:spChg chg="add del">
          <ac:chgData name="Juergen Rilling" userId="f32c10c5-cad9-4a66-a33f-b1c4a4ed073e" providerId="ADAL" clId="{C76135A5-F8C1-41EF-A017-8176B46E27A5}" dt="2021-09-29T19:49:43.016" v="7" actId="26606"/>
          <ac:spMkLst>
            <pc:docMk/>
            <pc:sldMk cId="4060805735" sldId="258"/>
            <ac:spMk id="28" creationId="{375E0459-6403-40CD-989D-56A4407CA12E}"/>
          </ac:spMkLst>
        </pc:spChg>
        <pc:spChg chg="add del">
          <ac:chgData name="Juergen Rilling" userId="f32c10c5-cad9-4a66-a33f-b1c4a4ed073e" providerId="ADAL" clId="{C76135A5-F8C1-41EF-A017-8176B46E27A5}" dt="2021-09-29T19:49:43.016" v="7" actId="26606"/>
          <ac:spMkLst>
            <pc:docMk/>
            <pc:sldMk cId="4060805735" sldId="258"/>
            <ac:spMk id="29" creationId="{53E5B1A8-3AC9-4BD1-9BBC-78CA94F2D1BA}"/>
          </ac:spMkLst>
        </pc:spChg>
        <pc:spChg chg="add del">
          <ac:chgData name="Juergen Rilling" userId="f32c10c5-cad9-4a66-a33f-b1c4a4ed073e" providerId="ADAL" clId="{C76135A5-F8C1-41EF-A017-8176B46E27A5}" dt="2021-09-29T19:49:44.358" v="9" actId="26606"/>
          <ac:spMkLst>
            <pc:docMk/>
            <pc:sldMk cId="4060805735" sldId="258"/>
            <ac:spMk id="31" creationId="{DE7FFD28-545C-4C88-A2E7-152FB234C92C}"/>
          </ac:spMkLst>
        </pc:spChg>
        <pc:spChg chg="add del">
          <ac:chgData name="Juergen Rilling" userId="f32c10c5-cad9-4a66-a33f-b1c4a4ed073e" providerId="ADAL" clId="{C76135A5-F8C1-41EF-A017-8176B46E27A5}" dt="2021-09-29T19:49:47.564" v="11" actId="26606"/>
          <ac:spMkLst>
            <pc:docMk/>
            <pc:sldMk cId="4060805735" sldId="258"/>
            <ac:spMk id="33" creationId="{1B15ED52-F352-441B-82BF-E0EA34836D08}"/>
          </ac:spMkLst>
        </pc:spChg>
        <pc:spChg chg="add del">
          <ac:chgData name="Juergen Rilling" userId="f32c10c5-cad9-4a66-a33f-b1c4a4ed073e" providerId="ADAL" clId="{C76135A5-F8C1-41EF-A017-8176B46E27A5}" dt="2021-09-29T19:49:47.564" v="11" actId="26606"/>
          <ac:spMkLst>
            <pc:docMk/>
            <pc:sldMk cId="4060805735" sldId="258"/>
            <ac:spMk id="34" creationId="{3B2E3793-BFE6-45A2-9B7B-E18844431C99}"/>
          </ac:spMkLst>
        </pc:spChg>
        <pc:spChg chg="add del">
          <ac:chgData name="Juergen Rilling" userId="f32c10c5-cad9-4a66-a33f-b1c4a4ed073e" providerId="ADAL" clId="{C76135A5-F8C1-41EF-A017-8176B46E27A5}" dt="2021-09-29T19:49:47.564" v="11" actId="26606"/>
          <ac:spMkLst>
            <pc:docMk/>
            <pc:sldMk cId="4060805735" sldId="258"/>
            <ac:spMk id="35" creationId="{BC4C4868-CB8F-4AF9-9CDB-8108F2C19B67}"/>
          </ac:spMkLst>
        </pc:spChg>
        <pc:spChg chg="add del">
          <ac:chgData name="Juergen Rilling" userId="f32c10c5-cad9-4a66-a33f-b1c4a4ed073e" providerId="ADAL" clId="{C76135A5-F8C1-41EF-A017-8176B46E27A5}" dt="2021-09-29T19:49:47.564" v="11" actId="26606"/>
          <ac:spMkLst>
            <pc:docMk/>
            <pc:sldMk cId="4060805735" sldId="258"/>
            <ac:spMk id="36" creationId="{375E0459-6403-40CD-989D-56A4407CA12E}"/>
          </ac:spMkLst>
        </pc:spChg>
        <pc:spChg chg="add del">
          <ac:chgData name="Juergen Rilling" userId="f32c10c5-cad9-4a66-a33f-b1c4a4ed073e" providerId="ADAL" clId="{C76135A5-F8C1-41EF-A017-8176B46E27A5}" dt="2021-09-29T19:49:47.564" v="11" actId="26606"/>
          <ac:spMkLst>
            <pc:docMk/>
            <pc:sldMk cId="4060805735" sldId="258"/>
            <ac:spMk id="37" creationId="{53E5B1A8-3AC9-4BD1-9BBC-78CA94F2D1BA}"/>
          </ac:spMkLst>
        </pc:spChg>
        <pc:spChg chg="add del">
          <ac:chgData name="Juergen Rilling" userId="f32c10c5-cad9-4a66-a33f-b1c4a4ed073e" providerId="ADAL" clId="{C76135A5-F8C1-41EF-A017-8176B46E27A5}" dt="2021-09-29T19:49:47.564" v="11" actId="26606"/>
          <ac:spMkLst>
            <pc:docMk/>
            <pc:sldMk cId="4060805735" sldId="258"/>
            <ac:spMk id="38" creationId="{B3FA1AAC-C1ED-4F77-BFA4-BE80FC0AC795}"/>
          </ac:spMkLst>
        </pc:spChg>
        <pc:spChg chg="add del">
          <ac:chgData name="Juergen Rilling" userId="f32c10c5-cad9-4a66-a33f-b1c4a4ed073e" providerId="ADAL" clId="{C76135A5-F8C1-41EF-A017-8176B46E27A5}" dt="2021-09-29T19:49:51.536" v="13" actId="26606"/>
          <ac:spMkLst>
            <pc:docMk/>
            <pc:sldMk cId="4060805735" sldId="258"/>
            <ac:spMk id="40" creationId="{70DFC902-7D23-471A-B557-B6B6917D7A0D}"/>
          </ac:spMkLst>
        </pc:spChg>
        <pc:spChg chg="add del">
          <ac:chgData name="Juergen Rilling" userId="f32c10c5-cad9-4a66-a33f-b1c4a4ed073e" providerId="ADAL" clId="{C76135A5-F8C1-41EF-A017-8176B46E27A5}" dt="2021-09-29T19:49:51.536" v="13" actId="26606"/>
          <ac:spMkLst>
            <pc:docMk/>
            <pc:sldMk cId="4060805735" sldId="258"/>
            <ac:spMk id="41" creationId="{A55D5633-D557-4DCA-982C-FF36EB7A1C00}"/>
          </ac:spMkLst>
        </pc:spChg>
        <pc:spChg chg="add del">
          <ac:chgData name="Juergen Rilling" userId="f32c10c5-cad9-4a66-a33f-b1c4a4ed073e" providerId="ADAL" clId="{C76135A5-F8C1-41EF-A017-8176B46E27A5}" dt="2021-09-29T19:49:51.536" v="13" actId="26606"/>
          <ac:spMkLst>
            <pc:docMk/>
            <pc:sldMk cId="4060805735" sldId="258"/>
            <ac:spMk id="42" creationId="{450D3AD2-FA80-415F-A9CE-54D884561CD7}"/>
          </ac:spMkLst>
        </pc:spChg>
        <pc:spChg chg="add del">
          <ac:chgData name="Juergen Rilling" userId="f32c10c5-cad9-4a66-a33f-b1c4a4ed073e" providerId="ADAL" clId="{C76135A5-F8C1-41EF-A017-8176B46E27A5}" dt="2021-09-29T19:49:55.040" v="15" actId="26606"/>
          <ac:spMkLst>
            <pc:docMk/>
            <pc:sldMk cId="4060805735" sldId="258"/>
            <ac:spMk id="44" creationId="{7CB4857B-ED7C-444D-9F04-2F885114A1C2}"/>
          </ac:spMkLst>
        </pc:spChg>
        <pc:spChg chg="add del">
          <ac:chgData name="Juergen Rilling" userId="f32c10c5-cad9-4a66-a33f-b1c4a4ed073e" providerId="ADAL" clId="{C76135A5-F8C1-41EF-A017-8176B46E27A5}" dt="2021-09-29T19:49:55.040" v="15" actId="26606"/>
          <ac:spMkLst>
            <pc:docMk/>
            <pc:sldMk cId="4060805735" sldId="258"/>
            <ac:spMk id="45" creationId="{D18046FB-44EA-4FD8-A585-EA09A319B2D0}"/>
          </ac:spMkLst>
        </pc:spChg>
        <pc:spChg chg="add del">
          <ac:chgData name="Juergen Rilling" userId="f32c10c5-cad9-4a66-a33f-b1c4a4ed073e" providerId="ADAL" clId="{C76135A5-F8C1-41EF-A017-8176B46E27A5}" dt="2021-09-29T19:49:55.040" v="15" actId="26606"/>
          <ac:spMkLst>
            <pc:docMk/>
            <pc:sldMk cId="4060805735" sldId="258"/>
            <ac:spMk id="46" creationId="{479F5F2B-8B58-4140-AE6A-51F6C67B18D9}"/>
          </ac:spMkLst>
        </pc:spChg>
        <pc:spChg chg="add del">
          <ac:chgData name="Juergen Rilling" userId="f32c10c5-cad9-4a66-a33f-b1c4a4ed073e" providerId="ADAL" clId="{C76135A5-F8C1-41EF-A017-8176B46E27A5}" dt="2021-09-29T19:49:56.038" v="17" actId="26606"/>
          <ac:spMkLst>
            <pc:docMk/>
            <pc:sldMk cId="4060805735" sldId="258"/>
            <ac:spMk id="48" creationId="{DC8C3900-B8A1-4965-88E6-CBCBFE067207}"/>
          </ac:spMkLst>
        </pc:spChg>
        <pc:spChg chg="add del">
          <ac:chgData name="Juergen Rilling" userId="f32c10c5-cad9-4a66-a33f-b1c4a4ed073e" providerId="ADAL" clId="{C76135A5-F8C1-41EF-A017-8176B46E27A5}" dt="2021-09-29T19:49:57.870" v="19" actId="26606"/>
          <ac:spMkLst>
            <pc:docMk/>
            <pc:sldMk cId="4060805735" sldId="258"/>
            <ac:spMk id="50" creationId="{6A1473A6-3F22-483E-8A30-80B9D2B14592}"/>
          </ac:spMkLst>
        </pc:spChg>
        <pc:spChg chg="add">
          <ac:chgData name="Juergen Rilling" userId="f32c10c5-cad9-4a66-a33f-b1c4a4ed073e" providerId="ADAL" clId="{C76135A5-F8C1-41EF-A017-8176B46E27A5}" dt="2021-09-29T19:49:57.885" v="20" actId="26606"/>
          <ac:spMkLst>
            <pc:docMk/>
            <pc:sldMk cId="4060805735" sldId="258"/>
            <ac:spMk id="54" creationId="{827B839B-9ADE-406B-8590-F1CAEDED45A1}"/>
          </ac:spMkLst>
        </pc:spChg>
        <pc:spChg chg="add">
          <ac:chgData name="Juergen Rilling" userId="f32c10c5-cad9-4a66-a33f-b1c4a4ed073e" providerId="ADAL" clId="{C76135A5-F8C1-41EF-A017-8176B46E27A5}" dt="2021-09-29T19:49:57.885" v="20" actId="26606"/>
          <ac:spMkLst>
            <pc:docMk/>
            <pc:sldMk cId="4060805735" sldId="258"/>
            <ac:spMk id="55" creationId="{CFE45BF0-46DB-408C-B5F7-7B11716805D4}"/>
          </ac:spMkLst>
        </pc:spChg>
        <pc:spChg chg="add">
          <ac:chgData name="Juergen Rilling" userId="f32c10c5-cad9-4a66-a33f-b1c4a4ed073e" providerId="ADAL" clId="{C76135A5-F8C1-41EF-A017-8176B46E27A5}" dt="2021-09-29T19:49:57.885" v="20" actId="26606"/>
          <ac:spMkLst>
            <pc:docMk/>
            <pc:sldMk cId="4060805735" sldId="258"/>
            <ac:spMk id="56" creationId="{2AEBC8F2-97B1-41B4-93F1-2D289E197FBA}"/>
          </ac:spMkLst>
        </pc:spChg>
        <pc:spChg chg="add">
          <ac:chgData name="Juergen Rilling" userId="f32c10c5-cad9-4a66-a33f-b1c4a4ed073e" providerId="ADAL" clId="{C76135A5-F8C1-41EF-A017-8176B46E27A5}" dt="2021-09-29T19:49:57.885" v="20" actId="26606"/>
          <ac:spMkLst>
            <pc:docMk/>
            <pc:sldMk cId="4060805735" sldId="258"/>
            <ac:spMk id="57" creationId="{472E3A19-F5D5-48FC-BB9C-48C2F68F598B}"/>
          </ac:spMkLst>
        </pc:spChg>
        <pc:spChg chg="add">
          <ac:chgData name="Juergen Rilling" userId="f32c10c5-cad9-4a66-a33f-b1c4a4ed073e" providerId="ADAL" clId="{C76135A5-F8C1-41EF-A017-8176B46E27A5}" dt="2021-09-29T19:49:57.885" v="20" actId="26606"/>
          <ac:spMkLst>
            <pc:docMk/>
            <pc:sldMk cId="4060805735" sldId="258"/>
            <ac:spMk id="58" creationId="{7A62E32F-BB65-43A8-8EB5-92346890E549}"/>
          </ac:spMkLst>
        </pc:spChg>
        <pc:spChg chg="add">
          <ac:chgData name="Juergen Rilling" userId="f32c10c5-cad9-4a66-a33f-b1c4a4ed073e" providerId="ADAL" clId="{C76135A5-F8C1-41EF-A017-8176B46E27A5}" dt="2021-09-29T19:49:57.885" v="20" actId="26606"/>
          <ac:spMkLst>
            <pc:docMk/>
            <pc:sldMk cId="4060805735" sldId="258"/>
            <ac:spMk id="59" creationId="{14E91B64-9FCC-451E-AFB4-A827D6329367}"/>
          </ac:spMkLst>
        </pc:spChg>
        <pc:grpChg chg="add del">
          <ac:chgData name="Juergen Rilling" userId="f32c10c5-cad9-4a66-a33f-b1c4a4ed073e" providerId="ADAL" clId="{C76135A5-F8C1-41EF-A017-8176B46E27A5}" dt="2021-09-29T19:49:31.285" v="1" actId="26606"/>
          <ac:grpSpMkLst>
            <pc:docMk/>
            <pc:sldMk cId="4060805735" sldId="258"/>
            <ac:grpSpMk id="12" creationId="{AA1375E3-3E53-4D75-BAB7-E5929BFCB25F}"/>
          </ac:grpSpMkLst>
        </pc:grpChg>
        <pc:grpChg chg="add del">
          <ac:chgData name="Juergen Rilling" userId="f32c10c5-cad9-4a66-a33f-b1c4a4ed073e" providerId="ADAL" clId="{C76135A5-F8C1-41EF-A017-8176B46E27A5}" dt="2021-09-29T19:49:57.870" v="19" actId="26606"/>
          <ac:grpSpMkLst>
            <pc:docMk/>
            <pc:sldMk cId="4060805735" sldId="258"/>
            <ac:grpSpMk id="51" creationId="{AA1375E3-3E53-4D75-BAB7-E5929BFCB25F}"/>
          </ac:grpSpMkLst>
        </pc:grpChg>
      </pc:sldChg>
      <pc:sldChg chg="addSp modSp mod setBg setFolMasterObjs">
        <pc:chgData name="Juergen Rilling" userId="f32c10c5-cad9-4a66-a33f-b1c4a4ed073e" providerId="ADAL" clId="{C76135A5-F8C1-41EF-A017-8176B46E27A5}" dt="2021-09-29T19:50:11.927" v="22" actId="26606"/>
        <pc:sldMkLst>
          <pc:docMk/>
          <pc:sldMk cId="3337202978" sldId="259"/>
        </pc:sldMkLst>
        <pc:spChg chg="mod ord">
          <ac:chgData name="Juergen Rilling" userId="f32c10c5-cad9-4a66-a33f-b1c4a4ed073e" providerId="ADAL" clId="{C76135A5-F8C1-41EF-A017-8176B46E27A5}" dt="2021-09-29T19:50:11.927" v="22" actId="26606"/>
          <ac:spMkLst>
            <pc:docMk/>
            <pc:sldMk cId="3337202978" sldId="259"/>
            <ac:spMk id="2" creationId="{00000000-0000-0000-0000-000000000000}"/>
          </ac:spMkLst>
        </pc:spChg>
        <pc:spChg chg="mod">
          <ac:chgData name="Juergen Rilling" userId="f32c10c5-cad9-4a66-a33f-b1c4a4ed073e" providerId="ADAL" clId="{C76135A5-F8C1-41EF-A017-8176B46E27A5}" dt="2021-09-29T19:50:11.927" v="22" actId="26606"/>
          <ac:spMkLst>
            <pc:docMk/>
            <pc:sldMk cId="3337202978" sldId="259"/>
            <ac:spMk id="3" creationId="{00000000-0000-0000-0000-000000000000}"/>
          </ac:spMkLst>
        </pc:spChg>
        <pc:spChg chg="mod">
          <ac:chgData name="Juergen Rilling" userId="f32c10c5-cad9-4a66-a33f-b1c4a4ed073e" providerId="ADAL" clId="{C76135A5-F8C1-41EF-A017-8176B46E27A5}" dt="2021-09-29T19:50:11.927" v="22" actId="26606"/>
          <ac:spMkLst>
            <pc:docMk/>
            <pc:sldMk cId="3337202978" sldId="259"/>
            <ac:spMk id="4" creationId="{00000000-0000-0000-0000-000000000000}"/>
          </ac:spMkLst>
        </pc:spChg>
        <pc:spChg chg="mod">
          <ac:chgData name="Juergen Rilling" userId="f32c10c5-cad9-4a66-a33f-b1c4a4ed073e" providerId="ADAL" clId="{C76135A5-F8C1-41EF-A017-8176B46E27A5}" dt="2021-09-29T19:50:11.927" v="22" actId="26606"/>
          <ac:spMkLst>
            <pc:docMk/>
            <pc:sldMk cId="3337202978" sldId="259"/>
            <ac:spMk id="5" creationId="{00000000-0000-0000-0000-000000000000}"/>
          </ac:spMkLst>
        </pc:spChg>
        <pc:spChg chg="add">
          <ac:chgData name="Juergen Rilling" userId="f32c10c5-cad9-4a66-a33f-b1c4a4ed073e" providerId="ADAL" clId="{C76135A5-F8C1-41EF-A017-8176B46E27A5}" dt="2021-09-29T19:50:11.927" v="22" actId="26606"/>
          <ac:spMkLst>
            <pc:docMk/>
            <pc:sldMk cId="3337202978" sldId="259"/>
            <ac:spMk id="10" creationId="{DEE2AD96-B495-4E06-9291-B71706F728CB}"/>
          </ac:spMkLst>
        </pc:spChg>
        <pc:spChg chg="add">
          <ac:chgData name="Juergen Rilling" userId="f32c10c5-cad9-4a66-a33f-b1c4a4ed073e" providerId="ADAL" clId="{C76135A5-F8C1-41EF-A017-8176B46E27A5}" dt="2021-09-29T19:50:11.927" v="22" actId="26606"/>
          <ac:spMkLst>
            <pc:docMk/>
            <pc:sldMk cId="3337202978" sldId="259"/>
            <ac:spMk id="12" creationId="{53CF6D67-C5A8-4ADD-9E8E-1E38CA1D3166}"/>
          </ac:spMkLst>
        </pc:spChg>
        <pc:spChg chg="add">
          <ac:chgData name="Juergen Rilling" userId="f32c10c5-cad9-4a66-a33f-b1c4a4ed073e" providerId="ADAL" clId="{C76135A5-F8C1-41EF-A017-8176B46E27A5}" dt="2021-09-29T19:50:11.927" v="22" actId="26606"/>
          <ac:spMkLst>
            <pc:docMk/>
            <pc:sldMk cId="3337202978" sldId="259"/>
            <ac:spMk id="14" creationId="{86909FA0-B515-4681-B7A8-FA281D133B94}"/>
          </ac:spMkLst>
        </pc:spChg>
        <pc:spChg chg="add">
          <ac:chgData name="Juergen Rilling" userId="f32c10c5-cad9-4a66-a33f-b1c4a4ed073e" providerId="ADAL" clId="{C76135A5-F8C1-41EF-A017-8176B46E27A5}" dt="2021-09-29T19:50:11.927" v="22" actId="26606"/>
          <ac:spMkLst>
            <pc:docMk/>
            <pc:sldMk cId="3337202978" sldId="259"/>
            <ac:spMk id="16" creationId="{21C9FE86-FCC3-4A31-AA1C-C882262B7FE7}"/>
          </ac:spMkLst>
        </pc:spChg>
        <pc:spChg chg="add">
          <ac:chgData name="Juergen Rilling" userId="f32c10c5-cad9-4a66-a33f-b1c4a4ed073e" providerId="ADAL" clId="{C76135A5-F8C1-41EF-A017-8176B46E27A5}" dt="2021-09-29T19:50:11.927" v="22" actId="26606"/>
          <ac:spMkLst>
            <pc:docMk/>
            <pc:sldMk cId="3337202978" sldId="259"/>
            <ac:spMk id="18" creationId="{7D96243B-ECED-4B71-8E06-AE9A285EAD20}"/>
          </ac:spMkLst>
        </pc:spChg>
        <pc:spChg chg="add">
          <ac:chgData name="Juergen Rilling" userId="f32c10c5-cad9-4a66-a33f-b1c4a4ed073e" providerId="ADAL" clId="{C76135A5-F8C1-41EF-A017-8176B46E27A5}" dt="2021-09-29T19:50:11.927" v="22" actId="26606"/>
          <ac:spMkLst>
            <pc:docMk/>
            <pc:sldMk cId="3337202978" sldId="259"/>
            <ac:spMk id="20" creationId="{A09989E4-EFDC-4A90-A633-E0525FB4139E}"/>
          </ac:spMkLst>
        </pc:spChg>
      </pc:sldChg>
      <pc:sldChg chg="addSp delSp modSp mod setBg">
        <pc:chgData name="Juergen Rilling" userId="f32c10c5-cad9-4a66-a33f-b1c4a4ed073e" providerId="ADAL" clId="{C76135A5-F8C1-41EF-A017-8176B46E27A5}" dt="2021-09-29T19:58:48.518" v="108" actId="26606"/>
        <pc:sldMkLst>
          <pc:docMk/>
          <pc:sldMk cId="0" sldId="273"/>
        </pc:sldMkLst>
        <pc:spChg chg="add">
          <ac:chgData name="Juergen Rilling" userId="f32c10c5-cad9-4a66-a33f-b1c4a4ed073e" providerId="ADAL" clId="{C76135A5-F8C1-41EF-A017-8176B46E27A5}" dt="2021-09-29T19:58:48.518" v="108" actId="26606"/>
          <ac:spMkLst>
            <pc:docMk/>
            <pc:sldMk cId="0" sldId="273"/>
            <ac:spMk id="74" creationId="{B819A166-7571-4003-A6B8-B62034C3ED30}"/>
          </ac:spMkLst>
        </pc:spChg>
        <pc:spChg chg="add mod">
          <ac:chgData name="Juergen Rilling" userId="f32c10c5-cad9-4a66-a33f-b1c4a4ed073e" providerId="ADAL" clId="{C76135A5-F8C1-41EF-A017-8176B46E27A5}" dt="2021-09-29T19:58:48.518" v="108" actId="26606"/>
          <ac:spMkLst>
            <pc:docMk/>
            <pc:sldMk cId="0" sldId="273"/>
            <ac:spMk id="32770" creationId="{B17881F0-A458-4089-BAAD-68F66CF43E3F}"/>
          </ac:spMkLst>
        </pc:spChg>
        <pc:spChg chg="mod">
          <ac:chgData name="Juergen Rilling" userId="f32c10c5-cad9-4a66-a33f-b1c4a4ed073e" providerId="ADAL" clId="{C76135A5-F8C1-41EF-A017-8176B46E27A5}" dt="2021-09-29T19:58:48.518" v="108" actId="26606"/>
          <ac:spMkLst>
            <pc:docMk/>
            <pc:sldMk cId="0" sldId="273"/>
            <ac:spMk id="32771" creationId="{79BD1DD3-C26B-4C7E-B0D9-2EAE9D2085CA}"/>
          </ac:spMkLst>
        </pc:spChg>
        <pc:spChg chg="add del">
          <ac:chgData name="Juergen Rilling" userId="f32c10c5-cad9-4a66-a33f-b1c4a4ed073e" providerId="ADAL" clId="{C76135A5-F8C1-41EF-A017-8176B46E27A5}" dt="2021-09-29T19:58:48.518" v="108" actId="26606"/>
          <ac:spMkLst>
            <pc:docMk/>
            <pc:sldMk cId="0" sldId="273"/>
            <ac:spMk id="32772" creationId="{0966149F-957F-453D-B846-F2CAEB2C20EB}"/>
          </ac:spMkLst>
        </pc:spChg>
        <pc:graphicFrameChg chg="add del">
          <ac:chgData name="Juergen Rilling" userId="f32c10c5-cad9-4a66-a33f-b1c4a4ed073e" providerId="ADAL" clId="{C76135A5-F8C1-41EF-A017-8176B46E27A5}" dt="2021-09-29T19:58:48.484" v="107" actId="26606"/>
          <ac:graphicFrameMkLst>
            <pc:docMk/>
            <pc:sldMk cId="0" sldId="273"/>
            <ac:graphicFrameMk id="32774" creationId="{6726A50D-3A8B-4558-A06C-D5EC986A1588}"/>
          </ac:graphicFrameMkLst>
        </pc:graphicFrameChg>
        <pc:graphicFrameChg chg="add">
          <ac:chgData name="Juergen Rilling" userId="f32c10c5-cad9-4a66-a33f-b1c4a4ed073e" providerId="ADAL" clId="{C76135A5-F8C1-41EF-A017-8176B46E27A5}" dt="2021-09-29T19:58:48.518" v="108" actId="26606"/>
          <ac:graphicFrameMkLst>
            <pc:docMk/>
            <pc:sldMk cId="0" sldId="273"/>
            <ac:graphicFrameMk id="32776" creationId="{07F76355-311D-4342-8FEF-C40239B8B066}"/>
          </ac:graphicFrameMkLst>
        </pc:graphicFrameChg>
      </pc:sldChg>
      <pc:sldChg chg="addSp delSp modSp mod setBg setFolMasterObjs">
        <pc:chgData name="Juergen Rilling" userId="f32c10c5-cad9-4a66-a33f-b1c4a4ed073e" providerId="ADAL" clId="{C76135A5-F8C1-41EF-A017-8176B46E27A5}" dt="2021-09-29T19:50:19.606" v="23" actId="26606"/>
        <pc:sldMkLst>
          <pc:docMk/>
          <pc:sldMk cId="4225729979" sldId="297"/>
        </pc:sldMkLst>
        <pc:spChg chg="mod">
          <ac:chgData name="Juergen Rilling" userId="f32c10c5-cad9-4a66-a33f-b1c4a4ed073e" providerId="ADAL" clId="{C76135A5-F8C1-41EF-A017-8176B46E27A5}" dt="2021-09-29T19:50:19.606" v="23" actId="26606"/>
          <ac:spMkLst>
            <pc:docMk/>
            <pc:sldMk cId="4225729979" sldId="297"/>
            <ac:spMk id="5" creationId="{00000000-0000-0000-0000-000000000000}"/>
          </ac:spMkLst>
        </pc:spChg>
        <pc:spChg chg="add">
          <ac:chgData name="Juergen Rilling" userId="f32c10c5-cad9-4a66-a33f-b1c4a4ed073e" providerId="ADAL" clId="{C76135A5-F8C1-41EF-A017-8176B46E27A5}" dt="2021-09-29T19:50:19.606" v="23" actId="26606"/>
          <ac:spMkLst>
            <pc:docMk/>
            <pc:sldMk cId="4225729979" sldId="297"/>
            <ac:spMk id="73" creationId="{B819A166-7571-4003-A6B8-B62034C3ED30}"/>
          </ac:spMkLst>
        </pc:spChg>
        <pc:spChg chg="mod">
          <ac:chgData name="Juergen Rilling" userId="f32c10c5-cad9-4a66-a33f-b1c4a4ed073e" providerId="ADAL" clId="{C76135A5-F8C1-41EF-A017-8176B46E27A5}" dt="2021-09-29T19:50:19.606" v="23" actId="26606"/>
          <ac:spMkLst>
            <pc:docMk/>
            <pc:sldMk cId="4225729979" sldId="297"/>
            <ac:spMk id="166914" creationId="{00000000-0000-0000-0000-000000000000}"/>
          </ac:spMkLst>
        </pc:spChg>
        <pc:spChg chg="del">
          <ac:chgData name="Juergen Rilling" userId="f32c10c5-cad9-4a66-a33f-b1c4a4ed073e" providerId="ADAL" clId="{C76135A5-F8C1-41EF-A017-8176B46E27A5}" dt="2021-09-29T19:50:19.606" v="23" actId="26606"/>
          <ac:spMkLst>
            <pc:docMk/>
            <pc:sldMk cId="4225729979" sldId="297"/>
            <ac:spMk id="166915" creationId="{00000000-0000-0000-0000-000000000000}"/>
          </ac:spMkLst>
        </pc:spChg>
        <pc:graphicFrameChg chg="add">
          <ac:chgData name="Juergen Rilling" userId="f32c10c5-cad9-4a66-a33f-b1c4a4ed073e" providerId="ADAL" clId="{C76135A5-F8C1-41EF-A017-8176B46E27A5}" dt="2021-09-29T19:50:19.606" v="23" actId="26606"/>
          <ac:graphicFrameMkLst>
            <pc:docMk/>
            <pc:sldMk cId="4225729979" sldId="297"/>
            <ac:graphicFrameMk id="166917" creationId="{26808602-94A3-488A-9A15-FC897B9215C5}"/>
          </ac:graphicFrameMkLst>
        </pc:graphicFrameChg>
      </pc:sldChg>
      <pc:sldChg chg="addSp delSp modSp mod setBg setFolMasterObjs">
        <pc:chgData name="Juergen Rilling" userId="f32c10c5-cad9-4a66-a33f-b1c4a4ed073e" providerId="ADAL" clId="{C76135A5-F8C1-41EF-A017-8176B46E27A5}" dt="2021-09-29T19:50:36.730" v="24" actId="26606"/>
        <pc:sldMkLst>
          <pc:docMk/>
          <pc:sldMk cId="140528022" sldId="298"/>
        </pc:sldMkLst>
        <pc:spChg chg="mod">
          <ac:chgData name="Juergen Rilling" userId="f32c10c5-cad9-4a66-a33f-b1c4a4ed073e" providerId="ADAL" clId="{C76135A5-F8C1-41EF-A017-8176B46E27A5}" dt="2021-09-29T19:50:36.730" v="24" actId="26606"/>
          <ac:spMkLst>
            <pc:docMk/>
            <pc:sldMk cId="140528022" sldId="298"/>
            <ac:spMk id="4" creationId="{00000000-0000-0000-0000-000000000000}"/>
          </ac:spMkLst>
        </pc:spChg>
        <pc:spChg chg="mod">
          <ac:chgData name="Juergen Rilling" userId="f32c10c5-cad9-4a66-a33f-b1c4a4ed073e" providerId="ADAL" clId="{C76135A5-F8C1-41EF-A017-8176B46E27A5}" dt="2021-09-29T19:50:36.730" v="24" actId="26606"/>
          <ac:spMkLst>
            <pc:docMk/>
            <pc:sldMk cId="140528022" sldId="298"/>
            <ac:spMk id="5" creationId="{00000000-0000-0000-0000-000000000000}"/>
          </ac:spMkLst>
        </pc:spChg>
        <pc:spChg chg="add">
          <ac:chgData name="Juergen Rilling" userId="f32c10c5-cad9-4a66-a33f-b1c4a4ed073e" providerId="ADAL" clId="{C76135A5-F8C1-41EF-A017-8176B46E27A5}" dt="2021-09-29T19:50:36.730" v="24" actId="26606"/>
          <ac:spMkLst>
            <pc:docMk/>
            <pc:sldMk cId="140528022" sldId="298"/>
            <ac:spMk id="73" creationId="{B819A166-7571-4003-A6B8-B62034C3ED30}"/>
          </ac:spMkLst>
        </pc:spChg>
        <pc:spChg chg="mod">
          <ac:chgData name="Juergen Rilling" userId="f32c10c5-cad9-4a66-a33f-b1c4a4ed073e" providerId="ADAL" clId="{C76135A5-F8C1-41EF-A017-8176B46E27A5}" dt="2021-09-29T19:50:36.730" v="24" actId="26606"/>
          <ac:spMkLst>
            <pc:docMk/>
            <pc:sldMk cId="140528022" sldId="298"/>
            <ac:spMk id="164866" creationId="{00000000-0000-0000-0000-000000000000}"/>
          </ac:spMkLst>
        </pc:spChg>
        <pc:spChg chg="del">
          <ac:chgData name="Juergen Rilling" userId="f32c10c5-cad9-4a66-a33f-b1c4a4ed073e" providerId="ADAL" clId="{C76135A5-F8C1-41EF-A017-8176B46E27A5}" dt="2021-09-29T19:50:36.730" v="24" actId="26606"/>
          <ac:spMkLst>
            <pc:docMk/>
            <pc:sldMk cId="140528022" sldId="298"/>
            <ac:spMk id="164867" creationId="{00000000-0000-0000-0000-000000000000}"/>
          </ac:spMkLst>
        </pc:spChg>
        <pc:graphicFrameChg chg="add">
          <ac:chgData name="Juergen Rilling" userId="f32c10c5-cad9-4a66-a33f-b1c4a4ed073e" providerId="ADAL" clId="{C76135A5-F8C1-41EF-A017-8176B46E27A5}" dt="2021-09-29T19:50:36.730" v="24" actId="26606"/>
          <ac:graphicFrameMkLst>
            <pc:docMk/>
            <pc:sldMk cId="140528022" sldId="298"/>
            <ac:graphicFrameMk id="164869" creationId="{38462AA1-5401-48ED-A1A2-A7AA7FB81D46}"/>
          </ac:graphicFrameMkLst>
        </pc:graphicFrameChg>
      </pc:sldChg>
      <pc:sldChg chg="addSp modSp mod setBg setFolMasterObjs">
        <pc:chgData name="Juergen Rilling" userId="f32c10c5-cad9-4a66-a33f-b1c4a4ed073e" providerId="ADAL" clId="{C76135A5-F8C1-41EF-A017-8176B46E27A5}" dt="2021-09-29T19:53:10.220" v="40" actId="26606"/>
        <pc:sldMkLst>
          <pc:docMk/>
          <pc:sldMk cId="3879435345" sldId="300"/>
        </pc:sldMkLst>
        <pc:spChg chg="mod">
          <ac:chgData name="Juergen Rilling" userId="f32c10c5-cad9-4a66-a33f-b1c4a4ed073e" providerId="ADAL" clId="{C76135A5-F8C1-41EF-A017-8176B46E27A5}" dt="2021-09-29T19:53:10.220" v="40" actId="26606"/>
          <ac:spMkLst>
            <pc:docMk/>
            <pc:sldMk cId="3879435345" sldId="300"/>
            <ac:spMk id="4" creationId="{00000000-0000-0000-0000-000000000000}"/>
          </ac:spMkLst>
        </pc:spChg>
        <pc:spChg chg="add">
          <ac:chgData name="Juergen Rilling" userId="f32c10c5-cad9-4a66-a33f-b1c4a4ed073e" providerId="ADAL" clId="{C76135A5-F8C1-41EF-A017-8176B46E27A5}" dt="2021-09-29T19:53:10.220" v="40" actId="26606"/>
          <ac:spMkLst>
            <pc:docMk/>
            <pc:sldMk cId="3879435345" sldId="300"/>
            <ac:spMk id="72" creationId="{43C48B49-6135-48B6-AC0F-97E5D8D1F03F}"/>
          </ac:spMkLst>
        </pc:spChg>
        <pc:spChg chg="add">
          <ac:chgData name="Juergen Rilling" userId="f32c10c5-cad9-4a66-a33f-b1c4a4ed073e" providerId="ADAL" clId="{C76135A5-F8C1-41EF-A017-8176B46E27A5}" dt="2021-09-29T19:53:10.220" v="40" actId="26606"/>
          <ac:spMkLst>
            <pc:docMk/>
            <pc:sldMk cId="3879435345" sldId="300"/>
            <ac:spMk id="74" creationId="{9715DAF0-AE1B-46C9-8A6B-DB2AA05AB91D}"/>
          </ac:spMkLst>
        </pc:spChg>
        <pc:spChg chg="add">
          <ac:chgData name="Juergen Rilling" userId="f32c10c5-cad9-4a66-a33f-b1c4a4ed073e" providerId="ADAL" clId="{C76135A5-F8C1-41EF-A017-8176B46E27A5}" dt="2021-09-29T19:53:10.220" v="40" actId="26606"/>
          <ac:spMkLst>
            <pc:docMk/>
            <pc:sldMk cId="3879435345" sldId="300"/>
            <ac:spMk id="76" creationId="{DC631C0B-6DA6-4E57-8231-CE32B3434A7E}"/>
          </ac:spMkLst>
        </pc:spChg>
        <pc:spChg chg="add">
          <ac:chgData name="Juergen Rilling" userId="f32c10c5-cad9-4a66-a33f-b1c4a4ed073e" providerId="ADAL" clId="{C76135A5-F8C1-41EF-A017-8176B46E27A5}" dt="2021-09-29T19:53:10.220" v="40" actId="26606"/>
          <ac:spMkLst>
            <pc:docMk/>
            <pc:sldMk cId="3879435345" sldId="300"/>
            <ac:spMk id="78" creationId="{F256AC18-FB41-4977-8B0C-F5082335AB7D}"/>
          </ac:spMkLst>
        </pc:spChg>
        <pc:spChg chg="add">
          <ac:chgData name="Juergen Rilling" userId="f32c10c5-cad9-4a66-a33f-b1c4a4ed073e" providerId="ADAL" clId="{C76135A5-F8C1-41EF-A017-8176B46E27A5}" dt="2021-09-29T19:53:10.220" v="40" actId="26606"/>
          <ac:spMkLst>
            <pc:docMk/>
            <pc:sldMk cId="3879435345" sldId="300"/>
            <ac:spMk id="80" creationId="{AFF4A713-7B75-4B21-90D7-5AB19547C728}"/>
          </ac:spMkLst>
        </pc:spChg>
        <pc:spChg chg="mod">
          <ac:chgData name="Juergen Rilling" userId="f32c10c5-cad9-4a66-a33f-b1c4a4ed073e" providerId="ADAL" clId="{C76135A5-F8C1-41EF-A017-8176B46E27A5}" dt="2021-09-29T19:53:10.220" v="40" actId="26606"/>
          <ac:spMkLst>
            <pc:docMk/>
            <pc:sldMk cId="3879435345" sldId="300"/>
            <ac:spMk id="1525762" creationId="{00000000-0000-0000-0000-000000000000}"/>
          </ac:spMkLst>
        </pc:spChg>
        <pc:spChg chg="mod">
          <ac:chgData name="Juergen Rilling" userId="f32c10c5-cad9-4a66-a33f-b1c4a4ed073e" providerId="ADAL" clId="{C76135A5-F8C1-41EF-A017-8176B46E27A5}" dt="2021-09-29T19:53:10.220" v="40" actId="26606"/>
          <ac:spMkLst>
            <pc:docMk/>
            <pc:sldMk cId="3879435345" sldId="300"/>
            <ac:spMk id="1525763" creationId="{00000000-0000-0000-0000-000000000000}"/>
          </ac:spMkLst>
        </pc:spChg>
      </pc:sldChg>
      <pc:sldChg chg="addSp delSp modSp mod setBg setFolMasterObjs">
        <pc:chgData name="Juergen Rilling" userId="f32c10c5-cad9-4a66-a33f-b1c4a4ed073e" providerId="ADAL" clId="{C76135A5-F8C1-41EF-A017-8176B46E27A5}" dt="2021-09-29T19:53:35.181" v="46" actId="14100"/>
        <pc:sldMkLst>
          <pc:docMk/>
          <pc:sldMk cId="3127733654" sldId="301"/>
        </pc:sldMkLst>
        <pc:spChg chg="mod">
          <ac:chgData name="Juergen Rilling" userId="f32c10c5-cad9-4a66-a33f-b1c4a4ed073e" providerId="ADAL" clId="{C76135A5-F8C1-41EF-A017-8176B46E27A5}" dt="2021-09-29T19:53:27.439" v="44" actId="26606"/>
          <ac:spMkLst>
            <pc:docMk/>
            <pc:sldMk cId="3127733654" sldId="301"/>
            <ac:spMk id="4" creationId="{00000000-0000-0000-0000-000000000000}"/>
          </ac:spMkLst>
        </pc:spChg>
        <pc:spChg chg="add del">
          <ac:chgData name="Juergen Rilling" userId="f32c10c5-cad9-4a66-a33f-b1c4a4ed073e" providerId="ADAL" clId="{C76135A5-F8C1-41EF-A017-8176B46E27A5}" dt="2021-09-29T19:53:27.423" v="43" actId="26606"/>
          <ac:spMkLst>
            <pc:docMk/>
            <pc:sldMk cId="3127733654" sldId="301"/>
            <ac:spMk id="72" creationId="{DEE2AD96-B495-4E06-9291-B71706F728CB}"/>
          </ac:spMkLst>
        </pc:spChg>
        <pc:spChg chg="add del">
          <ac:chgData name="Juergen Rilling" userId="f32c10c5-cad9-4a66-a33f-b1c4a4ed073e" providerId="ADAL" clId="{C76135A5-F8C1-41EF-A017-8176B46E27A5}" dt="2021-09-29T19:53:27.423" v="43" actId="26606"/>
          <ac:spMkLst>
            <pc:docMk/>
            <pc:sldMk cId="3127733654" sldId="301"/>
            <ac:spMk id="74" creationId="{53CF6D67-C5A8-4ADD-9E8E-1E38CA1D3166}"/>
          </ac:spMkLst>
        </pc:spChg>
        <pc:spChg chg="add del">
          <ac:chgData name="Juergen Rilling" userId="f32c10c5-cad9-4a66-a33f-b1c4a4ed073e" providerId="ADAL" clId="{C76135A5-F8C1-41EF-A017-8176B46E27A5}" dt="2021-09-29T19:53:27.423" v="43" actId="26606"/>
          <ac:spMkLst>
            <pc:docMk/>
            <pc:sldMk cId="3127733654" sldId="301"/>
            <ac:spMk id="76" creationId="{86909FA0-B515-4681-B7A8-FA281D133B94}"/>
          </ac:spMkLst>
        </pc:spChg>
        <pc:spChg chg="add del">
          <ac:chgData name="Juergen Rilling" userId="f32c10c5-cad9-4a66-a33f-b1c4a4ed073e" providerId="ADAL" clId="{C76135A5-F8C1-41EF-A017-8176B46E27A5}" dt="2021-09-29T19:53:27.423" v="43" actId="26606"/>
          <ac:spMkLst>
            <pc:docMk/>
            <pc:sldMk cId="3127733654" sldId="301"/>
            <ac:spMk id="78" creationId="{21C9FE86-FCC3-4A31-AA1C-C882262B7FE7}"/>
          </ac:spMkLst>
        </pc:spChg>
        <pc:spChg chg="add del">
          <ac:chgData name="Juergen Rilling" userId="f32c10c5-cad9-4a66-a33f-b1c4a4ed073e" providerId="ADAL" clId="{C76135A5-F8C1-41EF-A017-8176B46E27A5}" dt="2021-09-29T19:53:27.423" v="43" actId="26606"/>
          <ac:spMkLst>
            <pc:docMk/>
            <pc:sldMk cId="3127733654" sldId="301"/>
            <ac:spMk id="80" creationId="{7D96243B-ECED-4B71-8E06-AE9A285EAD20}"/>
          </ac:spMkLst>
        </pc:spChg>
        <pc:spChg chg="add del">
          <ac:chgData name="Juergen Rilling" userId="f32c10c5-cad9-4a66-a33f-b1c4a4ed073e" providerId="ADAL" clId="{C76135A5-F8C1-41EF-A017-8176B46E27A5}" dt="2021-09-29T19:53:27.423" v="43" actId="26606"/>
          <ac:spMkLst>
            <pc:docMk/>
            <pc:sldMk cId="3127733654" sldId="301"/>
            <ac:spMk id="82" creationId="{A09989E4-EFDC-4A90-A633-E0525FB4139E}"/>
          </ac:spMkLst>
        </pc:spChg>
        <pc:spChg chg="mod">
          <ac:chgData name="Juergen Rilling" userId="f32c10c5-cad9-4a66-a33f-b1c4a4ed073e" providerId="ADAL" clId="{C76135A5-F8C1-41EF-A017-8176B46E27A5}" dt="2021-09-29T19:53:35.181" v="46" actId="14100"/>
          <ac:spMkLst>
            <pc:docMk/>
            <pc:sldMk cId="3127733654" sldId="301"/>
            <ac:spMk id="1527810" creationId="{00000000-0000-0000-0000-000000000000}"/>
          </ac:spMkLst>
        </pc:spChg>
        <pc:spChg chg="mod">
          <ac:chgData name="Juergen Rilling" userId="f32c10c5-cad9-4a66-a33f-b1c4a4ed073e" providerId="ADAL" clId="{C76135A5-F8C1-41EF-A017-8176B46E27A5}" dt="2021-09-29T19:53:27.439" v="44" actId="26606"/>
          <ac:spMkLst>
            <pc:docMk/>
            <pc:sldMk cId="3127733654" sldId="301"/>
            <ac:spMk id="1527811" creationId="{00000000-0000-0000-0000-000000000000}"/>
          </ac:spMkLst>
        </pc:spChg>
        <pc:spChg chg="add">
          <ac:chgData name="Juergen Rilling" userId="f32c10c5-cad9-4a66-a33f-b1c4a4ed073e" providerId="ADAL" clId="{C76135A5-F8C1-41EF-A017-8176B46E27A5}" dt="2021-09-29T19:53:27.439" v="44" actId="26606"/>
          <ac:spMkLst>
            <pc:docMk/>
            <pc:sldMk cId="3127733654" sldId="301"/>
            <ac:spMk id="1527813" creationId="{1B15ED52-F352-441B-82BF-E0EA34836D08}"/>
          </ac:spMkLst>
        </pc:spChg>
        <pc:spChg chg="add">
          <ac:chgData name="Juergen Rilling" userId="f32c10c5-cad9-4a66-a33f-b1c4a4ed073e" providerId="ADAL" clId="{C76135A5-F8C1-41EF-A017-8176B46E27A5}" dt="2021-09-29T19:53:27.439" v="44" actId="26606"/>
          <ac:spMkLst>
            <pc:docMk/>
            <pc:sldMk cId="3127733654" sldId="301"/>
            <ac:spMk id="1527814" creationId="{3B2E3793-BFE6-45A2-9B7B-E18844431C99}"/>
          </ac:spMkLst>
        </pc:spChg>
        <pc:spChg chg="add">
          <ac:chgData name="Juergen Rilling" userId="f32c10c5-cad9-4a66-a33f-b1c4a4ed073e" providerId="ADAL" clId="{C76135A5-F8C1-41EF-A017-8176B46E27A5}" dt="2021-09-29T19:53:27.439" v="44" actId="26606"/>
          <ac:spMkLst>
            <pc:docMk/>
            <pc:sldMk cId="3127733654" sldId="301"/>
            <ac:spMk id="1527815" creationId="{BC4C4868-CB8F-4AF9-9CDB-8108F2C19B67}"/>
          </ac:spMkLst>
        </pc:spChg>
        <pc:spChg chg="add">
          <ac:chgData name="Juergen Rilling" userId="f32c10c5-cad9-4a66-a33f-b1c4a4ed073e" providerId="ADAL" clId="{C76135A5-F8C1-41EF-A017-8176B46E27A5}" dt="2021-09-29T19:53:27.439" v="44" actId="26606"/>
          <ac:spMkLst>
            <pc:docMk/>
            <pc:sldMk cId="3127733654" sldId="301"/>
            <ac:spMk id="1527816" creationId="{375E0459-6403-40CD-989D-56A4407CA12E}"/>
          </ac:spMkLst>
        </pc:spChg>
        <pc:spChg chg="add">
          <ac:chgData name="Juergen Rilling" userId="f32c10c5-cad9-4a66-a33f-b1c4a4ed073e" providerId="ADAL" clId="{C76135A5-F8C1-41EF-A017-8176B46E27A5}" dt="2021-09-29T19:53:27.439" v="44" actId="26606"/>
          <ac:spMkLst>
            <pc:docMk/>
            <pc:sldMk cId="3127733654" sldId="301"/>
            <ac:spMk id="1527817" creationId="{53E5B1A8-3AC9-4BD1-9BBC-78CA94F2D1BA}"/>
          </ac:spMkLst>
        </pc:spChg>
      </pc:sldChg>
      <pc:sldChg chg="addSp modSp mod setBg setFolMasterObjs">
        <pc:chgData name="Juergen Rilling" userId="f32c10c5-cad9-4a66-a33f-b1c4a4ed073e" providerId="ADAL" clId="{C76135A5-F8C1-41EF-A017-8176B46E27A5}" dt="2021-09-29T19:55:38.832" v="69" actId="26606"/>
        <pc:sldMkLst>
          <pc:docMk/>
          <pc:sldMk cId="1049769207" sldId="302"/>
        </pc:sldMkLst>
        <pc:spChg chg="mod">
          <ac:chgData name="Juergen Rilling" userId="f32c10c5-cad9-4a66-a33f-b1c4a4ed073e" providerId="ADAL" clId="{C76135A5-F8C1-41EF-A017-8176B46E27A5}" dt="2021-09-29T19:55:38.832" v="69" actId="26606"/>
          <ac:spMkLst>
            <pc:docMk/>
            <pc:sldMk cId="1049769207" sldId="302"/>
            <ac:spMk id="4" creationId="{00000000-0000-0000-0000-000000000000}"/>
          </ac:spMkLst>
        </pc:spChg>
        <pc:spChg chg="add">
          <ac:chgData name="Juergen Rilling" userId="f32c10c5-cad9-4a66-a33f-b1c4a4ed073e" providerId="ADAL" clId="{C76135A5-F8C1-41EF-A017-8176B46E27A5}" dt="2021-09-29T19:55:38.832" v="69" actId="26606"/>
          <ac:spMkLst>
            <pc:docMk/>
            <pc:sldMk cId="1049769207" sldId="302"/>
            <ac:spMk id="72" creationId="{DE7FFD28-545C-4C88-A2E7-152FB234C92C}"/>
          </ac:spMkLst>
        </pc:spChg>
        <pc:spChg chg="mod">
          <ac:chgData name="Juergen Rilling" userId="f32c10c5-cad9-4a66-a33f-b1c4a4ed073e" providerId="ADAL" clId="{C76135A5-F8C1-41EF-A017-8176B46E27A5}" dt="2021-09-29T19:55:38.832" v="69" actId="26606"/>
          <ac:spMkLst>
            <pc:docMk/>
            <pc:sldMk cId="1049769207" sldId="302"/>
            <ac:spMk id="1529858" creationId="{00000000-0000-0000-0000-000000000000}"/>
          </ac:spMkLst>
        </pc:spChg>
        <pc:spChg chg="mod">
          <ac:chgData name="Juergen Rilling" userId="f32c10c5-cad9-4a66-a33f-b1c4a4ed073e" providerId="ADAL" clId="{C76135A5-F8C1-41EF-A017-8176B46E27A5}" dt="2021-09-29T19:55:38.832" v="69" actId="26606"/>
          <ac:spMkLst>
            <pc:docMk/>
            <pc:sldMk cId="1049769207" sldId="302"/>
            <ac:spMk id="1529859" creationId="{00000000-0000-0000-0000-000000000000}"/>
          </ac:spMkLst>
        </pc:spChg>
      </pc:sldChg>
      <pc:sldChg chg="addSp delSp modSp mod setBg setFolMasterObjs">
        <pc:chgData name="Juergen Rilling" userId="f32c10c5-cad9-4a66-a33f-b1c4a4ed073e" providerId="ADAL" clId="{C76135A5-F8C1-41EF-A017-8176B46E27A5}" dt="2021-09-29T19:54:55.137" v="60" actId="403"/>
        <pc:sldMkLst>
          <pc:docMk/>
          <pc:sldMk cId="785143661" sldId="303"/>
        </pc:sldMkLst>
        <pc:spChg chg="mod ord">
          <ac:chgData name="Juergen Rilling" userId="f32c10c5-cad9-4a66-a33f-b1c4a4ed073e" providerId="ADAL" clId="{C76135A5-F8C1-41EF-A017-8176B46E27A5}" dt="2021-09-29T19:54:42.808" v="55" actId="26606"/>
          <ac:spMkLst>
            <pc:docMk/>
            <pc:sldMk cId="785143661" sldId="303"/>
            <ac:spMk id="4" creationId="{00000000-0000-0000-0000-000000000000}"/>
          </ac:spMkLst>
        </pc:spChg>
        <pc:spChg chg="add del">
          <ac:chgData name="Juergen Rilling" userId="f32c10c5-cad9-4a66-a33f-b1c4a4ed073e" providerId="ADAL" clId="{C76135A5-F8C1-41EF-A017-8176B46E27A5}" dt="2021-09-29T19:54:21.587" v="51" actId="26606"/>
          <ac:spMkLst>
            <pc:docMk/>
            <pc:sldMk cId="785143661" sldId="303"/>
            <ac:spMk id="72" creationId="{DEE2AD96-B495-4E06-9291-B71706F728CB}"/>
          </ac:spMkLst>
        </pc:spChg>
        <pc:spChg chg="add del">
          <ac:chgData name="Juergen Rilling" userId="f32c10c5-cad9-4a66-a33f-b1c4a4ed073e" providerId="ADAL" clId="{C76135A5-F8C1-41EF-A017-8176B46E27A5}" dt="2021-09-29T19:54:21.587" v="51" actId="26606"/>
          <ac:spMkLst>
            <pc:docMk/>
            <pc:sldMk cId="785143661" sldId="303"/>
            <ac:spMk id="74" creationId="{53CF6D67-C5A8-4ADD-9E8E-1E38CA1D3166}"/>
          </ac:spMkLst>
        </pc:spChg>
        <pc:spChg chg="add del">
          <ac:chgData name="Juergen Rilling" userId="f32c10c5-cad9-4a66-a33f-b1c4a4ed073e" providerId="ADAL" clId="{C76135A5-F8C1-41EF-A017-8176B46E27A5}" dt="2021-09-29T19:54:21.587" v="51" actId="26606"/>
          <ac:spMkLst>
            <pc:docMk/>
            <pc:sldMk cId="785143661" sldId="303"/>
            <ac:spMk id="76" creationId="{86909FA0-B515-4681-B7A8-FA281D133B94}"/>
          </ac:spMkLst>
        </pc:spChg>
        <pc:spChg chg="add del">
          <ac:chgData name="Juergen Rilling" userId="f32c10c5-cad9-4a66-a33f-b1c4a4ed073e" providerId="ADAL" clId="{C76135A5-F8C1-41EF-A017-8176B46E27A5}" dt="2021-09-29T19:54:21.587" v="51" actId="26606"/>
          <ac:spMkLst>
            <pc:docMk/>
            <pc:sldMk cId="785143661" sldId="303"/>
            <ac:spMk id="78" creationId="{21C9FE86-FCC3-4A31-AA1C-C882262B7FE7}"/>
          </ac:spMkLst>
        </pc:spChg>
        <pc:spChg chg="add del">
          <ac:chgData name="Juergen Rilling" userId="f32c10c5-cad9-4a66-a33f-b1c4a4ed073e" providerId="ADAL" clId="{C76135A5-F8C1-41EF-A017-8176B46E27A5}" dt="2021-09-29T19:54:21.587" v="51" actId="26606"/>
          <ac:spMkLst>
            <pc:docMk/>
            <pc:sldMk cId="785143661" sldId="303"/>
            <ac:spMk id="80" creationId="{7D96243B-ECED-4B71-8E06-AE9A285EAD20}"/>
          </ac:spMkLst>
        </pc:spChg>
        <pc:spChg chg="add del">
          <ac:chgData name="Juergen Rilling" userId="f32c10c5-cad9-4a66-a33f-b1c4a4ed073e" providerId="ADAL" clId="{C76135A5-F8C1-41EF-A017-8176B46E27A5}" dt="2021-09-29T19:54:21.587" v="51" actId="26606"/>
          <ac:spMkLst>
            <pc:docMk/>
            <pc:sldMk cId="785143661" sldId="303"/>
            <ac:spMk id="82" creationId="{A09989E4-EFDC-4A90-A633-E0525FB4139E}"/>
          </ac:spMkLst>
        </pc:spChg>
        <pc:spChg chg="add del">
          <ac:chgData name="Juergen Rilling" userId="f32c10c5-cad9-4a66-a33f-b1c4a4ed073e" providerId="ADAL" clId="{C76135A5-F8C1-41EF-A017-8176B46E27A5}" dt="2021-09-29T19:54:42.808" v="55" actId="26606"/>
          <ac:spMkLst>
            <pc:docMk/>
            <pc:sldMk cId="785143661" sldId="303"/>
            <ac:spMk id="136" creationId="{85016AEC-0320-4ED0-8ECB-FE11DDDFE17A}"/>
          </ac:spMkLst>
        </pc:spChg>
        <pc:spChg chg="add del">
          <ac:chgData name="Juergen Rilling" userId="f32c10c5-cad9-4a66-a33f-b1c4a4ed073e" providerId="ADAL" clId="{C76135A5-F8C1-41EF-A017-8176B46E27A5}" dt="2021-09-29T19:54:42.808" v="55" actId="26606"/>
          <ac:spMkLst>
            <pc:docMk/>
            <pc:sldMk cId="785143661" sldId="303"/>
            <ac:spMk id="138" creationId="{D3CDB30C-1F82-41E6-A067-831D6E89184F}"/>
          </ac:spMkLst>
        </pc:spChg>
        <pc:spChg chg="add del">
          <ac:chgData name="Juergen Rilling" userId="f32c10c5-cad9-4a66-a33f-b1c4a4ed073e" providerId="ADAL" clId="{C76135A5-F8C1-41EF-A017-8176B46E27A5}" dt="2021-09-29T19:54:42.808" v="55" actId="26606"/>
          <ac:spMkLst>
            <pc:docMk/>
            <pc:sldMk cId="785143661" sldId="303"/>
            <ac:spMk id="140" creationId="{2DDA86DD-F997-4F66-A87C-5B58AB6D19EC}"/>
          </ac:spMkLst>
        </pc:spChg>
        <pc:spChg chg="add del">
          <ac:chgData name="Juergen Rilling" userId="f32c10c5-cad9-4a66-a33f-b1c4a4ed073e" providerId="ADAL" clId="{C76135A5-F8C1-41EF-A017-8176B46E27A5}" dt="2021-09-29T19:54:42.808" v="55" actId="26606"/>
          <ac:spMkLst>
            <pc:docMk/>
            <pc:sldMk cId="785143661" sldId="303"/>
            <ac:spMk id="142" creationId="{D241B827-437E-40A3-A732-669230D6A5BC}"/>
          </ac:spMkLst>
        </pc:spChg>
        <pc:spChg chg="add del">
          <ac:chgData name="Juergen Rilling" userId="f32c10c5-cad9-4a66-a33f-b1c4a4ed073e" providerId="ADAL" clId="{C76135A5-F8C1-41EF-A017-8176B46E27A5}" dt="2021-09-29T19:54:42.792" v="54" actId="26606"/>
          <ac:spMkLst>
            <pc:docMk/>
            <pc:sldMk cId="785143661" sldId="303"/>
            <ac:spMk id="192" creationId="{979E27D9-03C7-44E2-9FF8-15D0C8506AF7}"/>
          </ac:spMkLst>
        </pc:spChg>
        <pc:spChg chg="add del">
          <ac:chgData name="Juergen Rilling" userId="f32c10c5-cad9-4a66-a33f-b1c4a4ed073e" providerId="ADAL" clId="{C76135A5-F8C1-41EF-A017-8176B46E27A5}" dt="2021-09-29T19:54:42.792" v="54" actId="26606"/>
          <ac:spMkLst>
            <pc:docMk/>
            <pc:sldMk cId="785143661" sldId="303"/>
            <ac:spMk id="193" creationId="{EEBF1590-3B36-48EE-A89D-3B6F3CB256AB}"/>
          </ac:spMkLst>
        </pc:spChg>
        <pc:spChg chg="add del">
          <ac:chgData name="Juergen Rilling" userId="f32c10c5-cad9-4a66-a33f-b1c4a4ed073e" providerId="ADAL" clId="{C76135A5-F8C1-41EF-A017-8176B46E27A5}" dt="2021-09-29T19:54:42.792" v="54" actId="26606"/>
          <ac:spMkLst>
            <pc:docMk/>
            <pc:sldMk cId="785143661" sldId="303"/>
            <ac:spMk id="194" creationId="{AC8F6C8C-AB5A-4548-942D-E3FD40ACBC49}"/>
          </ac:spMkLst>
        </pc:spChg>
        <pc:spChg chg="add">
          <ac:chgData name="Juergen Rilling" userId="f32c10c5-cad9-4a66-a33f-b1c4a4ed073e" providerId="ADAL" clId="{C76135A5-F8C1-41EF-A017-8176B46E27A5}" dt="2021-09-29T19:54:42.808" v="55" actId="26606"/>
          <ac:spMkLst>
            <pc:docMk/>
            <pc:sldMk cId="785143661" sldId="303"/>
            <ac:spMk id="195" creationId="{4300840D-0A0B-4512-BACA-B439D5B9C57C}"/>
          </ac:spMkLst>
        </pc:spChg>
        <pc:spChg chg="add">
          <ac:chgData name="Juergen Rilling" userId="f32c10c5-cad9-4a66-a33f-b1c4a4ed073e" providerId="ADAL" clId="{C76135A5-F8C1-41EF-A017-8176B46E27A5}" dt="2021-09-29T19:54:42.808" v="55" actId="26606"/>
          <ac:spMkLst>
            <pc:docMk/>
            <pc:sldMk cId="785143661" sldId="303"/>
            <ac:spMk id="196" creationId="{D2B78728-A580-49A7-84F9-6EF6F583ADE0}"/>
          </ac:spMkLst>
        </pc:spChg>
        <pc:spChg chg="add">
          <ac:chgData name="Juergen Rilling" userId="f32c10c5-cad9-4a66-a33f-b1c4a4ed073e" providerId="ADAL" clId="{C76135A5-F8C1-41EF-A017-8176B46E27A5}" dt="2021-09-29T19:54:42.808" v="55" actId="26606"/>
          <ac:spMkLst>
            <pc:docMk/>
            <pc:sldMk cId="785143661" sldId="303"/>
            <ac:spMk id="197" creationId="{38FAA1A1-D861-433F-88FA-1E9D6FD31D11}"/>
          </ac:spMkLst>
        </pc:spChg>
        <pc:spChg chg="add">
          <ac:chgData name="Juergen Rilling" userId="f32c10c5-cad9-4a66-a33f-b1c4a4ed073e" providerId="ADAL" clId="{C76135A5-F8C1-41EF-A017-8176B46E27A5}" dt="2021-09-29T19:54:42.808" v="55" actId="26606"/>
          <ac:spMkLst>
            <pc:docMk/>
            <pc:sldMk cId="785143661" sldId="303"/>
            <ac:spMk id="198" creationId="{8D71EDA1-87BF-4D5D-AB79-F346FD19278A}"/>
          </ac:spMkLst>
        </pc:spChg>
        <pc:spChg chg="mod ord">
          <ac:chgData name="Juergen Rilling" userId="f32c10c5-cad9-4a66-a33f-b1c4a4ed073e" providerId="ADAL" clId="{C76135A5-F8C1-41EF-A017-8176B46E27A5}" dt="2021-09-29T19:54:55.137" v="60" actId="403"/>
          <ac:spMkLst>
            <pc:docMk/>
            <pc:sldMk cId="785143661" sldId="303"/>
            <ac:spMk id="1531906" creationId="{00000000-0000-0000-0000-000000000000}"/>
          </ac:spMkLst>
        </pc:spChg>
        <pc:spChg chg="mod">
          <ac:chgData name="Juergen Rilling" userId="f32c10c5-cad9-4a66-a33f-b1c4a4ed073e" providerId="ADAL" clId="{C76135A5-F8C1-41EF-A017-8176B46E27A5}" dt="2021-09-29T19:54:42.808" v="55" actId="26606"/>
          <ac:spMkLst>
            <pc:docMk/>
            <pc:sldMk cId="785143661" sldId="303"/>
            <ac:spMk id="1531907" creationId="{00000000-0000-0000-0000-000000000000}"/>
          </ac:spMkLst>
        </pc:spChg>
        <pc:spChg chg="add">
          <ac:chgData name="Juergen Rilling" userId="f32c10c5-cad9-4a66-a33f-b1c4a4ed073e" providerId="ADAL" clId="{C76135A5-F8C1-41EF-A017-8176B46E27A5}" dt="2021-09-29T19:54:42.808" v="55" actId="26606"/>
          <ac:spMkLst>
            <pc:docMk/>
            <pc:sldMk cId="785143661" sldId="303"/>
            <ac:spMk id="1531909" creationId="{09588DA8-065E-4F6F-8EFD-43104AB2E0CF}"/>
          </ac:spMkLst>
        </pc:spChg>
        <pc:spChg chg="add">
          <ac:chgData name="Juergen Rilling" userId="f32c10c5-cad9-4a66-a33f-b1c4a4ed073e" providerId="ADAL" clId="{C76135A5-F8C1-41EF-A017-8176B46E27A5}" dt="2021-09-29T19:54:42.808" v="55" actId="26606"/>
          <ac:spMkLst>
            <pc:docMk/>
            <pc:sldMk cId="785143661" sldId="303"/>
            <ac:spMk id="1531910" creationId="{C4285719-470E-454C-AF62-8323075F1F5B}"/>
          </ac:spMkLst>
        </pc:spChg>
        <pc:spChg chg="add">
          <ac:chgData name="Juergen Rilling" userId="f32c10c5-cad9-4a66-a33f-b1c4a4ed073e" providerId="ADAL" clId="{C76135A5-F8C1-41EF-A017-8176B46E27A5}" dt="2021-09-29T19:54:42.808" v="55" actId="26606"/>
          <ac:spMkLst>
            <pc:docMk/>
            <pc:sldMk cId="785143661" sldId="303"/>
            <ac:spMk id="1531911" creationId="{CD9FE4EF-C4D8-49A0-B2FF-81D8DB7D8A24}"/>
          </ac:spMkLst>
        </pc:spChg>
      </pc:sldChg>
      <pc:sldChg chg="addSp modSp mod setBg setFolMasterObjs">
        <pc:chgData name="Juergen Rilling" userId="f32c10c5-cad9-4a66-a33f-b1c4a4ed073e" providerId="ADAL" clId="{C76135A5-F8C1-41EF-A017-8176B46E27A5}" dt="2021-09-29T19:55:18.608" v="66" actId="14100"/>
        <pc:sldMkLst>
          <pc:docMk/>
          <pc:sldMk cId="2771656249" sldId="304"/>
        </pc:sldMkLst>
        <pc:spChg chg="mod ord">
          <ac:chgData name="Juergen Rilling" userId="f32c10c5-cad9-4a66-a33f-b1c4a4ed073e" providerId="ADAL" clId="{C76135A5-F8C1-41EF-A017-8176B46E27A5}" dt="2021-09-29T19:55:07.712" v="61" actId="26606"/>
          <ac:spMkLst>
            <pc:docMk/>
            <pc:sldMk cId="2771656249" sldId="304"/>
            <ac:spMk id="5" creationId="{00000000-0000-0000-0000-000000000000}"/>
          </ac:spMkLst>
        </pc:spChg>
        <pc:spChg chg="add">
          <ac:chgData name="Juergen Rilling" userId="f32c10c5-cad9-4a66-a33f-b1c4a4ed073e" providerId="ADAL" clId="{C76135A5-F8C1-41EF-A017-8176B46E27A5}" dt="2021-09-29T19:55:07.712" v="61" actId="26606"/>
          <ac:spMkLst>
            <pc:docMk/>
            <pc:sldMk cId="2771656249" sldId="304"/>
            <ac:spMk id="73" creationId="{81AEB8A9-B768-4E30-BA55-D919E6687343}"/>
          </ac:spMkLst>
        </pc:spChg>
        <pc:spChg chg="mod">
          <ac:chgData name="Juergen Rilling" userId="f32c10c5-cad9-4a66-a33f-b1c4a4ed073e" providerId="ADAL" clId="{C76135A5-F8C1-41EF-A017-8176B46E27A5}" dt="2021-09-29T19:55:18.608" v="66" actId="14100"/>
          <ac:spMkLst>
            <pc:docMk/>
            <pc:sldMk cId="2771656249" sldId="304"/>
            <ac:spMk id="1533954" creationId="{00000000-0000-0000-0000-000000000000}"/>
          </ac:spMkLst>
        </pc:spChg>
        <pc:spChg chg="mod">
          <ac:chgData name="Juergen Rilling" userId="f32c10c5-cad9-4a66-a33f-b1c4a4ed073e" providerId="ADAL" clId="{C76135A5-F8C1-41EF-A017-8176B46E27A5}" dt="2021-09-29T19:55:07.712" v="61" actId="26606"/>
          <ac:spMkLst>
            <pc:docMk/>
            <pc:sldMk cId="2771656249" sldId="304"/>
            <ac:spMk id="1533956" creationId="{00000000-0000-0000-0000-000000000000}"/>
          </ac:spMkLst>
        </pc:spChg>
        <pc:picChg chg="mod">
          <ac:chgData name="Juergen Rilling" userId="f32c10c5-cad9-4a66-a33f-b1c4a4ed073e" providerId="ADAL" clId="{C76135A5-F8C1-41EF-A017-8176B46E27A5}" dt="2021-09-29T19:55:07.712" v="61" actId="26606"/>
          <ac:picMkLst>
            <pc:docMk/>
            <pc:sldMk cId="2771656249" sldId="304"/>
            <ac:picMk id="1533955" creationId="{00000000-0000-0000-0000-000000000000}"/>
          </ac:picMkLst>
        </pc:picChg>
      </pc:sldChg>
      <pc:sldChg chg="addSp modSp mod setBg setFolMasterObjs">
        <pc:chgData name="Juergen Rilling" userId="f32c10c5-cad9-4a66-a33f-b1c4a4ed073e" providerId="ADAL" clId="{C76135A5-F8C1-41EF-A017-8176B46E27A5}" dt="2021-09-29T19:55:30.430" v="68" actId="26606"/>
        <pc:sldMkLst>
          <pc:docMk/>
          <pc:sldMk cId="3600438721" sldId="305"/>
        </pc:sldMkLst>
        <pc:spChg chg="mod ord">
          <ac:chgData name="Juergen Rilling" userId="f32c10c5-cad9-4a66-a33f-b1c4a4ed073e" providerId="ADAL" clId="{C76135A5-F8C1-41EF-A017-8176B46E27A5}" dt="2021-09-29T19:55:30.430" v="68" actId="26606"/>
          <ac:spMkLst>
            <pc:docMk/>
            <pc:sldMk cId="3600438721" sldId="305"/>
            <ac:spMk id="5" creationId="{00000000-0000-0000-0000-000000000000}"/>
          </ac:spMkLst>
        </pc:spChg>
        <pc:spChg chg="add">
          <ac:chgData name="Juergen Rilling" userId="f32c10c5-cad9-4a66-a33f-b1c4a4ed073e" providerId="ADAL" clId="{C76135A5-F8C1-41EF-A017-8176B46E27A5}" dt="2021-09-29T19:55:30.430" v="68" actId="26606"/>
          <ac:spMkLst>
            <pc:docMk/>
            <pc:sldMk cId="3600438721" sldId="305"/>
            <ac:spMk id="73" creationId="{D4D28E87-62D2-4602-B72F-5F74AA236CC3}"/>
          </ac:spMkLst>
        </pc:spChg>
        <pc:spChg chg="mod">
          <ac:chgData name="Juergen Rilling" userId="f32c10c5-cad9-4a66-a33f-b1c4a4ed073e" providerId="ADAL" clId="{C76135A5-F8C1-41EF-A017-8176B46E27A5}" dt="2021-09-29T19:55:30.430" v="68" actId="26606"/>
          <ac:spMkLst>
            <pc:docMk/>
            <pc:sldMk cId="3600438721" sldId="305"/>
            <ac:spMk id="1536002" creationId="{00000000-0000-0000-0000-000000000000}"/>
          </ac:spMkLst>
        </pc:spChg>
        <pc:spChg chg="mod">
          <ac:chgData name="Juergen Rilling" userId="f32c10c5-cad9-4a66-a33f-b1c4a4ed073e" providerId="ADAL" clId="{C76135A5-F8C1-41EF-A017-8176B46E27A5}" dt="2021-09-29T19:55:30.430" v="68" actId="26606"/>
          <ac:spMkLst>
            <pc:docMk/>
            <pc:sldMk cId="3600438721" sldId="305"/>
            <ac:spMk id="1536004" creationId="{00000000-0000-0000-0000-000000000000}"/>
          </ac:spMkLst>
        </pc:spChg>
        <pc:picChg chg="mod">
          <ac:chgData name="Juergen Rilling" userId="f32c10c5-cad9-4a66-a33f-b1c4a4ed073e" providerId="ADAL" clId="{C76135A5-F8C1-41EF-A017-8176B46E27A5}" dt="2021-09-29T19:55:30.430" v="68" actId="26606"/>
          <ac:picMkLst>
            <pc:docMk/>
            <pc:sldMk cId="3600438721" sldId="305"/>
            <ac:picMk id="1536003" creationId="{00000000-0000-0000-0000-000000000000}"/>
          </ac:picMkLst>
        </pc:picChg>
      </pc:sldChg>
      <pc:sldChg chg="addSp delSp modSp mod setBg setFolMasterObjs">
        <pc:chgData name="Juergen Rilling" userId="f32c10c5-cad9-4a66-a33f-b1c4a4ed073e" providerId="ADAL" clId="{C76135A5-F8C1-41EF-A017-8176B46E27A5}" dt="2021-09-29T19:53:40.094" v="47" actId="26606"/>
        <pc:sldMkLst>
          <pc:docMk/>
          <pc:sldMk cId="3767331765" sldId="306"/>
        </pc:sldMkLst>
        <pc:spChg chg="mod">
          <ac:chgData name="Juergen Rilling" userId="f32c10c5-cad9-4a66-a33f-b1c4a4ed073e" providerId="ADAL" clId="{C76135A5-F8C1-41EF-A017-8176B46E27A5}" dt="2021-09-29T19:53:40.094" v="47" actId="26606"/>
          <ac:spMkLst>
            <pc:docMk/>
            <pc:sldMk cId="3767331765" sldId="306"/>
            <ac:spMk id="4" creationId="{00000000-0000-0000-0000-000000000000}"/>
          </ac:spMkLst>
        </pc:spChg>
        <pc:spChg chg="add">
          <ac:chgData name="Juergen Rilling" userId="f32c10c5-cad9-4a66-a33f-b1c4a4ed073e" providerId="ADAL" clId="{C76135A5-F8C1-41EF-A017-8176B46E27A5}" dt="2021-09-29T19:53:40.094" v="47" actId="26606"/>
          <ac:spMkLst>
            <pc:docMk/>
            <pc:sldMk cId="3767331765" sldId="306"/>
            <ac:spMk id="73" creationId="{B819A166-7571-4003-A6B8-B62034C3ED30}"/>
          </ac:spMkLst>
        </pc:spChg>
        <pc:spChg chg="del">
          <ac:chgData name="Juergen Rilling" userId="f32c10c5-cad9-4a66-a33f-b1c4a4ed073e" providerId="ADAL" clId="{C76135A5-F8C1-41EF-A017-8176B46E27A5}" dt="2021-09-29T19:53:40.094" v="47" actId="26606"/>
          <ac:spMkLst>
            <pc:docMk/>
            <pc:sldMk cId="3767331765" sldId="306"/>
            <ac:spMk id="1538050" creationId="{00000000-0000-0000-0000-000000000000}"/>
          </ac:spMkLst>
        </pc:spChg>
        <pc:spChg chg="mod">
          <ac:chgData name="Juergen Rilling" userId="f32c10c5-cad9-4a66-a33f-b1c4a4ed073e" providerId="ADAL" clId="{C76135A5-F8C1-41EF-A017-8176B46E27A5}" dt="2021-09-29T19:53:40.094" v="47" actId="26606"/>
          <ac:spMkLst>
            <pc:docMk/>
            <pc:sldMk cId="3767331765" sldId="306"/>
            <ac:spMk id="1538051" creationId="{00000000-0000-0000-0000-000000000000}"/>
          </ac:spMkLst>
        </pc:spChg>
        <pc:graphicFrameChg chg="add">
          <ac:chgData name="Juergen Rilling" userId="f32c10c5-cad9-4a66-a33f-b1c4a4ed073e" providerId="ADAL" clId="{C76135A5-F8C1-41EF-A017-8176B46E27A5}" dt="2021-09-29T19:53:40.094" v="47" actId="26606"/>
          <ac:graphicFrameMkLst>
            <pc:docMk/>
            <pc:sldMk cId="3767331765" sldId="306"/>
            <ac:graphicFrameMk id="1538053" creationId="{3A10F9D5-0696-4111-A8D1-5F038DBC77A2}"/>
          </ac:graphicFrameMkLst>
        </pc:graphicFrameChg>
      </pc:sldChg>
      <pc:sldChg chg="addSp modSp mod setBg setFolMasterObjs">
        <pc:chgData name="Juergen Rilling" userId="f32c10c5-cad9-4a66-a33f-b1c4a4ed073e" providerId="ADAL" clId="{C76135A5-F8C1-41EF-A017-8176B46E27A5}" dt="2021-09-29T19:55:44.728" v="70" actId="26606"/>
        <pc:sldMkLst>
          <pc:docMk/>
          <pc:sldMk cId="1788987948" sldId="307"/>
        </pc:sldMkLst>
        <pc:spChg chg="mod">
          <ac:chgData name="Juergen Rilling" userId="f32c10c5-cad9-4a66-a33f-b1c4a4ed073e" providerId="ADAL" clId="{C76135A5-F8C1-41EF-A017-8176B46E27A5}" dt="2021-09-29T19:55:44.728" v="70" actId="26606"/>
          <ac:spMkLst>
            <pc:docMk/>
            <pc:sldMk cId="1788987948" sldId="307"/>
            <ac:spMk id="4" creationId="{00000000-0000-0000-0000-000000000000}"/>
          </ac:spMkLst>
        </pc:spChg>
        <pc:spChg chg="add">
          <ac:chgData name="Juergen Rilling" userId="f32c10c5-cad9-4a66-a33f-b1c4a4ed073e" providerId="ADAL" clId="{C76135A5-F8C1-41EF-A017-8176B46E27A5}" dt="2021-09-29T19:55:44.728" v="70" actId="26606"/>
          <ac:spMkLst>
            <pc:docMk/>
            <pc:sldMk cId="1788987948" sldId="307"/>
            <ac:spMk id="72" creationId="{51D98CAC-3EFF-4342-BD5A-6C0E8CAB4C1A}"/>
          </ac:spMkLst>
        </pc:spChg>
        <pc:spChg chg="mod">
          <ac:chgData name="Juergen Rilling" userId="f32c10c5-cad9-4a66-a33f-b1c4a4ed073e" providerId="ADAL" clId="{C76135A5-F8C1-41EF-A017-8176B46E27A5}" dt="2021-09-29T19:55:44.728" v="70" actId="26606"/>
          <ac:spMkLst>
            <pc:docMk/>
            <pc:sldMk cId="1788987948" sldId="307"/>
            <ac:spMk id="1540098" creationId="{00000000-0000-0000-0000-000000000000}"/>
          </ac:spMkLst>
        </pc:spChg>
        <pc:spChg chg="mod">
          <ac:chgData name="Juergen Rilling" userId="f32c10c5-cad9-4a66-a33f-b1c4a4ed073e" providerId="ADAL" clId="{C76135A5-F8C1-41EF-A017-8176B46E27A5}" dt="2021-09-29T19:55:44.728" v="70" actId="26606"/>
          <ac:spMkLst>
            <pc:docMk/>
            <pc:sldMk cId="1788987948" sldId="307"/>
            <ac:spMk id="1540099" creationId="{00000000-0000-0000-0000-000000000000}"/>
          </ac:spMkLst>
        </pc:spChg>
      </pc:sldChg>
      <pc:sldChg chg="addSp delSp modSp mod setBg setFolMasterObjs">
        <pc:chgData name="Juergen Rilling" userId="f32c10c5-cad9-4a66-a33f-b1c4a4ed073e" providerId="ADAL" clId="{C76135A5-F8C1-41EF-A017-8176B46E27A5}" dt="2021-09-29T19:57:59.669" v="94" actId="26606"/>
        <pc:sldMkLst>
          <pc:docMk/>
          <pc:sldMk cId="3793052214" sldId="308"/>
        </pc:sldMkLst>
        <pc:spChg chg="del">
          <ac:chgData name="Juergen Rilling" userId="f32c10c5-cad9-4a66-a33f-b1c4a4ed073e" providerId="ADAL" clId="{C76135A5-F8C1-41EF-A017-8176B46E27A5}" dt="2021-09-29T19:57:59.669" v="94" actId="26606"/>
          <ac:spMkLst>
            <pc:docMk/>
            <pc:sldMk cId="3793052214" sldId="308"/>
            <ac:spMk id="2" creationId="{00000000-0000-0000-0000-000000000000}"/>
          </ac:spMkLst>
        </pc:spChg>
        <pc:spChg chg="mod">
          <ac:chgData name="Juergen Rilling" userId="f32c10c5-cad9-4a66-a33f-b1c4a4ed073e" providerId="ADAL" clId="{C76135A5-F8C1-41EF-A017-8176B46E27A5}" dt="2021-09-29T19:57:59.669" v="94" actId="26606"/>
          <ac:spMkLst>
            <pc:docMk/>
            <pc:sldMk cId="3793052214" sldId="308"/>
            <ac:spMk id="4" creationId="{00000000-0000-0000-0000-000000000000}"/>
          </ac:spMkLst>
        </pc:spChg>
        <pc:spChg chg="add">
          <ac:chgData name="Juergen Rilling" userId="f32c10c5-cad9-4a66-a33f-b1c4a4ed073e" providerId="ADAL" clId="{C76135A5-F8C1-41EF-A017-8176B46E27A5}" dt="2021-09-29T19:57:59.669" v="94" actId="26606"/>
          <ac:spMkLst>
            <pc:docMk/>
            <pc:sldMk cId="3793052214" sldId="308"/>
            <ac:spMk id="72" creationId="{427F7AF4-72C6-4B71-9E40-53E8BFEF36B2}"/>
          </ac:spMkLst>
        </pc:spChg>
        <pc:spChg chg="mod">
          <ac:chgData name="Juergen Rilling" userId="f32c10c5-cad9-4a66-a33f-b1c4a4ed073e" providerId="ADAL" clId="{C76135A5-F8C1-41EF-A017-8176B46E27A5}" dt="2021-09-29T19:57:59.669" v="94" actId="26606"/>
          <ac:spMkLst>
            <pc:docMk/>
            <pc:sldMk cId="3793052214" sldId="308"/>
            <ac:spMk id="1542147" creationId="{00000000-0000-0000-0000-000000000000}"/>
          </ac:spMkLst>
        </pc:spChg>
        <pc:picChg chg="add">
          <ac:chgData name="Juergen Rilling" userId="f32c10c5-cad9-4a66-a33f-b1c4a4ed073e" providerId="ADAL" clId="{C76135A5-F8C1-41EF-A017-8176B46E27A5}" dt="2021-09-29T19:57:59.669" v="94" actId="26606"/>
          <ac:picMkLst>
            <pc:docMk/>
            <pc:sldMk cId="3793052214" sldId="308"/>
            <ac:picMk id="1542146" creationId="{00000000-0000-0000-0000-000000000000}"/>
          </ac:picMkLst>
        </pc:picChg>
        <pc:picChg chg="del mod replId">
          <ac:chgData name="Juergen Rilling" userId="f32c10c5-cad9-4a66-a33f-b1c4a4ed073e" providerId="ADAL" clId="{C76135A5-F8C1-41EF-A017-8176B46E27A5}" dt="2021-09-29T19:57:59.669" v="94" actId="26606"/>
          <ac:picMkLst>
            <pc:docMk/>
            <pc:sldMk cId="3793052214" sldId="308"/>
            <ac:picMk id="1542149" creationId="{00000000-0000-0000-0000-000000000000}"/>
          </ac:picMkLst>
        </pc:picChg>
      </pc:sldChg>
      <pc:sldChg chg="addSp delSp modSp mod setBg setFolMasterObjs">
        <pc:chgData name="Juergen Rilling" userId="f32c10c5-cad9-4a66-a33f-b1c4a4ed073e" providerId="ADAL" clId="{C76135A5-F8C1-41EF-A017-8176B46E27A5}" dt="2021-09-29T19:58:05.305" v="96" actId="26606"/>
        <pc:sldMkLst>
          <pc:docMk/>
          <pc:sldMk cId="1932636481" sldId="309"/>
        </pc:sldMkLst>
        <pc:spChg chg="del">
          <ac:chgData name="Juergen Rilling" userId="f32c10c5-cad9-4a66-a33f-b1c4a4ed073e" providerId="ADAL" clId="{C76135A5-F8C1-41EF-A017-8176B46E27A5}" dt="2021-09-29T19:58:05.305" v="96" actId="26606"/>
          <ac:spMkLst>
            <pc:docMk/>
            <pc:sldMk cId="1932636481" sldId="309"/>
            <ac:spMk id="2" creationId="{00000000-0000-0000-0000-000000000000}"/>
          </ac:spMkLst>
        </pc:spChg>
        <pc:spChg chg="mod">
          <ac:chgData name="Juergen Rilling" userId="f32c10c5-cad9-4a66-a33f-b1c4a4ed073e" providerId="ADAL" clId="{C76135A5-F8C1-41EF-A017-8176B46E27A5}" dt="2021-09-29T19:58:05.305" v="96" actId="26606"/>
          <ac:spMkLst>
            <pc:docMk/>
            <pc:sldMk cId="1932636481" sldId="309"/>
            <ac:spMk id="4" creationId="{00000000-0000-0000-0000-000000000000}"/>
          </ac:spMkLst>
        </pc:spChg>
        <pc:spChg chg="add">
          <ac:chgData name="Juergen Rilling" userId="f32c10c5-cad9-4a66-a33f-b1c4a4ed073e" providerId="ADAL" clId="{C76135A5-F8C1-41EF-A017-8176B46E27A5}" dt="2021-09-29T19:58:05.305" v="96" actId="26606"/>
          <ac:spMkLst>
            <pc:docMk/>
            <pc:sldMk cId="1932636481" sldId="309"/>
            <ac:spMk id="72" creationId="{427F7AF4-72C6-4B71-9E40-53E8BFEF36B2}"/>
          </ac:spMkLst>
        </pc:spChg>
        <pc:spChg chg="mod">
          <ac:chgData name="Juergen Rilling" userId="f32c10c5-cad9-4a66-a33f-b1c4a4ed073e" providerId="ADAL" clId="{C76135A5-F8C1-41EF-A017-8176B46E27A5}" dt="2021-09-29T19:58:05.305" v="96" actId="26606"/>
          <ac:spMkLst>
            <pc:docMk/>
            <pc:sldMk cId="1932636481" sldId="309"/>
            <ac:spMk id="1544195" creationId="{00000000-0000-0000-0000-000000000000}"/>
          </ac:spMkLst>
        </pc:spChg>
        <pc:picChg chg="add">
          <ac:chgData name="Juergen Rilling" userId="f32c10c5-cad9-4a66-a33f-b1c4a4ed073e" providerId="ADAL" clId="{C76135A5-F8C1-41EF-A017-8176B46E27A5}" dt="2021-09-29T19:58:05.305" v="96" actId="26606"/>
          <ac:picMkLst>
            <pc:docMk/>
            <pc:sldMk cId="1932636481" sldId="309"/>
            <ac:picMk id="1544194" creationId="{00000000-0000-0000-0000-000000000000}"/>
          </ac:picMkLst>
        </pc:picChg>
        <pc:picChg chg="del mod replId">
          <ac:chgData name="Juergen Rilling" userId="f32c10c5-cad9-4a66-a33f-b1c4a4ed073e" providerId="ADAL" clId="{C76135A5-F8C1-41EF-A017-8176B46E27A5}" dt="2021-09-29T19:58:05.305" v="96" actId="26606"/>
          <ac:picMkLst>
            <pc:docMk/>
            <pc:sldMk cId="1932636481" sldId="309"/>
            <ac:picMk id="1544197" creationId="{00000000-0000-0000-0000-000000000000}"/>
          </ac:picMkLst>
        </pc:picChg>
      </pc:sldChg>
      <pc:sldChg chg="addSp delSp modSp mod setBg setFolMasterObjs">
        <pc:chgData name="Juergen Rilling" userId="f32c10c5-cad9-4a66-a33f-b1c4a4ed073e" providerId="ADAL" clId="{C76135A5-F8C1-41EF-A017-8176B46E27A5}" dt="2021-09-29T19:58:09.633" v="98" actId="26606"/>
        <pc:sldMkLst>
          <pc:docMk/>
          <pc:sldMk cId="2177054571" sldId="310"/>
        </pc:sldMkLst>
        <pc:spChg chg="del">
          <ac:chgData name="Juergen Rilling" userId="f32c10c5-cad9-4a66-a33f-b1c4a4ed073e" providerId="ADAL" clId="{C76135A5-F8C1-41EF-A017-8176B46E27A5}" dt="2021-09-29T19:58:09.633" v="98" actId="26606"/>
          <ac:spMkLst>
            <pc:docMk/>
            <pc:sldMk cId="2177054571" sldId="310"/>
            <ac:spMk id="2" creationId="{00000000-0000-0000-0000-000000000000}"/>
          </ac:spMkLst>
        </pc:spChg>
        <pc:spChg chg="mod">
          <ac:chgData name="Juergen Rilling" userId="f32c10c5-cad9-4a66-a33f-b1c4a4ed073e" providerId="ADAL" clId="{C76135A5-F8C1-41EF-A017-8176B46E27A5}" dt="2021-09-29T19:58:09.633" v="98" actId="26606"/>
          <ac:spMkLst>
            <pc:docMk/>
            <pc:sldMk cId="2177054571" sldId="310"/>
            <ac:spMk id="4" creationId="{00000000-0000-0000-0000-000000000000}"/>
          </ac:spMkLst>
        </pc:spChg>
        <pc:spChg chg="add">
          <ac:chgData name="Juergen Rilling" userId="f32c10c5-cad9-4a66-a33f-b1c4a4ed073e" providerId="ADAL" clId="{C76135A5-F8C1-41EF-A017-8176B46E27A5}" dt="2021-09-29T19:58:09.633" v="98" actId="26606"/>
          <ac:spMkLst>
            <pc:docMk/>
            <pc:sldMk cId="2177054571" sldId="310"/>
            <ac:spMk id="72" creationId="{427F7AF4-72C6-4B71-9E40-53E8BFEF36B2}"/>
          </ac:spMkLst>
        </pc:spChg>
        <pc:spChg chg="mod">
          <ac:chgData name="Juergen Rilling" userId="f32c10c5-cad9-4a66-a33f-b1c4a4ed073e" providerId="ADAL" clId="{C76135A5-F8C1-41EF-A017-8176B46E27A5}" dt="2021-09-29T19:58:09.633" v="98" actId="26606"/>
          <ac:spMkLst>
            <pc:docMk/>
            <pc:sldMk cId="2177054571" sldId="310"/>
            <ac:spMk id="1546243" creationId="{00000000-0000-0000-0000-000000000000}"/>
          </ac:spMkLst>
        </pc:spChg>
        <pc:picChg chg="add">
          <ac:chgData name="Juergen Rilling" userId="f32c10c5-cad9-4a66-a33f-b1c4a4ed073e" providerId="ADAL" clId="{C76135A5-F8C1-41EF-A017-8176B46E27A5}" dt="2021-09-29T19:58:09.633" v="98" actId="26606"/>
          <ac:picMkLst>
            <pc:docMk/>
            <pc:sldMk cId="2177054571" sldId="310"/>
            <ac:picMk id="1546242" creationId="{00000000-0000-0000-0000-000000000000}"/>
          </ac:picMkLst>
        </pc:picChg>
        <pc:picChg chg="del mod replId">
          <ac:chgData name="Juergen Rilling" userId="f32c10c5-cad9-4a66-a33f-b1c4a4ed073e" providerId="ADAL" clId="{C76135A5-F8C1-41EF-A017-8176B46E27A5}" dt="2021-09-29T19:58:09.633" v="98" actId="26606"/>
          <ac:picMkLst>
            <pc:docMk/>
            <pc:sldMk cId="2177054571" sldId="310"/>
            <ac:picMk id="1546245" creationId="{00000000-0000-0000-0000-000000000000}"/>
          </ac:picMkLst>
        </pc:picChg>
      </pc:sldChg>
      <pc:sldChg chg="addSp delSp modSp mod setBg setFolMasterObjs">
        <pc:chgData name="Juergen Rilling" userId="f32c10c5-cad9-4a66-a33f-b1c4a4ed073e" providerId="ADAL" clId="{C76135A5-F8C1-41EF-A017-8176B46E27A5}" dt="2021-09-29T19:58:13.741" v="100" actId="26606"/>
        <pc:sldMkLst>
          <pc:docMk/>
          <pc:sldMk cId="3926615892" sldId="311"/>
        </pc:sldMkLst>
        <pc:spChg chg="del">
          <ac:chgData name="Juergen Rilling" userId="f32c10c5-cad9-4a66-a33f-b1c4a4ed073e" providerId="ADAL" clId="{C76135A5-F8C1-41EF-A017-8176B46E27A5}" dt="2021-09-29T19:58:13.741" v="100" actId="26606"/>
          <ac:spMkLst>
            <pc:docMk/>
            <pc:sldMk cId="3926615892" sldId="311"/>
            <ac:spMk id="2" creationId="{00000000-0000-0000-0000-000000000000}"/>
          </ac:spMkLst>
        </pc:spChg>
        <pc:spChg chg="mod">
          <ac:chgData name="Juergen Rilling" userId="f32c10c5-cad9-4a66-a33f-b1c4a4ed073e" providerId="ADAL" clId="{C76135A5-F8C1-41EF-A017-8176B46E27A5}" dt="2021-09-29T19:58:13.741" v="100" actId="26606"/>
          <ac:spMkLst>
            <pc:docMk/>
            <pc:sldMk cId="3926615892" sldId="311"/>
            <ac:spMk id="4" creationId="{00000000-0000-0000-0000-000000000000}"/>
          </ac:spMkLst>
        </pc:spChg>
        <pc:spChg chg="add">
          <ac:chgData name="Juergen Rilling" userId="f32c10c5-cad9-4a66-a33f-b1c4a4ed073e" providerId="ADAL" clId="{C76135A5-F8C1-41EF-A017-8176B46E27A5}" dt="2021-09-29T19:58:13.741" v="100" actId="26606"/>
          <ac:spMkLst>
            <pc:docMk/>
            <pc:sldMk cId="3926615892" sldId="311"/>
            <ac:spMk id="72" creationId="{427F7AF4-72C6-4B71-9E40-53E8BFEF36B2}"/>
          </ac:spMkLst>
        </pc:spChg>
        <pc:spChg chg="mod">
          <ac:chgData name="Juergen Rilling" userId="f32c10c5-cad9-4a66-a33f-b1c4a4ed073e" providerId="ADAL" clId="{C76135A5-F8C1-41EF-A017-8176B46E27A5}" dt="2021-09-29T19:58:13.741" v="100" actId="26606"/>
          <ac:spMkLst>
            <pc:docMk/>
            <pc:sldMk cId="3926615892" sldId="311"/>
            <ac:spMk id="1548291" creationId="{00000000-0000-0000-0000-000000000000}"/>
          </ac:spMkLst>
        </pc:spChg>
        <pc:picChg chg="add">
          <ac:chgData name="Juergen Rilling" userId="f32c10c5-cad9-4a66-a33f-b1c4a4ed073e" providerId="ADAL" clId="{C76135A5-F8C1-41EF-A017-8176B46E27A5}" dt="2021-09-29T19:58:13.741" v="100" actId="26606"/>
          <ac:picMkLst>
            <pc:docMk/>
            <pc:sldMk cId="3926615892" sldId="311"/>
            <ac:picMk id="1548290" creationId="{00000000-0000-0000-0000-000000000000}"/>
          </ac:picMkLst>
        </pc:picChg>
        <pc:picChg chg="del mod replId">
          <ac:chgData name="Juergen Rilling" userId="f32c10c5-cad9-4a66-a33f-b1c4a4ed073e" providerId="ADAL" clId="{C76135A5-F8C1-41EF-A017-8176B46E27A5}" dt="2021-09-29T19:58:13.741" v="100" actId="26606"/>
          <ac:picMkLst>
            <pc:docMk/>
            <pc:sldMk cId="3926615892" sldId="311"/>
            <ac:picMk id="1548293" creationId="{00000000-0000-0000-0000-000000000000}"/>
          </ac:picMkLst>
        </pc:picChg>
      </pc:sldChg>
      <pc:sldChg chg="addSp delSp modSp mod setBg setFolMasterObjs">
        <pc:chgData name="Juergen Rilling" userId="f32c10c5-cad9-4a66-a33f-b1c4a4ed073e" providerId="ADAL" clId="{C76135A5-F8C1-41EF-A017-8176B46E27A5}" dt="2021-09-29T19:58:17.313" v="102" actId="26606"/>
        <pc:sldMkLst>
          <pc:docMk/>
          <pc:sldMk cId="2022824550" sldId="312"/>
        </pc:sldMkLst>
        <pc:spChg chg="del">
          <ac:chgData name="Juergen Rilling" userId="f32c10c5-cad9-4a66-a33f-b1c4a4ed073e" providerId="ADAL" clId="{C76135A5-F8C1-41EF-A017-8176B46E27A5}" dt="2021-09-29T19:58:17.313" v="102" actId="26606"/>
          <ac:spMkLst>
            <pc:docMk/>
            <pc:sldMk cId="2022824550" sldId="312"/>
            <ac:spMk id="2" creationId="{00000000-0000-0000-0000-000000000000}"/>
          </ac:spMkLst>
        </pc:spChg>
        <pc:spChg chg="mod">
          <ac:chgData name="Juergen Rilling" userId="f32c10c5-cad9-4a66-a33f-b1c4a4ed073e" providerId="ADAL" clId="{C76135A5-F8C1-41EF-A017-8176B46E27A5}" dt="2021-09-29T19:58:17.313" v="102" actId="26606"/>
          <ac:spMkLst>
            <pc:docMk/>
            <pc:sldMk cId="2022824550" sldId="312"/>
            <ac:spMk id="4" creationId="{00000000-0000-0000-0000-000000000000}"/>
          </ac:spMkLst>
        </pc:spChg>
        <pc:spChg chg="add">
          <ac:chgData name="Juergen Rilling" userId="f32c10c5-cad9-4a66-a33f-b1c4a4ed073e" providerId="ADAL" clId="{C76135A5-F8C1-41EF-A017-8176B46E27A5}" dt="2021-09-29T19:58:17.313" v="102" actId="26606"/>
          <ac:spMkLst>
            <pc:docMk/>
            <pc:sldMk cId="2022824550" sldId="312"/>
            <ac:spMk id="72" creationId="{427F7AF4-72C6-4B71-9E40-53E8BFEF36B2}"/>
          </ac:spMkLst>
        </pc:spChg>
        <pc:spChg chg="mod">
          <ac:chgData name="Juergen Rilling" userId="f32c10c5-cad9-4a66-a33f-b1c4a4ed073e" providerId="ADAL" clId="{C76135A5-F8C1-41EF-A017-8176B46E27A5}" dt="2021-09-29T19:58:17.313" v="102" actId="26606"/>
          <ac:spMkLst>
            <pc:docMk/>
            <pc:sldMk cId="2022824550" sldId="312"/>
            <ac:spMk id="1550339" creationId="{00000000-0000-0000-0000-000000000000}"/>
          </ac:spMkLst>
        </pc:spChg>
        <pc:picChg chg="add">
          <ac:chgData name="Juergen Rilling" userId="f32c10c5-cad9-4a66-a33f-b1c4a4ed073e" providerId="ADAL" clId="{C76135A5-F8C1-41EF-A017-8176B46E27A5}" dt="2021-09-29T19:58:17.313" v="102" actId="26606"/>
          <ac:picMkLst>
            <pc:docMk/>
            <pc:sldMk cId="2022824550" sldId="312"/>
            <ac:picMk id="1550338" creationId="{00000000-0000-0000-0000-000000000000}"/>
          </ac:picMkLst>
        </pc:picChg>
        <pc:picChg chg="del mod replId">
          <ac:chgData name="Juergen Rilling" userId="f32c10c5-cad9-4a66-a33f-b1c4a4ed073e" providerId="ADAL" clId="{C76135A5-F8C1-41EF-A017-8176B46E27A5}" dt="2021-09-29T19:58:17.313" v="102" actId="26606"/>
          <ac:picMkLst>
            <pc:docMk/>
            <pc:sldMk cId="2022824550" sldId="312"/>
            <ac:picMk id="1550341" creationId="{00000000-0000-0000-0000-000000000000}"/>
          </ac:picMkLst>
        </pc:picChg>
      </pc:sldChg>
      <pc:sldChg chg="addSp delSp modSp mod setBg setFolMasterObjs">
        <pc:chgData name="Juergen Rilling" userId="f32c10c5-cad9-4a66-a33f-b1c4a4ed073e" providerId="ADAL" clId="{C76135A5-F8C1-41EF-A017-8176B46E27A5}" dt="2021-09-29T19:57:33.898" v="92" actId="6549"/>
        <pc:sldMkLst>
          <pc:docMk/>
          <pc:sldMk cId="3866313174" sldId="316"/>
        </pc:sldMkLst>
        <pc:spChg chg="mod ord">
          <ac:chgData name="Juergen Rilling" userId="f32c10c5-cad9-4a66-a33f-b1c4a4ed073e" providerId="ADAL" clId="{C76135A5-F8C1-41EF-A017-8176B46E27A5}" dt="2021-09-29T19:57:10.457" v="89" actId="26606"/>
          <ac:spMkLst>
            <pc:docMk/>
            <pc:sldMk cId="3866313174" sldId="316"/>
            <ac:spMk id="2" creationId="{00000000-0000-0000-0000-000000000000}"/>
          </ac:spMkLst>
        </pc:spChg>
        <pc:spChg chg="mod ord">
          <ac:chgData name="Juergen Rilling" userId="f32c10c5-cad9-4a66-a33f-b1c4a4ed073e" providerId="ADAL" clId="{C76135A5-F8C1-41EF-A017-8176B46E27A5}" dt="2021-09-29T19:57:33.898" v="92" actId="6549"/>
          <ac:spMkLst>
            <pc:docMk/>
            <pc:sldMk cId="3866313174" sldId="316"/>
            <ac:spMk id="3" creationId="{9417FF22-094D-48C0-B3C2-481B7DDCBC1A}"/>
          </ac:spMkLst>
        </pc:spChg>
        <pc:spChg chg="mod ord">
          <ac:chgData name="Juergen Rilling" userId="f32c10c5-cad9-4a66-a33f-b1c4a4ed073e" providerId="ADAL" clId="{C76135A5-F8C1-41EF-A017-8176B46E27A5}" dt="2021-09-29T19:57:10.457" v="89" actId="26606"/>
          <ac:spMkLst>
            <pc:docMk/>
            <pc:sldMk cId="3866313174" sldId="316"/>
            <ac:spMk id="4" creationId="{00000000-0000-0000-0000-000000000000}"/>
          </ac:spMkLst>
        </pc:spChg>
        <pc:spChg chg="add del">
          <ac:chgData name="Juergen Rilling" userId="f32c10c5-cad9-4a66-a33f-b1c4a4ed073e" providerId="ADAL" clId="{C76135A5-F8C1-41EF-A017-8176B46E27A5}" dt="2021-09-29T19:56:02.832" v="72" actId="26606"/>
          <ac:spMkLst>
            <pc:docMk/>
            <pc:sldMk cId="3866313174" sldId="316"/>
            <ac:spMk id="73" creationId="{5E39A796-BE83-48B1-B33F-35C4A32AAB57}"/>
          </ac:spMkLst>
        </pc:spChg>
        <pc:spChg chg="add del">
          <ac:chgData name="Juergen Rilling" userId="f32c10c5-cad9-4a66-a33f-b1c4a4ed073e" providerId="ADAL" clId="{C76135A5-F8C1-41EF-A017-8176B46E27A5}" dt="2021-09-29T19:56:02.832" v="72" actId="26606"/>
          <ac:spMkLst>
            <pc:docMk/>
            <pc:sldMk cId="3866313174" sldId="316"/>
            <ac:spMk id="75" creationId="{72F84B47-E267-4194-8194-831DB7B5547F}"/>
          </ac:spMkLst>
        </pc:spChg>
        <pc:spChg chg="add del">
          <ac:chgData name="Juergen Rilling" userId="f32c10c5-cad9-4a66-a33f-b1c4a4ed073e" providerId="ADAL" clId="{C76135A5-F8C1-41EF-A017-8176B46E27A5}" dt="2021-09-29T19:56:16.967" v="78" actId="26606"/>
          <ac:spMkLst>
            <pc:docMk/>
            <pc:sldMk cId="3866313174" sldId="316"/>
            <ac:spMk id="77" creationId="{E659831F-0D9A-4C63-9EBB-8435B85A440F}"/>
          </ac:spMkLst>
        </pc:spChg>
        <pc:spChg chg="add del">
          <ac:chgData name="Juergen Rilling" userId="f32c10c5-cad9-4a66-a33f-b1c4a4ed073e" providerId="ADAL" clId="{C76135A5-F8C1-41EF-A017-8176B46E27A5}" dt="2021-09-29T19:56:16.967" v="78" actId="26606"/>
          <ac:spMkLst>
            <pc:docMk/>
            <pc:sldMk cId="3866313174" sldId="316"/>
            <ac:spMk id="79" creationId="{E6995CE5-F890-4ABA-82A2-26507CE8D2A3}"/>
          </ac:spMkLst>
        </pc:spChg>
        <pc:spChg chg="add">
          <ac:chgData name="Juergen Rilling" userId="f32c10c5-cad9-4a66-a33f-b1c4a4ed073e" providerId="ADAL" clId="{C76135A5-F8C1-41EF-A017-8176B46E27A5}" dt="2021-09-29T19:57:10.457" v="89" actId="26606"/>
          <ac:spMkLst>
            <pc:docMk/>
            <pc:sldMk cId="3866313174" sldId="316"/>
            <ac:spMk id="147" creationId="{5E39A796-BE83-48B1-B33F-35C4A32AAB57}"/>
          </ac:spMkLst>
        </pc:spChg>
        <pc:spChg chg="add">
          <ac:chgData name="Juergen Rilling" userId="f32c10c5-cad9-4a66-a33f-b1c4a4ed073e" providerId="ADAL" clId="{C76135A5-F8C1-41EF-A017-8176B46E27A5}" dt="2021-09-29T19:57:10.457" v="89" actId="26606"/>
          <ac:spMkLst>
            <pc:docMk/>
            <pc:sldMk cId="3866313174" sldId="316"/>
            <ac:spMk id="149" creationId="{72F84B47-E267-4194-8194-831DB7B5547F}"/>
          </ac:spMkLst>
        </pc:spChg>
        <pc:spChg chg="add del">
          <ac:chgData name="Juergen Rilling" userId="f32c10c5-cad9-4a66-a33f-b1c4a4ed073e" providerId="ADAL" clId="{C76135A5-F8C1-41EF-A017-8176B46E27A5}" dt="2021-09-29T19:56:05.068" v="74" actId="26606"/>
          <ac:spMkLst>
            <pc:docMk/>
            <pc:sldMk cId="3866313174" sldId="316"/>
            <ac:spMk id="1729542" creationId="{DD38EE57-B708-47C9-A4A4-E25F09FAB029}"/>
          </ac:spMkLst>
        </pc:spChg>
        <pc:spChg chg="add del">
          <ac:chgData name="Juergen Rilling" userId="f32c10c5-cad9-4a66-a33f-b1c4a4ed073e" providerId="ADAL" clId="{C76135A5-F8C1-41EF-A017-8176B46E27A5}" dt="2021-09-29T19:57:10.457" v="89" actId="26606"/>
          <ac:spMkLst>
            <pc:docMk/>
            <pc:sldMk cId="3866313174" sldId="316"/>
            <ac:spMk id="1729544" creationId="{DD38EE57-B708-47C9-A4A4-E25F09FAB029}"/>
          </ac:spMkLst>
        </pc:spChg>
        <pc:spChg chg="add del">
          <ac:chgData name="Juergen Rilling" userId="f32c10c5-cad9-4a66-a33f-b1c4a4ed073e" providerId="ADAL" clId="{C76135A5-F8C1-41EF-A017-8176B46E27A5}" dt="2021-09-29T19:56:09.149" v="76" actId="26606"/>
          <ac:spMkLst>
            <pc:docMk/>
            <pc:sldMk cId="3866313174" sldId="316"/>
            <ac:spMk id="1729545" creationId="{F5493CFF-E43B-4B10-ACE1-C8A1246629EA}"/>
          </ac:spMkLst>
        </pc:spChg>
        <pc:spChg chg="add del">
          <ac:chgData name="Juergen Rilling" userId="f32c10c5-cad9-4a66-a33f-b1c4a4ed073e" providerId="ADAL" clId="{C76135A5-F8C1-41EF-A017-8176B46E27A5}" dt="2021-09-29T19:56:16.967" v="78" actId="26606"/>
          <ac:spMkLst>
            <pc:docMk/>
            <pc:sldMk cId="3866313174" sldId="316"/>
            <ac:spMk id="1729547" creationId="{058A14AF-9FB5-4CC7-BA35-E8E85D3EDF0E}"/>
          </ac:spMkLst>
        </pc:spChg>
        <pc:spChg chg="add del">
          <ac:chgData name="Juergen Rilling" userId="f32c10c5-cad9-4a66-a33f-b1c4a4ed073e" providerId="ADAL" clId="{C76135A5-F8C1-41EF-A017-8176B46E27A5}" dt="2021-09-29T19:56:16.967" v="78" actId="26606"/>
          <ac:spMkLst>
            <pc:docMk/>
            <pc:sldMk cId="3866313174" sldId="316"/>
            <ac:spMk id="1729548" creationId="{3A9A4357-BD1D-4622-A4FE-766E6AB8DE84}"/>
          </ac:spMkLst>
        </pc:spChg>
        <pc:grpChg chg="add del">
          <ac:chgData name="Juergen Rilling" userId="f32c10c5-cad9-4a66-a33f-b1c4a4ed073e" providerId="ADAL" clId="{C76135A5-F8C1-41EF-A017-8176B46E27A5}" dt="2021-09-29T19:56:05.068" v="74" actId="26606"/>
          <ac:grpSpMkLst>
            <pc:docMk/>
            <pc:sldMk cId="3866313174" sldId="316"/>
            <ac:grpSpMk id="1729543" creationId="{57A28182-58A5-4DBB-8F64-BD944BCA8154}"/>
          </ac:grpSpMkLst>
        </pc:grpChg>
        <pc:grpChg chg="add del">
          <ac:chgData name="Juergen Rilling" userId="f32c10c5-cad9-4a66-a33f-b1c4a4ed073e" providerId="ADAL" clId="{C76135A5-F8C1-41EF-A017-8176B46E27A5}" dt="2021-09-29T19:57:10.457" v="89" actId="26606"/>
          <ac:grpSpMkLst>
            <pc:docMk/>
            <pc:sldMk cId="3866313174" sldId="316"/>
            <ac:grpSpMk id="1729546" creationId="{57A28182-58A5-4DBB-8F64-BD944BCA8154}"/>
          </ac:grpSpMkLst>
        </pc:grpChg>
        <pc:picChg chg="mod">
          <ac:chgData name="Juergen Rilling" userId="f32c10c5-cad9-4a66-a33f-b1c4a4ed073e" providerId="ADAL" clId="{C76135A5-F8C1-41EF-A017-8176B46E27A5}" dt="2021-09-29T19:57:10.457" v="89" actId="26606"/>
          <ac:picMkLst>
            <pc:docMk/>
            <pc:sldMk cId="3866313174" sldId="316"/>
            <ac:picMk id="1729540" creationId="{00000000-0000-0000-0000-000000000000}"/>
          </ac:picMkLst>
        </pc:picChg>
      </pc:sldChg>
      <pc:sldChg chg="addSp delSp modSp mod setBg setFolMasterObjs">
        <pc:chgData name="Juergen Rilling" userId="f32c10c5-cad9-4a66-a33f-b1c4a4ed073e" providerId="ADAL" clId="{C76135A5-F8C1-41EF-A017-8176B46E27A5}" dt="2021-09-29T19:58:24.197" v="104" actId="26606"/>
        <pc:sldMkLst>
          <pc:docMk/>
          <pc:sldMk cId="3491466432" sldId="317"/>
        </pc:sldMkLst>
        <pc:spChg chg="mod">
          <ac:chgData name="Juergen Rilling" userId="f32c10c5-cad9-4a66-a33f-b1c4a4ed073e" providerId="ADAL" clId="{C76135A5-F8C1-41EF-A017-8176B46E27A5}" dt="2021-09-29T19:58:24.197" v="104" actId="26606"/>
          <ac:spMkLst>
            <pc:docMk/>
            <pc:sldMk cId="3491466432" sldId="317"/>
            <ac:spMk id="2" creationId="{00000000-0000-0000-0000-000000000000}"/>
          </ac:spMkLst>
        </pc:spChg>
        <pc:spChg chg="del">
          <ac:chgData name="Juergen Rilling" userId="f32c10c5-cad9-4a66-a33f-b1c4a4ed073e" providerId="ADAL" clId="{C76135A5-F8C1-41EF-A017-8176B46E27A5}" dt="2021-09-29T19:58:24.197" v="104" actId="26606"/>
          <ac:spMkLst>
            <pc:docMk/>
            <pc:sldMk cId="3491466432" sldId="317"/>
            <ac:spMk id="3" creationId="{00000000-0000-0000-0000-000000000000}"/>
          </ac:spMkLst>
        </pc:spChg>
        <pc:spChg chg="mod">
          <ac:chgData name="Juergen Rilling" userId="f32c10c5-cad9-4a66-a33f-b1c4a4ed073e" providerId="ADAL" clId="{C76135A5-F8C1-41EF-A017-8176B46E27A5}" dt="2021-09-29T19:58:24.197" v="104" actId="26606"/>
          <ac:spMkLst>
            <pc:docMk/>
            <pc:sldMk cId="3491466432" sldId="317"/>
            <ac:spMk id="5" creationId="{00000000-0000-0000-0000-000000000000}"/>
          </ac:spMkLst>
        </pc:spChg>
        <pc:spChg chg="add">
          <ac:chgData name="Juergen Rilling" userId="f32c10c5-cad9-4a66-a33f-b1c4a4ed073e" providerId="ADAL" clId="{C76135A5-F8C1-41EF-A017-8176B46E27A5}" dt="2021-09-29T19:58:24.197" v="104" actId="26606"/>
          <ac:spMkLst>
            <pc:docMk/>
            <pc:sldMk cId="3491466432" sldId="317"/>
            <ac:spMk id="73" creationId="{427F7AF4-72C6-4B71-9E40-53E8BFEF36B2}"/>
          </ac:spMkLst>
        </pc:spChg>
        <pc:picChg chg="add">
          <ac:chgData name="Juergen Rilling" userId="f32c10c5-cad9-4a66-a33f-b1c4a4ed073e" providerId="ADAL" clId="{C76135A5-F8C1-41EF-A017-8176B46E27A5}" dt="2021-09-29T19:58:24.197" v="104" actId="26606"/>
          <ac:picMkLst>
            <pc:docMk/>
            <pc:sldMk cId="3491466432" sldId="317"/>
            <ac:picMk id="1727492" creationId="{00000000-0000-0000-0000-000000000000}"/>
          </ac:picMkLst>
        </pc:picChg>
        <pc:picChg chg="del mod replId">
          <ac:chgData name="Juergen Rilling" userId="f32c10c5-cad9-4a66-a33f-b1c4a4ed073e" providerId="ADAL" clId="{C76135A5-F8C1-41EF-A017-8176B46E27A5}" dt="2021-09-29T19:58:24.197" v="104" actId="26606"/>
          <ac:picMkLst>
            <pc:docMk/>
            <pc:sldMk cId="3491466432" sldId="317"/>
            <ac:picMk id="1727494" creationId="{00000000-0000-0000-0000-000000000000}"/>
          </ac:picMkLst>
        </pc:picChg>
      </pc:sldChg>
      <pc:sldChg chg="addSp modSp mod setBg setFolMasterObjs">
        <pc:chgData name="Juergen Rilling" userId="f32c10c5-cad9-4a66-a33f-b1c4a4ed073e" providerId="ADAL" clId="{C76135A5-F8C1-41EF-A017-8176B46E27A5}" dt="2021-09-29T19:58:29.065" v="105" actId="26606"/>
        <pc:sldMkLst>
          <pc:docMk/>
          <pc:sldMk cId="718275999" sldId="318"/>
        </pc:sldMkLst>
        <pc:spChg chg="mod">
          <ac:chgData name="Juergen Rilling" userId="f32c10c5-cad9-4a66-a33f-b1c4a4ed073e" providerId="ADAL" clId="{C76135A5-F8C1-41EF-A017-8176B46E27A5}" dt="2021-09-29T19:58:29.065" v="105" actId="26606"/>
          <ac:spMkLst>
            <pc:docMk/>
            <pc:sldMk cId="718275999" sldId="318"/>
            <ac:spMk id="2" creationId="{00000000-0000-0000-0000-000000000000}"/>
          </ac:spMkLst>
        </pc:spChg>
        <pc:spChg chg="mod">
          <ac:chgData name="Juergen Rilling" userId="f32c10c5-cad9-4a66-a33f-b1c4a4ed073e" providerId="ADAL" clId="{C76135A5-F8C1-41EF-A017-8176B46E27A5}" dt="2021-09-29T19:58:29.065" v="105" actId="26606"/>
          <ac:spMkLst>
            <pc:docMk/>
            <pc:sldMk cId="718275999" sldId="318"/>
            <ac:spMk id="4" creationId="{00000000-0000-0000-0000-000000000000}"/>
          </ac:spMkLst>
        </pc:spChg>
        <pc:spChg chg="add">
          <ac:chgData name="Juergen Rilling" userId="f32c10c5-cad9-4a66-a33f-b1c4a4ed073e" providerId="ADAL" clId="{C76135A5-F8C1-41EF-A017-8176B46E27A5}" dt="2021-09-29T19:58:29.065" v="105" actId="26606"/>
          <ac:spMkLst>
            <pc:docMk/>
            <pc:sldMk cId="718275999" sldId="318"/>
            <ac:spMk id="72" creationId="{427F7AF4-72C6-4B71-9E40-53E8BFEF36B2}"/>
          </ac:spMkLst>
        </pc:spChg>
        <pc:picChg chg="mod">
          <ac:chgData name="Juergen Rilling" userId="f32c10c5-cad9-4a66-a33f-b1c4a4ed073e" providerId="ADAL" clId="{C76135A5-F8C1-41EF-A017-8176B46E27A5}" dt="2021-09-29T19:58:29.065" v="105" actId="26606"/>
          <ac:picMkLst>
            <pc:docMk/>
            <pc:sldMk cId="718275999" sldId="318"/>
            <ac:picMk id="1745923" creationId="{00000000-0000-0000-0000-000000000000}"/>
          </ac:picMkLst>
        </pc:picChg>
      </pc:sldChg>
      <pc:sldChg chg="addSp delSp modSp mod setBg setFolMasterObjs">
        <pc:chgData name="Juergen Rilling" userId="f32c10c5-cad9-4a66-a33f-b1c4a4ed073e" providerId="ADAL" clId="{C76135A5-F8C1-41EF-A017-8176B46E27A5}" dt="2021-09-29T19:55:24.185" v="67" actId="26606"/>
        <pc:sldMkLst>
          <pc:docMk/>
          <pc:sldMk cId="646571827" sldId="319"/>
        </pc:sldMkLst>
        <pc:spChg chg="mod">
          <ac:chgData name="Juergen Rilling" userId="f32c10c5-cad9-4a66-a33f-b1c4a4ed073e" providerId="ADAL" clId="{C76135A5-F8C1-41EF-A017-8176B46E27A5}" dt="2021-09-29T19:55:24.185" v="67" actId="26606"/>
          <ac:spMkLst>
            <pc:docMk/>
            <pc:sldMk cId="646571827" sldId="319"/>
            <ac:spMk id="4" creationId="{00000000-0000-0000-0000-000000000000}"/>
          </ac:spMkLst>
        </pc:spChg>
        <pc:spChg chg="add">
          <ac:chgData name="Juergen Rilling" userId="f32c10c5-cad9-4a66-a33f-b1c4a4ed073e" providerId="ADAL" clId="{C76135A5-F8C1-41EF-A017-8176B46E27A5}" dt="2021-09-29T19:55:24.185" v="67" actId="26606"/>
          <ac:spMkLst>
            <pc:docMk/>
            <pc:sldMk cId="646571827" sldId="319"/>
            <ac:spMk id="73" creationId="{B819A166-7571-4003-A6B8-B62034C3ED30}"/>
          </ac:spMkLst>
        </pc:spChg>
        <pc:spChg chg="del">
          <ac:chgData name="Juergen Rilling" userId="f32c10c5-cad9-4a66-a33f-b1c4a4ed073e" providerId="ADAL" clId="{C76135A5-F8C1-41EF-A017-8176B46E27A5}" dt="2021-09-29T19:55:24.185" v="67" actId="26606"/>
          <ac:spMkLst>
            <pc:docMk/>
            <pc:sldMk cId="646571827" sldId="319"/>
            <ac:spMk id="1554434" creationId="{00000000-0000-0000-0000-000000000000}"/>
          </ac:spMkLst>
        </pc:spChg>
        <pc:spChg chg="mod">
          <ac:chgData name="Juergen Rilling" userId="f32c10c5-cad9-4a66-a33f-b1c4a4ed073e" providerId="ADAL" clId="{C76135A5-F8C1-41EF-A017-8176B46E27A5}" dt="2021-09-29T19:55:24.185" v="67" actId="26606"/>
          <ac:spMkLst>
            <pc:docMk/>
            <pc:sldMk cId="646571827" sldId="319"/>
            <ac:spMk id="1554435" creationId="{00000000-0000-0000-0000-000000000000}"/>
          </ac:spMkLst>
        </pc:spChg>
        <pc:graphicFrameChg chg="add">
          <ac:chgData name="Juergen Rilling" userId="f32c10c5-cad9-4a66-a33f-b1c4a4ed073e" providerId="ADAL" clId="{C76135A5-F8C1-41EF-A017-8176B46E27A5}" dt="2021-09-29T19:55:24.185" v="67" actId="26606"/>
          <ac:graphicFrameMkLst>
            <pc:docMk/>
            <pc:sldMk cId="646571827" sldId="319"/>
            <ac:graphicFrameMk id="1554437" creationId="{FC8B5A2F-14AD-4324-8B7B-F1A9515BCD5B}"/>
          </ac:graphicFrameMkLst>
        </pc:graphicFrameChg>
      </pc:sldChg>
      <pc:sldChg chg="addSp delSp modSp mod setBg setFolMasterObjs">
        <pc:chgData name="Juergen Rilling" userId="f32c10c5-cad9-4a66-a33f-b1c4a4ed073e" providerId="ADAL" clId="{C76135A5-F8C1-41EF-A017-8176B46E27A5}" dt="2021-09-29T19:50:45.049" v="25" actId="26606"/>
        <pc:sldMkLst>
          <pc:docMk/>
          <pc:sldMk cId="2352993679" sldId="340"/>
        </pc:sldMkLst>
        <pc:spChg chg="mod">
          <ac:chgData name="Juergen Rilling" userId="f32c10c5-cad9-4a66-a33f-b1c4a4ed073e" providerId="ADAL" clId="{C76135A5-F8C1-41EF-A017-8176B46E27A5}" dt="2021-09-29T19:50:45.049" v="25" actId="26606"/>
          <ac:spMkLst>
            <pc:docMk/>
            <pc:sldMk cId="2352993679" sldId="340"/>
            <ac:spMk id="4" creationId="{00000000-0000-0000-0000-000000000000}"/>
          </ac:spMkLst>
        </pc:spChg>
        <pc:spChg chg="add">
          <ac:chgData name="Juergen Rilling" userId="f32c10c5-cad9-4a66-a33f-b1c4a4ed073e" providerId="ADAL" clId="{C76135A5-F8C1-41EF-A017-8176B46E27A5}" dt="2021-09-29T19:50:45.049" v="25" actId="26606"/>
          <ac:spMkLst>
            <pc:docMk/>
            <pc:sldMk cId="2352993679" sldId="340"/>
            <ac:spMk id="73" creationId="{08E89D5E-1885-4160-AC77-CC471DD1D0DB}"/>
          </ac:spMkLst>
        </pc:spChg>
        <pc:spChg chg="del">
          <ac:chgData name="Juergen Rilling" userId="f32c10c5-cad9-4a66-a33f-b1c4a4ed073e" providerId="ADAL" clId="{C76135A5-F8C1-41EF-A017-8176B46E27A5}" dt="2021-09-29T19:50:45.049" v="25" actId="26606"/>
          <ac:spMkLst>
            <pc:docMk/>
            <pc:sldMk cId="2352993679" sldId="340"/>
            <ac:spMk id="1627138" creationId="{00000000-0000-0000-0000-000000000000}"/>
          </ac:spMkLst>
        </pc:spChg>
        <pc:spChg chg="mod">
          <ac:chgData name="Juergen Rilling" userId="f32c10c5-cad9-4a66-a33f-b1c4a4ed073e" providerId="ADAL" clId="{C76135A5-F8C1-41EF-A017-8176B46E27A5}" dt="2021-09-29T19:50:45.049" v="25" actId="26606"/>
          <ac:spMkLst>
            <pc:docMk/>
            <pc:sldMk cId="2352993679" sldId="340"/>
            <ac:spMk id="1627139" creationId="{00000000-0000-0000-0000-000000000000}"/>
          </ac:spMkLst>
        </pc:spChg>
        <pc:graphicFrameChg chg="add">
          <ac:chgData name="Juergen Rilling" userId="f32c10c5-cad9-4a66-a33f-b1c4a4ed073e" providerId="ADAL" clId="{C76135A5-F8C1-41EF-A017-8176B46E27A5}" dt="2021-09-29T19:50:45.049" v="25" actId="26606"/>
          <ac:graphicFrameMkLst>
            <pc:docMk/>
            <pc:sldMk cId="2352993679" sldId="340"/>
            <ac:graphicFrameMk id="1627141" creationId="{7E8E0256-5F4D-44C6-A520-26588492A03B}"/>
          </ac:graphicFrameMkLst>
        </pc:graphicFrameChg>
        <pc:cxnChg chg="add">
          <ac:chgData name="Juergen Rilling" userId="f32c10c5-cad9-4a66-a33f-b1c4a4ed073e" providerId="ADAL" clId="{C76135A5-F8C1-41EF-A017-8176B46E27A5}" dt="2021-09-29T19:50:45.049" v="25" actId="26606"/>
          <ac:cxnSpMkLst>
            <pc:docMk/>
            <pc:sldMk cId="2352993679" sldId="340"/>
            <ac:cxnSpMk id="75" creationId="{550D2BD1-98F9-412D-905B-3A843EF4078B}"/>
          </ac:cxnSpMkLst>
        </pc:cxnChg>
      </pc:sldChg>
      <pc:sldChg chg="modSp mod">
        <pc:chgData name="Juergen Rilling" userId="f32c10c5-cad9-4a66-a33f-b1c4a4ed073e" providerId="ADAL" clId="{C76135A5-F8C1-41EF-A017-8176B46E27A5}" dt="2021-09-29T19:51:05.676" v="29" actId="14100"/>
        <pc:sldMkLst>
          <pc:docMk/>
          <pc:sldMk cId="3817478582" sldId="341"/>
        </pc:sldMkLst>
        <pc:picChg chg="mod">
          <ac:chgData name="Juergen Rilling" userId="f32c10c5-cad9-4a66-a33f-b1c4a4ed073e" providerId="ADAL" clId="{C76135A5-F8C1-41EF-A017-8176B46E27A5}" dt="2021-09-29T19:51:05.676" v="29" actId="14100"/>
          <ac:picMkLst>
            <pc:docMk/>
            <pc:sldMk cId="3817478582" sldId="341"/>
            <ac:picMk id="1629188" creationId="{00000000-0000-0000-0000-000000000000}"/>
          </ac:picMkLst>
        </pc:picChg>
      </pc:sldChg>
      <pc:sldChg chg="addSp delSp modSp mod setBg setFolMasterObjs">
        <pc:chgData name="Juergen Rilling" userId="f32c10c5-cad9-4a66-a33f-b1c4a4ed073e" providerId="ADAL" clId="{C76135A5-F8C1-41EF-A017-8176B46E27A5}" dt="2021-09-29T19:51:10.883" v="30" actId="26606"/>
        <pc:sldMkLst>
          <pc:docMk/>
          <pc:sldMk cId="4229881617" sldId="342"/>
        </pc:sldMkLst>
        <pc:spChg chg="mod">
          <ac:chgData name="Juergen Rilling" userId="f32c10c5-cad9-4a66-a33f-b1c4a4ed073e" providerId="ADAL" clId="{C76135A5-F8C1-41EF-A017-8176B46E27A5}" dt="2021-09-29T19:51:10.883" v="30" actId="26606"/>
          <ac:spMkLst>
            <pc:docMk/>
            <pc:sldMk cId="4229881617" sldId="342"/>
            <ac:spMk id="4" creationId="{00000000-0000-0000-0000-000000000000}"/>
          </ac:spMkLst>
        </pc:spChg>
        <pc:spChg chg="add">
          <ac:chgData name="Juergen Rilling" userId="f32c10c5-cad9-4a66-a33f-b1c4a4ed073e" providerId="ADAL" clId="{C76135A5-F8C1-41EF-A017-8176B46E27A5}" dt="2021-09-29T19:51:10.883" v="30" actId="26606"/>
          <ac:spMkLst>
            <pc:docMk/>
            <pc:sldMk cId="4229881617" sldId="342"/>
            <ac:spMk id="73" creationId="{B819A166-7571-4003-A6B8-B62034C3ED30}"/>
          </ac:spMkLst>
        </pc:spChg>
        <pc:spChg chg="del">
          <ac:chgData name="Juergen Rilling" userId="f32c10c5-cad9-4a66-a33f-b1c4a4ed073e" providerId="ADAL" clId="{C76135A5-F8C1-41EF-A017-8176B46E27A5}" dt="2021-09-29T19:51:10.883" v="30" actId="26606"/>
          <ac:spMkLst>
            <pc:docMk/>
            <pc:sldMk cId="4229881617" sldId="342"/>
            <ac:spMk id="1631234" creationId="{00000000-0000-0000-0000-000000000000}"/>
          </ac:spMkLst>
        </pc:spChg>
        <pc:spChg chg="mod">
          <ac:chgData name="Juergen Rilling" userId="f32c10c5-cad9-4a66-a33f-b1c4a4ed073e" providerId="ADAL" clId="{C76135A5-F8C1-41EF-A017-8176B46E27A5}" dt="2021-09-29T19:51:10.883" v="30" actId="26606"/>
          <ac:spMkLst>
            <pc:docMk/>
            <pc:sldMk cId="4229881617" sldId="342"/>
            <ac:spMk id="1631235" creationId="{00000000-0000-0000-0000-000000000000}"/>
          </ac:spMkLst>
        </pc:spChg>
        <pc:graphicFrameChg chg="add">
          <ac:chgData name="Juergen Rilling" userId="f32c10c5-cad9-4a66-a33f-b1c4a4ed073e" providerId="ADAL" clId="{C76135A5-F8C1-41EF-A017-8176B46E27A5}" dt="2021-09-29T19:51:10.883" v="30" actId="26606"/>
          <ac:graphicFrameMkLst>
            <pc:docMk/>
            <pc:sldMk cId="4229881617" sldId="342"/>
            <ac:graphicFrameMk id="1631237" creationId="{AC358124-19FA-4845-B0AC-A920C4A70080}"/>
          </ac:graphicFrameMkLst>
        </pc:graphicFrameChg>
      </pc:sldChg>
      <pc:sldChg chg="addSp delSp modSp mod setBg setFolMasterObjs">
        <pc:chgData name="Juergen Rilling" userId="f32c10c5-cad9-4a66-a33f-b1c4a4ed073e" providerId="ADAL" clId="{C76135A5-F8C1-41EF-A017-8176B46E27A5}" dt="2021-09-29T19:58:57.018" v="109" actId="26606"/>
        <pc:sldMkLst>
          <pc:docMk/>
          <pc:sldMk cId="642237458" sldId="461"/>
        </pc:sldMkLst>
        <pc:spChg chg="mod">
          <ac:chgData name="Juergen Rilling" userId="f32c10c5-cad9-4a66-a33f-b1c4a4ed073e" providerId="ADAL" clId="{C76135A5-F8C1-41EF-A017-8176B46E27A5}" dt="2021-09-29T19:58:57.018" v="109" actId="26606"/>
          <ac:spMkLst>
            <pc:docMk/>
            <pc:sldMk cId="642237458" sldId="461"/>
            <ac:spMk id="6" creationId="{00000000-0000-0000-0000-000000000000}"/>
          </ac:spMkLst>
        </pc:spChg>
        <pc:spChg chg="add">
          <ac:chgData name="Juergen Rilling" userId="f32c10c5-cad9-4a66-a33f-b1c4a4ed073e" providerId="ADAL" clId="{C76135A5-F8C1-41EF-A017-8176B46E27A5}" dt="2021-09-29T19:58:57.018" v="109" actId="26606"/>
          <ac:spMkLst>
            <pc:docMk/>
            <pc:sldMk cId="642237458" sldId="461"/>
            <ac:spMk id="72" creationId="{B819A166-7571-4003-A6B8-B62034C3ED30}"/>
          </ac:spMkLst>
        </pc:spChg>
        <pc:spChg chg="mod">
          <ac:chgData name="Juergen Rilling" userId="f32c10c5-cad9-4a66-a33f-b1c4a4ed073e" providerId="ADAL" clId="{C76135A5-F8C1-41EF-A017-8176B46E27A5}" dt="2021-09-29T19:58:57.018" v="109" actId="26606"/>
          <ac:spMkLst>
            <pc:docMk/>
            <pc:sldMk cId="642237458" sldId="461"/>
            <ac:spMk id="16385" creationId="{00000000-0000-0000-0000-000000000000}"/>
          </ac:spMkLst>
        </pc:spChg>
        <pc:spChg chg="del">
          <ac:chgData name="Juergen Rilling" userId="f32c10c5-cad9-4a66-a33f-b1c4a4ed073e" providerId="ADAL" clId="{C76135A5-F8C1-41EF-A017-8176B46E27A5}" dt="2021-09-29T19:58:57.018" v="109" actId="26606"/>
          <ac:spMkLst>
            <pc:docMk/>
            <pc:sldMk cId="642237458" sldId="461"/>
            <ac:spMk id="16386" creationId="{00000000-0000-0000-0000-000000000000}"/>
          </ac:spMkLst>
        </pc:spChg>
        <pc:graphicFrameChg chg="add">
          <ac:chgData name="Juergen Rilling" userId="f32c10c5-cad9-4a66-a33f-b1c4a4ed073e" providerId="ADAL" clId="{C76135A5-F8C1-41EF-A017-8176B46E27A5}" dt="2021-09-29T19:58:57.018" v="109" actId="26606"/>
          <ac:graphicFrameMkLst>
            <pc:docMk/>
            <pc:sldMk cId="642237458" sldId="461"/>
            <ac:graphicFrameMk id="16388" creationId="{911F3F6E-F36E-441D-8111-17F6C434EE74}"/>
          </ac:graphicFrameMkLst>
        </pc:graphicFrameChg>
      </pc:sldChg>
      <pc:sldChg chg="modSp mod">
        <pc:chgData name="Juergen Rilling" userId="f32c10c5-cad9-4a66-a33f-b1c4a4ed073e" providerId="ADAL" clId="{C76135A5-F8C1-41EF-A017-8176B46E27A5}" dt="2021-09-29T19:59:12.827" v="114" actId="20577"/>
        <pc:sldMkLst>
          <pc:docMk/>
          <pc:sldMk cId="3776482922" sldId="463"/>
        </pc:sldMkLst>
        <pc:spChg chg="mod">
          <ac:chgData name="Juergen Rilling" userId="f32c10c5-cad9-4a66-a33f-b1c4a4ed073e" providerId="ADAL" clId="{C76135A5-F8C1-41EF-A017-8176B46E27A5}" dt="2021-09-29T19:59:12.827" v="114" actId="20577"/>
          <ac:spMkLst>
            <pc:docMk/>
            <pc:sldMk cId="3776482922" sldId="463"/>
            <ac:spMk id="18433" creationId="{00000000-0000-0000-0000-000000000000}"/>
          </ac:spMkLst>
        </pc:spChg>
      </pc:sldChg>
      <pc:sldChg chg="addSp modSp mod setBg setFolMasterObjs">
        <pc:chgData name="Juergen Rilling" userId="f32c10c5-cad9-4a66-a33f-b1c4a4ed073e" providerId="ADAL" clId="{C76135A5-F8C1-41EF-A017-8176B46E27A5}" dt="2021-09-29T19:59:38.689" v="116" actId="26606"/>
        <pc:sldMkLst>
          <pc:docMk/>
          <pc:sldMk cId="2399208194" sldId="471"/>
        </pc:sldMkLst>
        <pc:spChg chg="mod ord">
          <ac:chgData name="Juergen Rilling" userId="f32c10c5-cad9-4a66-a33f-b1c4a4ed073e" providerId="ADAL" clId="{C76135A5-F8C1-41EF-A017-8176B46E27A5}" dt="2021-09-29T19:59:38.689" v="116" actId="26606"/>
          <ac:spMkLst>
            <pc:docMk/>
            <pc:sldMk cId="2399208194" sldId="471"/>
            <ac:spMk id="6" creationId="{00000000-0000-0000-0000-000000000000}"/>
          </ac:spMkLst>
        </pc:spChg>
        <pc:spChg chg="add">
          <ac:chgData name="Juergen Rilling" userId="f32c10c5-cad9-4a66-a33f-b1c4a4ed073e" providerId="ADAL" clId="{C76135A5-F8C1-41EF-A017-8176B46E27A5}" dt="2021-09-29T19:59:38.689" v="116" actId="26606"/>
          <ac:spMkLst>
            <pc:docMk/>
            <pc:sldMk cId="2399208194" sldId="471"/>
            <ac:spMk id="72" creationId="{427F7AF4-72C6-4B71-9E40-53E8BFEF36B2}"/>
          </ac:spMkLst>
        </pc:spChg>
        <pc:spChg chg="mod">
          <ac:chgData name="Juergen Rilling" userId="f32c10c5-cad9-4a66-a33f-b1c4a4ed073e" providerId="ADAL" clId="{C76135A5-F8C1-41EF-A017-8176B46E27A5}" dt="2021-09-29T19:59:38.689" v="116" actId="26606"/>
          <ac:spMkLst>
            <pc:docMk/>
            <pc:sldMk cId="2399208194" sldId="471"/>
            <ac:spMk id="29697" creationId="{00000000-0000-0000-0000-000000000000}"/>
          </ac:spMkLst>
        </pc:spChg>
        <pc:spChg chg="mod">
          <ac:chgData name="Juergen Rilling" userId="f32c10c5-cad9-4a66-a33f-b1c4a4ed073e" providerId="ADAL" clId="{C76135A5-F8C1-41EF-A017-8176B46E27A5}" dt="2021-09-29T19:59:38.689" v="116" actId="26606"/>
          <ac:spMkLst>
            <pc:docMk/>
            <pc:sldMk cId="2399208194" sldId="471"/>
            <ac:spMk id="29698" creationId="{00000000-0000-0000-0000-000000000000}"/>
          </ac:spMkLst>
        </pc:spChg>
        <pc:picChg chg="mod">
          <ac:chgData name="Juergen Rilling" userId="f32c10c5-cad9-4a66-a33f-b1c4a4ed073e" providerId="ADAL" clId="{C76135A5-F8C1-41EF-A017-8176B46E27A5}" dt="2021-09-29T19:59:38.689" v="116" actId="26606"/>
          <ac:picMkLst>
            <pc:docMk/>
            <pc:sldMk cId="2399208194" sldId="471"/>
            <ac:picMk id="29699" creationId="{00000000-0000-0000-0000-000000000000}"/>
          </ac:picMkLst>
        </pc:picChg>
      </pc:sldChg>
      <pc:sldChg chg="addSp modSp mod setBg setFolMasterObjs">
        <pc:chgData name="Juergen Rilling" userId="f32c10c5-cad9-4a66-a33f-b1c4a4ed073e" providerId="ADAL" clId="{C76135A5-F8C1-41EF-A017-8176B46E27A5}" dt="2021-09-29T19:59:44.116" v="117" actId="26606"/>
        <pc:sldMkLst>
          <pc:docMk/>
          <pc:sldMk cId="2854432789" sldId="472"/>
        </pc:sldMkLst>
        <pc:spChg chg="mod ord">
          <ac:chgData name="Juergen Rilling" userId="f32c10c5-cad9-4a66-a33f-b1c4a4ed073e" providerId="ADAL" clId="{C76135A5-F8C1-41EF-A017-8176B46E27A5}" dt="2021-09-29T19:59:44.116" v="117" actId="26606"/>
          <ac:spMkLst>
            <pc:docMk/>
            <pc:sldMk cId="2854432789" sldId="472"/>
            <ac:spMk id="8" creationId="{00000000-0000-0000-0000-000000000000}"/>
          </ac:spMkLst>
        </pc:spChg>
        <pc:spChg chg="add">
          <ac:chgData name="Juergen Rilling" userId="f32c10c5-cad9-4a66-a33f-b1c4a4ed073e" providerId="ADAL" clId="{C76135A5-F8C1-41EF-A017-8176B46E27A5}" dt="2021-09-29T19:59:44.116" v="117" actId="26606"/>
          <ac:spMkLst>
            <pc:docMk/>
            <pc:sldMk cId="2854432789" sldId="472"/>
            <ac:spMk id="72" creationId="{DD38EE57-B708-47C9-A4A4-E25F09FAB029}"/>
          </ac:spMkLst>
        </pc:spChg>
        <pc:spChg chg="mod">
          <ac:chgData name="Juergen Rilling" userId="f32c10c5-cad9-4a66-a33f-b1c4a4ed073e" providerId="ADAL" clId="{C76135A5-F8C1-41EF-A017-8176B46E27A5}" dt="2021-09-29T19:59:44.116" v="117" actId="26606"/>
          <ac:spMkLst>
            <pc:docMk/>
            <pc:sldMk cId="2854432789" sldId="472"/>
            <ac:spMk id="30721" creationId="{00000000-0000-0000-0000-000000000000}"/>
          </ac:spMkLst>
        </pc:spChg>
        <pc:spChg chg="mod">
          <ac:chgData name="Juergen Rilling" userId="f32c10c5-cad9-4a66-a33f-b1c4a4ed073e" providerId="ADAL" clId="{C76135A5-F8C1-41EF-A017-8176B46E27A5}" dt="2021-09-29T19:59:44.116" v="117" actId="26606"/>
          <ac:spMkLst>
            <pc:docMk/>
            <pc:sldMk cId="2854432789" sldId="472"/>
            <ac:spMk id="30722" creationId="{00000000-0000-0000-0000-000000000000}"/>
          </ac:spMkLst>
        </pc:spChg>
        <pc:grpChg chg="add">
          <ac:chgData name="Juergen Rilling" userId="f32c10c5-cad9-4a66-a33f-b1c4a4ed073e" providerId="ADAL" clId="{C76135A5-F8C1-41EF-A017-8176B46E27A5}" dt="2021-09-29T19:59:44.116" v="117" actId="26606"/>
          <ac:grpSpMkLst>
            <pc:docMk/>
            <pc:sldMk cId="2854432789" sldId="472"/>
            <ac:grpSpMk id="74" creationId="{57A28182-58A5-4DBB-8F64-BD944BCA8154}"/>
          </ac:grpSpMkLst>
        </pc:grpChg>
        <pc:picChg chg="mod">
          <ac:chgData name="Juergen Rilling" userId="f32c10c5-cad9-4a66-a33f-b1c4a4ed073e" providerId="ADAL" clId="{C76135A5-F8C1-41EF-A017-8176B46E27A5}" dt="2021-09-29T19:59:44.116" v="117" actId="26606"/>
          <ac:picMkLst>
            <pc:docMk/>
            <pc:sldMk cId="2854432789" sldId="472"/>
            <ac:picMk id="30723" creationId="{00000000-0000-0000-0000-000000000000}"/>
          </ac:picMkLst>
        </pc:picChg>
      </pc:sldChg>
      <pc:sldChg chg="addSp modSp mod setBg setFolMasterObjs">
        <pc:chgData name="Juergen Rilling" userId="f32c10c5-cad9-4a66-a33f-b1c4a4ed073e" providerId="ADAL" clId="{C76135A5-F8C1-41EF-A017-8176B46E27A5}" dt="2021-09-29T19:59:29.119" v="115" actId="26606"/>
        <pc:sldMkLst>
          <pc:docMk/>
          <pc:sldMk cId="3864203534" sldId="473"/>
        </pc:sldMkLst>
        <pc:spChg chg="mod">
          <ac:chgData name="Juergen Rilling" userId="f32c10c5-cad9-4a66-a33f-b1c4a4ed073e" providerId="ADAL" clId="{C76135A5-F8C1-41EF-A017-8176B46E27A5}" dt="2021-09-29T19:59:29.119" v="115" actId="26606"/>
          <ac:spMkLst>
            <pc:docMk/>
            <pc:sldMk cId="3864203534" sldId="473"/>
            <ac:spMk id="6" creationId="{00000000-0000-0000-0000-000000000000}"/>
          </ac:spMkLst>
        </pc:spChg>
        <pc:spChg chg="add">
          <ac:chgData name="Juergen Rilling" userId="f32c10c5-cad9-4a66-a33f-b1c4a4ed073e" providerId="ADAL" clId="{C76135A5-F8C1-41EF-A017-8176B46E27A5}" dt="2021-09-29T19:59:29.119" v="115" actId="26606"/>
          <ac:spMkLst>
            <pc:docMk/>
            <pc:sldMk cId="3864203534" sldId="473"/>
            <ac:spMk id="71" creationId="{DE7FFD28-545C-4C88-A2E7-152FB234C92C}"/>
          </ac:spMkLst>
        </pc:spChg>
        <pc:spChg chg="mod">
          <ac:chgData name="Juergen Rilling" userId="f32c10c5-cad9-4a66-a33f-b1c4a4ed073e" providerId="ADAL" clId="{C76135A5-F8C1-41EF-A017-8176B46E27A5}" dt="2021-09-29T19:59:29.119" v="115" actId="26606"/>
          <ac:spMkLst>
            <pc:docMk/>
            <pc:sldMk cId="3864203534" sldId="473"/>
            <ac:spMk id="31745" creationId="{00000000-0000-0000-0000-000000000000}"/>
          </ac:spMkLst>
        </pc:spChg>
        <pc:spChg chg="mod">
          <ac:chgData name="Juergen Rilling" userId="f32c10c5-cad9-4a66-a33f-b1c4a4ed073e" providerId="ADAL" clId="{C76135A5-F8C1-41EF-A017-8176B46E27A5}" dt="2021-09-29T19:59:29.119" v="115" actId="26606"/>
          <ac:spMkLst>
            <pc:docMk/>
            <pc:sldMk cId="3864203534" sldId="473"/>
            <ac:spMk id="31746" creationId="{00000000-0000-0000-0000-000000000000}"/>
          </ac:spMkLst>
        </pc:spChg>
      </pc:sldChg>
      <pc:sldChg chg="addSp delSp modSp mod setBg setFolMasterObjs">
        <pc:chgData name="Juergen Rilling" userId="f32c10c5-cad9-4a66-a33f-b1c4a4ed073e" providerId="ADAL" clId="{C76135A5-F8C1-41EF-A017-8176B46E27A5}" dt="2021-09-29T19:52:42.923" v="37" actId="26606"/>
        <pc:sldMkLst>
          <pc:docMk/>
          <pc:sldMk cId="1681328694" sldId="481"/>
        </pc:sldMkLst>
        <pc:spChg chg="mod">
          <ac:chgData name="Juergen Rilling" userId="f32c10c5-cad9-4a66-a33f-b1c4a4ed073e" providerId="ADAL" clId="{C76135A5-F8C1-41EF-A017-8176B46E27A5}" dt="2021-09-29T19:52:42.923" v="37" actId="26606"/>
          <ac:spMkLst>
            <pc:docMk/>
            <pc:sldMk cId="1681328694" sldId="481"/>
            <ac:spMk id="3" creationId="{00000000-0000-0000-0000-000000000000}"/>
          </ac:spMkLst>
        </pc:spChg>
        <pc:spChg chg="mod">
          <ac:chgData name="Juergen Rilling" userId="f32c10c5-cad9-4a66-a33f-b1c4a4ed073e" providerId="ADAL" clId="{C76135A5-F8C1-41EF-A017-8176B46E27A5}" dt="2021-09-29T19:52:42.923" v="37" actId="26606"/>
          <ac:spMkLst>
            <pc:docMk/>
            <pc:sldMk cId="1681328694" sldId="481"/>
            <ac:spMk id="4" creationId="{00000000-0000-0000-0000-000000000000}"/>
          </ac:spMkLst>
        </pc:spChg>
        <pc:spChg chg="del mod">
          <ac:chgData name="Juergen Rilling" userId="f32c10c5-cad9-4a66-a33f-b1c4a4ed073e" providerId="ADAL" clId="{C76135A5-F8C1-41EF-A017-8176B46E27A5}" dt="2021-09-29T19:52:42.923" v="37" actId="26606"/>
          <ac:spMkLst>
            <pc:docMk/>
            <pc:sldMk cId="1681328694" sldId="481"/>
            <ac:spMk id="5" creationId="{00000000-0000-0000-0000-000000000000}"/>
          </ac:spMkLst>
        </pc:spChg>
        <pc:spChg chg="add">
          <ac:chgData name="Juergen Rilling" userId="f32c10c5-cad9-4a66-a33f-b1c4a4ed073e" providerId="ADAL" clId="{C76135A5-F8C1-41EF-A017-8176B46E27A5}" dt="2021-09-29T19:52:42.923" v="37" actId="26606"/>
          <ac:spMkLst>
            <pc:docMk/>
            <pc:sldMk cId="1681328694" sldId="481"/>
            <ac:spMk id="71" creationId="{01D0AF59-99C3-4251-AB9A-C966C6AD4400}"/>
          </ac:spMkLst>
        </pc:spChg>
        <pc:spChg chg="add del">
          <ac:chgData name="Juergen Rilling" userId="f32c10c5-cad9-4a66-a33f-b1c4a4ed073e" providerId="ADAL" clId="{C76135A5-F8C1-41EF-A017-8176B46E27A5}" dt="2021-09-29T19:52:42.907" v="36" actId="26606"/>
          <ac:spMkLst>
            <pc:docMk/>
            <pc:sldMk cId="1681328694" sldId="481"/>
            <ac:spMk id="73" creationId="{FF9B822F-893E-44C8-963C-64F50ACECBB2}"/>
          </ac:spMkLst>
        </pc:spChg>
        <pc:spChg chg="add del">
          <ac:chgData name="Juergen Rilling" userId="f32c10c5-cad9-4a66-a33f-b1c4a4ed073e" providerId="ADAL" clId="{C76135A5-F8C1-41EF-A017-8176B46E27A5}" dt="2021-09-29T19:52:42.907" v="36" actId="26606"/>
          <ac:spMkLst>
            <pc:docMk/>
            <pc:sldMk cId="1681328694" sldId="481"/>
            <ac:spMk id="75" creationId="{EBF87945-A001-489F-9D9B-7D9435F0B9CA}"/>
          </ac:spMkLst>
        </pc:spChg>
        <pc:spChg chg="add del">
          <ac:chgData name="Juergen Rilling" userId="f32c10c5-cad9-4a66-a33f-b1c4a4ed073e" providerId="ADAL" clId="{C76135A5-F8C1-41EF-A017-8176B46E27A5}" dt="2021-09-29T19:52:42.907" v="36" actId="26606"/>
          <ac:spMkLst>
            <pc:docMk/>
            <pc:sldMk cId="1681328694" sldId="481"/>
            <ac:spMk id="46086" creationId="{692D5107-3E76-4D6C-A5F6-E7687B52F461}"/>
          </ac:spMkLst>
        </pc:spChg>
        <pc:spChg chg="add">
          <ac:chgData name="Juergen Rilling" userId="f32c10c5-cad9-4a66-a33f-b1c4a4ed073e" providerId="ADAL" clId="{C76135A5-F8C1-41EF-A017-8176B46E27A5}" dt="2021-09-29T19:52:42.923" v="37" actId="26606"/>
          <ac:spMkLst>
            <pc:docMk/>
            <pc:sldMk cId="1681328694" sldId="481"/>
            <ac:spMk id="46088" creationId="{1855405F-37A2-4869-9154-F8BE3BECE6C3}"/>
          </ac:spMkLst>
        </pc:spChg>
        <pc:picChg chg="add del">
          <ac:chgData name="Juergen Rilling" userId="f32c10c5-cad9-4a66-a33f-b1c4a4ed073e" providerId="ADAL" clId="{C76135A5-F8C1-41EF-A017-8176B46E27A5}" dt="2021-09-29T19:52:42.907" v="36" actId="26606"/>
          <ac:picMkLst>
            <pc:docMk/>
            <pc:sldMk cId="1681328694" sldId="481"/>
            <ac:picMk id="46082" creationId="{00000000-0000-0000-0000-000000000000}"/>
          </ac:picMkLst>
        </pc:picChg>
      </pc:sldChg>
      <pc:sldChg chg="addSp delSp modSp mod setBg setFolMasterObjs">
        <pc:chgData name="Juergen Rilling" userId="f32c10c5-cad9-4a66-a33f-b1c4a4ed073e" providerId="ADAL" clId="{C76135A5-F8C1-41EF-A017-8176B46E27A5}" dt="2021-09-29T19:52:15.055" v="32" actId="26606"/>
        <pc:sldMkLst>
          <pc:docMk/>
          <pc:sldMk cId="3198665326" sldId="482"/>
        </pc:sldMkLst>
        <pc:spChg chg="mod">
          <ac:chgData name="Juergen Rilling" userId="f32c10c5-cad9-4a66-a33f-b1c4a4ed073e" providerId="ADAL" clId="{C76135A5-F8C1-41EF-A017-8176B46E27A5}" dt="2021-09-29T19:52:15.055" v="32" actId="26606"/>
          <ac:spMkLst>
            <pc:docMk/>
            <pc:sldMk cId="3198665326" sldId="482"/>
            <ac:spMk id="3" creationId="{00000000-0000-0000-0000-000000000000}"/>
          </ac:spMkLst>
        </pc:spChg>
        <pc:spChg chg="mod">
          <ac:chgData name="Juergen Rilling" userId="f32c10c5-cad9-4a66-a33f-b1c4a4ed073e" providerId="ADAL" clId="{C76135A5-F8C1-41EF-A017-8176B46E27A5}" dt="2021-09-29T19:52:15.055" v="32" actId="26606"/>
          <ac:spMkLst>
            <pc:docMk/>
            <pc:sldMk cId="3198665326" sldId="482"/>
            <ac:spMk id="4" creationId="{00000000-0000-0000-0000-000000000000}"/>
          </ac:spMkLst>
        </pc:spChg>
        <pc:spChg chg="del">
          <ac:chgData name="Juergen Rilling" userId="f32c10c5-cad9-4a66-a33f-b1c4a4ed073e" providerId="ADAL" clId="{C76135A5-F8C1-41EF-A017-8176B46E27A5}" dt="2021-09-29T19:52:15.055" v="32" actId="26606"/>
          <ac:spMkLst>
            <pc:docMk/>
            <pc:sldMk cId="3198665326" sldId="482"/>
            <ac:spMk id="5" creationId="{00000000-0000-0000-0000-000000000000}"/>
          </ac:spMkLst>
        </pc:spChg>
        <pc:spChg chg="add">
          <ac:chgData name="Juergen Rilling" userId="f32c10c5-cad9-4a66-a33f-b1c4a4ed073e" providerId="ADAL" clId="{C76135A5-F8C1-41EF-A017-8176B46E27A5}" dt="2021-09-29T19:52:15.055" v="32" actId="26606"/>
          <ac:spMkLst>
            <pc:docMk/>
            <pc:sldMk cId="3198665326" sldId="482"/>
            <ac:spMk id="71" creationId="{AB8C311F-7253-4AED-9701-7FC0708C41C7}"/>
          </ac:spMkLst>
        </pc:spChg>
        <pc:spChg chg="add">
          <ac:chgData name="Juergen Rilling" userId="f32c10c5-cad9-4a66-a33f-b1c4a4ed073e" providerId="ADAL" clId="{C76135A5-F8C1-41EF-A017-8176B46E27A5}" dt="2021-09-29T19:52:15.055" v="32" actId="26606"/>
          <ac:spMkLst>
            <pc:docMk/>
            <pc:sldMk cId="3198665326" sldId="482"/>
            <ac:spMk id="73" creationId="{E2384209-CB15-4CDF-9D31-C44FD9A3F20D}"/>
          </ac:spMkLst>
        </pc:spChg>
        <pc:spChg chg="add">
          <ac:chgData name="Juergen Rilling" userId="f32c10c5-cad9-4a66-a33f-b1c4a4ed073e" providerId="ADAL" clId="{C76135A5-F8C1-41EF-A017-8176B46E27A5}" dt="2021-09-29T19:52:15.055" v="32" actId="26606"/>
          <ac:spMkLst>
            <pc:docMk/>
            <pc:sldMk cId="3198665326" sldId="482"/>
            <ac:spMk id="75" creationId="{2633B3B5-CC90-43F0-8714-D31D1F3F0209}"/>
          </ac:spMkLst>
        </pc:spChg>
        <pc:spChg chg="add">
          <ac:chgData name="Juergen Rilling" userId="f32c10c5-cad9-4a66-a33f-b1c4a4ed073e" providerId="ADAL" clId="{C76135A5-F8C1-41EF-A017-8176B46E27A5}" dt="2021-09-29T19:52:15.055" v="32" actId="26606"/>
          <ac:spMkLst>
            <pc:docMk/>
            <pc:sldMk cId="3198665326" sldId="482"/>
            <ac:spMk id="77" creationId="{A8D57A06-A426-446D-B02C-A2DC6B62E45E}"/>
          </ac:spMkLst>
        </pc:spChg>
        <pc:picChg chg="mod ord">
          <ac:chgData name="Juergen Rilling" userId="f32c10c5-cad9-4a66-a33f-b1c4a4ed073e" providerId="ADAL" clId="{C76135A5-F8C1-41EF-A017-8176B46E27A5}" dt="2021-09-29T19:52:15.055" v="32" actId="26606"/>
          <ac:picMkLst>
            <pc:docMk/>
            <pc:sldMk cId="3198665326" sldId="482"/>
            <ac:picMk id="47106" creationId="{00000000-0000-0000-0000-000000000000}"/>
          </ac:picMkLst>
        </pc:picChg>
      </pc:sldChg>
      <pc:sldChg chg="addSp delSp modSp mod setBg setFolMasterObjs">
        <pc:chgData name="Juergen Rilling" userId="f32c10c5-cad9-4a66-a33f-b1c4a4ed073e" providerId="ADAL" clId="{C76135A5-F8C1-41EF-A017-8176B46E27A5}" dt="2021-09-29T19:52:27.624" v="33" actId="26606"/>
        <pc:sldMkLst>
          <pc:docMk/>
          <pc:sldMk cId="1582394186" sldId="483"/>
        </pc:sldMkLst>
        <pc:spChg chg="mod">
          <ac:chgData name="Juergen Rilling" userId="f32c10c5-cad9-4a66-a33f-b1c4a4ed073e" providerId="ADAL" clId="{C76135A5-F8C1-41EF-A017-8176B46E27A5}" dt="2021-09-29T19:52:27.624" v="33" actId="26606"/>
          <ac:spMkLst>
            <pc:docMk/>
            <pc:sldMk cId="1582394186" sldId="483"/>
            <ac:spMk id="3" creationId="{00000000-0000-0000-0000-000000000000}"/>
          </ac:spMkLst>
        </pc:spChg>
        <pc:spChg chg="mod">
          <ac:chgData name="Juergen Rilling" userId="f32c10c5-cad9-4a66-a33f-b1c4a4ed073e" providerId="ADAL" clId="{C76135A5-F8C1-41EF-A017-8176B46E27A5}" dt="2021-09-29T19:52:27.624" v="33" actId="26606"/>
          <ac:spMkLst>
            <pc:docMk/>
            <pc:sldMk cId="1582394186" sldId="483"/>
            <ac:spMk id="4" creationId="{00000000-0000-0000-0000-000000000000}"/>
          </ac:spMkLst>
        </pc:spChg>
        <pc:spChg chg="del">
          <ac:chgData name="Juergen Rilling" userId="f32c10c5-cad9-4a66-a33f-b1c4a4ed073e" providerId="ADAL" clId="{C76135A5-F8C1-41EF-A017-8176B46E27A5}" dt="2021-09-29T19:52:27.624" v="33" actId="26606"/>
          <ac:spMkLst>
            <pc:docMk/>
            <pc:sldMk cId="1582394186" sldId="483"/>
            <ac:spMk id="5" creationId="{00000000-0000-0000-0000-000000000000}"/>
          </ac:spMkLst>
        </pc:spChg>
        <pc:spChg chg="add">
          <ac:chgData name="Juergen Rilling" userId="f32c10c5-cad9-4a66-a33f-b1c4a4ed073e" providerId="ADAL" clId="{C76135A5-F8C1-41EF-A017-8176B46E27A5}" dt="2021-09-29T19:52:27.624" v="33" actId="26606"/>
          <ac:spMkLst>
            <pc:docMk/>
            <pc:sldMk cId="1582394186" sldId="483"/>
            <ac:spMk id="71" creationId="{AB8C311F-7253-4AED-9701-7FC0708C41C7}"/>
          </ac:spMkLst>
        </pc:spChg>
        <pc:spChg chg="add">
          <ac:chgData name="Juergen Rilling" userId="f32c10c5-cad9-4a66-a33f-b1c4a4ed073e" providerId="ADAL" clId="{C76135A5-F8C1-41EF-A017-8176B46E27A5}" dt="2021-09-29T19:52:27.624" v="33" actId="26606"/>
          <ac:spMkLst>
            <pc:docMk/>
            <pc:sldMk cId="1582394186" sldId="483"/>
            <ac:spMk id="73" creationId="{FD073016-B734-483B-8953-5BADEE145112}"/>
          </ac:spMkLst>
        </pc:spChg>
        <pc:spChg chg="add">
          <ac:chgData name="Juergen Rilling" userId="f32c10c5-cad9-4a66-a33f-b1c4a4ed073e" providerId="ADAL" clId="{C76135A5-F8C1-41EF-A017-8176B46E27A5}" dt="2021-09-29T19:52:27.624" v="33" actId="26606"/>
          <ac:spMkLst>
            <pc:docMk/>
            <pc:sldMk cId="1582394186" sldId="483"/>
            <ac:spMk id="75" creationId="{90A7EAB6-59D3-4325-8DE6-E0CA4009CE53}"/>
          </ac:spMkLst>
        </pc:spChg>
        <pc:spChg chg="add">
          <ac:chgData name="Juergen Rilling" userId="f32c10c5-cad9-4a66-a33f-b1c4a4ed073e" providerId="ADAL" clId="{C76135A5-F8C1-41EF-A017-8176B46E27A5}" dt="2021-09-29T19:52:27.624" v="33" actId="26606"/>
          <ac:spMkLst>
            <pc:docMk/>
            <pc:sldMk cId="1582394186" sldId="483"/>
            <ac:spMk id="77" creationId="{A8D57A06-A426-446D-B02C-A2DC6B62E45E}"/>
          </ac:spMkLst>
        </pc:spChg>
        <pc:picChg chg="mod ord">
          <ac:chgData name="Juergen Rilling" userId="f32c10c5-cad9-4a66-a33f-b1c4a4ed073e" providerId="ADAL" clId="{C76135A5-F8C1-41EF-A017-8176B46E27A5}" dt="2021-09-29T19:52:27.624" v="33" actId="26606"/>
          <ac:picMkLst>
            <pc:docMk/>
            <pc:sldMk cId="1582394186" sldId="483"/>
            <ac:picMk id="48130" creationId="{00000000-0000-0000-0000-000000000000}"/>
          </ac:picMkLst>
        </pc:picChg>
      </pc:sldChg>
      <pc:sldChg chg="addSp modSp mod setBg setFolMasterObjs">
        <pc:chgData name="Juergen Rilling" userId="f32c10c5-cad9-4a66-a33f-b1c4a4ed073e" providerId="ADAL" clId="{C76135A5-F8C1-41EF-A017-8176B46E27A5}" dt="2021-09-29T19:52:52.023" v="38" actId="26606"/>
        <pc:sldMkLst>
          <pc:docMk/>
          <pc:sldMk cId="427525318" sldId="487"/>
        </pc:sldMkLst>
        <pc:spChg chg="mod">
          <ac:chgData name="Juergen Rilling" userId="f32c10c5-cad9-4a66-a33f-b1c4a4ed073e" providerId="ADAL" clId="{C76135A5-F8C1-41EF-A017-8176B46E27A5}" dt="2021-09-29T19:52:52.023" v="38" actId="26606"/>
          <ac:spMkLst>
            <pc:docMk/>
            <pc:sldMk cId="427525318" sldId="487"/>
            <ac:spMk id="3" creationId="{00000000-0000-0000-0000-000000000000}"/>
          </ac:spMkLst>
        </pc:spChg>
        <pc:spChg chg="mod">
          <ac:chgData name="Juergen Rilling" userId="f32c10c5-cad9-4a66-a33f-b1c4a4ed073e" providerId="ADAL" clId="{C76135A5-F8C1-41EF-A017-8176B46E27A5}" dt="2021-09-29T19:52:52.023" v="38" actId="26606"/>
          <ac:spMkLst>
            <pc:docMk/>
            <pc:sldMk cId="427525318" sldId="487"/>
            <ac:spMk id="4" creationId="{00000000-0000-0000-0000-000000000000}"/>
          </ac:spMkLst>
        </pc:spChg>
        <pc:spChg chg="mod">
          <ac:chgData name="Juergen Rilling" userId="f32c10c5-cad9-4a66-a33f-b1c4a4ed073e" providerId="ADAL" clId="{C76135A5-F8C1-41EF-A017-8176B46E27A5}" dt="2021-09-29T19:52:52.023" v="38" actId="26606"/>
          <ac:spMkLst>
            <pc:docMk/>
            <pc:sldMk cId="427525318" sldId="487"/>
            <ac:spMk id="5" creationId="{00000000-0000-0000-0000-000000000000}"/>
          </ac:spMkLst>
        </pc:spChg>
        <pc:spChg chg="add">
          <ac:chgData name="Juergen Rilling" userId="f32c10c5-cad9-4a66-a33f-b1c4a4ed073e" providerId="ADAL" clId="{C76135A5-F8C1-41EF-A017-8176B46E27A5}" dt="2021-09-29T19:52:52.023" v="38" actId="26606"/>
          <ac:spMkLst>
            <pc:docMk/>
            <pc:sldMk cId="427525318" sldId="487"/>
            <ac:spMk id="71" creationId="{D12DDE76-C203-4047-9998-63900085B5E8}"/>
          </ac:spMkLst>
        </pc:spChg>
        <pc:picChg chg="mod">
          <ac:chgData name="Juergen Rilling" userId="f32c10c5-cad9-4a66-a33f-b1c4a4ed073e" providerId="ADAL" clId="{C76135A5-F8C1-41EF-A017-8176B46E27A5}" dt="2021-09-29T19:52:52.023" v="38" actId="26606"/>
          <ac:picMkLst>
            <pc:docMk/>
            <pc:sldMk cId="427525318" sldId="487"/>
            <ac:picMk id="45058" creationId="{00000000-0000-0000-0000-000000000000}"/>
          </ac:picMkLst>
        </pc:picChg>
      </pc:sldChg>
      <pc:sldChg chg="del">
        <pc:chgData name="Juergen Rilling" userId="f32c10c5-cad9-4a66-a33f-b1c4a4ed073e" providerId="ADAL" clId="{C76135A5-F8C1-41EF-A017-8176B46E27A5}" dt="2021-09-29T19:53:05.439" v="39" actId="47"/>
        <pc:sldMkLst>
          <pc:docMk/>
          <pc:sldMk cId="1492371833" sldId="488"/>
        </pc:sldMkLst>
      </pc:sldChg>
      <pc:sldChg chg="addSp modSp mod setBg">
        <pc:chgData name="Juergen Rilling" userId="f32c10c5-cad9-4a66-a33f-b1c4a4ed073e" providerId="ADAL" clId="{C76135A5-F8C1-41EF-A017-8176B46E27A5}" dt="2021-09-29T19:56:32.503" v="80" actId="26606"/>
        <pc:sldMkLst>
          <pc:docMk/>
          <pc:sldMk cId="3192403082" sldId="528"/>
        </pc:sldMkLst>
        <pc:spChg chg="mod">
          <ac:chgData name="Juergen Rilling" userId="f32c10c5-cad9-4a66-a33f-b1c4a4ed073e" providerId="ADAL" clId="{C76135A5-F8C1-41EF-A017-8176B46E27A5}" dt="2021-09-29T19:56:32.503" v="80" actId="26606"/>
          <ac:spMkLst>
            <pc:docMk/>
            <pc:sldMk cId="3192403082" sldId="528"/>
            <ac:spMk id="2" creationId="{39C7B737-6C4D-485F-9734-9519D8D7F591}"/>
          </ac:spMkLst>
        </pc:spChg>
        <pc:spChg chg="mod">
          <ac:chgData name="Juergen Rilling" userId="f32c10c5-cad9-4a66-a33f-b1c4a4ed073e" providerId="ADAL" clId="{C76135A5-F8C1-41EF-A017-8176B46E27A5}" dt="2021-09-29T19:56:32.503" v="80" actId="26606"/>
          <ac:spMkLst>
            <pc:docMk/>
            <pc:sldMk cId="3192403082" sldId="528"/>
            <ac:spMk id="3" creationId="{328DDF29-41A9-4271-AFC6-6F792BE5EBDF}"/>
          </ac:spMkLst>
        </pc:spChg>
        <pc:spChg chg="mod">
          <ac:chgData name="Juergen Rilling" userId="f32c10c5-cad9-4a66-a33f-b1c4a4ed073e" providerId="ADAL" clId="{C76135A5-F8C1-41EF-A017-8176B46E27A5}" dt="2021-09-29T19:56:32.503" v="80" actId="26606"/>
          <ac:spMkLst>
            <pc:docMk/>
            <pc:sldMk cId="3192403082" sldId="528"/>
            <ac:spMk id="4" creationId="{3DBAF527-C7A6-4C07-963A-54EE63530D24}"/>
          </ac:spMkLst>
        </pc:spChg>
        <pc:spChg chg="mod">
          <ac:chgData name="Juergen Rilling" userId="f32c10c5-cad9-4a66-a33f-b1c4a4ed073e" providerId="ADAL" clId="{C76135A5-F8C1-41EF-A017-8176B46E27A5}" dt="2021-09-29T19:56:32.503" v="80" actId="26606"/>
          <ac:spMkLst>
            <pc:docMk/>
            <pc:sldMk cId="3192403082" sldId="528"/>
            <ac:spMk id="5" creationId="{B3233846-E547-485A-88A3-BEE7162ACE5C}"/>
          </ac:spMkLst>
        </pc:spChg>
        <pc:spChg chg="mod">
          <ac:chgData name="Juergen Rilling" userId="f32c10c5-cad9-4a66-a33f-b1c4a4ed073e" providerId="ADAL" clId="{C76135A5-F8C1-41EF-A017-8176B46E27A5}" dt="2021-09-29T19:56:32.503" v="80" actId="26606"/>
          <ac:spMkLst>
            <pc:docMk/>
            <pc:sldMk cId="3192403082" sldId="528"/>
            <ac:spMk id="6" creationId="{964B760F-90A0-4E16-83D3-37FC150C7FE8}"/>
          </ac:spMkLst>
        </pc:spChg>
        <pc:spChg chg="add">
          <ac:chgData name="Juergen Rilling" userId="f32c10c5-cad9-4a66-a33f-b1c4a4ed073e" providerId="ADAL" clId="{C76135A5-F8C1-41EF-A017-8176B46E27A5}" dt="2021-09-29T19:56:32.503" v="80" actId="26606"/>
          <ac:spMkLst>
            <pc:docMk/>
            <pc:sldMk cId="3192403082" sldId="528"/>
            <ac:spMk id="11" creationId="{DE7FFD28-545C-4C88-A2E7-152FB234C92C}"/>
          </ac:spMkLst>
        </pc:spChg>
      </pc:sldChg>
      <pc:sldChg chg="addSp modSp mod setBg">
        <pc:chgData name="Juergen Rilling" userId="f32c10c5-cad9-4a66-a33f-b1c4a4ed073e" providerId="ADAL" clId="{C76135A5-F8C1-41EF-A017-8176B46E27A5}" dt="2021-09-29T19:53:18.589" v="41" actId="26606"/>
        <pc:sldMkLst>
          <pc:docMk/>
          <pc:sldMk cId="467811770" sldId="533"/>
        </pc:sldMkLst>
        <pc:spChg chg="mod">
          <ac:chgData name="Juergen Rilling" userId="f32c10c5-cad9-4a66-a33f-b1c4a4ed073e" providerId="ADAL" clId="{C76135A5-F8C1-41EF-A017-8176B46E27A5}" dt="2021-09-29T19:53:18.589" v="41" actId="26606"/>
          <ac:spMkLst>
            <pc:docMk/>
            <pc:sldMk cId="467811770" sldId="533"/>
            <ac:spMk id="4" creationId="{00000000-0000-0000-0000-000000000000}"/>
          </ac:spMkLst>
        </pc:spChg>
        <pc:spChg chg="add">
          <ac:chgData name="Juergen Rilling" userId="f32c10c5-cad9-4a66-a33f-b1c4a4ed073e" providerId="ADAL" clId="{C76135A5-F8C1-41EF-A017-8176B46E27A5}" dt="2021-09-29T19:53:18.589" v="41" actId="26606"/>
          <ac:spMkLst>
            <pc:docMk/>
            <pc:sldMk cId="467811770" sldId="533"/>
            <ac:spMk id="72" creationId="{DEE2AD96-B495-4E06-9291-B71706F728CB}"/>
          </ac:spMkLst>
        </pc:spChg>
        <pc:spChg chg="add">
          <ac:chgData name="Juergen Rilling" userId="f32c10c5-cad9-4a66-a33f-b1c4a4ed073e" providerId="ADAL" clId="{C76135A5-F8C1-41EF-A017-8176B46E27A5}" dt="2021-09-29T19:53:18.589" v="41" actId="26606"/>
          <ac:spMkLst>
            <pc:docMk/>
            <pc:sldMk cId="467811770" sldId="533"/>
            <ac:spMk id="74" creationId="{53CF6D67-C5A8-4ADD-9E8E-1E38CA1D3166}"/>
          </ac:spMkLst>
        </pc:spChg>
        <pc:spChg chg="add">
          <ac:chgData name="Juergen Rilling" userId="f32c10c5-cad9-4a66-a33f-b1c4a4ed073e" providerId="ADAL" clId="{C76135A5-F8C1-41EF-A017-8176B46E27A5}" dt="2021-09-29T19:53:18.589" v="41" actId="26606"/>
          <ac:spMkLst>
            <pc:docMk/>
            <pc:sldMk cId="467811770" sldId="533"/>
            <ac:spMk id="76" creationId="{86909FA0-B515-4681-B7A8-FA281D133B94}"/>
          </ac:spMkLst>
        </pc:spChg>
        <pc:spChg chg="add">
          <ac:chgData name="Juergen Rilling" userId="f32c10c5-cad9-4a66-a33f-b1c4a4ed073e" providerId="ADAL" clId="{C76135A5-F8C1-41EF-A017-8176B46E27A5}" dt="2021-09-29T19:53:18.589" v="41" actId="26606"/>
          <ac:spMkLst>
            <pc:docMk/>
            <pc:sldMk cId="467811770" sldId="533"/>
            <ac:spMk id="78" creationId="{21C9FE86-FCC3-4A31-AA1C-C882262B7FE7}"/>
          </ac:spMkLst>
        </pc:spChg>
        <pc:spChg chg="add">
          <ac:chgData name="Juergen Rilling" userId="f32c10c5-cad9-4a66-a33f-b1c4a4ed073e" providerId="ADAL" clId="{C76135A5-F8C1-41EF-A017-8176B46E27A5}" dt="2021-09-29T19:53:18.589" v="41" actId="26606"/>
          <ac:spMkLst>
            <pc:docMk/>
            <pc:sldMk cId="467811770" sldId="533"/>
            <ac:spMk id="80" creationId="{7D96243B-ECED-4B71-8E06-AE9A285EAD20}"/>
          </ac:spMkLst>
        </pc:spChg>
        <pc:spChg chg="add">
          <ac:chgData name="Juergen Rilling" userId="f32c10c5-cad9-4a66-a33f-b1c4a4ed073e" providerId="ADAL" clId="{C76135A5-F8C1-41EF-A017-8176B46E27A5}" dt="2021-09-29T19:53:18.589" v="41" actId="26606"/>
          <ac:spMkLst>
            <pc:docMk/>
            <pc:sldMk cId="467811770" sldId="533"/>
            <ac:spMk id="82" creationId="{A09989E4-EFDC-4A90-A633-E0525FB4139E}"/>
          </ac:spMkLst>
        </pc:spChg>
        <pc:spChg chg="mod">
          <ac:chgData name="Juergen Rilling" userId="f32c10c5-cad9-4a66-a33f-b1c4a4ed073e" providerId="ADAL" clId="{C76135A5-F8C1-41EF-A017-8176B46E27A5}" dt="2021-09-29T19:53:18.589" v="41" actId="26606"/>
          <ac:spMkLst>
            <pc:docMk/>
            <pc:sldMk cId="467811770" sldId="533"/>
            <ac:spMk id="1525762" creationId="{00000000-0000-0000-0000-000000000000}"/>
          </ac:spMkLst>
        </pc:spChg>
        <pc:spChg chg="mod">
          <ac:chgData name="Juergen Rilling" userId="f32c10c5-cad9-4a66-a33f-b1c4a4ed073e" providerId="ADAL" clId="{C76135A5-F8C1-41EF-A017-8176B46E27A5}" dt="2021-09-29T19:53:18.589" v="41" actId="26606"/>
          <ac:spMkLst>
            <pc:docMk/>
            <pc:sldMk cId="467811770" sldId="533"/>
            <ac:spMk id="1525763" creationId="{00000000-0000-0000-0000-000000000000}"/>
          </ac:spMkLst>
        </pc:spChg>
      </pc:sldChg>
      <pc:sldChg chg="del">
        <pc:chgData name="Juergen Rilling" userId="f32c10c5-cad9-4a66-a33f-b1c4a4ed073e" providerId="ADAL" clId="{C76135A5-F8C1-41EF-A017-8176B46E27A5}" dt="2021-09-29T19:52:06.842" v="31" actId="47"/>
        <pc:sldMkLst>
          <pc:docMk/>
          <pc:sldMk cId="3752913486" sldId="534"/>
        </pc:sldMkLst>
      </pc:sldChg>
    </pc:docChg>
  </pc:docChgLst>
  <pc:docChgLst>
    <pc:chgData name="Juergen Rilling" userId="f32c10c5-cad9-4a66-a33f-b1c4a4ed073e" providerId="ADAL" clId="{4E4B7991-A747-442C-B172-215B9412EFEA}"/>
    <pc:docChg chg="undo custSel modSld sldOrd">
      <pc:chgData name="Juergen Rilling" userId="f32c10c5-cad9-4a66-a33f-b1c4a4ed073e" providerId="ADAL" clId="{4E4B7991-A747-442C-B172-215B9412EFEA}" dt="2023-01-24T16:00:22.757" v="73"/>
      <pc:docMkLst>
        <pc:docMk/>
      </pc:docMkLst>
      <pc:sldChg chg="modSp mod ord">
        <pc:chgData name="Juergen Rilling" userId="f32c10c5-cad9-4a66-a33f-b1c4a4ed073e" providerId="ADAL" clId="{4E4B7991-A747-442C-B172-215B9412EFEA}" dt="2023-01-24T16:00:22.757" v="73"/>
        <pc:sldMkLst>
          <pc:docMk/>
          <pc:sldMk cId="3776482922" sldId="463"/>
        </pc:sldMkLst>
        <pc:spChg chg="mod">
          <ac:chgData name="Juergen Rilling" userId="f32c10c5-cad9-4a66-a33f-b1c4a4ed073e" providerId="ADAL" clId="{4E4B7991-A747-442C-B172-215B9412EFEA}" dt="2023-01-24T15:58:47.410" v="39" actId="1076"/>
          <ac:spMkLst>
            <pc:docMk/>
            <pc:sldMk cId="3776482922" sldId="463"/>
            <ac:spMk id="5" creationId="{9ED102F4-D3E0-458A-BF94-55A894B2BD14}"/>
          </ac:spMkLst>
        </pc:spChg>
        <pc:spChg chg="mod">
          <ac:chgData name="Juergen Rilling" userId="f32c10c5-cad9-4a66-a33f-b1c4a4ed073e" providerId="ADAL" clId="{4E4B7991-A747-442C-B172-215B9412EFEA}" dt="2023-01-24T16:00:08.759" v="71" actId="1076"/>
          <ac:spMkLst>
            <pc:docMk/>
            <pc:sldMk cId="3776482922" sldId="463"/>
            <ac:spMk id="18433" creationId="{00000000-0000-0000-0000-000000000000}"/>
          </ac:spMkLst>
        </pc:spChg>
        <pc:spChg chg="mod">
          <ac:chgData name="Juergen Rilling" userId="f32c10c5-cad9-4a66-a33f-b1c4a4ed073e" providerId="ADAL" clId="{4E4B7991-A747-442C-B172-215B9412EFEA}" dt="2023-01-24T15:59:39.382" v="54" actId="27636"/>
          <ac:spMkLst>
            <pc:docMk/>
            <pc:sldMk cId="3776482922" sldId="463"/>
            <ac:spMk id="18434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1785A2-B234-4E88-BE84-240126B43EF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49F0A57-8C5D-42E8-A15D-1A173AC0DEDA}">
      <dgm:prSet/>
      <dgm:spPr/>
      <dgm:t>
        <a:bodyPr/>
        <a:lstStyle/>
        <a:p>
          <a:r>
            <a:rPr lang="en-US" b="1"/>
            <a:t>Version Management</a:t>
          </a:r>
          <a:endParaRPr lang="en-US"/>
        </a:p>
      </dgm:t>
    </dgm:pt>
    <dgm:pt modelId="{42DA3CFD-5083-4EBD-9C41-A755D20AEF30}" type="parTrans" cxnId="{D6D7648E-C1E9-49C9-AB2F-56AFB5BFD7CA}">
      <dgm:prSet/>
      <dgm:spPr/>
      <dgm:t>
        <a:bodyPr/>
        <a:lstStyle/>
        <a:p>
          <a:endParaRPr lang="en-US"/>
        </a:p>
      </dgm:t>
    </dgm:pt>
    <dgm:pt modelId="{24B9BA38-A987-4D75-9C59-A5C88F182230}" type="sibTrans" cxnId="{D6D7648E-C1E9-49C9-AB2F-56AFB5BFD7CA}">
      <dgm:prSet/>
      <dgm:spPr/>
      <dgm:t>
        <a:bodyPr/>
        <a:lstStyle/>
        <a:p>
          <a:endParaRPr lang="en-US"/>
        </a:p>
      </dgm:t>
    </dgm:pt>
    <dgm:pt modelId="{CD40666F-50DD-437D-8E03-1F158AFFF230}">
      <dgm:prSet/>
      <dgm:spPr/>
      <dgm:t>
        <a:bodyPr/>
        <a:lstStyle/>
        <a:p>
          <a:r>
            <a:rPr lang="en-US"/>
            <a:t>Traceable version history</a:t>
          </a:r>
        </a:p>
      </dgm:t>
    </dgm:pt>
    <dgm:pt modelId="{65F93AD6-6AA2-4578-B8DA-6E84119C22B8}" type="parTrans" cxnId="{C88B979E-075B-4BD4-88FA-2C6CC91F9BA8}">
      <dgm:prSet/>
      <dgm:spPr/>
      <dgm:t>
        <a:bodyPr/>
        <a:lstStyle/>
        <a:p>
          <a:endParaRPr lang="en-US"/>
        </a:p>
      </dgm:t>
    </dgm:pt>
    <dgm:pt modelId="{305546A1-A5E9-48E3-875D-5CE5076658B1}" type="sibTrans" cxnId="{C88B979E-075B-4BD4-88FA-2C6CC91F9BA8}">
      <dgm:prSet/>
      <dgm:spPr/>
      <dgm:t>
        <a:bodyPr/>
        <a:lstStyle/>
        <a:p>
          <a:endParaRPr lang="en-US"/>
        </a:p>
      </dgm:t>
    </dgm:pt>
    <dgm:pt modelId="{5875F8E3-890B-4FC5-A7C2-AD8D37D8D768}">
      <dgm:prSet/>
      <dgm:spPr/>
      <dgm:t>
        <a:bodyPr/>
        <a:lstStyle/>
        <a:p>
          <a:r>
            <a:rPr lang="en-US"/>
            <a:t>branch &amp; merge</a:t>
          </a:r>
        </a:p>
      </dgm:t>
    </dgm:pt>
    <dgm:pt modelId="{810F1135-C400-4673-B828-DCD4068DAD95}" type="parTrans" cxnId="{ECCF283D-017B-4BF9-B353-7F6DBA637FA6}">
      <dgm:prSet/>
      <dgm:spPr/>
      <dgm:t>
        <a:bodyPr/>
        <a:lstStyle/>
        <a:p>
          <a:endParaRPr lang="en-US"/>
        </a:p>
      </dgm:t>
    </dgm:pt>
    <dgm:pt modelId="{00E56196-364C-476B-B36A-FD6DBD2EC0C7}" type="sibTrans" cxnId="{ECCF283D-017B-4BF9-B353-7F6DBA637FA6}">
      <dgm:prSet/>
      <dgm:spPr/>
      <dgm:t>
        <a:bodyPr/>
        <a:lstStyle/>
        <a:p>
          <a:endParaRPr lang="en-US"/>
        </a:p>
      </dgm:t>
    </dgm:pt>
    <dgm:pt modelId="{5D6387B9-8594-43F4-8F5D-991CC16BAC8A}">
      <dgm:prSet/>
      <dgm:spPr/>
      <dgm:t>
        <a:bodyPr/>
        <a:lstStyle/>
        <a:p>
          <a:r>
            <a:rPr lang="en-US"/>
            <a:t>stable workspaces for developers and integrators</a:t>
          </a:r>
        </a:p>
      </dgm:t>
    </dgm:pt>
    <dgm:pt modelId="{BF37AC95-25A5-4A34-BCB0-60954C287964}" type="parTrans" cxnId="{A24450AE-5DF1-42DF-8F4A-6218D6366DFE}">
      <dgm:prSet/>
      <dgm:spPr/>
      <dgm:t>
        <a:bodyPr/>
        <a:lstStyle/>
        <a:p>
          <a:endParaRPr lang="en-US"/>
        </a:p>
      </dgm:t>
    </dgm:pt>
    <dgm:pt modelId="{7C06571B-C401-4BBC-A2B3-524DC41402E0}" type="sibTrans" cxnId="{A24450AE-5DF1-42DF-8F4A-6218D6366DFE}">
      <dgm:prSet/>
      <dgm:spPr/>
      <dgm:t>
        <a:bodyPr/>
        <a:lstStyle/>
        <a:p>
          <a:endParaRPr lang="en-US"/>
        </a:p>
      </dgm:t>
    </dgm:pt>
    <dgm:pt modelId="{27132C1D-4D2A-4E0C-8FFB-464EC00BAF93}">
      <dgm:prSet/>
      <dgm:spPr/>
      <dgm:t>
        <a:bodyPr/>
        <a:lstStyle/>
        <a:p>
          <a:r>
            <a:rPr lang="en-US"/>
            <a:t>control over incorporation of concurrent changes</a:t>
          </a:r>
        </a:p>
      </dgm:t>
    </dgm:pt>
    <dgm:pt modelId="{0051130A-4C60-42E4-A37E-F8408148873B}" type="parTrans" cxnId="{CB80F780-F2F7-4E3B-B072-65E5DA246B27}">
      <dgm:prSet/>
      <dgm:spPr/>
      <dgm:t>
        <a:bodyPr/>
        <a:lstStyle/>
        <a:p>
          <a:endParaRPr lang="en-US"/>
        </a:p>
      </dgm:t>
    </dgm:pt>
    <dgm:pt modelId="{F63C4232-4905-4A31-A95E-DD6962BFC23F}" type="sibTrans" cxnId="{CB80F780-F2F7-4E3B-B072-65E5DA246B27}">
      <dgm:prSet/>
      <dgm:spPr/>
      <dgm:t>
        <a:bodyPr/>
        <a:lstStyle/>
        <a:p>
          <a:endParaRPr lang="en-US"/>
        </a:p>
      </dgm:t>
    </dgm:pt>
    <dgm:pt modelId="{D8DBFEE1-473A-4191-A4AD-EF12B4C75A4F}">
      <dgm:prSet/>
      <dgm:spPr/>
      <dgm:t>
        <a:bodyPr/>
        <a:lstStyle/>
        <a:p>
          <a:r>
            <a:rPr lang="en-US"/>
            <a:t>Configurations Management</a:t>
          </a:r>
        </a:p>
      </dgm:t>
    </dgm:pt>
    <dgm:pt modelId="{34789CF3-EAF1-48B8-9A83-EC16DDE33BCC}" type="parTrans" cxnId="{8B81EA51-CD89-49D4-9C90-E59983DB7292}">
      <dgm:prSet/>
      <dgm:spPr/>
      <dgm:t>
        <a:bodyPr/>
        <a:lstStyle/>
        <a:p>
          <a:endParaRPr lang="en-US"/>
        </a:p>
      </dgm:t>
    </dgm:pt>
    <dgm:pt modelId="{BFA4C29F-B47A-4168-9750-E84751C1266C}" type="sibTrans" cxnId="{8B81EA51-CD89-49D4-9C90-E59983DB7292}">
      <dgm:prSet/>
      <dgm:spPr/>
      <dgm:t>
        <a:bodyPr/>
        <a:lstStyle/>
        <a:p>
          <a:endParaRPr lang="en-US"/>
        </a:p>
      </dgm:t>
    </dgm:pt>
    <dgm:pt modelId="{539BDCAA-5FAF-4C10-A143-1FFB8F5C73EB}">
      <dgm:prSet/>
      <dgm:spPr/>
      <dgm:t>
        <a:bodyPr/>
        <a:lstStyle/>
        <a:p>
          <a:r>
            <a:rPr lang="en-US"/>
            <a:t>build anywhere, anytime, with correct components</a:t>
          </a:r>
        </a:p>
      </dgm:t>
    </dgm:pt>
    <dgm:pt modelId="{3A903025-2D57-4AAE-B2BF-D732A2A8B6FC}" type="parTrans" cxnId="{371A4F45-6460-43BC-ACEA-2AAC5AEC06B4}">
      <dgm:prSet/>
      <dgm:spPr/>
      <dgm:t>
        <a:bodyPr/>
        <a:lstStyle/>
        <a:p>
          <a:endParaRPr lang="en-US"/>
        </a:p>
      </dgm:t>
    </dgm:pt>
    <dgm:pt modelId="{7DE27C62-92A8-4964-969A-1B5CDD2111EC}" type="sibTrans" cxnId="{371A4F45-6460-43BC-ACEA-2AAC5AEC06B4}">
      <dgm:prSet/>
      <dgm:spPr/>
      <dgm:t>
        <a:bodyPr/>
        <a:lstStyle/>
        <a:p>
          <a:endParaRPr lang="en-US"/>
        </a:p>
      </dgm:t>
    </dgm:pt>
    <dgm:pt modelId="{DDBB2A7A-6FD8-454A-AB8C-5ABC74EC5C70}">
      <dgm:prSet/>
      <dgm:spPr/>
      <dgm:t>
        <a:bodyPr/>
        <a:lstStyle/>
        <a:p>
          <a:r>
            <a:rPr lang="en-US"/>
            <a:t>several builds running in parallel</a:t>
          </a:r>
        </a:p>
      </dgm:t>
    </dgm:pt>
    <dgm:pt modelId="{6692285E-C20F-463C-BE12-D1F8F3EB7319}" type="parTrans" cxnId="{5ABC1477-2FCE-4F2A-8384-16D2AB54FC92}">
      <dgm:prSet/>
      <dgm:spPr/>
      <dgm:t>
        <a:bodyPr/>
        <a:lstStyle/>
        <a:p>
          <a:endParaRPr lang="en-US"/>
        </a:p>
      </dgm:t>
    </dgm:pt>
    <dgm:pt modelId="{22D339F8-067D-4BE8-B255-1654C27440EE}" type="sibTrans" cxnId="{5ABC1477-2FCE-4F2A-8384-16D2AB54FC92}">
      <dgm:prSet/>
      <dgm:spPr/>
      <dgm:t>
        <a:bodyPr/>
        <a:lstStyle/>
        <a:p>
          <a:endParaRPr lang="en-US"/>
        </a:p>
      </dgm:t>
    </dgm:pt>
    <dgm:pt modelId="{46B2EFAE-2137-445C-B804-C610AB61213E}">
      <dgm:prSet/>
      <dgm:spPr/>
      <dgm:t>
        <a:bodyPr/>
        <a:lstStyle/>
        <a:p>
          <a:r>
            <a:rPr lang="en-US"/>
            <a:t>each build can run itself in parallel</a:t>
          </a:r>
        </a:p>
      </dgm:t>
    </dgm:pt>
    <dgm:pt modelId="{A1737875-6393-4BAC-9E57-7C2BA2B85982}" type="parTrans" cxnId="{9D913B01-2498-4012-AB98-CCEF8E4E9742}">
      <dgm:prSet/>
      <dgm:spPr/>
      <dgm:t>
        <a:bodyPr/>
        <a:lstStyle/>
        <a:p>
          <a:endParaRPr lang="en-US"/>
        </a:p>
      </dgm:t>
    </dgm:pt>
    <dgm:pt modelId="{121608DC-7B4D-4D43-B93F-27D0AC355043}" type="sibTrans" cxnId="{9D913B01-2498-4012-AB98-CCEF8E4E9742}">
      <dgm:prSet/>
      <dgm:spPr/>
      <dgm:t>
        <a:bodyPr/>
        <a:lstStyle/>
        <a:p>
          <a:endParaRPr lang="en-US"/>
        </a:p>
      </dgm:t>
    </dgm:pt>
    <dgm:pt modelId="{92EB2E54-20F7-4479-9E5B-8EB90AE2C579}">
      <dgm:prSet/>
      <dgm:spPr/>
      <dgm:t>
        <a:bodyPr/>
        <a:lstStyle/>
        <a:p>
          <a:r>
            <a:rPr lang="en-US" b="1"/>
            <a:t>Change Request Tracking</a:t>
          </a:r>
          <a:endParaRPr lang="en-US"/>
        </a:p>
      </dgm:t>
    </dgm:pt>
    <dgm:pt modelId="{54870812-A865-471F-8BDF-F3F6F4175E05}" type="parTrans" cxnId="{61A3736C-9FD1-4569-A1B4-161BBEBAC840}">
      <dgm:prSet/>
      <dgm:spPr/>
      <dgm:t>
        <a:bodyPr/>
        <a:lstStyle/>
        <a:p>
          <a:endParaRPr lang="en-US"/>
        </a:p>
      </dgm:t>
    </dgm:pt>
    <dgm:pt modelId="{71E2DE90-8DB8-4B0E-84F7-8E1BE1D5CB8B}" type="sibTrans" cxnId="{61A3736C-9FD1-4569-A1B4-161BBEBAC840}">
      <dgm:prSet/>
      <dgm:spPr/>
      <dgm:t>
        <a:bodyPr/>
        <a:lstStyle/>
        <a:p>
          <a:endParaRPr lang="en-US"/>
        </a:p>
      </dgm:t>
    </dgm:pt>
    <dgm:pt modelId="{353F8CB7-A4DC-4B82-BFED-C83C7C584165}">
      <dgm:prSet/>
      <dgm:spPr/>
      <dgm:t>
        <a:bodyPr/>
        <a:lstStyle/>
        <a:p>
          <a:r>
            <a:rPr lang="en-US"/>
            <a:t>link between change requests, solutions, releases</a:t>
          </a:r>
        </a:p>
      </dgm:t>
    </dgm:pt>
    <dgm:pt modelId="{EC715CC3-0A22-464C-9FEB-680CCE96A909}" type="parTrans" cxnId="{6805E29D-6AB1-4255-AFEF-537F3D71498F}">
      <dgm:prSet/>
      <dgm:spPr/>
      <dgm:t>
        <a:bodyPr/>
        <a:lstStyle/>
        <a:p>
          <a:endParaRPr lang="en-US"/>
        </a:p>
      </dgm:t>
    </dgm:pt>
    <dgm:pt modelId="{A3259BFA-5C6D-4AB3-850E-3D9714A868C9}" type="sibTrans" cxnId="{6805E29D-6AB1-4255-AFEF-537F3D71498F}">
      <dgm:prSet/>
      <dgm:spPr/>
      <dgm:t>
        <a:bodyPr/>
        <a:lstStyle/>
        <a:p>
          <a:endParaRPr lang="en-US"/>
        </a:p>
      </dgm:t>
    </dgm:pt>
    <dgm:pt modelId="{1D33AE0E-BFB7-4255-8C38-7A934F6DED2C}">
      <dgm:prSet/>
      <dgm:spPr/>
      <dgm:t>
        <a:bodyPr/>
        <a:lstStyle/>
        <a:p>
          <a:r>
            <a:rPr lang="en-US"/>
            <a:t>state changes (tested, accepted, released, etc.)</a:t>
          </a:r>
        </a:p>
      </dgm:t>
    </dgm:pt>
    <dgm:pt modelId="{A6E40CA1-42A5-491B-A6DA-4E0C88EA85B2}" type="parTrans" cxnId="{859CE088-D06B-470D-A8FA-AEB721727CB3}">
      <dgm:prSet/>
      <dgm:spPr/>
      <dgm:t>
        <a:bodyPr/>
        <a:lstStyle/>
        <a:p>
          <a:endParaRPr lang="en-US"/>
        </a:p>
      </dgm:t>
    </dgm:pt>
    <dgm:pt modelId="{83EA7C05-51A0-4E76-8F0F-ACF81EB6B304}" type="sibTrans" cxnId="{859CE088-D06B-470D-A8FA-AEB721727CB3}">
      <dgm:prSet/>
      <dgm:spPr/>
      <dgm:t>
        <a:bodyPr/>
        <a:lstStyle/>
        <a:p>
          <a:endParaRPr lang="en-US"/>
        </a:p>
      </dgm:t>
    </dgm:pt>
    <dgm:pt modelId="{D4002C45-E5E0-4282-B8B1-1702B51505DF}">
      <dgm:prSet/>
      <dgm:spPr/>
      <dgm:t>
        <a:bodyPr/>
        <a:lstStyle/>
        <a:p>
          <a:r>
            <a:rPr lang="en-US"/>
            <a:t>accurate status reports</a:t>
          </a:r>
        </a:p>
      </dgm:t>
    </dgm:pt>
    <dgm:pt modelId="{871FB09C-693A-4DF3-B0E8-FC70FB9CA687}" type="parTrans" cxnId="{A76EB5CE-22DF-4448-9E8A-D885721F0ECF}">
      <dgm:prSet/>
      <dgm:spPr/>
      <dgm:t>
        <a:bodyPr/>
        <a:lstStyle/>
        <a:p>
          <a:endParaRPr lang="en-US"/>
        </a:p>
      </dgm:t>
    </dgm:pt>
    <dgm:pt modelId="{D8F46D26-0D08-4006-A237-5E4987AFE0D8}" type="sibTrans" cxnId="{A76EB5CE-22DF-4448-9E8A-D885721F0ECF}">
      <dgm:prSet/>
      <dgm:spPr/>
      <dgm:t>
        <a:bodyPr/>
        <a:lstStyle/>
        <a:p>
          <a:endParaRPr lang="en-US"/>
        </a:p>
      </dgm:t>
    </dgm:pt>
    <dgm:pt modelId="{31784D3E-F5FC-44A9-B8CE-808F162D167A}" type="pres">
      <dgm:prSet presAssocID="{A81785A2-B234-4E88-BE84-240126B43EFE}" presName="linear" presStyleCnt="0">
        <dgm:presLayoutVars>
          <dgm:animLvl val="lvl"/>
          <dgm:resizeHandles val="exact"/>
        </dgm:presLayoutVars>
      </dgm:prSet>
      <dgm:spPr/>
    </dgm:pt>
    <dgm:pt modelId="{247C51AC-C975-4C2D-A95E-CC1EFCB92E5C}" type="pres">
      <dgm:prSet presAssocID="{F49F0A57-8C5D-42E8-A15D-1A173AC0DED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B9EF725-E428-4CF2-81DF-FAD5A6CF053C}" type="pres">
      <dgm:prSet presAssocID="{F49F0A57-8C5D-42E8-A15D-1A173AC0DEDA}" presName="childText" presStyleLbl="revTx" presStyleIdx="0" presStyleCnt="3">
        <dgm:presLayoutVars>
          <dgm:bulletEnabled val="1"/>
        </dgm:presLayoutVars>
      </dgm:prSet>
      <dgm:spPr/>
    </dgm:pt>
    <dgm:pt modelId="{9131B94E-853B-4B90-A478-26ECBC8E57E5}" type="pres">
      <dgm:prSet presAssocID="{D8DBFEE1-473A-4191-A4AD-EF12B4C75A4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E73CCB6-36A0-420D-8583-7CAA591B159C}" type="pres">
      <dgm:prSet presAssocID="{D8DBFEE1-473A-4191-A4AD-EF12B4C75A4F}" presName="childText" presStyleLbl="revTx" presStyleIdx="1" presStyleCnt="3">
        <dgm:presLayoutVars>
          <dgm:bulletEnabled val="1"/>
        </dgm:presLayoutVars>
      </dgm:prSet>
      <dgm:spPr/>
    </dgm:pt>
    <dgm:pt modelId="{F35CEFD6-64D2-4C13-A841-C5D063D32633}" type="pres">
      <dgm:prSet presAssocID="{92EB2E54-20F7-4479-9E5B-8EB90AE2C57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6FEC450-406E-49B2-8653-C2669F3E9760}" type="pres">
      <dgm:prSet presAssocID="{92EB2E54-20F7-4479-9E5B-8EB90AE2C57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D913B01-2498-4012-AB98-CCEF8E4E9742}" srcId="{D8DBFEE1-473A-4191-A4AD-EF12B4C75A4F}" destId="{46B2EFAE-2137-445C-B804-C610AB61213E}" srcOrd="2" destOrd="0" parTransId="{A1737875-6393-4BAC-9E57-7C2BA2B85982}" sibTransId="{121608DC-7B4D-4D43-B93F-27D0AC355043}"/>
    <dgm:cxn modelId="{FDFF9F01-42F2-40BE-A86C-60EA6F163E0A}" type="presOf" srcId="{27132C1D-4D2A-4E0C-8FFB-464EC00BAF93}" destId="{9B9EF725-E428-4CF2-81DF-FAD5A6CF053C}" srcOrd="0" destOrd="3" presId="urn:microsoft.com/office/officeart/2005/8/layout/vList2"/>
    <dgm:cxn modelId="{C019322C-F3A3-408A-A91D-0CF4BD35AD4E}" type="presOf" srcId="{5875F8E3-890B-4FC5-A7C2-AD8D37D8D768}" destId="{9B9EF725-E428-4CF2-81DF-FAD5A6CF053C}" srcOrd="0" destOrd="1" presId="urn:microsoft.com/office/officeart/2005/8/layout/vList2"/>
    <dgm:cxn modelId="{DA90C431-F44C-4F05-9818-E68B625E81D9}" type="presOf" srcId="{D4002C45-E5E0-4282-B8B1-1702B51505DF}" destId="{56FEC450-406E-49B2-8653-C2669F3E9760}" srcOrd="0" destOrd="2" presId="urn:microsoft.com/office/officeart/2005/8/layout/vList2"/>
    <dgm:cxn modelId="{A77A6B3B-1B75-4E97-B1CC-976692981455}" type="presOf" srcId="{DDBB2A7A-6FD8-454A-AB8C-5ABC74EC5C70}" destId="{BE73CCB6-36A0-420D-8583-7CAA591B159C}" srcOrd="0" destOrd="1" presId="urn:microsoft.com/office/officeart/2005/8/layout/vList2"/>
    <dgm:cxn modelId="{ECCF283D-017B-4BF9-B353-7F6DBA637FA6}" srcId="{F49F0A57-8C5D-42E8-A15D-1A173AC0DEDA}" destId="{5875F8E3-890B-4FC5-A7C2-AD8D37D8D768}" srcOrd="1" destOrd="0" parTransId="{810F1135-C400-4673-B828-DCD4068DAD95}" sibTransId="{00E56196-364C-476B-B36A-FD6DBD2EC0C7}"/>
    <dgm:cxn modelId="{371A4F45-6460-43BC-ACEA-2AAC5AEC06B4}" srcId="{D8DBFEE1-473A-4191-A4AD-EF12B4C75A4F}" destId="{539BDCAA-5FAF-4C10-A143-1FFB8F5C73EB}" srcOrd="0" destOrd="0" parTransId="{3A903025-2D57-4AAE-B2BF-D732A2A8B6FC}" sibTransId="{7DE27C62-92A8-4964-969A-1B5CDD2111EC}"/>
    <dgm:cxn modelId="{C99CD46A-AB0C-479F-A4CD-F3C84287E083}" type="presOf" srcId="{CD40666F-50DD-437D-8E03-1F158AFFF230}" destId="{9B9EF725-E428-4CF2-81DF-FAD5A6CF053C}" srcOrd="0" destOrd="0" presId="urn:microsoft.com/office/officeart/2005/8/layout/vList2"/>
    <dgm:cxn modelId="{61A3736C-9FD1-4569-A1B4-161BBEBAC840}" srcId="{A81785A2-B234-4E88-BE84-240126B43EFE}" destId="{92EB2E54-20F7-4479-9E5B-8EB90AE2C579}" srcOrd="2" destOrd="0" parTransId="{54870812-A865-471F-8BDF-F3F6F4175E05}" sibTransId="{71E2DE90-8DB8-4B0E-84F7-8E1BE1D5CB8B}"/>
    <dgm:cxn modelId="{8B81EA51-CD89-49D4-9C90-E59983DB7292}" srcId="{A81785A2-B234-4E88-BE84-240126B43EFE}" destId="{D8DBFEE1-473A-4191-A4AD-EF12B4C75A4F}" srcOrd="1" destOrd="0" parTransId="{34789CF3-EAF1-48B8-9A83-EC16DDE33BCC}" sibTransId="{BFA4C29F-B47A-4168-9750-E84751C1266C}"/>
    <dgm:cxn modelId="{5ABC1477-2FCE-4F2A-8384-16D2AB54FC92}" srcId="{D8DBFEE1-473A-4191-A4AD-EF12B4C75A4F}" destId="{DDBB2A7A-6FD8-454A-AB8C-5ABC74EC5C70}" srcOrd="1" destOrd="0" parTransId="{6692285E-C20F-463C-BE12-D1F8F3EB7319}" sibTransId="{22D339F8-067D-4BE8-B255-1654C27440EE}"/>
    <dgm:cxn modelId="{B351B559-36D3-438D-BAF2-E0732DAB3C5F}" type="presOf" srcId="{5D6387B9-8594-43F4-8F5D-991CC16BAC8A}" destId="{9B9EF725-E428-4CF2-81DF-FAD5A6CF053C}" srcOrd="0" destOrd="2" presId="urn:microsoft.com/office/officeart/2005/8/layout/vList2"/>
    <dgm:cxn modelId="{CB80F780-F2F7-4E3B-B072-65E5DA246B27}" srcId="{F49F0A57-8C5D-42E8-A15D-1A173AC0DEDA}" destId="{27132C1D-4D2A-4E0C-8FFB-464EC00BAF93}" srcOrd="3" destOrd="0" parTransId="{0051130A-4C60-42E4-A37E-F8408148873B}" sibTransId="{F63C4232-4905-4A31-A95E-DD6962BFC23F}"/>
    <dgm:cxn modelId="{1651E282-6BBD-40A8-BC84-798A1A2D89F0}" type="presOf" srcId="{539BDCAA-5FAF-4C10-A143-1FFB8F5C73EB}" destId="{BE73CCB6-36A0-420D-8583-7CAA591B159C}" srcOrd="0" destOrd="0" presId="urn:microsoft.com/office/officeart/2005/8/layout/vList2"/>
    <dgm:cxn modelId="{859CE088-D06B-470D-A8FA-AEB721727CB3}" srcId="{92EB2E54-20F7-4479-9E5B-8EB90AE2C579}" destId="{1D33AE0E-BFB7-4255-8C38-7A934F6DED2C}" srcOrd="1" destOrd="0" parTransId="{A6E40CA1-42A5-491B-A6DA-4E0C88EA85B2}" sibTransId="{83EA7C05-51A0-4E76-8F0F-ACF81EB6B304}"/>
    <dgm:cxn modelId="{DF860C8A-4459-40E9-AA50-9C196C95A8A0}" type="presOf" srcId="{92EB2E54-20F7-4479-9E5B-8EB90AE2C579}" destId="{F35CEFD6-64D2-4C13-A841-C5D063D32633}" srcOrd="0" destOrd="0" presId="urn:microsoft.com/office/officeart/2005/8/layout/vList2"/>
    <dgm:cxn modelId="{D6D7648E-C1E9-49C9-AB2F-56AFB5BFD7CA}" srcId="{A81785A2-B234-4E88-BE84-240126B43EFE}" destId="{F49F0A57-8C5D-42E8-A15D-1A173AC0DEDA}" srcOrd="0" destOrd="0" parTransId="{42DA3CFD-5083-4EBD-9C41-A755D20AEF30}" sibTransId="{24B9BA38-A987-4D75-9C59-A5C88F182230}"/>
    <dgm:cxn modelId="{DA76E193-1A6F-46FB-A90F-195479B46BFC}" type="presOf" srcId="{353F8CB7-A4DC-4B82-BFED-C83C7C584165}" destId="{56FEC450-406E-49B2-8653-C2669F3E9760}" srcOrd="0" destOrd="0" presId="urn:microsoft.com/office/officeart/2005/8/layout/vList2"/>
    <dgm:cxn modelId="{BEB98897-7832-4316-BB77-BD6CE57363A9}" type="presOf" srcId="{D8DBFEE1-473A-4191-A4AD-EF12B4C75A4F}" destId="{9131B94E-853B-4B90-A478-26ECBC8E57E5}" srcOrd="0" destOrd="0" presId="urn:microsoft.com/office/officeart/2005/8/layout/vList2"/>
    <dgm:cxn modelId="{6805E29D-6AB1-4255-AFEF-537F3D71498F}" srcId="{92EB2E54-20F7-4479-9E5B-8EB90AE2C579}" destId="{353F8CB7-A4DC-4B82-BFED-C83C7C584165}" srcOrd="0" destOrd="0" parTransId="{EC715CC3-0A22-464C-9FEB-680CCE96A909}" sibTransId="{A3259BFA-5C6D-4AB3-850E-3D9714A868C9}"/>
    <dgm:cxn modelId="{A9D90C9E-9773-48A8-B50B-D4DB307648DC}" type="presOf" srcId="{46B2EFAE-2137-445C-B804-C610AB61213E}" destId="{BE73CCB6-36A0-420D-8583-7CAA591B159C}" srcOrd="0" destOrd="2" presId="urn:microsoft.com/office/officeart/2005/8/layout/vList2"/>
    <dgm:cxn modelId="{C88B979E-075B-4BD4-88FA-2C6CC91F9BA8}" srcId="{F49F0A57-8C5D-42E8-A15D-1A173AC0DEDA}" destId="{CD40666F-50DD-437D-8E03-1F158AFFF230}" srcOrd="0" destOrd="0" parTransId="{65F93AD6-6AA2-4578-B8DA-6E84119C22B8}" sibTransId="{305546A1-A5E9-48E3-875D-5CE5076658B1}"/>
    <dgm:cxn modelId="{A24450AE-5DF1-42DF-8F4A-6218D6366DFE}" srcId="{F49F0A57-8C5D-42E8-A15D-1A173AC0DEDA}" destId="{5D6387B9-8594-43F4-8F5D-991CC16BAC8A}" srcOrd="2" destOrd="0" parTransId="{BF37AC95-25A5-4A34-BCB0-60954C287964}" sibTransId="{7C06571B-C401-4BBC-A2B3-524DC41402E0}"/>
    <dgm:cxn modelId="{8BDA72B4-A781-4A04-9A6C-C4C64EF3502A}" type="presOf" srcId="{A81785A2-B234-4E88-BE84-240126B43EFE}" destId="{31784D3E-F5FC-44A9-B8CE-808F162D167A}" srcOrd="0" destOrd="0" presId="urn:microsoft.com/office/officeart/2005/8/layout/vList2"/>
    <dgm:cxn modelId="{1DB078BE-3118-4D96-8A1A-D6F18600F7AA}" type="presOf" srcId="{F49F0A57-8C5D-42E8-A15D-1A173AC0DEDA}" destId="{247C51AC-C975-4C2D-A95E-CC1EFCB92E5C}" srcOrd="0" destOrd="0" presId="urn:microsoft.com/office/officeart/2005/8/layout/vList2"/>
    <dgm:cxn modelId="{A76EB5CE-22DF-4448-9E8A-D885721F0ECF}" srcId="{92EB2E54-20F7-4479-9E5B-8EB90AE2C579}" destId="{D4002C45-E5E0-4282-B8B1-1702B51505DF}" srcOrd="2" destOrd="0" parTransId="{871FB09C-693A-4DF3-B0E8-FC70FB9CA687}" sibTransId="{D8F46D26-0D08-4006-A237-5E4987AFE0D8}"/>
    <dgm:cxn modelId="{789B2EE8-9C90-4761-A850-667638FD77A6}" type="presOf" srcId="{1D33AE0E-BFB7-4255-8C38-7A934F6DED2C}" destId="{56FEC450-406E-49B2-8653-C2669F3E9760}" srcOrd="0" destOrd="1" presId="urn:microsoft.com/office/officeart/2005/8/layout/vList2"/>
    <dgm:cxn modelId="{7D5E13D8-C689-4D5F-BE50-ACED5C473389}" type="presParOf" srcId="{31784D3E-F5FC-44A9-B8CE-808F162D167A}" destId="{247C51AC-C975-4C2D-A95E-CC1EFCB92E5C}" srcOrd="0" destOrd="0" presId="urn:microsoft.com/office/officeart/2005/8/layout/vList2"/>
    <dgm:cxn modelId="{32CEAC4D-47C2-4E1F-A15A-CE14BC0F6920}" type="presParOf" srcId="{31784D3E-F5FC-44A9-B8CE-808F162D167A}" destId="{9B9EF725-E428-4CF2-81DF-FAD5A6CF053C}" srcOrd="1" destOrd="0" presId="urn:microsoft.com/office/officeart/2005/8/layout/vList2"/>
    <dgm:cxn modelId="{BE90503C-84D2-4572-ACAD-3770DF6085FA}" type="presParOf" srcId="{31784D3E-F5FC-44A9-B8CE-808F162D167A}" destId="{9131B94E-853B-4B90-A478-26ECBC8E57E5}" srcOrd="2" destOrd="0" presId="urn:microsoft.com/office/officeart/2005/8/layout/vList2"/>
    <dgm:cxn modelId="{CF4F5F50-FE12-4B50-8F26-E6D8AD96031B}" type="presParOf" srcId="{31784D3E-F5FC-44A9-B8CE-808F162D167A}" destId="{BE73CCB6-36A0-420D-8583-7CAA591B159C}" srcOrd="3" destOrd="0" presId="urn:microsoft.com/office/officeart/2005/8/layout/vList2"/>
    <dgm:cxn modelId="{3CA2B9EE-92C2-40FF-AB5D-F5BCA1F964BE}" type="presParOf" srcId="{31784D3E-F5FC-44A9-B8CE-808F162D167A}" destId="{F35CEFD6-64D2-4C13-A841-C5D063D32633}" srcOrd="4" destOrd="0" presId="urn:microsoft.com/office/officeart/2005/8/layout/vList2"/>
    <dgm:cxn modelId="{49725B4D-6DD4-4BBA-9BBF-56B15F1F64E1}" type="presParOf" srcId="{31784D3E-F5FC-44A9-B8CE-808F162D167A}" destId="{56FEC450-406E-49B2-8653-C2669F3E976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9E5452-DB88-4916-813C-8B2F834DE55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BCFA425-06F9-469B-92A8-8A28908811F8}">
      <dgm:prSet/>
      <dgm:spPr/>
      <dgm:t>
        <a:bodyPr/>
        <a:lstStyle/>
        <a:p>
          <a:r>
            <a:rPr lang="en-US"/>
            <a:t>Process Support</a:t>
          </a:r>
        </a:p>
      </dgm:t>
    </dgm:pt>
    <dgm:pt modelId="{E6387F13-3F72-4F95-A44A-A82C4667B5A1}" type="parTrans" cxnId="{663F1FFE-8743-4162-823F-0DF88FF9F3BD}">
      <dgm:prSet/>
      <dgm:spPr/>
      <dgm:t>
        <a:bodyPr/>
        <a:lstStyle/>
        <a:p>
          <a:endParaRPr lang="en-US"/>
        </a:p>
      </dgm:t>
    </dgm:pt>
    <dgm:pt modelId="{E40A7920-A9DB-484E-9A27-A53C4FD660A0}" type="sibTrans" cxnId="{663F1FFE-8743-4162-823F-0DF88FF9F3BD}">
      <dgm:prSet/>
      <dgm:spPr/>
      <dgm:t>
        <a:bodyPr/>
        <a:lstStyle/>
        <a:p>
          <a:endParaRPr lang="en-US"/>
        </a:p>
      </dgm:t>
    </dgm:pt>
    <dgm:pt modelId="{631BB3F5-31C7-4CD2-9C2C-9718BBB2C6F1}">
      <dgm:prSet/>
      <dgm:spPr/>
      <dgm:t>
        <a:bodyPr/>
        <a:lstStyle/>
        <a:p>
          <a:r>
            <a:rPr lang="en-US"/>
            <a:t>process support for submit/pickup/build&amp;test/accept </a:t>
          </a:r>
        </a:p>
      </dgm:t>
    </dgm:pt>
    <dgm:pt modelId="{3460FC1D-B14F-4087-A443-59E9656AEDE4}" type="parTrans" cxnId="{728F692B-6930-412A-A647-22BBE25012D1}">
      <dgm:prSet/>
      <dgm:spPr/>
      <dgm:t>
        <a:bodyPr/>
        <a:lstStyle/>
        <a:p>
          <a:endParaRPr lang="en-US"/>
        </a:p>
      </dgm:t>
    </dgm:pt>
    <dgm:pt modelId="{781B245B-5AAA-4564-8075-0031FB4C6260}" type="sibTrans" cxnId="{728F692B-6930-412A-A647-22BBE25012D1}">
      <dgm:prSet/>
      <dgm:spPr/>
      <dgm:t>
        <a:bodyPr/>
        <a:lstStyle/>
        <a:p>
          <a:endParaRPr lang="en-US"/>
        </a:p>
      </dgm:t>
    </dgm:pt>
    <dgm:pt modelId="{5EC84C87-8CF4-4FA9-9037-B4A65AC8CE4D}">
      <dgm:prSet/>
      <dgm:spPr/>
      <dgm:t>
        <a:bodyPr/>
        <a:lstStyle/>
        <a:p>
          <a:r>
            <a:rPr lang="en-US"/>
            <a:t>parallel work is the rule</a:t>
          </a:r>
        </a:p>
      </dgm:t>
    </dgm:pt>
    <dgm:pt modelId="{3EDCB7A4-4265-4D63-A042-840802F362DA}" type="parTrans" cxnId="{6B38FB25-BBB7-4D1A-9359-0C4FAF8EC120}">
      <dgm:prSet/>
      <dgm:spPr/>
      <dgm:t>
        <a:bodyPr/>
        <a:lstStyle/>
        <a:p>
          <a:endParaRPr lang="en-US"/>
        </a:p>
      </dgm:t>
    </dgm:pt>
    <dgm:pt modelId="{EB970D3F-80D3-406A-B852-3994A43773F6}" type="sibTrans" cxnId="{6B38FB25-BBB7-4D1A-9359-0C4FAF8EC120}">
      <dgm:prSet/>
      <dgm:spPr/>
      <dgm:t>
        <a:bodyPr/>
        <a:lstStyle/>
        <a:p>
          <a:endParaRPr lang="en-US"/>
        </a:p>
      </dgm:t>
    </dgm:pt>
    <dgm:pt modelId="{10724C7F-B0A2-4936-B7A0-E648EA9F63B9}">
      <dgm:prSet/>
      <dgm:spPr/>
      <dgm:t>
        <a:bodyPr/>
        <a:lstStyle/>
        <a:p>
          <a:r>
            <a:rPr lang="en-US"/>
            <a:t>change set tracking</a:t>
          </a:r>
        </a:p>
      </dgm:t>
    </dgm:pt>
    <dgm:pt modelId="{DB41E589-BE53-4F7A-AA29-00413D13E4D5}" type="parTrans" cxnId="{7C41AFF4-F58E-4778-B6AD-618AD0F68D39}">
      <dgm:prSet/>
      <dgm:spPr/>
      <dgm:t>
        <a:bodyPr/>
        <a:lstStyle/>
        <a:p>
          <a:endParaRPr lang="en-US"/>
        </a:p>
      </dgm:t>
    </dgm:pt>
    <dgm:pt modelId="{D7580F00-330C-4083-B634-A052B10ABB0D}" type="sibTrans" cxnId="{7C41AFF4-F58E-4778-B6AD-618AD0F68D39}">
      <dgm:prSet/>
      <dgm:spPr/>
      <dgm:t>
        <a:bodyPr/>
        <a:lstStyle/>
        <a:p>
          <a:endParaRPr lang="en-US"/>
        </a:p>
      </dgm:t>
    </dgm:pt>
    <dgm:pt modelId="{47F23B81-5F2F-459E-BAD2-86626D557ECE}">
      <dgm:prSet/>
      <dgm:spPr/>
      <dgm:t>
        <a:bodyPr/>
        <a:lstStyle/>
        <a:p>
          <a:r>
            <a:rPr lang="en-US"/>
            <a:t>dependency tracking</a:t>
          </a:r>
        </a:p>
      </dgm:t>
    </dgm:pt>
    <dgm:pt modelId="{D03DACF6-79E1-4464-B8DE-8529C981A203}" type="parTrans" cxnId="{F9E8F036-FF79-46BC-AF2E-B6343E7949AE}">
      <dgm:prSet/>
      <dgm:spPr/>
      <dgm:t>
        <a:bodyPr/>
        <a:lstStyle/>
        <a:p>
          <a:endParaRPr lang="en-US"/>
        </a:p>
      </dgm:t>
    </dgm:pt>
    <dgm:pt modelId="{8F98ECEA-ECDC-4F50-887D-AAD001988D89}" type="sibTrans" cxnId="{F9E8F036-FF79-46BC-AF2E-B6343E7949AE}">
      <dgm:prSet/>
      <dgm:spPr/>
      <dgm:t>
        <a:bodyPr/>
        <a:lstStyle/>
        <a:p>
          <a:endParaRPr lang="en-US"/>
        </a:p>
      </dgm:t>
    </dgm:pt>
    <dgm:pt modelId="{04E33CA5-2A19-4C23-8987-56D1283DCF3A}">
      <dgm:prSet/>
      <dgm:spPr/>
      <dgm:t>
        <a:bodyPr/>
        <a:lstStyle/>
        <a:p>
          <a:r>
            <a:rPr lang="en-US"/>
            <a:t>Distribution</a:t>
          </a:r>
        </a:p>
      </dgm:t>
    </dgm:pt>
    <dgm:pt modelId="{37921735-2286-4565-B242-64A7E7B10DAF}" type="parTrans" cxnId="{D34F066D-DEA2-406A-BE5D-E75584F9532F}">
      <dgm:prSet/>
      <dgm:spPr/>
      <dgm:t>
        <a:bodyPr/>
        <a:lstStyle/>
        <a:p>
          <a:endParaRPr lang="en-US"/>
        </a:p>
      </dgm:t>
    </dgm:pt>
    <dgm:pt modelId="{47D1C618-B065-40C5-84D3-661232D62AC6}" type="sibTrans" cxnId="{D34F066D-DEA2-406A-BE5D-E75584F9532F}">
      <dgm:prSet/>
      <dgm:spPr/>
      <dgm:t>
        <a:bodyPr/>
        <a:lstStyle/>
        <a:p>
          <a:endParaRPr lang="en-US"/>
        </a:p>
      </dgm:t>
    </dgm:pt>
    <dgm:pt modelId="{3CD75246-0117-4113-9E21-EFEB36BFDAF1}">
      <dgm:prSet/>
      <dgm:spPr/>
      <dgm:t>
        <a:bodyPr/>
        <a:lstStyle/>
        <a:p>
          <a:r>
            <a:rPr lang="en-US"/>
            <a:t>distributed teams need to be coordinated.</a:t>
          </a:r>
        </a:p>
      </dgm:t>
    </dgm:pt>
    <dgm:pt modelId="{D7711F7A-7C22-4634-BAAF-1F4172D5BA38}" type="parTrans" cxnId="{DCAD94D7-E547-432D-B18D-00C9D35362C7}">
      <dgm:prSet/>
      <dgm:spPr/>
      <dgm:t>
        <a:bodyPr/>
        <a:lstStyle/>
        <a:p>
          <a:endParaRPr lang="en-US"/>
        </a:p>
      </dgm:t>
    </dgm:pt>
    <dgm:pt modelId="{956FD9F0-7CF8-44C0-B03C-2CE9E854F4FD}" type="sibTrans" cxnId="{DCAD94D7-E547-432D-B18D-00C9D35362C7}">
      <dgm:prSet/>
      <dgm:spPr/>
      <dgm:t>
        <a:bodyPr/>
        <a:lstStyle/>
        <a:p>
          <a:endParaRPr lang="en-US"/>
        </a:p>
      </dgm:t>
    </dgm:pt>
    <dgm:pt modelId="{E1F3C093-AD6B-4061-B686-F7814C4F13D2}">
      <dgm:prSet/>
      <dgm:spPr/>
      <dgm:t>
        <a:bodyPr/>
        <a:lstStyle/>
        <a:p>
          <a:r>
            <a:rPr lang="en-US"/>
            <a:t>in case of time zone differences: difficult to do SCM informally.</a:t>
          </a:r>
        </a:p>
      </dgm:t>
    </dgm:pt>
    <dgm:pt modelId="{89CE0F2E-D7ED-4EFA-BCAF-08C34AC487BB}" type="parTrans" cxnId="{DBEA0AD5-2730-45DD-A95E-D638EEAA7632}">
      <dgm:prSet/>
      <dgm:spPr/>
      <dgm:t>
        <a:bodyPr/>
        <a:lstStyle/>
        <a:p>
          <a:endParaRPr lang="en-US"/>
        </a:p>
      </dgm:t>
    </dgm:pt>
    <dgm:pt modelId="{4603F760-26B2-4DCF-9B21-E83A0A34FF6B}" type="sibTrans" cxnId="{DBEA0AD5-2730-45DD-A95E-D638EEAA7632}">
      <dgm:prSet/>
      <dgm:spPr/>
      <dgm:t>
        <a:bodyPr/>
        <a:lstStyle/>
        <a:p>
          <a:endParaRPr lang="en-US"/>
        </a:p>
      </dgm:t>
    </dgm:pt>
    <dgm:pt modelId="{8DFFE66C-6EF0-4B1B-9968-DC661860605D}">
      <dgm:prSet/>
      <dgm:spPr/>
      <dgm:t>
        <a:bodyPr/>
        <a:lstStyle/>
        <a:p>
          <a:r>
            <a:rPr lang="en-US"/>
            <a:t>databases must be connected and up-to-date.</a:t>
          </a:r>
        </a:p>
      </dgm:t>
    </dgm:pt>
    <dgm:pt modelId="{8F7EB147-67F7-49DF-AD86-2B189B22DBD5}" type="parTrans" cxnId="{137DD3BA-5DBD-4DBB-8EE5-0A69EA24AA06}">
      <dgm:prSet/>
      <dgm:spPr/>
      <dgm:t>
        <a:bodyPr/>
        <a:lstStyle/>
        <a:p>
          <a:endParaRPr lang="en-US"/>
        </a:p>
      </dgm:t>
    </dgm:pt>
    <dgm:pt modelId="{5C6B643E-4085-4CE9-B2F7-3B413D3C5BE8}" type="sibTrans" cxnId="{137DD3BA-5DBD-4DBB-8EE5-0A69EA24AA06}">
      <dgm:prSet/>
      <dgm:spPr/>
      <dgm:t>
        <a:bodyPr/>
        <a:lstStyle/>
        <a:p>
          <a:endParaRPr lang="en-US"/>
        </a:p>
      </dgm:t>
    </dgm:pt>
    <dgm:pt modelId="{2ED77852-8D3A-4D91-B29D-DE234BA56874}" type="pres">
      <dgm:prSet presAssocID="{229E5452-DB88-4916-813C-8B2F834DE559}" presName="linear" presStyleCnt="0">
        <dgm:presLayoutVars>
          <dgm:dir/>
          <dgm:animLvl val="lvl"/>
          <dgm:resizeHandles val="exact"/>
        </dgm:presLayoutVars>
      </dgm:prSet>
      <dgm:spPr/>
    </dgm:pt>
    <dgm:pt modelId="{D46E8C7A-9887-499F-8399-1C918CA9AE05}" type="pres">
      <dgm:prSet presAssocID="{7BCFA425-06F9-469B-92A8-8A28908811F8}" presName="parentLin" presStyleCnt="0"/>
      <dgm:spPr/>
    </dgm:pt>
    <dgm:pt modelId="{E2A1192A-794A-47F2-88C2-9336E2F5405D}" type="pres">
      <dgm:prSet presAssocID="{7BCFA425-06F9-469B-92A8-8A28908811F8}" presName="parentLeftMargin" presStyleLbl="node1" presStyleIdx="0" presStyleCnt="2"/>
      <dgm:spPr/>
    </dgm:pt>
    <dgm:pt modelId="{C42777E7-23A8-45EC-A4DF-014EEF2546F9}" type="pres">
      <dgm:prSet presAssocID="{7BCFA425-06F9-469B-92A8-8A28908811F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95732EE-8ECE-4240-BE07-88A59C2A094A}" type="pres">
      <dgm:prSet presAssocID="{7BCFA425-06F9-469B-92A8-8A28908811F8}" presName="negativeSpace" presStyleCnt="0"/>
      <dgm:spPr/>
    </dgm:pt>
    <dgm:pt modelId="{96470CF5-D404-4BC7-A6FE-A9EB8DD97160}" type="pres">
      <dgm:prSet presAssocID="{7BCFA425-06F9-469B-92A8-8A28908811F8}" presName="childText" presStyleLbl="conFgAcc1" presStyleIdx="0" presStyleCnt="2">
        <dgm:presLayoutVars>
          <dgm:bulletEnabled val="1"/>
        </dgm:presLayoutVars>
      </dgm:prSet>
      <dgm:spPr/>
    </dgm:pt>
    <dgm:pt modelId="{151B67DE-6F01-4FA3-8E15-8CF3D72FE372}" type="pres">
      <dgm:prSet presAssocID="{E40A7920-A9DB-484E-9A27-A53C4FD660A0}" presName="spaceBetweenRectangles" presStyleCnt="0"/>
      <dgm:spPr/>
    </dgm:pt>
    <dgm:pt modelId="{4B2B36A8-2654-4701-B8C3-1B831F2E2E7C}" type="pres">
      <dgm:prSet presAssocID="{04E33CA5-2A19-4C23-8987-56D1283DCF3A}" presName="parentLin" presStyleCnt="0"/>
      <dgm:spPr/>
    </dgm:pt>
    <dgm:pt modelId="{F54497B5-83E2-48D5-A5E0-3B8248734EFA}" type="pres">
      <dgm:prSet presAssocID="{04E33CA5-2A19-4C23-8987-56D1283DCF3A}" presName="parentLeftMargin" presStyleLbl="node1" presStyleIdx="0" presStyleCnt="2"/>
      <dgm:spPr/>
    </dgm:pt>
    <dgm:pt modelId="{A009103C-711E-412F-A383-CA1028EC9125}" type="pres">
      <dgm:prSet presAssocID="{04E33CA5-2A19-4C23-8987-56D1283DCF3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CD74CA4-8A79-41FA-B190-A8E7DA53B50A}" type="pres">
      <dgm:prSet presAssocID="{04E33CA5-2A19-4C23-8987-56D1283DCF3A}" presName="negativeSpace" presStyleCnt="0"/>
      <dgm:spPr/>
    </dgm:pt>
    <dgm:pt modelId="{F37B5F0C-88D5-4531-B2EE-BDD1B1267AEE}" type="pres">
      <dgm:prSet presAssocID="{04E33CA5-2A19-4C23-8987-56D1283DCF3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9B4C20F-F734-432B-90BF-8F0E1B9CC18C}" type="presOf" srcId="{631BB3F5-31C7-4CD2-9C2C-9718BBB2C6F1}" destId="{96470CF5-D404-4BC7-A6FE-A9EB8DD97160}" srcOrd="0" destOrd="0" presId="urn:microsoft.com/office/officeart/2005/8/layout/list1"/>
    <dgm:cxn modelId="{6B38FB25-BBB7-4D1A-9359-0C4FAF8EC120}" srcId="{7BCFA425-06F9-469B-92A8-8A28908811F8}" destId="{5EC84C87-8CF4-4FA9-9037-B4A65AC8CE4D}" srcOrd="1" destOrd="0" parTransId="{3EDCB7A4-4265-4D63-A042-840802F362DA}" sibTransId="{EB970D3F-80D3-406A-B852-3994A43773F6}"/>
    <dgm:cxn modelId="{728F692B-6930-412A-A647-22BBE25012D1}" srcId="{7BCFA425-06F9-469B-92A8-8A28908811F8}" destId="{631BB3F5-31C7-4CD2-9C2C-9718BBB2C6F1}" srcOrd="0" destOrd="0" parTransId="{3460FC1D-B14F-4087-A443-59E9656AEDE4}" sibTransId="{781B245B-5AAA-4564-8075-0031FB4C6260}"/>
    <dgm:cxn modelId="{EA671735-C2C3-458E-A2E1-11F0D72F3B60}" type="presOf" srcId="{3CD75246-0117-4113-9E21-EFEB36BFDAF1}" destId="{F37B5F0C-88D5-4531-B2EE-BDD1B1267AEE}" srcOrd="0" destOrd="0" presId="urn:microsoft.com/office/officeart/2005/8/layout/list1"/>
    <dgm:cxn modelId="{F9E8F036-FF79-46BC-AF2E-B6343E7949AE}" srcId="{7BCFA425-06F9-469B-92A8-8A28908811F8}" destId="{47F23B81-5F2F-459E-BAD2-86626D557ECE}" srcOrd="3" destOrd="0" parTransId="{D03DACF6-79E1-4464-B8DE-8529C981A203}" sibTransId="{8F98ECEA-ECDC-4F50-887D-AAD001988D89}"/>
    <dgm:cxn modelId="{FE1C4A5C-2183-400D-94A7-69FE731927D3}" type="presOf" srcId="{5EC84C87-8CF4-4FA9-9037-B4A65AC8CE4D}" destId="{96470CF5-D404-4BC7-A6FE-A9EB8DD97160}" srcOrd="0" destOrd="1" presId="urn:microsoft.com/office/officeart/2005/8/layout/list1"/>
    <dgm:cxn modelId="{F1F12C6A-1A11-4A13-9727-634A91343A28}" type="presOf" srcId="{04E33CA5-2A19-4C23-8987-56D1283DCF3A}" destId="{A009103C-711E-412F-A383-CA1028EC9125}" srcOrd="1" destOrd="0" presId="urn:microsoft.com/office/officeart/2005/8/layout/list1"/>
    <dgm:cxn modelId="{D34F066D-DEA2-406A-BE5D-E75584F9532F}" srcId="{229E5452-DB88-4916-813C-8B2F834DE559}" destId="{04E33CA5-2A19-4C23-8987-56D1283DCF3A}" srcOrd="1" destOrd="0" parTransId="{37921735-2286-4565-B242-64A7E7B10DAF}" sibTransId="{47D1C618-B065-40C5-84D3-661232D62AC6}"/>
    <dgm:cxn modelId="{E6D16F4E-FE24-4C77-825B-21CAEABF9E8C}" type="presOf" srcId="{10724C7F-B0A2-4936-B7A0-E648EA9F63B9}" destId="{96470CF5-D404-4BC7-A6FE-A9EB8DD97160}" srcOrd="0" destOrd="2" presId="urn:microsoft.com/office/officeart/2005/8/layout/list1"/>
    <dgm:cxn modelId="{FCFAFC4E-06FD-4832-AB24-7642F3165B3D}" type="presOf" srcId="{229E5452-DB88-4916-813C-8B2F834DE559}" destId="{2ED77852-8D3A-4D91-B29D-DE234BA56874}" srcOrd="0" destOrd="0" presId="urn:microsoft.com/office/officeart/2005/8/layout/list1"/>
    <dgm:cxn modelId="{BD26FE51-05E9-4E1C-8DFC-7CB005A44ED1}" type="presOf" srcId="{7BCFA425-06F9-469B-92A8-8A28908811F8}" destId="{E2A1192A-794A-47F2-88C2-9336E2F5405D}" srcOrd="0" destOrd="0" presId="urn:microsoft.com/office/officeart/2005/8/layout/list1"/>
    <dgm:cxn modelId="{E286D9B2-420A-4EF9-BDD2-23844C5DC110}" type="presOf" srcId="{47F23B81-5F2F-459E-BAD2-86626D557ECE}" destId="{96470CF5-D404-4BC7-A6FE-A9EB8DD97160}" srcOrd="0" destOrd="3" presId="urn:microsoft.com/office/officeart/2005/8/layout/list1"/>
    <dgm:cxn modelId="{137DD3BA-5DBD-4DBB-8EE5-0A69EA24AA06}" srcId="{04E33CA5-2A19-4C23-8987-56D1283DCF3A}" destId="{8DFFE66C-6EF0-4B1B-9968-DC661860605D}" srcOrd="2" destOrd="0" parTransId="{8F7EB147-67F7-49DF-AD86-2B189B22DBD5}" sibTransId="{5C6B643E-4085-4CE9-B2F7-3B413D3C5BE8}"/>
    <dgm:cxn modelId="{DBEA0AD5-2730-45DD-A95E-D638EEAA7632}" srcId="{04E33CA5-2A19-4C23-8987-56D1283DCF3A}" destId="{E1F3C093-AD6B-4061-B686-F7814C4F13D2}" srcOrd="1" destOrd="0" parTransId="{89CE0F2E-D7ED-4EFA-BCAF-08C34AC487BB}" sibTransId="{4603F760-26B2-4DCF-9B21-E83A0A34FF6B}"/>
    <dgm:cxn modelId="{DCAD94D7-E547-432D-B18D-00C9D35362C7}" srcId="{04E33CA5-2A19-4C23-8987-56D1283DCF3A}" destId="{3CD75246-0117-4113-9E21-EFEB36BFDAF1}" srcOrd="0" destOrd="0" parTransId="{D7711F7A-7C22-4634-BAAF-1F4172D5BA38}" sibTransId="{956FD9F0-7CF8-44C0-B03C-2CE9E854F4FD}"/>
    <dgm:cxn modelId="{8201DDE6-23BF-46C3-937B-B2CB5400192E}" type="presOf" srcId="{E1F3C093-AD6B-4061-B686-F7814C4F13D2}" destId="{F37B5F0C-88D5-4531-B2EE-BDD1B1267AEE}" srcOrd="0" destOrd="1" presId="urn:microsoft.com/office/officeart/2005/8/layout/list1"/>
    <dgm:cxn modelId="{330CBCEA-5FB5-41A8-A3B1-590BD751B5B7}" type="presOf" srcId="{8DFFE66C-6EF0-4B1B-9968-DC661860605D}" destId="{F37B5F0C-88D5-4531-B2EE-BDD1B1267AEE}" srcOrd="0" destOrd="2" presId="urn:microsoft.com/office/officeart/2005/8/layout/list1"/>
    <dgm:cxn modelId="{785EADEC-AA52-4FE8-B655-9A89A7C8C35F}" type="presOf" srcId="{7BCFA425-06F9-469B-92A8-8A28908811F8}" destId="{C42777E7-23A8-45EC-A4DF-014EEF2546F9}" srcOrd="1" destOrd="0" presId="urn:microsoft.com/office/officeart/2005/8/layout/list1"/>
    <dgm:cxn modelId="{7C41AFF4-F58E-4778-B6AD-618AD0F68D39}" srcId="{7BCFA425-06F9-469B-92A8-8A28908811F8}" destId="{10724C7F-B0A2-4936-B7A0-E648EA9F63B9}" srcOrd="2" destOrd="0" parTransId="{DB41E589-BE53-4F7A-AA29-00413D13E4D5}" sibTransId="{D7580F00-330C-4083-B634-A052B10ABB0D}"/>
    <dgm:cxn modelId="{6F09C1F6-EF0E-4BD5-826D-E59860DC25FA}" type="presOf" srcId="{04E33CA5-2A19-4C23-8987-56D1283DCF3A}" destId="{F54497B5-83E2-48D5-A5E0-3B8248734EFA}" srcOrd="0" destOrd="0" presId="urn:microsoft.com/office/officeart/2005/8/layout/list1"/>
    <dgm:cxn modelId="{663F1FFE-8743-4162-823F-0DF88FF9F3BD}" srcId="{229E5452-DB88-4916-813C-8B2F834DE559}" destId="{7BCFA425-06F9-469B-92A8-8A28908811F8}" srcOrd="0" destOrd="0" parTransId="{E6387F13-3F72-4F95-A44A-A82C4667B5A1}" sibTransId="{E40A7920-A9DB-484E-9A27-A53C4FD660A0}"/>
    <dgm:cxn modelId="{6E5120CE-F1E2-4996-BA06-0E23DF39F75C}" type="presParOf" srcId="{2ED77852-8D3A-4D91-B29D-DE234BA56874}" destId="{D46E8C7A-9887-499F-8399-1C918CA9AE05}" srcOrd="0" destOrd="0" presId="urn:microsoft.com/office/officeart/2005/8/layout/list1"/>
    <dgm:cxn modelId="{9CF89450-21FC-43B9-9120-93977F7B51FE}" type="presParOf" srcId="{D46E8C7A-9887-499F-8399-1C918CA9AE05}" destId="{E2A1192A-794A-47F2-88C2-9336E2F5405D}" srcOrd="0" destOrd="0" presId="urn:microsoft.com/office/officeart/2005/8/layout/list1"/>
    <dgm:cxn modelId="{AB72A46D-2472-42EB-8A6F-F393E8F6A1ED}" type="presParOf" srcId="{D46E8C7A-9887-499F-8399-1C918CA9AE05}" destId="{C42777E7-23A8-45EC-A4DF-014EEF2546F9}" srcOrd="1" destOrd="0" presId="urn:microsoft.com/office/officeart/2005/8/layout/list1"/>
    <dgm:cxn modelId="{344788D9-49FA-4F20-92E1-56A99D3960BA}" type="presParOf" srcId="{2ED77852-8D3A-4D91-B29D-DE234BA56874}" destId="{095732EE-8ECE-4240-BE07-88A59C2A094A}" srcOrd="1" destOrd="0" presId="urn:microsoft.com/office/officeart/2005/8/layout/list1"/>
    <dgm:cxn modelId="{996138D7-D9E1-4E9C-B9E8-6F1737547075}" type="presParOf" srcId="{2ED77852-8D3A-4D91-B29D-DE234BA56874}" destId="{96470CF5-D404-4BC7-A6FE-A9EB8DD97160}" srcOrd="2" destOrd="0" presId="urn:microsoft.com/office/officeart/2005/8/layout/list1"/>
    <dgm:cxn modelId="{CF66D272-E233-4B7F-9BE9-40F966D1BBBA}" type="presParOf" srcId="{2ED77852-8D3A-4D91-B29D-DE234BA56874}" destId="{151B67DE-6F01-4FA3-8E15-8CF3D72FE372}" srcOrd="3" destOrd="0" presId="urn:microsoft.com/office/officeart/2005/8/layout/list1"/>
    <dgm:cxn modelId="{433AC47D-5FA2-4F65-A203-6802D2893E0F}" type="presParOf" srcId="{2ED77852-8D3A-4D91-B29D-DE234BA56874}" destId="{4B2B36A8-2654-4701-B8C3-1B831F2E2E7C}" srcOrd="4" destOrd="0" presId="urn:microsoft.com/office/officeart/2005/8/layout/list1"/>
    <dgm:cxn modelId="{0C01D55D-7350-46E5-8833-F89BDEB11A66}" type="presParOf" srcId="{4B2B36A8-2654-4701-B8C3-1B831F2E2E7C}" destId="{F54497B5-83E2-48D5-A5E0-3B8248734EFA}" srcOrd="0" destOrd="0" presId="urn:microsoft.com/office/officeart/2005/8/layout/list1"/>
    <dgm:cxn modelId="{A1891580-8797-4728-AD8F-0FF5C8E2CDFF}" type="presParOf" srcId="{4B2B36A8-2654-4701-B8C3-1B831F2E2E7C}" destId="{A009103C-711E-412F-A383-CA1028EC9125}" srcOrd="1" destOrd="0" presId="urn:microsoft.com/office/officeart/2005/8/layout/list1"/>
    <dgm:cxn modelId="{CDA922BB-54E5-4A4B-A2BF-50BA011EA457}" type="presParOf" srcId="{2ED77852-8D3A-4D91-B29D-DE234BA56874}" destId="{6CD74CA4-8A79-41FA-B190-A8E7DA53B50A}" srcOrd="5" destOrd="0" presId="urn:microsoft.com/office/officeart/2005/8/layout/list1"/>
    <dgm:cxn modelId="{8F1B96E7-5519-458B-A13A-AD7306326BED}" type="presParOf" srcId="{2ED77852-8D3A-4D91-B29D-DE234BA56874}" destId="{F37B5F0C-88D5-4531-B2EE-BDD1B1267AE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1E245F-81FF-43DE-8233-5DAE9EB9FE7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F1A73AE-3A7F-41A5-97BC-ED3A6CB8BDE9}">
      <dgm:prSet/>
      <dgm:spPr/>
      <dgm:t>
        <a:bodyPr/>
        <a:lstStyle/>
        <a:p>
          <a:r>
            <a:rPr lang="en-GB"/>
            <a:t>The definition of a change request form is part of the </a:t>
          </a:r>
          <a:br>
            <a:rPr lang="en-GB"/>
          </a:br>
          <a:r>
            <a:rPr lang="en-GB"/>
            <a:t>CM planning process.</a:t>
          </a:r>
          <a:endParaRPr lang="en-US"/>
        </a:p>
      </dgm:t>
    </dgm:pt>
    <dgm:pt modelId="{876D13A6-245A-48F3-B0C5-61629329C396}" type="parTrans" cxnId="{2D66856D-6921-4479-AEDF-313434BA9A8C}">
      <dgm:prSet/>
      <dgm:spPr/>
      <dgm:t>
        <a:bodyPr/>
        <a:lstStyle/>
        <a:p>
          <a:endParaRPr lang="en-US"/>
        </a:p>
      </dgm:t>
    </dgm:pt>
    <dgm:pt modelId="{C69E4BB1-F4B1-429D-8669-ED4717530781}" type="sibTrans" cxnId="{2D66856D-6921-4479-AEDF-313434BA9A8C}">
      <dgm:prSet/>
      <dgm:spPr/>
      <dgm:t>
        <a:bodyPr/>
        <a:lstStyle/>
        <a:p>
          <a:endParaRPr lang="en-US"/>
        </a:p>
      </dgm:t>
    </dgm:pt>
    <dgm:pt modelId="{27D10DA8-DDC9-4B63-B7EC-461C3B4C0F6F}">
      <dgm:prSet/>
      <dgm:spPr/>
      <dgm:t>
        <a:bodyPr/>
        <a:lstStyle/>
        <a:p>
          <a:r>
            <a:rPr lang="en-GB"/>
            <a:t>This form records the change proposed, requestor of change, the reason why change was suggested and the urgency of change(from requestor of the </a:t>
          </a:r>
          <a:br>
            <a:rPr lang="en-GB"/>
          </a:br>
          <a:r>
            <a:rPr lang="en-GB"/>
            <a:t>change).</a:t>
          </a:r>
          <a:endParaRPr lang="en-US"/>
        </a:p>
      </dgm:t>
    </dgm:pt>
    <dgm:pt modelId="{5DB3AA11-6D61-41CD-9614-B7B29400A900}" type="parTrans" cxnId="{666D54A7-A39E-4256-8041-C6016DBF1D58}">
      <dgm:prSet/>
      <dgm:spPr/>
      <dgm:t>
        <a:bodyPr/>
        <a:lstStyle/>
        <a:p>
          <a:endParaRPr lang="en-US"/>
        </a:p>
      </dgm:t>
    </dgm:pt>
    <dgm:pt modelId="{33535EEB-B7C8-43FB-A54B-E9C3F780BFC1}" type="sibTrans" cxnId="{666D54A7-A39E-4256-8041-C6016DBF1D58}">
      <dgm:prSet/>
      <dgm:spPr/>
      <dgm:t>
        <a:bodyPr/>
        <a:lstStyle/>
        <a:p>
          <a:endParaRPr lang="en-US"/>
        </a:p>
      </dgm:t>
    </dgm:pt>
    <dgm:pt modelId="{3D3FD1C7-5FBF-4B0B-91F5-88BA387F00B6}">
      <dgm:prSet/>
      <dgm:spPr/>
      <dgm:t>
        <a:bodyPr/>
        <a:lstStyle/>
        <a:p>
          <a:r>
            <a:rPr lang="en-GB"/>
            <a:t>It also records change evaluation, impact analysis, </a:t>
          </a:r>
          <a:br>
            <a:rPr lang="en-GB"/>
          </a:br>
          <a:r>
            <a:rPr lang="en-GB"/>
            <a:t>change cost and recommendations (System </a:t>
          </a:r>
          <a:br>
            <a:rPr lang="en-GB"/>
          </a:br>
          <a:r>
            <a:rPr lang="en-GB"/>
            <a:t>maintenance staff).</a:t>
          </a:r>
          <a:endParaRPr lang="en-US"/>
        </a:p>
      </dgm:t>
    </dgm:pt>
    <dgm:pt modelId="{7147A61D-2F8D-44A5-8BBE-56A11DB30802}" type="parTrans" cxnId="{B5741404-35FD-40D4-8B06-4BF1DFA294B9}">
      <dgm:prSet/>
      <dgm:spPr/>
      <dgm:t>
        <a:bodyPr/>
        <a:lstStyle/>
        <a:p>
          <a:endParaRPr lang="en-US"/>
        </a:p>
      </dgm:t>
    </dgm:pt>
    <dgm:pt modelId="{9A2D47BD-5582-4B70-89CA-19453B667329}" type="sibTrans" cxnId="{B5741404-35FD-40D4-8B06-4BF1DFA294B9}">
      <dgm:prSet/>
      <dgm:spPr/>
      <dgm:t>
        <a:bodyPr/>
        <a:lstStyle/>
        <a:p>
          <a:endParaRPr lang="en-US"/>
        </a:p>
      </dgm:t>
    </dgm:pt>
    <dgm:pt modelId="{CED5BDB2-D76E-4CF0-B687-B5989D3F11C0}" type="pres">
      <dgm:prSet presAssocID="{521E245F-81FF-43DE-8233-5DAE9EB9FE78}" presName="vert0" presStyleCnt="0">
        <dgm:presLayoutVars>
          <dgm:dir/>
          <dgm:animOne val="branch"/>
          <dgm:animLvl val="lvl"/>
        </dgm:presLayoutVars>
      </dgm:prSet>
      <dgm:spPr/>
    </dgm:pt>
    <dgm:pt modelId="{A22DFFD2-9EB9-4330-9959-07DAF26B8F84}" type="pres">
      <dgm:prSet presAssocID="{8F1A73AE-3A7F-41A5-97BC-ED3A6CB8BDE9}" presName="thickLine" presStyleLbl="alignNode1" presStyleIdx="0" presStyleCnt="3"/>
      <dgm:spPr/>
    </dgm:pt>
    <dgm:pt modelId="{A4C5EAE0-D955-44D9-AB10-8171D1B83433}" type="pres">
      <dgm:prSet presAssocID="{8F1A73AE-3A7F-41A5-97BC-ED3A6CB8BDE9}" presName="horz1" presStyleCnt="0"/>
      <dgm:spPr/>
    </dgm:pt>
    <dgm:pt modelId="{DF159E53-8777-46F2-8603-C47A27C79433}" type="pres">
      <dgm:prSet presAssocID="{8F1A73AE-3A7F-41A5-97BC-ED3A6CB8BDE9}" presName="tx1" presStyleLbl="revTx" presStyleIdx="0" presStyleCnt="3"/>
      <dgm:spPr/>
    </dgm:pt>
    <dgm:pt modelId="{7EBB27ED-A09B-4E0E-A8CA-5C63AEA3FC0D}" type="pres">
      <dgm:prSet presAssocID="{8F1A73AE-3A7F-41A5-97BC-ED3A6CB8BDE9}" presName="vert1" presStyleCnt="0"/>
      <dgm:spPr/>
    </dgm:pt>
    <dgm:pt modelId="{FB2DF066-8190-478E-B787-5263B9B9C659}" type="pres">
      <dgm:prSet presAssocID="{27D10DA8-DDC9-4B63-B7EC-461C3B4C0F6F}" presName="thickLine" presStyleLbl="alignNode1" presStyleIdx="1" presStyleCnt="3"/>
      <dgm:spPr/>
    </dgm:pt>
    <dgm:pt modelId="{995CEBD2-BB33-4C94-B86C-5FDB3C91121C}" type="pres">
      <dgm:prSet presAssocID="{27D10DA8-DDC9-4B63-B7EC-461C3B4C0F6F}" presName="horz1" presStyleCnt="0"/>
      <dgm:spPr/>
    </dgm:pt>
    <dgm:pt modelId="{23668378-107B-45CA-8345-179EA944D4A2}" type="pres">
      <dgm:prSet presAssocID="{27D10DA8-DDC9-4B63-B7EC-461C3B4C0F6F}" presName="tx1" presStyleLbl="revTx" presStyleIdx="1" presStyleCnt="3"/>
      <dgm:spPr/>
    </dgm:pt>
    <dgm:pt modelId="{C0F04415-283D-4B87-8E16-4875A1F7A13A}" type="pres">
      <dgm:prSet presAssocID="{27D10DA8-DDC9-4B63-B7EC-461C3B4C0F6F}" presName="vert1" presStyleCnt="0"/>
      <dgm:spPr/>
    </dgm:pt>
    <dgm:pt modelId="{7EC7B7F6-5926-4BA7-8915-2333DF3BAE3B}" type="pres">
      <dgm:prSet presAssocID="{3D3FD1C7-5FBF-4B0B-91F5-88BA387F00B6}" presName="thickLine" presStyleLbl="alignNode1" presStyleIdx="2" presStyleCnt="3"/>
      <dgm:spPr/>
    </dgm:pt>
    <dgm:pt modelId="{F31EABE0-C05F-42B0-B458-357909BA3FDA}" type="pres">
      <dgm:prSet presAssocID="{3D3FD1C7-5FBF-4B0B-91F5-88BA387F00B6}" presName="horz1" presStyleCnt="0"/>
      <dgm:spPr/>
    </dgm:pt>
    <dgm:pt modelId="{32EB3C68-47BE-4E74-B2FB-443277ACD865}" type="pres">
      <dgm:prSet presAssocID="{3D3FD1C7-5FBF-4B0B-91F5-88BA387F00B6}" presName="tx1" presStyleLbl="revTx" presStyleIdx="2" presStyleCnt="3"/>
      <dgm:spPr/>
    </dgm:pt>
    <dgm:pt modelId="{CC975517-3EEC-4AD7-885A-A56E9D55CA57}" type="pres">
      <dgm:prSet presAssocID="{3D3FD1C7-5FBF-4B0B-91F5-88BA387F00B6}" presName="vert1" presStyleCnt="0"/>
      <dgm:spPr/>
    </dgm:pt>
  </dgm:ptLst>
  <dgm:cxnLst>
    <dgm:cxn modelId="{B5741404-35FD-40D4-8B06-4BF1DFA294B9}" srcId="{521E245F-81FF-43DE-8233-5DAE9EB9FE78}" destId="{3D3FD1C7-5FBF-4B0B-91F5-88BA387F00B6}" srcOrd="2" destOrd="0" parTransId="{7147A61D-2F8D-44A5-8BBE-56A11DB30802}" sibTransId="{9A2D47BD-5582-4B70-89CA-19453B667329}"/>
    <dgm:cxn modelId="{4F8F5C1B-311F-4BB7-B0FE-20EB68BFFC6D}" type="presOf" srcId="{3D3FD1C7-5FBF-4B0B-91F5-88BA387F00B6}" destId="{32EB3C68-47BE-4E74-B2FB-443277ACD865}" srcOrd="0" destOrd="0" presId="urn:microsoft.com/office/officeart/2008/layout/LinedList"/>
    <dgm:cxn modelId="{4AF2881D-7256-4530-90C9-4F4B7D86D59B}" type="presOf" srcId="{8F1A73AE-3A7F-41A5-97BC-ED3A6CB8BDE9}" destId="{DF159E53-8777-46F2-8603-C47A27C79433}" srcOrd="0" destOrd="0" presId="urn:microsoft.com/office/officeart/2008/layout/LinedList"/>
    <dgm:cxn modelId="{52D15A34-84FF-467D-8CB1-67174EB59048}" type="presOf" srcId="{27D10DA8-DDC9-4B63-B7EC-461C3B4C0F6F}" destId="{23668378-107B-45CA-8345-179EA944D4A2}" srcOrd="0" destOrd="0" presId="urn:microsoft.com/office/officeart/2008/layout/LinedList"/>
    <dgm:cxn modelId="{2D66856D-6921-4479-AEDF-313434BA9A8C}" srcId="{521E245F-81FF-43DE-8233-5DAE9EB9FE78}" destId="{8F1A73AE-3A7F-41A5-97BC-ED3A6CB8BDE9}" srcOrd="0" destOrd="0" parTransId="{876D13A6-245A-48F3-B0C5-61629329C396}" sibTransId="{C69E4BB1-F4B1-429D-8669-ED4717530781}"/>
    <dgm:cxn modelId="{666D54A7-A39E-4256-8041-C6016DBF1D58}" srcId="{521E245F-81FF-43DE-8233-5DAE9EB9FE78}" destId="{27D10DA8-DDC9-4B63-B7EC-461C3B4C0F6F}" srcOrd="1" destOrd="0" parTransId="{5DB3AA11-6D61-41CD-9614-B7B29400A900}" sibTransId="{33535EEB-B7C8-43FB-A54B-E9C3F780BFC1}"/>
    <dgm:cxn modelId="{7317C0C8-8AF2-440B-8914-289F616027A4}" type="presOf" srcId="{521E245F-81FF-43DE-8233-5DAE9EB9FE78}" destId="{CED5BDB2-D76E-4CF0-B687-B5989D3F11C0}" srcOrd="0" destOrd="0" presId="urn:microsoft.com/office/officeart/2008/layout/LinedList"/>
    <dgm:cxn modelId="{C3366CB9-8C6F-471C-9040-3B144CF4C7A1}" type="presParOf" srcId="{CED5BDB2-D76E-4CF0-B687-B5989D3F11C0}" destId="{A22DFFD2-9EB9-4330-9959-07DAF26B8F84}" srcOrd="0" destOrd="0" presId="urn:microsoft.com/office/officeart/2008/layout/LinedList"/>
    <dgm:cxn modelId="{BB2444D9-1984-4340-AA38-9EF75D72B788}" type="presParOf" srcId="{CED5BDB2-D76E-4CF0-B687-B5989D3F11C0}" destId="{A4C5EAE0-D955-44D9-AB10-8171D1B83433}" srcOrd="1" destOrd="0" presId="urn:microsoft.com/office/officeart/2008/layout/LinedList"/>
    <dgm:cxn modelId="{47390652-8D9B-40D0-A73A-01F7A28CEF78}" type="presParOf" srcId="{A4C5EAE0-D955-44D9-AB10-8171D1B83433}" destId="{DF159E53-8777-46F2-8603-C47A27C79433}" srcOrd="0" destOrd="0" presId="urn:microsoft.com/office/officeart/2008/layout/LinedList"/>
    <dgm:cxn modelId="{A3CA7422-C175-4E04-A552-2BCE0C29FC18}" type="presParOf" srcId="{A4C5EAE0-D955-44D9-AB10-8171D1B83433}" destId="{7EBB27ED-A09B-4E0E-A8CA-5C63AEA3FC0D}" srcOrd="1" destOrd="0" presId="urn:microsoft.com/office/officeart/2008/layout/LinedList"/>
    <dgm:cxn modelId="{4EA20752-62F5-4339-A434-1936D2CCAE94}" type="presParOf" srcId="{CED5BDB2-D76E-4CF0-B687-B5989D3F11C0}" destId="{FB2DF066-8190-478E-B787-5263B9B9C659}" srcOrd="2" destOrd="0" presId="urn:microsoft.com/office/officeart/2008/layout/LinedList"/>
    <dgm:cxn modelId="{437E5BD2-0DC0-4EA4-9B95-441CD1FD8EC1}" type="presParOf" srcId="{CED5BDB2-D76E-4CF0-B687-B5989D3F11C0}" destId="{995CEBD2-BB33-4C94-B86C-5FDB3C91121C}" srcOrd="3" destOrd="0" presId="urn:microsoft.com/office/officeart/2008/layout/LinedList"/>
    <dgm:cxn modelId="{A498ADD2-5BFE-4561-B745-367DAAE65C87}" type="presParOf" srcId="{995CEBD2-BB33-4C94-B86C-5FDB3C91121C}" destId="{23668378-107B-45CA-8345-179EA944D4A2}" srcOrd="0" destOrd="0" presId="urn:microsoft.com/office/officeart/2008/layout/LinedList"/>
    <dgm:cxn modelId="{B4D7C5F3-01E1-4B59-BA17-5CAA923ED9D5}" type="presParOf" srcId="{995CEBD2-BB33-4C94-B86C-5FDB3C91121C}" destId="{C0F04415-283D-4B87-8E16-4875A1F7A13A}" srcOrd="1" destOrd="0" presId="urn:microsoft.com/office/officeart/2008/layout/LinedList"/>
    <dgm:cxn modelId="{33EDB37A-F494-4EBD-BF16-ED0395FA6A53}" type="presParOf" srcId="{CED5BDB2-D76E-4CF0-B687-B5989D3F11C0}" destId="{7EC7B7F6-5926-4BA7-8915-2333DF3BAE3B}" srcOrd="4" destOrd="0" presId="urn:microsoft.com/office/officeart/2008/layout/LinedList"/>
    <dgm:cxn modelId="{602F232D-016D-41F3-987B-4C490C71DFE8}" type="presParOf" srcId="{CED5BDB2-D76E-4CF0-B687-B5989D3F11C0}" destId="{F31EABE0-C05F-42B0-B458-357909BA3FDA}" srcOrd="5" destOrd="0" presId="urn:microsoft.com/office/officeart/2008/layout/LinedList"/>
    <dgm:cxn modelId="{52B5FA41-2974-4B5E-B541-4CECA9836601}" type="presParOf" srcId="{F31EABE0-C05F-42B0-B458-357909BA3FDA}" destId="{32EB3C68-47BE-4E74-B2FB-443277ACD865}" srcOrd="0" destOrd="0" presId="urn:microsoft.com/office/officeart/2008/layout/LinedList"/>
    <dgm:cxn modelId="{94A2E54E-0762-4E8E-891C-EEB3DECE8619}" type="presParOf" srcId="{F31EABE0-C05F-42B0-B458-357909BA3FDA}" destId="{CC975517-3EEC-4AD7-885A-A56E9D55CA5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454BD0-A1A8-46C5-93B6-E61FE49D991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90E02AD-93D7-407D-B360-E2E39A73E7D9}">
      <dgm:prSet/>
      <dgm:spPr/>
      <dgm:t>
        <a:bodyPr/>
        <a:lstStyle/>
        <a:p>
          <a:r>
            <a:rPr lang="en-GB"/>
            <a:t>A major problem in change management is </a:t>
          </a:r>
          <a:br>
            <a:rPr lang="en-GB"/>
          </a:br>
          <a:r>
            <a:rPr lang="en-GB"/>
            <a:t>tracking change status.</a:t>
          </a:r>
          <a:endParaRPr lang="en-US"/>
        </a:p>
      </dgm:t>
    </dgm:pt>
    <dgm:pt modelId="{84110601-E2D6-4014-A7E1-1F3C5CBEF25E}" type="parTrans" cxnId="{AF240EF5-697D-4566-A57B-91823F7271DF}">
      <dgm:prSet/>
      <dgm:spPr/>
      <dgm:t>
        <a:bodyPr/>
        <a:lstStyle/>
        <a:p>
          <a:endParaRPr lang="en-US"/>
        </a:p>
      </dgm:t>
    </dgm:pt>
    <dgm:pt modelId="{15020FC5-D2BB-4819-A1B2-5E5ADDFB6D66}" type="sibTrans" cxnId="{AF240EF5-697D-4566-A57B-91823F7271DF}">
      <dgm:prSet/>
      <dgm:spPr/>
      <dgm:t>
        <a:bodyPr/>
        <a:lstStyle/>
        <a:p>
          <a:endParaRPr lang="en-US"/>
        </a:p>
      </dgm:t>
    </dgm:pt>
    <dgm:pt modelId="{25E6579F-B8BE-478A-9532-05717C33F869}">
      <dgm:prSet/>
      <dgm:spPr/>
      <dgm:t>
        <a:bodyPr/>
        <a:lstStyle/>
        <a:p>
          <a:r>
            <a:rPr lang="en-GB"/>
            <a:t>Change tracking tools keep track the status of each change request and automatically ensure that change requests are sent to the right people at the right time.</a:t>
          </a:r>
          <a:endParaRPr lang="en-US"/>
        </a:p>
      </dgm:t>
    </dgm:pt>
    <dgm:pt modelId="{9B0074CF-0284-439B-9697-775657D539ED}" type="parTrans" cxnId="{C708E25D-FEEC-4FD7-BE0E-708CFD96A655}">
      <dgm:prSet/>
      <dgm:spPr/>
      <dgm:t>
        <a:bodyPr/>
        <a:lstStyle/>
        <a:p>
          <a:endParaRPr lang="en-US"/>
        </a:p>
      </dgm:t>
    </dgm:pt>
    <dgm:pt modelId="{29790F46-9CA5-4E60-B472-8CB363EAE4C4}" type="sibTrans" cxnId="{C708E25D-FEEC-4FD7-BE0E-708CFD96A655}">
      <dgm:prSet/>
      <dgm:spPr/>
      <dgm:t>
        <a:bodyPr/>
        <a:lstStyle/>
        <a:p>
          <a:endParaRPr lang="en-US"/>
        </a:p>
      </dgm:t>
    </dgm:pt>
    <dgm:pt modelId="{F35E2567-ECC6-41BA-B563-9719FCE55752}">
      <dgm:prSet/>
      <dgm:spPr/>
      <dgm:t>
        <a:bodyPr/>
        <a:lstStyle/>
        <a:p>
          <a:r>
            <a:rPr lang="en-GB"/>
            <a:t>Integrated with E-mail systems allowing </a:t>
          </a:r>
          <a:br>
            <a:rPr lang="en-GB"/>
          </a:br>
          <a:r>
            <a:rPr lang="en-GB"/>
            <a:t>electronic change request distribution.</a:t>
          </a:r>
          <a:endParaRPr lang="en-US"/>
        </a:p>
      </dgm:t>
    </dgm:pt>
    <dgm:pt modelId="{09EED276-C4E4-438C-A7CA-83BA5A85EF91}" type="parTrans" cxnId="{6524D3C7-3821-4D01-B614-605324BFA2CC}">
      <dgm:prSet/>
      <dgm:spPr/>
      <dgm:t>
        <a:bodyPr/>
        <a:lstStyle/>
        <a:p>
          <a:endParaRPr lang="en-US"/>
        </a:p>
      </dgm:t>
    </dgm:pt>
    <dgm:pt modelId="{E7CFEF5B-1C2E-4B1C-B9C7-AB7A127F8AB0}" type="sibTrans" cxnId="{6524D3C7-3821-4D01-B614-605324BFA2CC}">
      <dgm:prSet/>
      <dgm:spPr/>
      <dgm:t>
        <a:bodyPr/>
        <a:lstStyle/>
        <a:p>
          <a:endParaRPr lang="en-US"/>
        </a:p>
      </dgm:t>
    </dgm:pt>
    <dgm:pt modelId="{C394D7BA-B056-42A5-8674-F2A6193FC44F}" type="pres">
      <dgm:prSet presAssocID="{AA454BD0-A1A8-46C5-93B6-E61FE49D9912}" presName="vert0" presStyleCnt="0">
        <dgm:presLayoutVars>
          <dgm:dir/>
          <dgm:animOne val="branch"/>
          <dgm:animLvl val="lvl"/>
        </dgm:presLayoutVars>
      </dgm:prSet>
      <dgm:spPr/>
    </dgm:pt>
    <dgm:pt modelId="{28F92E5F-BBC4-4609-A40E-D5842A1EDACA}" type="pres">
      <dgm:prSet presAssocID="{590E02AD-93D7-407D-B360-E2E39A73E7D9}" presName="thickLine" presStyleLbl="alignNode1" presStyleIdx="0" presStyleCnt="3"/>
      <dgm:spPr/>
    </dgm:pt>
    <dgm:pt modelId="{8C4407E4-3F23-4764-85C4-E60A61C6DF9E}" type="pres">
      <dgm:prSet presAssocID="{590E02AD-93D7-407D-B360-E2E39A73E7D9}" presName="horz1" presStyleCnt="0"/>
      <dgm:spPr/>
    </dgm:pt>
    <dgm:pt modelId="{9205C45E-001F-4DE3-A523-CB4DA58A62EB}" type="pres">
      <dgm:prSet presAssocID="{590E02AD-93D7-407D-B360-E2E39A73E7D9}" presName="tx1" presStyleLbl="revTx" presStyleIdx="0" presStyleCnt="3"/>
      <dgm:spPr/>
    </dgm:pt>
    <dgm:pt modelId="{D6FDB20B-BFB1-456D-A295-7A64AD15F9D1}" type="pres">
      <dgm:prSet presAssocID="{590E02AD-93D7-407D-B360-E2E39A73E7D9}" presName="vert1" presStyleCnt="0"/>
      <dgm:spPr/>
    </dgm:pt>
    <dgm:pt modelId="{EB4BB497-0CCA-418E-87A0-915DD0F3919A}" type="pres">
      <dgm:prSet presAssocID="{25E6579F-B8BE-478A-9532-05717C33F869}" presName="thickLine" presStyleLbl="alignNode1" presStyleIdx="1" presStyleCnt="3"/>
      <dgm:spPr/>
    </dgm:pt>
    <dgm:pt modelId="{887D6B62-1E37-41F7-A3B3-64E7B55D827B}" type="pres">
      <dgm:prSet presAssocID="{25E6579F-B8BE-478A-9532-05717C33F869}" presName="horz1" presStyleCnt="0"/>
      <dgm:spPr/>
    </dgm:pt>
    <dgm:pt modelId="{DF1104F5-62F4-48CF-BA7E-82E4C47AE8F1}" type="pres">
      <dgm:prSet presAssocID="{25E6579F-B8BE-478A-9532-05717C33F869}" presName="tx1" presStyleLbl="revTx" presStyleIdx="1" presStyleCnt="3"/>
      <dgm:spPr/>
    </dgm:pt>
    <dgm:pt modelId="{9A5F04EC-066F-4A59-A6CE-6F398F5659D9}" type="pres">
      <dgm:prSet presAssocID="{25E6579F-B8BE-478A-9532-05717C33F869}" presName="vert1" presStyleCnt="0"/>
      <dgm:spPr/>
    </dgm:pt>
    <dgm:pt modelId="{B17BDE44-2B9E-4468-9308-966B8D3C7C9F}" type="pres">
      <dgm:prSet presAssocID="{F35E2567-ECC6-41BA-B563-9719FCE55752}" presName="thickLine" presStyleLbl="alignNode1" presStyleIdx="2" presStyleCnt="3"/>
      <dgm:spPr/>
    </dgm:pt>
    <dgm:pt modelId="{0769CD73-3958-4A05-989F-A508612940BD}" type="pres">
      <dgm:prSet presAssocID="{F35E2567-ECC6-41BA-B563-9719FCE55752}" presName="horz1" presStyleCnt="0"/>
      <dgm:spPr/>
    </dgm:pt>
    <dgm:pt modelId="{ADB7B90F-9CC9-4FFF-8765-E13DFBDF3C8B}" type="pres">
      <dgm:prSet presAssocID="{F35E2567-ECC6-41BA-B563-9719FCE55752}" presName="tx1" presStyleLbl="revTx" presStyleIdx="2" presStyleCnt="3"/>
      <dgm:spPr/>
    </dgm:pt>
    <dgm:pt modelId="{6CD65F24-6681-4BFC-AD79-DE5898577F31}" type="pres">
      <dgm:prSet presAssocID="{F35E2567-ECC6-41BA-B563-9719FCE55752}" presName="vert1" presStyleCnt="0"/>
      <dgm:spPr/>
    </dgm:pt>
  </dgm:ptLst>
  <dgm:cxnLst>
    <dgm:cxn modelId="{758F6101-785F-413E-AA1F-CE01747B4AEC}" type="presOf" srcId="{F35E2567-ECC6-41BA-B563-9719FCE55752}" destId="{ADB7B90F-9CC9-4FFF-8765-E13DFBDF3C8B}" srcOrd="0" destOrd="0" presId="urn:microsoft.com/office/officeart/2008/layout/LinedList"/>
    <dgm:cxn modelId="{C708E25D-FEEC-4FD7-BE0E-708CFD96A655}" srcId="{AA454BD0-A1A8-46C5-93B6-E61FE49D9912}" destId="{25E6579F-B8BE-478A-9532-05717C33F869}" srcOrd="1" destOrd="0" parTransId="{9B0074CF-0284-439B-9697-775657D539ED}" sibTransId="{29790F46-9CA5-4E60-B472-8CB363EAE4C4}"/>
    <dgm:cxn modelId="{55C66559-BC52-4574-8413-A8EA7370228B}" type="presOf" srcId="{590E02AD-93D7-407D-B360-E2E39A73E7D9}" destId="{9205C45E-001F-4DE3-A523-CB4DA58A62EB}" srcOrd="0" destOrd="0" presId="urn:microsoft.com/office/officeart/2008/layout/LinedList"/>
    <dgm:cxn modelId="{D2E668B0-0509-4965-8D75-253D1EDFE66B}" type="presOf" srcId="{25E6579F-B8BE-478A-9532-05717C33F869}" destId="{DF1104F5-62F4-48CF-BA7E-82E4C47AE8F1}" srcOrd="0" destOrd="0" presId="urn:microsoft.com/office/officeart/2008/layout/LinedList"/>
    <dgm:cxn modelId="{6524D3C7-3821-4D01-B614-605324BFA2CC}" srcId="{AA454BD0-A1A8-46C5-93B6-E61FE49D9912}" destId="{F35E2567-ECC6-41BA-B563-9719FCE55752}" srcOrd="2" destOrd="0" parTransId="{09EED276-C4E4-438C-A7CA-83BA5A85EF91}" sibTransId="{E7CFEF5B-1C2E-4B1C-B9C7-AB7A127F8AB0}"/>
    <dgm:cxn modelId="{1B40E3DC-F320-4E7A-A277-7BE25266481D}" type="presOf" srcId="{AA454BD0-A1A8-46C5-93B6-E61FE49D9912}" destId="{C394D7BA-B056-42A5-8674-F2A6193FC44F}" srcOrd="0" destOrd="0" presId="urn:microsoft.com/office/officeart/2008/layout/LinedList"/>
    <dgm:cxn modelId="{AF240EF5-697D-4566-A57B-91823F7271DF}" srcId="{AA454BD0-A1A8-46C5-93B6-E61FE49D9912}" destId="{590E02AD-93D7-407D-B360-E2E39A73E7D9}" srcOrd="0" destOrd="0" parTransId="{84110601-E2D6-4014-A7E1-1F3C5CBEF25E}" sibTransId="{15020FC5-D2BB-4819-A1B2-5E5ADDFB6D66}"/>
    <dgm:cxn modelId="{9560465B-F72F-4F79-9248-CBBDF0FA7D1C}" type="presParOf" srcId="{C394D7BA-B056-42A5-8674-F2A6193FC44F}" destId="{28F92E5F-BBC4-4609-A40E-D5842A1EDACA}" srcOrd="0" destOrd="0" presId="urn:microsoft.com/office/officeart/2008/layout/LinedList"/>
    <dgm:cxn modelId="{8E0CABED-B2A4-4D80-810F-9FC8ABE33A8D}" type="presParOf" srcId="{C394D7BA-B056-42A5-8674-F2A6193FC44F}" destId="{8C4407E4-3F23-4764-85C4-E60A61C6DF9E}" srcOrd="1" destOrd="0" presId="urn:microsoft.com/office/officeart/2008/layout/LinedList"/>
    <dgm:cxn modelId="{56162C81-B563-410C-821D-04F5440A989F}" type="presParOf" srcId="{8C4407E4-3F23-4764-85C4-E60A61C6DF9E}" destId="{9205C45E-001F-4DE3-A523-CB4DA58A62EB}" srcOrd="0" destOrd="0" presId="urn:microsoft.com/office/officeart/2008/layout/LinedList"/>
    <dgm:cxn modelId="{AB798C58-7E90-4CAE-8577-7C46D9967D17}" type="presParOf" srcId="{8C4407E4-3F23-4764-85C4-E60A61C6DF9E}" destId="{D6FDB20B-BFB1-456D-A295-7A64AD15F9D1}" srcOrd="1" destOrd="0" presId="urn:microsoft.com/office/officeart/2008/layout/LinedList"/>
    <dgm:cxn modelId="{483764E3-C508-4743-8F2A-7892D11DE5DC}" type="presParOf" srcId="{C394D7BA-B056-42A5-8674-F2A6193FC44F}" destId="{EB4BB497-0CCA-418E-87A0-915DD0F3919A}" srcOrd="2" destOrd="0" presId="urn:microsoft.com/office/officeart/2008/layout/LinedList"/>
    <dgm:cxn modelId="{34EA48C0-DE61-4997-805E-A660D6BA5048}" type="presParOf" srcId="{C394D7BA-B056-42A5-8674-F2A6193FC44F}" destId="{887D6B62-1E37-41F7-A3B3-64E7B55D827B}" srcOrd="3" destOrd="0" presId="urn:microsoft.com/office/officeart/2008/layout/LinedList"/>
    <dgm:cxn modelId="{354474B7-CB1F-4393-8BE6-672F88ADF7AC}" type="presParOf" srcId="{887D6B62-1E37-41F7-A3B3-64E7B55D827B}" destId="{DF1104F5-62F4-48CF-BA7E-82E4C47AE8F1}" srcOrd="0" destOrd="0" presId="urn:microsoft.com/office/officeart/2008/layout/LinedList"/>
    <dgm:cxn modelId="{CE8B1D68-19F2-4AC0-8A53-6466A9879A99}" type="presParOf" srcId="{887D6B62-1E37-41F7-A3B3-64E7B55D827B}" destId="{9A5F04EC-066F-4A59-A6CE-6F398F5659D9}" srcOrd="1" destOrd="0" presId="urn:microsoft.com/office/officeart/2008/layout/LinedList"/>
    <dgm:cxn modelId="{ED92D9A5-2375-4733-B549-2D330C73F2BB}" type="presParOf" srcId="{C394D7BA-B056-42A5-8674-F2A6193FC44F}" destId="{B17BDE44-2B9E-4468-9308-966B8D3C7C9F}" srcOrd="4" destOrd="0" presId="urn:microsoft.com/office/officeart/2008/layout/LinedList"/>
    <dgm:cxn modelId="{4736D14E-989A-4E58-8482-AE08C896EA06}" type="presParOf" srcId="{C394D7BA-B056-42A5-8674-F2A6193FC44F}" destId="{0769CD73-3958-4A05-989F-A508612940BD}" srcOrd="5" destOrd="0" presId="urn:microsoft.com/office/officeart/2008/layout/LinedList"/>
    <dgm:cxn modelId="{E69B3A7B-2581-4CE8-9B4A-FA4F07E77C17}" type="presParOf" srcId="{0769CD73-3958-4A05-989F-A508612940BD}" destId="{ADB7B90F-9CC9-4FFF-8765-E13DFBDF3C8B}" srcOrd="0" destOrd="0" presId="urn:microsoft.com/office/officeart/2008/layout/LinedList"/>
    <dgm:cxn modelId="{B5DD7806-EBA5-4A8B-90D9-415BF8E1DCCE}" type="presParOf" srcId="{0769CD73-3958-4A05-989F-A508612940BD}" destId="{6CD65F24-6681-4BFC-AD79-DE5898577F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F84B8C-9A10-4089-99BC-E55A9D3EF95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6EF6B2C-D738-465C-B56F-70097AE7F737}">
      <dgm:prSet/>
      <dgm:spPr/>
      <dgm:t>
        <a:bodyPr/>
        <a:lstStyle/>
        <a:p>
          <a:r>
            <a:rPr lang="en-GB"/>
            <a:t>When you get something working, commit the changes</a:t>
          </a:r>
          <a:endParaRPr lang="en-US"/>
        </a:p>
      </dgm:t>
    </dgm:pt>
    <dgm:pt modelId="{B54D34E2-C40D-4AE6-BB30-F561FAB5935E}" type="parTrans" cxnId="{95293649-E6F5-42A6-8DF9-2387EA352CE1}">
      <dgm:prSet/>
      <dgm:spPr/>
      <dgm:t>
        <a:bodyPr/>
        <a:lstStyle/>
        <a:p>
          <a:endParaRPr lang="en-US"/>
        </a:p>
      </dgm:t>
    </dgm:pt>
    <dgm:pt modelId="{FAD490D3-075F-42F6-9C9D-765413A64807}" type="sibTrans" cxnId="{95293649-E6F5-42A6-8DF9-2387EA352CE1}">
      <dgm:prSet/>
      <dgm:spPr/>
      <dgm:t>
        <a:bodyPr/>
        <a:lstStyle/>
        <a:p>
          <a:endParaRPr lang="en-US"/>
        </a:p>
      </dgm:t>
    </dgm:pt>
    <dgm:pt modelId="{63758A95-3DC2-4D40-AE37-270877014E3D}">
      <dgm:prSet/>
      <dgm:spPr/>
      <dgm:t>
        <a:bodyPr/>
        <a:lstStyle/>
        <a:p>
          <a:r>
            <a:rPr lang="en-GB"/>
            <a:t>Tools allow you to revert to a previous version</a:t>
          </a:r>
          <a:endParaRPr lang="en-US"/>
        </a:p>
      </dgm:t>
    </dgm:pt>
    <dgm:pt modelId="{26738ED8-95DE-40AF-81EF-B93D386133B4}" type="parTrans" cxnId="{23E0C78C-EF82-4401-9564-E377E00D92E2}">
      <dgm:prSet/>
      <dgm:spPr/>
      <dgm:t>
        <a:bodyPr/>
        <a:lstStyle/>
        <a:p>
          <a:endParaRPr lang="en-US"/>
        </a:p>
      </dgm:t>
    </dgm:pt>
    <dgm:pt modelId="{90497F62-155E-4146-9E5F-7A0901A1B890}" type="sibTrans" cxnId="{23E0C78C-EF82-4401-9564-E377E00D92E2}">
      <dgm:prSet/>
      <dgm:spPr/>
      <dgm:t>
        <a:bodyPr/>
        <a:lstStyle/>
        <a:p>
          <a:endParaRPr lang="en-US"/>
        </a:p>
      </dgm:t>
    </dgm:pt>
    <dgm:pt modelId="{02182029-EB35-46D9-AF2A-743E076A49AD}">
      <dgm:prSet/>
      <dgm:spPr/>
      <dgm:t>
        <a:bodyPr/>
        <a:lstStyle/>
        <a:p>
          <a:r>
            <a:rPr lang="en-GB"/>
            <a:t>Write good log messages so that you don't have to remember what changed in each version</a:t>
          </a:r>
          <a:endParaRPr lang="en-US"/>
        </a:p>
      </dgm:t>
    </dgm:pt>
    <dgm:pt modelId="{5FFCCD5E-8255-47FC-9EDF-D0F04270E6DD}" type="parTrans" cxnId="{C0EFC8B5-8E45-4D1F-8D55-47A8ECFBE5FC}">
      <dgm:prSet/>
      <dgm:spPr/>
      <dgm:t>
        <a:bodyPr/>
        <a:lstStyle/>
        <a:p>
          <a:endParaRPr lang="en-US"/>
        </a:p>
      </dgm:t>
    </dgm:pt>
    <dgm:pt modelId="{E4C4C9C5-8D33-4244-92D6-9CA70E7B5BF6}" type="sibTrans" cxnId="{C0EFC8B5-8E45-4D1F-8D55-47A8ECFBE5FC}">
      <dgm:prSet/>
      <dgm:spPr/>
      <dgm:t>
        <a:bodyPr/>
        <a:lstStyle/>
        <a:p>
          <a:endParaRPr lang="en-US"/>
        </a:p>
      </dgm:t>
    </dgm:pt>
    <dgm:pt modelId="{100D8FCE-3973-4FB8-9FD1-EC052D9770E3}" type="pres">
      <dgm:prSet presAssocID="{01F84B8C-9A10-4089-99BC-E55A9D3EF95F}" presName="linear" presStyleCnt="0">
        <dgm:presLayoutVars>
          <dgm:animLvl val="lvl"/>
          <dgm:resizeHandles val="exact"/>
        </dgm:presLayoutVars>
      </dgm:prSet>
      <dgm:spPr/>
    </dgm:pt>
    <dgm:pt modelId="{FDF3AFC8-2F11-48AC-9C44-988D5CAF00D1}" type="pres">
      <dgm:prSet presAssocID="{26EF6B2C-D738-465C-B56F-70097AE7F73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F91F5D6-E1F6-4010-8005-A7B382126C12}" type="pres">
      <dgm:prSet presAssocID="{FAD490D3-075F-42F6-9C9D-765413A64807}" presName="spacer" presStyleCnt="0"/>
      <dgm:spPr/>
    </dgm:pt>
    <dgm:pt modelId="{D20D604F-FBE2-42C9-90AF-A165D00EF37C}" type="pres">
      <dgm:prSet presAssocID="{63758A95-3DC2-4D40-AE37-270877014E3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2354E94-6E5F-4289-88CF-10C375E598E0}" type="pres">
      <dgm:prSet presAssocID="{90497F62-155E-4146-9E5F-7A0901A1B890}" presName="spacer" presStyleCnt="0"/>
      <dgm:spPr/>
    </dgm:pt>
    <dgm:pt modelId="{46A27A1D-1EB9-41D2-8527-AC4D85841849}" type="pres">
      <dgm:prSet presAssocID="{02182029-EB35-46D9-AF2A-743E076A49A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64C512B-61C1-4026-B74B-ACB4FECB22B9}" type="presOf" srcId="{01F84B8C-9A10-4089-99BC-E55A9D3EF95F}" destId="{100D8FCE-3973-4FB8-9FD1-EC052D9770E3}" srcOrd="0" destOrd="0" presId="urn:microsoft.com/office/officeart/2005/8/layout/vList2"/>
    <dgm:cxn modelId="{7B1EE12C-AF29-455D-A65A-3BB1A76D1A81}" type="presOf" srcId="{02182029-EB35-46D9-AF2A-743E076A49AD}" destId="{46A27A1D-1EB9-41D2-8527-AC4D85841849}" srcOrd="0" destOrd="0" presId="urn:microsoft.com/office/officeart/2005/8/layout/vList2"/>
    <dgm:cxn modelId="{E5216A66-475C-41A1-AEEB-24EFDAE0DFDF}" type="presOf" srcId="{63758A95-3DC2-4D40-AE37-270877014E3D}" destId="{D20D604F-FBE2-42C9-90AF-A165D00EF37C}" srcOrd="0" destOrd="0" presId="urn:microsoft.com/office/officeart/2005/8/layout/vList2"/>
    <dgm:cxn modelId="{95293649-E6F5-42A6-8DF9-2387EA352CE1}" srcId="{01F84B8C-9A10-4089-99BC-E55A9D3EF95F}" destId="{26EF6B2C-D738-465C-B56F-70097AE7F737}" srcOrd="0" destOrd="0" parTransId="{B54D34E2-C40D-4AE6-BB30-F561FAB5935E}" sibTransId="{FAD490D3-075F-42F6-9C9D-765413A64807}"/>
    <dgm:cxn modelId="{23E0C78C-EF82-4401-9564-E377E00D92E2}" srcId="{01F84B8C-9A10-4089-99BC-E55A9D3EF95F}" destId="{63758A95-3DC2-4D40-AE37-270877014E3D}" srcOrd="1" destOrd="0" parTransId="{26738ED8-95DE-40AF-81EF-B93D386133B4}" sibTransId="{90497F62-155E-4146-9E5F-7A0901A1B890}"/>
    <dgm:cxn modelId="{C0EFC8B5-8E45-4D1F-8D55-47A8ECFBE5FC}" srcId="{01F84B8C-9A10-4089-99BC-E55A9D3EF95F}" destId="{02182029-EB35-46D9-AF2A-743E076A49AD}" srcOrd="2" destOrd="0" parTransId="{5FFCCD5E-8255-47FC-9EDF-D0F04270E6DD}" sibTransId="{E4C4C9C5-8D33-4244-92D6-9CA70E7B5BF6}"/>
    <dgm:cxn modelId="{51AECBC3-C655-4951-ACD6-D9AE3CAAC8D1}" type="presOf" srcId="{26EF6B2C-D738-465C-B56F-70097AE7F737}" destId="{FDF3AFC8-2F11-48AC-9C44-988D5CAF00D1}" srcOrd="0" destOrd="0" presId="urn:microsoft.com/office/officeart/2005/8/layout/vList2"/>
    <dgm:cxn modelId="{3D20B81F-DB23-476B-8507-0EBAAB93E582}" type="presParOf" srcId="{100D8FCE-3973-4FB8-9FD1-EC052D9770E3}" destId="{FDF3AFC8-2F11-48AC-9C44-988D5CAF00D1}" srcOrd="0" destOrd="0" presId="urn:microsoft.com/office/officeart/2005/8/layout/vList2"/>
    <dgm:cxn modelId="{869D8E29-6854-4316-8D32-CED461DD2664}" type="presParOf" srcId="{100D8FCE-3973-4FB8-9FD1-EC052D9770E3}" destId="{7F91F5D6-E1F6-4010-8005-A7B382126C12}" srcOrd="1" destOrd="0" presId="urn:microsoft.com/office/officeart/2005/8/layout/vList2"/>
    <dgm:cxn modelId="{0573CB71-9974-495D-90F5-3C85C210C7AF}" type="presParOf" srcId="{100D8FCE-3973-4FB8-9FD1-EC052D9770E3}" destId="{D20D604F-FBE2-42C9-90AF-A165D00EF37C}" srcOrd="2" destOrd="0" presId="urn:microsoft.com/office/officeart/2005/8/layout/vList2"/>
    <dgm:cxn modelId="{3BBDAFA3-F8A3-414A-A76F-96DE74C1A5EC}" type="presParOf" srcId="{100D8FCE-3973-4FB8-9FD1-EC052D9770E3}" destId="{B2354E94-6E5F-4289-88CF-10C375E598E0}" srcOrd="3" destOrd="0" presId="urn:microsoft.com/office/officeart/2005/8/layout/vList2"/>
    <dgm:cxn modelId="{8416946B-87A8-4C20-A341-91BD876E70F7}" type="presParOf" srcId="{100D8FCE-3973-4FB8-9FD1-EC052D9770E3}" destId="{46A27A1D-1EB9-41D2-8527-AC4D8584184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619038-9E33-482A-9675-5D9A5799C0D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0D628DD-8456-4A2E-B254-18BF1D6ACF30}">
      <dgm:prSet/>
      <dgm:spPr/>
      <dgm:t>
        <a:bodyPr/>
        <a:lstStyle/>
        <a:p>
          <a:r>
            <a:rPr lang="en-GB"/>
            <a:t>Storing entire copy of a file on every change would require an enormous amount of disk space</a:t>
          </a:r>
          <a:endParaRPr lang="en-US"/>
        </a:p>
      </dgm:t>
    </dgm:pt>
    <dgm:pt modelId="{54E74A59-AF62-4957-823F-BD91E31045D5}" type="parTrans" cxnId="{62EFC8B0-B107-421B-96B0-93DAC08B0A9C}">
      <dgm:prSet/>
      <dgm:spPr/>
      <dgm:t>
        <a:bodyPr/>
        <a:lstStyle/>
        <a:p>
          <a:endParaRPr lang="en-US"/>
        </a:p>
      </dgm:t>
    </dgm:pt>
    <dgm:pt modelId="{9B2B04C6-BFCF-4E59-9C29-97CB028E5D3C}" type="sibTrans" cxnId="{62EFC8B0-B107-421B-96B0-93DAC08B0A9C}">
      <dgm:prSet/>
      <dgm:spPr/>
      <dgm:t>
        <a:bodyPr/>
        <a:lstStyle/>
        <a:p>
          <a:endParaRPr lang="en-US"/>
        </a:p>
      </dgm:t>
    </dgm:pt>
    <dgm:pt modelId="{C4227AE0-F6DB-49A8-9F60-6CCC8EC5F803}">
      <dgm:prSet/>
      <dgm:spPr/>
      <dgm:t>
        <a:bodyPr/>
        <a:lstStyle/>
        <a:p>
          <a:r>
            <a:rPr lang="en-GB"/>
            <a:t>Version control systems store incremental differences</a:t>
          </a:r>
          <a:endParaRPr lang="en-US"/>
        </a:p>
      </dgm:t>
    </dgm:pt>
    <dgm:pt modelId="{1CD81D3F-01FB-40EB-969F-FEFDBD1B16DB}" type="parTrans" cxnId="{E8F90E9B-9CA8-41F7-B233-AFD9B632B852}">
      <dgm:prSet/>
      <dgm:spPr/>
      <dgm:t>
        <a:bodyPr/>
        <a:lstStyle/>
        <a:p>
          <a:endParaRPr lang="en-US"/>
        </a:p>
      </dgm:t>
    </dgm:pt>
    <dgm:pt modelId="{482A8E63-9601-41C5-8C90-063D05C662CC}" type="sibTrans" cxnId="{E8F90E9B-9CA8-41F7-B233-AFD9B632B852}">
      <dgm:prSet/>
      <dgm:spPr/>
      <dgm:t>
        <a:bodyPr/>
        <a:lstStyle/>
        <a:p>
          <a:endParaRPr lang="en-US"/>
        </a:p>
      </dgm:t>
    </dgm:pt>
    <dgm:pt modelId="{4E7E2431-2C1D-4153-A5D6-2D8FE9ED7AD1}">
      <dgm:prSet/>
      <dgm:spPr/>
      <dgm:t>
        <a:bodyPr/>
        <a:lstStyle/>
        <a:p>
          <a:r>
            <a:rPr lang="en-GB"/>
            <a:t>The incremental differences allow the system to reconstruct previous versions</a:t>
          </a:r>
          <a:endParaRPr lang="en-US"/>
        </a:p>
      </dgm:t>
    </dgm:pt>
    <dgm:pt modelId="{A3F691F1-F32E-4E64-A65C-3DDDB9E19159}" type="parTrans" cxnId="{BFED86D9-413C-4781-A1AB-BD6BB803D7B3}">
      <dgm:prSet/>
      <dgm:spPr/>
      <dgm:t>
        <a:bodyPr/>
        <a:lstStyle/>
        <a:p>
          <a:endParaRPr lang="en-US"/>
        </a:p>
      </dgm:t>
    </dgm:pt>
    <dgm:pt modelId="{7D9334EF-1CE5-42AD-BD64-44FBB09CC1E0}" type="sibTrans" cxnId="{BFED86D9-413C-4781-A1AB-BD6BB803D7B3}">
      <dgm:prSet/>
      <dgm:spPr/>
      <dgm:t>
        <a:bodyPr/>
        <a:lstStyle/>
        <a:p>
          <a:endParaRPr lang="en-US"/>
        </a:p>
      </dgm:t>
    </dgm:pt>
    <dgm:pt modelId="{9547A5AA-E1F4-4134-B945-2B16F833E060}" type="pres">
      <dgm:prSet presAssocID="{44619038-9E33-482A-9675-5D9A5799C0D1}" presName="vert0" presStyleCnt="0">
        <dgm:presLayoutVars>
          <dgm:dir/>
          <dgm:animOne val="branch"/>
          <dgm:animLvl val="lvl"/>
        </dgm:presLayoutVars>
      </dgm:prSet>
      <dgm:spPr/>
    </dgm:pt>
    <dgm:pt modelId="{9799D18C-EB6B-40E0-8F06-127866D06ADA}" type="pres">
      <dgm:prSet presAssocID="{50D628DD-8456-4A2E-B254-18BF1D6ACF30}" presName="thickLine" presStyleLbl="alignNode1" presStyleIdx="0" presStyleCnt="3"/>
      <dgm:spPr/>
    </dgm:pt>
    <dgm:pt modelId="{D916C9CB-6F92-4999-9E42-C7B224981D72}" type="pres">
      <dgm:prSet presAssocID="{50D628DD-8456-4A2E-B254-18BF1D6ACF30}" presName="horz1" presStyleCnt="0"/>
      <dgm:spPr/>
    </dgm:pt>
    <dgm:pt modelId="{72807AA1-6040-486A-B063-32CD7E7E5A0E}" type="pres">
      <dgm:prSet presAssocID="{50D628DD-8456-4A2E-B254-18BF1D6ACF30}" presName="tx1" presStyleLbl="revTx" presStyleIdx="0" presStyleCnt="3"/>
      <dgm:spPr/>
    </dgm:pt>
    <dgm:pt modelId="{7C4D7F8E-D49C-442C-AEFE-645D17668B57}" type="pres">
      <dgm:prSet presAssocID="{50D628DD-8456-4A2E-B254-18BF1D6ACF30}" presName="vert1" presStyleCnt="0"/>
      <dgm:spPr/>
    </dgm:pt>
    <dgm:pt modelId="{886A4D1E-8FB1-447F-BCAA-F9A9FDF8914C}" type="pres">
      <dgm:prSet presAssocID="{C4227AE0-F6DB-49A8-9F60-6CCC8EC5F803}" presName="thickLine" presStyleLbl="alignNode1" presStyleIdx="1" presStyleCnt="3"/>
      <dgm:spPr/>
    </dgm:pt>
    <dgm:pt modelId="{3FA89219-4B0B-454D-9CBC-224231240D42}" type="pres">
      <dgm:prSet presAssocID="{C4227AE0-F6DB-49A8-9F60-6CCC8EC5F803}" presName="horz1" presStyleCnt="0"/>
      <dgm:spPr/>
    </dgm:pt>
    <dgm:pt modelId="{3FFC0E2E-C18B-41C9-B211-7568FE9320D4}" type="pres">
      <dgm:prSet presAssocID="{C4227AE0-F6DB-49A8-9F60-6CCC8EC5F803}" presName="tx1" presStyleLbl="revTx" presStyleIdx="1" presStyleCnt="3"/>
      <dgm:spPr/>
    </dgm:pt>
    <dgm:pt modelId="{8B6EDFFA-3EB6-4047-B7FE-810701357306}" type="pres">
      <dgm:prSet presAssocID="{C4227AE0-F6DB-49A8-9F60-6CCC8EC5F803}" presName="vert1" presStyleCnt="0"/>
      <dgm:spPr/>
    </dgm:pt>
    <dgm:pt modelId="{CD1D6FCD-263C-4D6A-837E-2D3DBD99082F}" type="pres">
      <dgm:prSet presAssocID="{4E7E2431-2C1D-4153-A5D6-2D8FE9ED7AD1}" presName="thickLine" presStyleLbl="alignNode1" presStyleIdx="2" presStyleCnt="3"/>
      <dgm:spPr/>
    </dgm:pt>
    <dgm:pt modelId="{39EC40F9-3659-43D2-9FD9-C50007ED7CC2}" type="pres">
      <dgm:prSet presAssocID="{4E7E2431-2C1D-4153-A5D6-2D8FE9ED7AD1}" presName="horz1" presStyleCnt="0"/>
      <dgm:spPr/>
    </dgm:pt>
    <dgm:pt modelId="{7AE25CFB-523E-47FD-87CC-0295E19B4F62}" type="pres">
      <dgm:prSet presAssocID="{4E7E2431-2C1D-4153-A5D6-2D8FE9ED7AD1}" presName="tx1" presStyleLbl="revTx" presStyleIdx="2" presStyleCnt="3"/>
      <dgm:spPr/>
    </dgm:pt>
    <dgm:pt modelId="{84476997-2475-454B-A0C7-E030FAF93D8D}" type="pres">
      <dgm:prSet presAssocID="{4E7E2431-2C1D-4153-A5D6-2D8FE9ED7AD1}" presName="vert1" presStyleCnt="0"/>
      <dgm:spPr/>
    </dgm:pt>
  </dgm:ptLst>
  <dgm:cxnLst>
    <dgm:cxn modelId="{D4390930-8C37-4585-BC45-7D6728D52A4F}" type="presOf" srcId="{50D628DD-8456-4A2E-B254-18BF1D6ACF30}" destId="{72807AA1-6040-486A-B063-32CD7E7E5A0E}" srcOrd="0" destOrd="0" presId="urn:microsoft.com/office/officeart/2008/layout/LinedList"/>
    <dgm:cxn modelId="{1FA02C4E-2547-46A2-B421-3C71A45DCA2F}" type="presOf" srcId="{4E7E2431-2C1D-4153-A5D6-2D8FE9ED7AD1}" destId="{7AE25CFB-523E-47FD-87CC-0295E19B4F62}" srcOrd="0" destOrd="0" presId="urn:microsoft.com/office/officeart/2008/layout/LinedList"/>
    <dgm:cxn modelId="{A21E574F-5CA8-43F7-8CFF-C0C2CFCF42AB}" type="presOf" srcId="{C4227AE0-F6DB-49A8-9F60-6CCC8EC5F803}" destId="{3FFC0E2E-C18B-41C9-B211-7568FE9320D4}" srcOrd="0" destOrd="0" presId="urn:microsoft.com/office/officeart/2008/layout/LinedList"/>
    <dgm:cxn modelId="{45ACE17A-5A7E-46DD-B595-8DBCDF99EB09}" type="presOf" srcId="{44619038-9E33-482A-9675-5D9A5799C0D1}" destId="{9547A5AA-E1F4-4134-B945-2B16F833E060}" srcOrd="0" destOrd="0" presId="urn:microsoft.com/office/officeart/2008/layout/LinedList"/>
    <dgm:cxn modelId="{E8F90E9B-9CA8-41F7-B233-AFD9B632B852}" srcId="{44619038-9E33-482A-9675-5D9A5799C0D1}" destId="{C4227AE0-F6DB-49A8-9F60-6CCC8EC5F803}" srcOrd="1" destOrd="0" parTransId="{1CD81D3F-01FB-40EB-969F-FEFDBD1B16DB}" sibTransId="{482A8E63-9601-41C5-8C90-063D05C662CC}"/>
    <dgm:cxn modelId="{62EFC8B0-B107-421B-96B0-93DAC08B0A9C}" srcId="{44619038-9E33-482A-9675-5D9A5799C0D1}" destId="{50D628DD-8456-4A2E-B254-18BF1D6ACF30}" srcOrd="0" destOrd="0" parTransId="{54E74A59-AF62-4957-823F-BD91E31045D5}" sibTransId="{9B2B04C6-BFCF-4E59-9C29-97CB028E5D3C}"/>
    <dgm:cxn modelId="{BFED86D9-413C-4781-A1AB-BD6BB803D7B3}" srcId="{44619038-9E33-482A-9675-5D9A5799C0D1}" destId="{4E7E2431-2C1D-4153-A5D6-2D8FE9ED7AD1}" srcOrd="2" destOrd="0" parTransId="{A3F691F1-F32E-4E64-A65C-3DDDB9E19159}" sibTransId="{7D9334EF-1CE5-42AD-BD64-44FBB09CC1E0}"/>
    <dgm:cxn modelId="{DC6060D8-E444-4AE3-9D0E-06912F3F3DC0}" type="presParOf" srcId="{9547A5AA-E1F4-4134-B945-2B16F833E060}" destId="{9799D18C-EB6B-40E0-8F06-127866D06ADA}" srcOrd="0" destOrd="0" presId="urn:microsoft.com/office/officeart/2008/layout/LinedList"/>
    <dgm:cxn modelId="{1503CD0A-A381-468B-9908-3DD90713AC35}" type="presParOf" srcId="{9547A5AA-E1F4-4134-B945-2B16F833E060}" destId="{D916C9CB-6F92-4999-9E42-C7B224981D72}" srcOrd="1" destOrd="0" presId="urn:microsoft.com/office/officeart/2008/layout/LinedList"/>
    <dgm:cxn modelId="{6AA166ED-4D1C-4250-B7FF-AB41AEBAE2F8}" type="presParOf" srcId="{D916C9CB-6F92-4999-9E42-C7B224981D72}" destId="{72807AA1-6040-486A-B063-32CD7E7E5A0E}" srcOrd="0" destOrd="0" presId="urn:microsoft.com/office/officeart/2008/layout/LinedList"/>
    <dgm:cxn modelId="{86F94E6D-7C2F-4048-ACF4-A13EB6BD8A8A}" type="presParOf" srcId="{D916C9CB-6F92-4999-9E42-C7B224981D72}" destId="{7C4D7F8E-D49C-442C-AEFE-645D17668B57}" srcOrd="1" destOrd="0" presId="urn:microsoft.com/office/officeart/2008/layout/LinedList"/>
    <dgm:cxn modelId="{E7978545-E378-4D95-863D-E117B7845C14}" type="presParOf" srcId="{9547A5AA-E1F4-4134-B945-2B16F833E060}" destId="{886A4D1E-8FB1-447F-BCAA-F9A9FDF8914C}" srcOrd="2" destOrd="0" presId="urn:microsoft.com/office/officeart/2008/layout/LinedList"/>
    <dgm:cxn modelId="{1E1AE7C2-9DD5-40CF-85D4-2529D7478868}" type="presParOf" srcId="{9547A5AA-E1F4-4134-B945-2B16F833E060}" destId="{3FA89219-4B0B-454D-9CBC-224231240D42}" srcOrd="3" destOrd="0" presId="urn:microsoft.com/office/officeart/2008/layout/LinedList"/>
    <dgm:cxn modelId="{A8E0ADF7-B10B-4460-8350-078520876DC4}" type="presParOf" srcId="{3FA89219-4B0B-454D-9CBC-224231240D42}" destId="{3FFC0E2E-C18B-41C9-B211-7568FE9320D4}" srcOrd="0" destOrd="0" presId="urn:microsoft.com/office/officeart/2008/layout/LinedList"/>
    <dgm:cxn modelId="{2E71C415-5724-4F8A-803B-3F8B3FB5CD31}" type="presParOf" srcId="{3FA89219-4B0B-454D-9CBC-224231240D42}" destId="{8B6EDFFA-3EB6-4047-B7FE-810701357306}" srcOrd="1" destOrd="0" presId="urn:microsoft.com/office/officeart/2008/layout/LinedList"/>
    <dgm:cxn modelId="{900B996F-7D9D-42F4-BC7F-FCF5F1C12E01}" type="presParOf" srcId="{9547A5AA-E1F4-4134-B945-2B16F833E060}" destId="{CD1D6FCD-263C-4D6A-837E-2D3DBD99082F}" srcOrd="4" destOrd="0" presId="urn:microsoft.com/office/officeart/2008/layout/LinedList"/>
    <dgm:cxn modelId="{86363575-3B9F-433A-8D24-2A1A78F89501}" type="presParOf" srcId="{9547A5AA-E1F4-4134-B945-2B16F833E060}" destId="{39EC40F9-3659-43D2-9FD9-C50007ED7CC2}" srcOrd="5" destOrd="0" presId="urn:microsoft.com/office/officeart/2008/layout/LinedList"/>
    <dgm:cxn modelId="{2FF4B962-BDB5-4740-8E4E-CDD0842CE46E}" type="presParOf" srcId="{39EC40F9-3659-43D2-9FD9-C50007ED7CC2}" destId="{7AE25CFB-523E-47FD-87CC-0295E19B4F62}" srcOrd="0" destOrd="0" presId="urn:microsoft.com/office/officeart/2008/layout/LinedList"/>
    <dgm:cxn modelId="{B02743C5-7E0C-4AD5-80BB-B36844C5225F}" type="presParOf" srcId="{39EC40F9-3659-43D2-9FD9-C50007ED7CC2}" destId="{84476997-2475-454B-A0C7-E030FAF93D8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452801-CC70-4EA6-BA99-F61B6C6BE53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98D4CEB-29AF-4761-8308-FEB673881B3F}">
      <dgm:prSet/>
      <dgm:spPr/>
      <dgm:t>
        <a:bodyPr/>
        <a:lstStyle/>
        <a:p>
          <a:r>
            <a:rPr lang="en-US"/>
            <a:t>Version control is not just useful for collaborative working, essential for quality source code development</a:t>
          </a:r>
        </a:p>
      </dgm:t>
    </dgm:pt>
    <dgm:pt modelId="{0382313E-9E1C-4FC0-8160-57BE8276A2FA}" type="parTrans" cxnId="{5E7F6749-56D1-44DA-B2B8-217F303DA05B}">
      <dgm:prSet/>
      <dgm:spPr/>
      <dgm:t>
        <a:bodyPr/>
        <a:lstStyle/>
        <a:p>
          <a:endParaRPr lang="en-US"/>
        </a:p>
      </dgm:t>
    </dgm:pt>
    <dgm:pt modelId="{BAD41EDA-54EF-41C0-B048-D19BC657E785}" type="sibTrans" cxnId="{5E7F6749-56D1-44DA-B2B8-217F303DA05B}">
      <dgm:prSet/>
      <dgm:spPr/>
      <dgm:t>
        <a:bodyPr/>
        <a:lstStyle/>
        <a:p>
          <a:endParaRPr lang="en-US"/>
        </a:p>
      </dgm:t>
    </dgm:pt>
    <dgm:pt modelId="{C8216304-2DCD-4174-A642-82426D01189E}">
      <dgm:prSet/>
      <dgm:spPr/>
      <dgm:t>
        <a:bodyPr/>
        <a:lstStyle/>
        <a:p>
          <a:r>
            <a:rPr lang="en-US"/>
            <a:t>Often want to undo changes to a file</a:t>
          </a:r>
        </a:p>
      </dgm:t>
    </dgm:pt>
    <dgm:pt modelId="{9DEE9826-C5B7-465D-A0C0-F724F05EB856}" type="parTrans" cxnId="{F2632AD1-9702-4AC4-AC29-00477322D464}">
      <dgm:prSet/>
      <dgm:spPr/>
      <dgm:t>
        <a:bodyPr/>
        <a:lstStyle/>
        <a:p>
          <a:endParaRPr lang="en-US"/>
        </a:p>
      </dgm:t>
    </dgm:pt>
    <dgm:pt modelId="{BDA53E1D-FB31-4024-9D86-174290649504}" type="sibTrans" cxnId="{F2632AD1-9702-4AC4-AC29-00477322D464}">
      <dgm:prSet/>
      <dgm:spPr/>
      <dgm:t>
        <a:bodyPr/>
        <a:lstStyle/>
        <a:p>
          <a:endParaRPr lang="en-US"/>
        </a:p>
      </dgm:t>
    </dgm:pt>
    <dgm:pt modelId="{5782CF35-F4D3-40F0-9C76-47CE804117A5}">
      <dgm:prSet/>
      <dgm:spPr/>
      <dgm:t>
        <a:bodyPr/>
        <a:lstStyle/>
        <a:p>
          <a:r>
            <a:rPr lang="en-US"/>
            <a:t>start work, realize it's the wrong approach, want to get back to starting point</a:t>
          </a:r>
        </a:p>
      </dgm:t>
    </dgm:pt>
    <dgm:pt modelId="{8C19676D-5801-431A-BFE3-A47D1898A2CB}" type="parTrans" cxnId="{CA72A412-2680-41D7-BB74-758159B00B1F}">
      <dgm:prSet/>
      <dgm:spPr/>
      <dgm:t>
        <a:bodyPr/>
        <a:lstStyle/>
        <a:p>
          <a:endParaRPr lang="en-US"/>
        </a:p>
      </dgm:t>
    </dgm:pt>
    <dgm:pt modelId="{19FAFAC6-069F-4F84-86BD-F8AB41133FB6}" type="sibTrans" cxnId="{CA72A412-2680-41D7-BB74-758159B00B1F}">
      <dgm:prSet/>
      <dgm:spPr/>
      <dgm:t>
        <a:bodyPr/>
        <a:lstStyle/>
        <a:p>
          <a:endParaRPr lang="en-US"/>
        </a:p>
      </dgm:t>
    </dgm:pt>
    <dgm:pt modelId="{A08EEFAC-FAF4-42A3-B84E-7B3E4F2572B6}">
      <dgm:prSet/>
      <dgm:spPr/>
      <dgm:t>
        <a:bodyPr/>
        <a:lstStyle/>
        <a:p>
          <a:r>
            <a:rPr lang="en-US"/>
            <a:t>like "undo" in an editor…</a:t>
          </a:r>
        </a:p>
      </dgm:t>
    </dgm:pt>
    <dgm:pt modelId="{FEB3D293-179D-4270-A23C-940B2AB91129}" type="parTrans" cxnId="{D7FA8A2F-BD0E-47D3-B8A9-7D135641D467}">
      <dgm:prSet/>
      <dgm:spPr/>
      <dgm:t>
        <a:bodyPr/>
        <a:lstStyle/>
        <a:p>
          <a:endParaRPr lang="en-US"/>
        </a:p>
      </dgm:t>
    </dgm:pt>
    <dgm:pt modelId="{85859A50-144B-4177-AFC9-F35DD4DB4A49}" type="sibTrans" cxnId="{D7FA8A2F-BD0E-47D3-B8A9-7D135641D467}">
      <dgm:prSet/>
      <dgm:spPr/>
      <dgm:t>
        <a:bodyPr/>
        <a:lstStyle/>
        <a:p>
          <a:endParaRPr lang="en-US"/>
        </a:p>
      </dgm:t>
    </dgm:pt>
    <dgm:pt modelId="{BBD1AA41-B4F1-4E3B-980F-5D45ACADD78E}">
      <dgm:prSet/>
      <dgm:spPr/>
      <dgm:t>
        <a:bodyPr/>
        <a:lstStyle/>
        <a:p>
          <a:r>
            <a:rPr lang="en-US"/>
            <a:t>keep the whole history of every file and a </a:t>
          </a:r>
          <a:r>
            <a:rPr lang="en-US" i="1"/>
            <a:t>changelog </a:t>
          </a:r>
          <a:endParaRPr lang="en-US"/>
        </a:p>
      </dgm:t>
    </dgm:pt>
    <dgm:pt modelId="{65F5F584-3B71-4ED8-B037-DFA805ED0B85}" type="parTrans" cxnId="{B2277E3D-D6FD-472E-A35A-B7CEDEB63DD5}">
      <dgm:prSet/>
      <dgm:spPr/>
      <dgm:t>
        <a:bodyPr/>
        <a:lstStyle/>
        <a:p>
          <a:endParaRPr lang="en-US"/>
        </a:p>
      </dgm:t>
    </dgm:pt>
    <dgm:pt modelId="{B65D586A-3550-48F8-A527-238D6C611173}" type="sibTrans" cxnId="{B2277E3D-D6FD-472E-A35A-B7CEDEB63DD5}">
      <dgm:prSet/>
      <dgm:spPr/>
      <dgm:t>
        <a:bodyPr/>
        <a:lstStyle/>
        <a:p>
          <a:endParaRPr lang="en-US"/>
        </a:p>
      </dgm:t>
    </dgm:pt>
    <dgm:pt modelId="{F24DCE30-9D6F-4F12-8472-E77541A9450D}">
      <dgm:prSet/>
      <dgm:spPr/>
      <dgm:t>
        <a:bodyPr/>
        <a:lstStyle/>
        <a:p>
          <a:r>
            <a:rPr lang="en-US"/>
            <a:t>Also want to be able to see who changed what, when</a:t>
          </a:r>
        </a:p>
      </dgm:t>
    </dgm:pt>
    <dgm:pt modelId="{48792DD7-5542-45F4-9E7D-3783668B4BD2}" type="parTrans" cxnId="{BB067F6A-3409-4CC7-9105-DFA6D33E1343}">
      <dgm:prSet/>
      <dgm:spPr/>
      <dgm:t>
        <a:bodyPr/>
        <a:lstStyle/>
        <a:p>
          <a:endParaRPr lang="en-US"/>
        </a:p>
      </dgm:t>
    </dgm:pt>
    <dgm:pt modelId="{04678232-0A58-4B25-8559-0C24DF6DA3EA}" type="sibTrans" cxnId="{BB067F6A-3409-4CC7-9105-DFA6D33E1343}">
      <dgm:prSet/>
      <dgm:spPr/>
      <dgm:t>
        <a:bodyPr/>
        <a:lstStyle/>
        <a:p>
          <a:endParaRPr lang="en-US"/>
        </a:p>
      </dgm:t>
    </dgm:pt>
    <dgm:pt modelId="{4A2066EC-93E5-42F5-858B-D9DA5952E0DB}">
      <dgm:prSet/>
      <dgm:spPr/>
      <dgm:t>
        <a:bodyPr/>
        <a:lstStyle/>
        <a:p>
          <a:r>
            <a:rPr lang="en-US"/>
            <a:t>The best way to find out how something works is often to ask the person who wrote it</a:t>
          </a:r>
        </a:p>
      </dgm:t>
    </dgm:pt>
    <dgm:pt modelId="{91F4164F-4D46-4069-A4BB-A79EA6E2A5B2}" type="parTrans" cxnId="{35EB5398-2251-4DA9-A5E4-07AF3023E40F}">
      <dgm:prSet/>
      <dgm:spPr/>
      <dgm:t>
        <a:bodyPr/>
        <a:lstStyle/>
        <a:p>
          <a:endParaRPr lang="en-US"/>
        </a:p>
      </dgm:t>
    </dgm:pt>
    <dgm:pt modelId="{7595D640-DA5F-48E2-B2B9-E1215D3CA457}" type="sibTrans" cxnId="{35EB5398-2251-4DA9-A5E4-07AF3023E40F}">
      <dgm:prSet/>
      <dgm:spPr/>
      <dgm:t>
        <a:bodyPr/>
        <a:lstStyle/>
        <a:p>
          <a:endParaRPr lang="en-US"/>
        </a:p>
      </dgm:t>
    </dgm:pt>
    <dgm:pt modelId="{B6054434-D0E3-4138-AD72-B1AC06D7CC43}" type="pres">
      <dgm:prSet presAssocID="{31452801-CC70-4EA6-BA99-F61B6C6BE53D}" presName="linear" presStyleCnt="0">
        <dgm:presLayoutVars>
          <dgm:animLvl val="lvl"/>
          <dgm:resizeHandles val="exact"/>
        </dgm:presLayoutVars>
      </dgm:prSet>
      <dgm:spPr/>
    </dgm:pt>
    <dgm:pt modelId="{DFDF31B3-7AC8-4E2A-8E9D-EE7D465AC094}" type="pres">
      <dgm:prSet presAssocID="{098D4CEB-29AF-4761-8308-FEB673881B3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F10821A-BEA2-4D74-A91B-184C8D724397}" type="pres">
      <dgm:prSet presAssocID="{BAD41EDA-54EF-41C0-B048-D19BC657E785}" presName="spacer" presStyleCnt="0"/>
      <dgm:spPr/>
    </dgm:pt>
    <dgm:pt modelId="{C3BE9A51-7B29-45A5-9543-6C539663CCE7}" type="pres">
      <dgm:prSet presAssocID="{C8216304-2DCD-4174-A642-82426D0118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EF0107F-EAD1-4BC0-A16A-9F971BAFB47F}" type="pres">
      <dgm:prSet presAssocID="{C8216304-2DCD-4174-A642-82426D01189E}" presName="childText" presStyleLbl="revTx" presStyleIdx="0" presStyleCnt="2">
        <dgm:presLayoutVars>
          <dgm:bulletEnabled val="1"/>
        </dgm:presLayoutVars>
      </dgm:prSet>
      <dgm:spPr/>
    </dgm:pt>
    <dgm:pt modelId="{964CAB26-A907-47A6-B8F0-1DE8C87FC934}" type="pres">
      <dgm:prSet presAssocID="{F24DCE30-9D6F-4F12-8472-E77541A9450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7C18556-0AAA-4E93-9260-EF6A39AE4818}" type="pres">
      <dgm:prSet presAssocID="{F24DCE30-9D6F-4F12-8472-E77541A9450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E55CE0E-BD26-4983-945B-BFE8E4DBB0EE}" type="presOf" srcId="{098D4CEB-29AF-4761-8308-FEB673881B3F}" destId="{DFDF31B3-7AC8-4E2A-8E9D-EE7D465AC094}" srcOrd="0" destOrd="0" presId="urn:microsoft.com/office/officeart/2005/8/layout/vList2"/>
    <dgm:cxn modelId="{CA72A412-2680-41D7-BB74-758159B00B1F}" srcId="{C8216304-2DCD-4174-A642-82426D01189E}" destId="{5782CF35-F4D3-40F0-9C76-47CE804117A5}" srcOrd="0" destOrd="0" parTransId="{8C19676D-5801-431A-BFE3-A47D1898A2CB}" sibTransId="{19FAFAC6-069F-4F84-86BD-F8AB41133FB6}"/>
    <dgm:cxn modelId="{EF9DEF18-5649-4300-8FF3-9F32B1A886C3}" type="presOf" srcId="{A08EEFAC-FAF4-42A3-B84E-7B3E4F2572B6}" destId="{EEF0107F-EAD1-4BC0-A16A-9F971BAFB47F}" srcOrd="0" destOrd="1" presId="urn:microsoft.com/office/officeart/2005/8/layout/vList2"/>
    <dgm:cxn modelId="{9D98DD2C-5C41-4115-89A6-530BE24F9E99}" type="presOf" srcId="{F24DCE30-9D6F-4F12-8472-E77541A9450D}" destId="{964CAB26-A907-47A6-B8F0-1DE8C87FC934}" srcOrd="0" destOrd="0" presId="urn:microsoft.com/office/officeart/2005/8/layout/vList2"/>
    <dgm:cxn modelId="{D7FA8A2F-BD0E-47D3-B8A9-7D135641D467}" srcId="{C8216304-2DCD-4174-A642-82426D01189E}" destId="{A08EEFAC-FAF4-42A3-B84E-7B3E4F2572B6}" srcOrd="1" destOrd="0" parTransId="{FEB3D293-179D-4270-A23C-940B2AB91129}" sibTransId="{85859A50-144B-4177-AFC9-F35DD4DB4A49}"/>
    <dgm:cxn modelId="{B2277E3D-D6FD-472E-A35A-B7CEDEB63DD5}" srcId="{C8216304-2DCD-4174-A642-82426D01189E}" destId="{BBD1AA41-B4F1-4E3B-980F-5D45ACADD78E}" srcOrd="2" destOrd="0" parTransId="{65F5F584-3B71-4ED8-B037-DFA805ED0B85}" sibTransId="{B65D586A-3550-48F8-A527-238D6C611173}"/>
    <dgm:cxn modelId="{5E7F6749-56D1-44DA-B2B8-217F303DA05B}" srcId="{31452801-CC70-4EA6-BA99-F61B6C6BE53D}" destId="{098D4CEB-29AF-4761-8308-FEB673881B3F}" srcOrd="0" destOrd="0" parTransId="{0382313E-9E1C-4FC0-8160-57BE8276A2FA}" sibTransId="{BAD41EDA-54EF-41C0-B048-D19BC657E785}"/>
    <dgm:cxn modelId="{BB067F6A-3409-4CC7-9105-DFA6D33E1343}" srcId="{31452801-CC70-4EA6-BA99-F61B6C6BE53D}" destId="{F24DCE30-9D6F-4F12-8472-E77541A9450D}" srcOrd="2" destOrd="0" parTransId="{48792DD7-5542-45F4-9E7D-3783668B4BD2}" sibTransId="{04678232-0A58-4B25-8559-0C24DF6DA3EA}"/>
    <dgm:cxn modelId="{EA416850-5A53-40C6-9F60-52C06595D4D2}" type="presOf" srcId="{BBD1AA41-B4F1-4E3B-980F-5D45ACADD78E}" destId="{EEF0107F-EAD1-4BC0-A16A-9F971BAFB47F}" srcOrd="0" destOrd="2" presId="urn:microsoft.com/office/officeart/2005/8/layout/vList2"/>
    <dgm:cxn modelId="{E2EB5570-7DE4-4E6F-957E-695264ACC2DC}" type="presOf" srcId="{C8216304-2DCD-4174-A642-82426D01189E}" destId="{C3BE9A51-7B29-45A5-9543-6C539663CCE7}" srcOrd="0" destOrd="0" presId="urn:microsoft.com/office/officeart/2005/8/layout/vList2"/>
    <dgm:cxn modelId="{5D126798-03D4-4924-AFDD-63E4DC48C332}" type="presOf" srcId="{5782CF35-F4D3-40F0-9C76-47CE804117A5}" destId="{EEF0107F-EAD1-4BC0-A16A-9F971BAFB47F}" srcOrd="0" destOrd="0" presId="urn:microsoft.com/office/officeart/2005/8/layout/vList2"/>
    <dgm:cxn modelId="{35EB5398-2251-4DA9-A5E4-07AF3023E40F}" srcId="{F24DCE30-9D6F-4F12-8472-E77541A9450D}" destId="{4A2066EC-93E5-42F5-858B-D9DA5952E0DB}" srcOrd="0" destOrd="0" parTransId="{91F4164F-4D46-4069-A4BB-A79EA6E2A5B2}" sibTransId="{7595D640-DA5F-48E2-B2B9-E1215D3CA457}"/>
    <dgm:cxn modelId="{BAB2D0B5-E399-4786-81A6-5D72A1FC7712}" type="presOf" srcId="{4A2066EC-93E5-42F5-858B-D9DA5952E0DB}" destId="{47C18556-0AAA-4E93-9260-EF6A39AE4818}" srcOrd="0" destOrd="0" presId="urn:microsoft.com/office/officeart/2005/8/layout/vList2"/>
    <dgm:cxn modelId="{6BEB6CB8-BF88-40E2-8D4C-519D7CCD19B4}" type="presOf" srcId="{31452801-CC70-4EA6-BA99-F61B6C6BE53D}" destId="{B6054434-D0E3-4138-AD72-B1AC06D7CC43}" srcOrd="0" destOrd="0" presId="urn:microsoft.com/office/officeart/2005/8/layout/vList2"/>
    <dgm:cxn modelId="{F2632AD1-9702-4AC4-AC29-00477322D464}" srcId="{31452801-CC70-4EA6-BA99-F61B6C6BE53D}" destId="{C8216304-2DCD-4174-A642-82426D01189E}" srcOrd="1" destOrd="0" parTransId="{9DEE9826-C5B7-465D-A0C0-F724F05EB856}" sibTransId="{BDA53E1D-FB31-4024-9D86-174290649504}"/>
    <dgm:cxn modelId="{D875ACB8-127D-45FC-8A05-C5476EFE544E}" type="presParOf" srcId="{B6054434-D0E3-4138-AD72-B1AC06D7CC43}" destId="{DFDF31B3-7AC8-4E2A-8E9D-EE7D465AC094}" srcOrd="0" destOrd="0" presId="urn:microsoft.com/office/officeart/2005/8/layout/vList2"/>
    <dgm:cxn modelId="{3713359B-DE4E-40A4-B77A-49F7744BE08F}" type="presParOf" srcId="{B6054434-D0E3-4138-AD72-B1AC06D7CC43}" destId="{7F10821A-BEA2-4D74-A91B-184C8D724397}" srcOrd="1" destOrd="0" presId="urn:microsoft.com/office/officeart/2005/8/layout/vList2"/>
    <dgm:cxn modelId="{15576384-5DFC-47F1-9B09-EFD4492570BB}" type="presParOf" srcId="{B6054434-D0E3-4138-AD72-B1AC06D7CC43}" destId="{C3BE9A51-7B29-45A5-9543-6C539663CCE7}" srcOrd="2" destOrd="0" presId="urn:microsoft.com/office/officeart/2005/8/layout/vList2"/>
    <dgm:cxn modelId="{12472468-9CCF-4364-8453-D140C0CBB1C8}" type="presParOf" srcId="{B6054434-D0E3-4138-AD72-B1AC06D7CC43}" destId="{EEF0107F-EAD1-4BC0-A16A-9F971BAFB47F}" srcOrd="3" destOrd="0" presId="urn:microsoft.com/office/officeart/2005/8/layout/vList2"/>
    <dgm:cxn modelId="{DFF81F8B-728D-4DD8-B8CD-03DA354AF23E}" type="presParOf" srcId="{B6054434-D0E3-4138-AD72-B1AC06D7CC43}" destId="{964CAB26-A907-47A6-B8F0-1DE8C87FC934}" srcOrd="4" destOrd="0" presId="urn:microsoft.com/office/officeart/2005/8/layout/vList2"/>
    <dgm:cxn modelId="{0091F1DD-FE41-4010-BE2E-5C056DC0E544}" type="presParOf" srcId="{B6054434-D0E3-4138-AD72-B1AC06D7CC43}" destId="{47C18556-0AAA-4E93-9260-EF6A39AE481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C69378F-B49B-4710-9CD9-C130D4FC3FD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18E2C50-516F-4386-AEB6-E1C8453D1F1E}">
      <dgm:prSet/>
      <dgm:spPr/>
      <dgm:t>
        <a:bodyPr/>
        <a:lstStyle/>
        <a:p>
          <a:r>
            <a:rPr lang="en-US"/>
            <a:t>Linus uses BitKeeper to manage Linux code</a:t>
          </a:r>
        </a:p>
      </dgm:t>
    </dgm:pt>
    <dgm:pt modelId="{3CDA5F59-C5A2-4D32-92CB-3368DE19FD40}" type="parTrans" cxnId="{E54C9990-DE3A-4BF3-A837-C75EFC69C9AD}">
      <dgm:prSet/>
      <dgm:spPr/>
      <dgm:t>
        <a:bodyPr/>
        <a:lstStyle/>
        <a:p>
          <a:endParaRPr lang="en-US"/>
        </a:p>
      </dgm:t>
    </dgm:pt>
    <dgm:pt modelId="{EB4994E0-431B-486E-8B7A-EDA99125B7EC}" type="sibTrans" cxnId="{E54C9990-DE3A-4BF3-A837-C75EFC69C9AD}">
      <dgm:prSet/>
      <dgm:spPr/>
      <dgm:t>
        <a:bodyPr/>
        <a:lstStyle/>
        <a:p>
          <a:endParaRPr lang="en-US"/>
        </a:p>
      </dgm:t>
    </dgm:pt>
    <dgm:pt modelId="{1307AE62-247F-4E0C-A259-107941C6C932}">
      <dgm:prSet/>
      <dgm:spPr/>
      <dgm:t>
        <a:bodyPr/>
        <a:lstStyle/>
        <a:p>
          <a:r>
            <a:rPr lang="en-US"/>
            <a:t>Ran into BitKeeper licensing issue</a:t>
          </a:r>
        </a:p>
      </dgm:t>
    </dgm:pt>
    <dgm:pt modelId="{F0C4E753-2EC8-4F3F-BED9-4582A9C78D92}" type="parTrans" cxnId="{F8987B3B-5CF7-49DD-9E14-CB724B2363BB}">
      <dgm:prSet/>
      <dgm:spPr/>
      <dgm:t>
        <a:bodyPr/>
        <a:lstStyle/>
        <a:p>
          <a:endParaRPr lang="en-US"/>
        </a:p>
      </dgm:t>
    </dgm:pt>
    <dgm:pt modelId="{E4B07DFC-04AE-48ED-ACE4-98146A20249E}" type="sibTrans" cxnId="{F8987B3B-5CF7-49DD-9E14-CB724B2363BB}">
      <dgm:prSet/>
      <dgm:spPr/>
      <dgm:t>
        <a:bodyPr/>
        <a:lstStyle/>
        <a:p>
          <a:endParaRPr lang="en-US"/>
        </a:p>
      </dgm:t>
    </dgm:pt>
    <dgm:pt modelId="{AA4EE4B1-3328-4D21-8C98-2791775F9E49}">
      <dgm:prSet/>
      <dgm:spPr/>
      <dgm:t>
        <a:bodyPr/>
        <a:lstStyle/>
        <a:p>
          <a:r>
            <a:rPr lang="en-US"/>
            <a:t>Liked functionality</a:t>
          </a:r>
        </a:p>
      </dgm:t>
    </dgm:pt>
    <dgm:pt modelId="{E43C3911-EF32-4E55-9B5C-47A2EF53C24B}" type="parTrans" cxnId="{52BF7E1C-7FC7-4874-B579-E39F6224DC01}">
      <dgm:prSet/>
      <dgm:spPr/>
      <dgm:t>
        <a:bodyPr/>
        <a:lstStyle/>
        <a:p>
          <a:endParaRPr lang="en-US"/>
        </a:p>
      </dgm:t>
    </dgm:pt>
    <dgm:pt modelId="{19834CCA-BDBD-4739-83B2-9687D1AB176E}" type="sibTrans" cxnId="{52BF7E1C-7FC7-4874-B579-E39F6224DC01}">
      <dgm:prSet/>
      <dgm:spPr/>
      <dgm:t>
        <a:bodyPr/>
        <a:lstStyle/>
        <a:p>
          <a:endParaRPr lang="en-US"/>
        </a:p>
      </dgm:t>
    </dgm:pt>
    <dgm:pt modelId="{65A5341B-02A9-4F8A-9B53-A03E8A3AF3BF}">
      <dgm:prSet/>
      <dgm:spPr/>
      <dgm:t>
        <a:bodyPr/>
        <a:lstStyle/>
        <a:p>
          <a:r>
            <a:rPr lang="en-US"/>
            <a:t>Looked at CVS as how not to do things</a:t>
          </a:r>
        </a:p>
      </dgm:t>
    </dgm:pt>
    <dgm:pt modelId="{ECD73D6A-21D4-4023-8094-B7E41DCC6C6A}" type="parTrans" cxnId="{23D453BF-29BE-47E1-8059-F40EA425B0DE}">
      <dgm:prSet/>
      <dgm:spPr/>
      <dgm:t>
        <a:bodyPr/>
        <a:lstStyle/>
        <a:p>
          <a:endParaRPr lang="en-US"/>
        </a:p>
      </dgm:t>
    </dgm:pt>
    <dgm:pt modelId="{D49DEC2F-C01A-439F-A37A-1EA64334DA52}" type="sibTrans" cxnId="{23D453BF-29BE-47E1-8059-F40EA425B0DE}">
      <dgm:prSet/>
      <dgm:spPr/>
      <dgm:t>
        <a:bodyPr/>
        <a:lstStyle/>
        <a:p>
          <a:endParaRPr lang="en-US"/>
        </a:p>
      </dgm:t>
    </dgm:pt>
    <dgm:pt modelId="{810DF933-95D6-474A-AEE4-118367CD8760}">
      <dgm:prSet/>
      <dgm:spPr/>
      <dgm:t>
        <a:bodyPr/>
        <a:lstStyle/>
        <a:p>
          <a:r>
            <a:rPr lang="en-US"/>
            <a:t>April 5, 2005 - Linus sends out email showing first version</a:t>
          </a:r>
        </a:p>
      </dgm:t>
    </dgm:pt>
    <dgm:pt modelId="{852D3E1E-AB92-4634-99E6-C432F1ACD3B5}" type="parTrans" cxnId="{46782BC4-E589-4FEA-B48A-938884C1FD6D}">
      <dgm:prSet/>
      <dgm:spPr/>
      <dgm:t>
        <a:bodyPr/>
        <a:lstStyle/>
        <a:p>
          <a:endParaRPr lang="en-US"/>
        </a:p>
      </dgm:t>
    </dgm:pt>
    <dgm:pt modelId="{259E5BAB-4317-443D-B800-69B936A6927C}" type="sibTrans" cxnId="{46782BC4-E589-4FEA-B48A-938884C1FD6D}">
      <dgm:prSet/>
      <dgm:spPr/>
      <dgm:t>
        <a:bodyPr/>
        <a:lstStyle/>
        <a:p>
          <a:endParaRPr lang="en-US"/>
        </a:p>
      </dgm:t>
    </dgm:pt>
    <dgm:pt modelId="{2E95BDBB-9A45-4B5C-987C-6BE1BB8035D4}">
      <dgm:prSet/>
      <dgm:spPr/>
      <dgm:t>
        <a:bodyPr/>
        <a:lstStyle/>
        <a:p>
          <a:r>
            <a:rPr lang="en-US"/>
            <a:t>June 15, 2005 - Git used for Linux version control</a:t>
          </a:r>
        </a:p>
      </dgm:t>
    </dgm:pt>
    <dgm:pt modelId="{B4BD5CF8-398F-4C4B-8E37-E0DFD870A561}" type="parTrans" cxnId="{CAEB34D5-5BA3-4F0C-8BE1-0B6AB7AA3C88}">
      <dgm:prSet/>
      <dgm:spPr/>
      <dgm:t>
        <a:bodyPr/>
        <a:lstStyle/>
        <a:p>
          <a:endParaRPr lang="en-US"/>
        </a:p>
      </dgm:t>
    </dgm:pt>
    <dgm:pt modelId="{55A89A16-000A-462F-992D-EE4F6AD0DEED}" type="sibTrans" cxnId="{CAEB34D5-5BA3-4F0C-8BE1-0B6AB7AA3C88}">
      <dgm:prSet/>
      <dgm:spPr/>
      <dgm:t>
        <a:bodyPr/>
        <a:lstStyle/>
        <a:p>
          <a:endParaRPr lang="en-US"/>
        </a:p>
      </dgm:t>
    </dgm:pt>
    <dgm:pt modelId="{25822E23-6214-4D54-BE4B-1BF53E946859}" type="pres">
      <dgm:prSet presAssocID="{DC69378F-B49B-4710-9CD9-C130D4FC3FD5}" presName="linear" presStyleCnt="0">
        <dgm:presLayoutVars>
          <dgm:animLvl val="lvl"/>
          <dgm:resizeHandles val="exact"/>
        </dgm:presLayoutVars>
      </dgm:prSet>
      <dgm:spPr/>
    </dgm:pt>
    <dgm:pt modelId="{1AD164E7-2142-4F0E-B34F-CE2FC4019CAE}" type="pres">
      <dgm:prSet presAssocID="{F18E2C50-516F-4386-AEB6-E1C8453D1F1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F36E0B-843B-4D13-BB49-C70B325DB34A}" type="pres">
      <dgm:prSet presAssocID="{EB4994E0-431B-486E-8B7A-EDA99125B7EC}" presName="spacer" presStyleCnt="0"/>
      <dgm:spPr/>
    </dgm:pt>
    <dgm:pt modelId="{F1B2E557-C3D2-4909-97DA-92BD2FA9153C}" type="pres">
      <dgm:prSet presAssocID="{1307AE62-247F-4E0C-A259-107941C6C93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0B4B610-0001-40FE-A5EE-229D68C76F5A}" type="pres">
      <dgm:prSet presAssocID="{1307AE62-247F-4E0C-A259-107941C6C932}" presName="childText" presStyleLbl="revTx" presStyleIdx="0" presStyleCnt="1">
        <dgm:presLayoutVars>
          <dgm:bulletEnabled val="1"/>
        </dgm:presLayoutVars>
      </dgm:prSet>
      <dgm:spPr/>
    </dgm:pt>
    <dgm:pt modelId="{227C37C1-BC88-4E69-9068-CEB3D8987029}" type="pres">
      <dgm:prSet presAssocID="{810DF933-95D6-474A-AEE4-118367CD876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3F46AA4-8D61-4C12-9FB2-8B55F44EC5DF}" type="pres">
      <dgm:prSet presAssocID="{259E5BAB-4317-443D-B800-69B936A6927C}" presName="spacer" presStyleCnt="0"/>
      <dgm:spPr/>
    </dgm:pt>
    <dgm:pt modelId="{A31A50A3-29B3-4669-AD17-0F00B364172F}" type="pres">
      <dgm:prSet presAssocID="{2E95BDBB-9A45-4B5C-987C-6BE1BB8035D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2BF7E1C-7FC7-4874-B579-E39F6224DC01}" srcId="{1307AE62-247F-4E0C-A259-107941C6C932}" destId="{AA4EE4B1-3328-4D21-8C98-2791775F9E49}" srcOrd="0" destOrd="0" parTransId="{E43C3911-EF32-4E55-9B5C-47A2EF53C24B}" sibTransId="{19834CCA-BDBD-4739-83B2-9687D1AB176E}"/>
    <dgm:cxn modelId="{F8987B3B-5CF7-49DD-9E14-CB724B2363BB}" srcId="{DC69378F-B49B-4710-9CD9-C130D4FC3FD5}" destId="{1307AE62-247F-4E0C-A259-107941C6C932}" srcOrd="1" destOrd="0" parTransId="{F0C4E753-2EC8-4F3F-BED9-4582A9C78D92}" sibTransId="{E4B07DFC-04AE-48ED-ACE4-98146A20249E}"/>
    <dgm:cxn modelId="{C6065A60-6B80-4CB2-B918-FCFCDD40665B}" type="presOf" srcId="{1307AE62-247F-4E0C-A259-107941C6C932}" destId="{F1B2E557-C3D2-4909-97DA-92BD2FA9153C}" srcOrd="0" destOrd="0" presId="urn:microsoft.com/office/officeart/2005/8/layout/vList2"/>
    <dgm:cxn modelId="{00AC2B63-A2A3-483F-A87E-5F9CF52B4F21}" type="presOf" srcId="{810DF933-95D6-474A-AEE4-118367CD8760}" destId="{227C37C1-BC88-4E69-9068-CEB3D8987029}" srcOrd="0" destOrd="0" presId="urn:microsoft.com/office/officeart/2005/8/layout/vList2"/>
    <dgm:cxn modelId="{A36F9D45-2C28-4E36-9352-3F219FDA612E}" type="presOf" srcId="{AA4EE4B1-3328-4D21-8C98-2791775F9E49}" destId="{D0B4B610-0001-40FE-A5EE-229D68C76F5A}" srcOrd="0" destOrd="0" presId="urn:microsoft.com/office/officeart/2005/8/layout/vList2"/>
    <dgm:cxn modelId="{539DF567-1F00-45B9-8802-4AE01B759EDD}" type="presOf" srcId="{DC69378F-B49B-4710-9CD9-C130D4FC3FD5}" destId="{25822E23-6214-4D54-BE4B-1BF53E946859}" srcOrd="0" destOrd="0" presId="urn:microsoft.com/office/officeart/2005/8/layout/vList2"/>
    <dgm:cxn modelId="{B566F04E-85EA-4AA4-B891-F37A717F60D4}" type="presOf" srcId="{65A5341B-02A9-4F8A-9B53-A03E8A3AF3BF}" destId="{D0B4B610-0001-40FE-A5EE-229D68C76F5A}" srcOrd="0" destOrd="1" presId="urn:microsoft.com/office/officeart/2005/8/layout/vList2"/>
    <dgm:cxn modelId="{E58CEF80-E420-4218-A61D-5FC1BD9A2326}" type="presOf" srcId="{F18E2C50-516F-4386-AEB6-E1C8453D1F1E}" destId="{1AD164E7-2142-4F0E-B34F-CE2FC4019CAE}" srcOrd="0" destOrd="0" presId="urn:microsoft.com/office/officeart/2005/8/layout/vList2"/>
    <dgm:cxn modelId="{E54C9990-DE3A-4BF3-A837-C75EFC69C9AD}" srcId="{DC69378F-B49B-4710-9CD9-C130D4FC3FD5}" destId="{F18E2C50-516F-4386-AEB6-E1C8453D1F1E}" srcOrd="0" destOrd="0" parTransId="{3CDA5F59-C5A2-4D32-92CB-3368DE19FD40}" sibTransId="{EB4994E0-431B-486E-8B7A-EDA99125B7EC}"/>
    <dgm:cxn modelId="{23D453BF-29BE-47E1-8059-F40EA425B0DE}" srcId="{1307AE62-247F-4E0C-A259-107941C6C932}" destId="{65A5341B-02A9-4F8A-9B53-A03E8A3AF3BF}" srcOrd="1" destOrd="0" parTransId="{ECD73D6A-21D4-4023-8094-B7E41DCC6C6A}" sibTransId="{D49DEC2F-C01A-439F-A37A-1EA64334DA52}"/>
    <dgm:cxn modelId="{46782BC4-E589-4FEA-B48A-938884C1FD6D}" srcId="{DC69378F-B49B-4710-9CD9-C130D4FC3FD5}" destId="{810DF933-95D6-474A-AEE4-118367CD8760}" srcOrd="2" destOrd="0" parTransId="{852D3E1E-AB92-4634-99E6-C432F1ACD3B5}" sibTransId="{259E5BAB-4317-443D-B800-69B936A6927C}"/>
    <dgm:cxn modelId="{CAEB34D5-5BA3-4F0C-8BE1-0B6AB7AA3C88}" srcId="{DC69378F-B49B-4710-9CD9-C130D4FC3FD5}" destId="{2E95BDBB-9A45-4B5C-987C-6BE1BB8035D4}" srcOrd="3" destOrd="0" parTransId="{B4BD5CF8-398F-4C4B-8E37-E0DFD870A561}" sibTransId="{55A89A16-000A-462F-992D-EE4F6AD0DEED}"/>
    <dgm:cxn modelId="{B8F60EFC-B43A-4E58-B3FD-F7BDF598B300}" type="presOf" srcId="{2E95BDBB-9A45-4B5C-987C-6BE1BB8035D4}" destId="{A31A50A3-29B3-4669-AD17-0F00B364172F}" srcOrd="0" destOrd="0" presId="urn:microsoft.com/office/officeart/2005/8/layout/vList2"/>
    <dgm:cxn modelId="{65628A86-E6B5-40C9-90F8-247B7362A34B}" type="presParOf" srcId="{25822E23-6214-4D54-BE4B-1BF53E946859}" destId="{1AD164E7-2142-4F0E-B34F-CE2FC4019CAE}" srcOrd="0" destOrd="0" presId="urn:microsoft.com/office/officeart/2005/8/layout/vList2"/>
    <dgm:cxn modelId="{3D7D9966-2527-427F-865E-97407D8B2C84}" type="presParOf" srcId="{25822E23-6214-4D54-BE4B-1BF53E946859}" destId="{3FF36E0B-843B-4D13-BB49-C70B325DB34A}" srcOrd="1" destOrd="0" presId="urn:microsoft.com/office/officeart/2005/8/layout/vList2"/>
    <dgm:cxn modelId="{826BB637-3A98-432B-81CD-5D7CA377E53F}" type="presParOf" srcId="{25822E23-6214-4D54-BE4B-1BF53E946859}" destId="{F1B2E557-C3D2-4909-97DA-92BD2FA9153C}" srcOrd="2" destOrd="0" presId="urn:microsoft.com/office/officeart/2005/8/layout/vList2"/>
    <dgm:cxn modelId="{6C184A64-1228-455A-8F12-540416DD0E0A}" type="presParOf" srcId="{25822E23-6214-4D54-BE4B-1BF53E946859}" destId="{D0B4B610-0001-40FE-A5EE-229D68C76F5A}" srcOrd="3" destOrd="0" presId="urn:microsoft.com/office/officeart/2005/8/layout/vList2"/>
    <dgm:cxn modelId="{9881AD4F-3493-455F-A472-6E0B7A68731E}" type="presParOf" srcId="{25822E23-6214-4D54-BE4B-1BF53E946859}" destId="{227C37C1-BC88-4E69-9068-CEB3D8987029}" srcOrd="4" destOrd="0" presId="urn:microsoft.com/office/officeart/2005/8/layout/vList2"/>
    <dgm:cxn modelId="{31174DB1-83E7-48AC-AB5C-0479F0157AA4}" type="presParOf" srcId="{25822E23-6214-4D54-BE4B-1BF53E946859}" destId="{E3F46AA4-8D61-4C12-9FB2-8B55F44EC5DF}" srcOrd="5" destOrd="0" presId="urn:microsoft.com/office/officeart/2005/8/layout/vList2"/>
    <dgm:cxn modelId="{3A7955B8-3F3E-4AF1-A297-A6A263EDB582}" type="presParOf" srcId="{25822E23-6214-4D54-BE4B-1BF53E946859}" destId="{A31A50A3-29B3-4669-AD17-0F00B364172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C51AC-C975-4C2D-A95E-CC1EFCB92E5C}">
      <dsp:nvSpPr>
        <dsp:cNvPr id="0" name=""/>
        <dsp:cNvSpPr/>
      </dsp:nvSpPr>
      <dsp:spPr>
        <a:xfrm>
          <a:off x="0" y="25388"/>
          <a:ext cx="4697730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Version Management</a:t>
          </a:r>
          <a:endParaRPr lang="en-US" sz="2200" kern="1200"/>
        </a:p>
      </dsp:txBody>
      <dsp:txXfrm>
        <a:off x="25759" y="51147"/>
        <a:ext cx="4646212" cy="476152"/>
      </dsp:txXfrm>
    </dsp:sp>
    <dsp:sp modelId="{9B9EF725-E428-4CF2-81DF-FAD5A6CF053C}">
      <dsp:nvSpPr>
        <dsp:cNvPr id="0" name=""/>
        <dsp:cNvSpPr/>
      </dsp:nvSpPr>
      <dsp:spPr>
        <a:xfrm>
          <a:off x="0" y="553058"/>
          <a:ext cx="4697730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5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Traceable version history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branch &amp; merge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stable workspaces for developers and integrators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control over incorporation of concurrent changes</a:t>
          </a:r>
        </a:p>
      </dsp:txBody>
      <dsp:txXfrm>
        <a:off x="0" y="553058"/>
        <a:ext cx="4697730" cy="1639440"/>
      </dsp:txXfrm>
    </dsp:sp>
    <dsp:sp modelId="{9131B94E-853B-4B90-A478-26ECBC8E57E5}">
      <dsp:nvSpPr>
        <dsp:cNvPr id="0" name=""/>
        <dsp:cNvSpPr/>
      </dsp:nvSpPr>
      <dsp:spPr>
        <a:xfrm>
          <a:off x="0" y="2192498"/>
          <a:ext cx="4697730" cy="52767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Configurations Management</a:t>
          </a:r>
        </a:p>
      </dsp:txBody>
      <dsp:txXfrm>
        <a:off x="25759" y="2218257"/>
        <a:ext cx="4646212" cy="476152"/>
      </dsp:txXfrm>
    </dsp:sp>
    <dsp:sp modelId="{BE73CCB6-36A0-420D-8583-7CAA591B159C}">
      <dsp:nvSpPr>
        <dsp:cNvPr id="0" name=""/>
        <dsp:cNvSpPr/>
      </dsp:nvSpPr>
      <dsp:spPr>
        <a:xfrm>
          <a:off x="0" y="2720169"/>
          <a:ext cx="4697730" cy="1115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5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build anywhere, anytime, with correct components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several builds running in parallel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each build can run itself in parallel</a:t>
          </a:r>
        </a:p>
      </dsp:txBody>
      <dsp:txXfrm>
        <a:off x="0" y="2720169"/>
        <a:ext cx="4697730" cy="1115730"/>
      </dsp:txXfrm>
    </dsp:sp>
    <dsp:sp modelId="{F35CEFD6-64D2-4C13-A841-C5D063D32633}">
      <dsp:nvSpPr>
        <dsp:cNvPr id="0" name=""/>
        <dsp:cNvSpPr/>
      </dsp:nvSpPr>
      <dsp:spPr>
        <a:xfrm>
          <a:off x="0" y="3835899"/>
          <a:ext cx="4697730" cy="52767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Change Request Tracking</a:t>
          </a:r>
          <a:endParaRPr lang="en-US" sz="2200" kern="1200"/>
        </a:p>
      </dsp:txBody>
      <dsp:txXfrm>
        <a:off x="25759" y="3861658"/>
        <a:ext cx="4646212" cy="476152"/>
      </dsp:txXfrm>
    </dsp:sp>
    <dsp:sp modelId="{56FEC450-406E-49B2-8653-C2669F3E9760}">
      <dsp:nvSpPr>
        <dsp:cNvPr id="0" name=""/>
        <dsp:cNvSpPr/>
      </dsp:nvSpPr>
      <dsp:spPr>
        <a:xfrm>
          <a:off x="0" y="4363569"/>
          <a:ext cx="4697730" cy="1115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5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link between change requests, solutions, releases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state changes (tested, accepted, released, etc.)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accurate status reports</a:t>
          </a:r>
        </a:p>
      </dsp:txBody>
      <dsp:txXfrm>
        <a:off x="0" y="4363569"/>
        <a:ext cx="4697730" cy="1115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70CF5-D404-4BC7-A6FE-A9EB8DD97160}">
      <dsp:nvSpPr>
        <dsp:cNvPr id="0" name=""/>
        <dsp:cNvSpPr/>
      </dsp:nvSpPr>
      <dsp:spPr>
        <a:xfrm>
          <a:off x="0" y="347318"/>
          <a:ext cx="4697730" cy="2249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596" tIns="437388" rIns="36459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process support for submit/pickup/build&amp;test/accept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parallel work is the rule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change set tracking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dependency tracking</a:t>
          </a:r>
        </a:p>
      </dsp:txBody>
      <dsp:txXfrm>
        <a:off x="0" y="347318"/>
        <a:ext cx="4697730" cy="2249100"/>
      </dsp:txXfrm>
    </dsp:sp>
    <dsp:sp modelId="{C42777E7-23A8-45EC-A4DF-014EEF2546F9}">
      <dsp:nvSpPr>
        <dsp:cNvPr id="0" name=""/>
        <dsp:cNvSpPr/>
      </dsp:nvSpPr>
      <dsp:spPr>
        <a:xfrm>
          <a:off x="234886" y="37358"/>
          <a:ext cx="3288411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294" tIns="0" rIns="12429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Process Support</a:t>
          </a:r>
        </a:p>
      </dsp:txBody>
      <dsp:txXfrm>
        <a:off x="265148" y="67620"/>
        <a:ext cx="3227887" cy="559396"/>
      </dsp:txXfrm>
    </dsp:sp>
    <dsp:sp modelId="{F37B5F0C-88D5-4531-B2EE-BDD1B1267AEE}">
      <dsp:nvSpPr>
        <dsp:cNvPr id="0" name=""/>
        <dsp:cNvSpPr/>
      </dsp:nvSpPr>
      <dsp:spPr>
        <a:xfrm>
          <a:off x="0" y="3019779"/>
          <a:ext cx="4697730" cy="2447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596" tIns="437388" rIns="36459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distributed teams need to be coordinated.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in case of time zone differences: difficult to do SCM informally.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databases must be connected and up-to-date.</a:t>
          </a:r>
        </a:p>
      </dsp:txBody>
      <dsp:txXfrm>
        <a:off x="0" y="3019779"/>
        <a:ext cx="4697730" cy="2447550"/>
      </dsp:txXfrm>
    </dsp:sp>
    <dsp:sp modelId="{A009103C-711E-412F-A383-CA1028EC9125}">
      <dsp:nvSpPr>
        <dsp:cNvPr id="0" name=""/>
        <dsp:cNvSpPr/>
      </dsp:nvSpPr>
      <dsp:spPr>
        <a:xfrm>
          <a:off x="234886" y="2709819"/>
          <a:ext cx="3288411" cy="6199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294" tIns="0" rIns="12429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Distribution</a:t>
          </a:r>
        </a:p>
      </dsp:txBody>
      <dsp:txXfrm>
        <a:off x="265148" y="2740081"/>
        <a:ext cx="3227887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2DFFD2-9EB9-4330-9959-07DAF26B8F84}">
      <dsp:nvSpPr>
        <dsp:cNvPr id="0" name=""/>
        <dsp:cNvSpPr/>
      </dsp:nvSpPr>
      <dsp:spPr>
        <a:xfrm>
          <a:off x="0" y="2720"/>
          <a:ext cx="470177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59E53-8777-46F2-8603-C47A27C79433}">
      <dsp:nvSpPr>
        <dsp:cNvPr id="0" name=""/>
        <dsp:cNvSpPr/>
      </dsp:nvSpPr>
      <dsp:spPr>
        <a:xfrm>
          <a:off x="0" y="2720"/>
          <a:ext cx="4701779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The definition of a change request form is part of the </a:t>
          </a:r>
          <a:br>
            <a:rPr lang="en-GB" sz="2200" kern="1200"/>
          </a:br>
          <a:r>
            <a:rPr lang="en-GB" sz="2200" kern="1200"/>
            <a:t>CM planning process.</a:t>
          </a:r>
          <a:endParaRPr lang="en-US" sz="2200" kern="1200"/>
        </a:p>
      </dsp:txBody>
      <dsp:txXfrm>
        <a:off x="0" y="2720"/>
        <a:ext cx="4701779" cy="1855561"/>
      </dsp:txXfrm>
    </dsp:sp>
    <dsp:sp modelId="{FB2DF066-8190-478E-B787-5263B9B9C659}">
      <dsp:nvSpPr>
        <dsp:cNvPr id="0" name=""/>
        <dsp:cNvSpPr/>
      </dsp:nvSpPr>
      <dsp:spPr>
        <a:xfrm>
          <a:off x="0" y="1858281"/>
          <a:ext cx="470177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68378-107B-45CA-8345-179EA944D4A2}">
      <dsp:nvSpPr>
        <dsp:cNvPr id="0" name=""/>
        <dsp:cNvSpPr/>
      </dsp:nvSpPr>
      <dsp:spPr>
        <a:xfrm>
          <a:off x="0" y="1858281"/>
          <a:ext cx="4701779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This form records the change proposed, requestor of change, the reason why change was suggested and the urgency of change(from requestor of the </a:t>
          </a:r>
          <a:br>
            <a:rPr lang="en-GB" sz="2200" kern="1200"/>
          </a:br>
          <a:r>
            <a:rPr lang="en-GB" sz="2200" kern="1200"/>
            <a:t>change).</a:t>
          </a:r>
          <a:endParaRPr lang="en-US" sz="2200" kern="1200"/>
        </a:p>
      </dsp:txBody>
      <dsp:txXfrm>
        <a:off x="0" y="1858281"/>
        <a:ext cx="4701779" cy="1855561"/>
      </dsp:txXfrm>
    </dsp:sp>
    <dsp:sp modelId="{7EC7B7F6-5926-4BA7-8915-2333DF3BAE3B}">
      <dsp:nvSpPr>
        <dsp:cNvPr id="0" name=""/>
        <dsp:cNvSpPr/>
      </dsp:nvSpPr>
      <dsp:spPr>
        <a:xfrm>
          <a:off x="0" y="3713843"/>
          <a:ext cx="470177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B3C68-47BE-4E74-B2FB-443277ACD865}">
      <dsp:nvSpPr>
        <dsp:cNvPr id="0" name=""/>
        <dsp:cNvSpPr/>
      </dsp:nvSpPr>
      <dsp:spPr>
        <a:xfrm>
          <a:off x="0" y="3713843"/>
          <a:ext cx="4701779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It also records change evaluation, impact analysis, </a:t>
          </a:r>
          <a:br>
            <a:rPr lang="en-GB" sz="2200" kern="1200"/>
          </a:br>
          <a:r>
            <a:rPr lang="en-GB" sz="2200" kern="1200"/>
            <a:t>change cost and recommendations (System </a:t>
          </a:r>
          <a:br>
            <a:rPr lang="en-GB" sz="2200" kern="1200"/>
          </a:br>
          <a:r>
            <a:rPr lang="en-GB" sz="2200" kern="1200"/>
            <a:t>maintenance staff).</a:t>
          </a:r>
          <a:endParaRPr lang="en-US" sz="2200" kern="1200"/>
        </a:p>
      </dsp:txBody>
      <dsp:txXfrm>
        <a:off x="0" y="3713843"/>
        <a:ext cx="4701779" cy="18555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92E5F-BBC4-4609-A40E-D5842A1EDACA}">
      <dsp:nvSpPr>
        <dsp:cNvPr id="0" name=""/>
        <dsp:cNvSpPr/>
      </dsp:nvSpPr>
      <dsp:spPr>
        <a:xfrm>
          <a:off x="0" y="2687"/>
          <a:ext cx="46977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5C45E-001F-4DE3-A523-CB4DA58A62EB}">
      <dsp:nvSpPr>
        <dsp:cNvPr id="0" name=""/>
        <dsp:cNvSpPr/>
      </dsp:nvSpPr>
      <dsp:spPr>
        <a:xfrm>
          <a:off x="0" y="2687"/>
          <a:ext cx="469773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A major problem in change management is </a:t>
          </a:r>
          <a:br>
            <a:rPr lang="en-GB" sz="2300" kern="1200"/>
          </a:br>
          <a:r>
            <a:rPr lang="en-GB" sz="2300" kern="1200"/>
            <a:t>tracking change status.</a:t>
          </a:r>
          <a:endParaRPr lang="en-US" sz="2300" kern="1200"/>
        </a:p>
      </dsp:txBody>
      <dsp:txXfrm>
        <a:off x="0" y="2687"/>
        <a:ext cx="4697730" cy="1833104"/>
      </dsp:txXfrm>
    </dsp:sp>
    <dsp:sp modelId="{EB4BB497-0CCA-418E-87A0-915DD0F3919A}">
      <dsp:nvSpPr>
        <dsp:cNvPr id="0" name=""/>
        <dsp:cNvSpPr/>
      </dsp:nvSpPr>
      <dsp:spPr>
        <a:xfrm>
          <a:off x="0" y="1835791"/>
          <a:ext cx="46977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104F5-62F4-48CF-BA7E-82E4C47AE8F1}">
      <dsp:nvSpPr>
        <dsp:cNvPr id="0" name=""/>
        <dsp:cNvSpPr/>
      </dsp:nvSpPr>
      <dsp:spPr>
        <a:xfrm>
          <a:off x="0" y="1835791"/>
          <a:ext cx="469773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Change tracking tools keep track the status of each change request and automatically ensure that change requests are sent to the right people at the right time.</a:t>
          </a:r>
          <a:endParaRPr lang="en-US" sz="2300" kern="1200"/>
        </a:p>
      </dsp:txBody>
      <dsp:txXfrm>
        <a:off x="0" y="1835791"/>
        <a:ext cx="4697730" cy="1833104"/>
      </dsp:txXfrm>
    </dsp:sp>
    <dsp:sp modelId="{B17BDE44-2B9E-4468-9308-966B8D3C7C9F}">
      <dsp:nvSpPr>
        <dsp:cNvPr id="0" name=""/>
        <dsp:cNvSpPr/>
      </dsp:nvSpPr>
      <dsp:spPr>
        <a:xfrm>
          <a:off x="0" y="3668896"/>
          <a:ext cx="469773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7B90F-9CC9-4FFF-8765-E13DFBDF3C8B}">
      <dsp:nvSpPr>
        <dsp:cNvPr id="0" name=""/>
        <dsp:cNvSpPr/>
      </dsp:nvSpPr>
      <dsp:spPr>
        <a:xfrm>
          <a:off x="0" y="3668896"/>
          <a:ext cx="469773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Integrated with E-mail systems allowing </a:t>
          </a:r>
          <a:br>
            <a:rPr lang="en-GB" sz="2300" kern="1200"/>
          </a:br>
          <a:r>
            <a:rPr lang="en-GB" sz="2300" kern="1200"/>
            <a:t>electronic change request distribution.</a:t>
          </a:r>
          <a:endParaRPr lang="en-US" sz="2300" kern="1200"/>
        </a:p>
      </dsp:txBody>
      <dsp:txXfrm>
        <a:off x="0" y="3668896"/>
        <a:ext cx="4697730" cy="18331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3AFC8-2F11-48AC-9C44-988D5CAF00D1}">
      <dsp:nvSpPr>
        <dsp:cNvPr id="0" name=""/>
        <dsp:cNvSpPr/>
      </dsp:nvSpPr>
      <dsp:spPr>
        <a:xfrm>
          <a:off x="0" y="495779"/>
          <a:ext cx="4697730" cy="145445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When you get something working, commit the changes</a:t>
          </a:r>
          <a:endParaRPr lang="en-US" sz="2600" kern="1200"/>
        </a:p>
      </dsp:txBody>
      <dsp:txXfrm>
        <a:off x="71001" y="566780"/>
        <a:ext cx="4555728" cy="1312454"/>
      </dsp:txXfrm>
    </dsp:sp>
    <dsp:sp modelId="{D20D604F-FBE2-42C9-90AF-A165D00EF37C}">
      <dsp:nvSpPr>
        <dsp:cNvPr id="0" name=""/>
        <dsp:cNvSpPr/>
      </dsp:nvSpPr>
      <dsp:spPr>
        <a:xfrm>
          <a:off x="0" y="2025115"/>
          <a:ext cx="4697730" cy="1454456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Tools allow you to revert to a previous version</a:t>
          </a:r>
          <a:endParaRPr lang="en-US" sz="2600" kern="1200"/>
        </a:p>
      </dsp:txBody>
      <dsp:txXfrm>
        <a:off x="71001" y="2096116"/>
        <a:ext cx="4555728" cy="1312454"/>
      </dsp:txXfrm>
    </dsp:sp>
    <dsp:sp modelId="{46A27A1D-1EB9-41D2-8527-AC4D85841849}">
      <dsp:nvSpPr>
        <dsp:cNvPr id="0" name=""/>
        <dsp:cNvSpPr/>
      </dsp:nvSpPr>
      <dsp:spPr>
        <a:xfrm>
          <a:off x="0" y="3554452"/>
          <a:ext cx="4697730" cy="1454456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Write good log messages so that you don't have to remember what changed in each version</a:t>
          </a:r>
          <a:endParaRPr lang="en-US" sz="2600" kern="1200"/>
        </a:p>
      </dsp:txBody>
      <dsp:txXfrm>
        <a:off x="71001" y="3625453"/>
        <a:ext cx="4555728" cy="13124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9D18C-EB6B-40E0-8F06-127866D06ADA}">
      <dsp:nvSpPr>
        <dsp:cNvPr id="0" name=""/>
        <dsp:cNvSpPr/>
      </dsp:nvSpPr>
      <dsp:spPr>
        <a:xfrm>
          <a:off x="0" y="2687"/>
          <a:ext cx="46977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07AA1-6040-486A-B063-32CD7E7E5A0E}">
      <dsp:nvSpPr>
        <dsp:cNvPr id="0" name=""/>
        <dsp:cNvSpPr/>
      </dsp:nvSpPr>
      <dsp:spPr>
        <a:xfrm>
          <a:off x="0" y="2687"/>
          <a:ext cx="469773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Storing entire copy of a file on every change would require an enormous amount of disk space</a:t>
          </a:r>
          <a:endParaRPr lang="en-US" sz="2800" kern="1200"/>
        </a:p>
      </dsp:txBody>
      <dsp:txXfrm>
        <a:off x="0" y="2687"/>
        <a:ext cx="4697730" cy="1833104"/>
      </dsp:txXfrm>
    </dsp:sp>
    <dsp:sp modelId="{886A4D1E-8FB1-447F-BCAA-F9A9FDF8914C}">
      <dsp:nvSpPr>
        <dsp:cNvPr id="0" name=""/>
        <dsp:cNvSpPr/>
      </dsp:nvSpPr>
      <dsp:spPr>
        <a:xfrm>
          <a:off x="0" y="1835791"/>
          <a:ext cx="46977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C0E2E-C18B-41C9-B211-7568FE9320D4}">
      <dsp:nvSpPr>
        <dsp:cNvPr id="0" name=""/>
        <dsp:cNvSpPr/>
      </dsp:nvSpPr>
      <dsp:spPr>
        <a:xfrm>
          <a:off x="0" y="1835791"/>
          <a:ext cx="469773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Version control systems store incremental differences</a:t>
          </a:r>
          <a:endParaRPr lang="en-US" sz="2800" kern="1200"/>
        </a:p>
      </dsp:txBody>
      <dsp:txXfrm>
        <a:off x="0" y="1835791"/>
        <a:ext cx="4697730" cy="1833104"/>
      </dsp:txXfrm>
    </dsp:sp>
    <dsp:sp modelId="{CD1D6FCD-263C-4D6A-837E-2D3DBD99082F}">
      <dsp:nvSpPr>
        <dsp:cNvPr id="0" name=""/>
        <dsp:cNvSpPr/>
      </dsp:nvSpPr>
      <dsp:spPr>
        <a:xfrm>
          <a:off x="0" y="3668896"/>
          <a:ext cx="469773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25CFB-523E-47FD-87CC-0295E19B4F62}">
      <dsp:nvSpPr>
        <dsp:cNvPr id="0" name=""/>
        <dsp:cNvSpPr/>
      </dsp:nvSpPr>
      <dsp:spPr>
        <a:xfrm>
          <a:off x="0" y="3668896"/>
          <a:ext cx="469773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The incremental differences allow the system to reconstruct previous versions</a:t>
          </a:r>
          <a:endParaRPr lang="en-US" sz="2800" kern="1200"/>
        </a:p>
      </dsp:txBody>
      <dsp:txXfrm>
        <a:off x="0" y="3668896"/>
        <a:ext cx="4697730" cy="18331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F31B3-7AC8-4E2A-8E9D-EE7D465AC094}">
      <dsp:nvSpPr>
        <dsp:cNvPr id="0" name=""/>
        <dsp:cNvSpPr/>
      </dsp:nvSpPr>
      <dsp:spPr>
        <a:xfrm>
          <a:off x="0" y="98784"/>
          <a:ext cx="4697730" cy="11547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Version control is not just useful for collaborative working, essential for quality source code development</a:t>
          </a:r>
        </a:p>
      </dsp:txBody>
      <dsp:txXfrm>
        <a:off x="56372" y="155156"/>
        <a:ext cx="4584986" cy="1042045"/>
      </dsp:txXfrm>
    </dsp:sp>
    <dsp:sp modelId="{C3BE9A51-7B29-45A5-9543-6C539663CCE7}">
      <dsp:nvSpPr>
        <dsp:cNvPr id="0" name=""/>
        <dsp:cNvSpPr/>
      </dsp:nvSpPr>
      <dsp:spPr>
        <a:xfrm>
          <a:off x="0" y="1314054"/>
          <a:ext cx="4697730" cy="1154789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Often want to undo changes to a file</a:t>
          </a:r>
        </a:p>
      </dsp:txBody>
      <dsp:txXfrm>
        <a:off x="56372" y="1370426"/>
        <a:ext cx="4584986" cy="1042045"/>
      </dsp:txXfrm>
    </dsp:sp>
    <dsp:sp modelId="{EEF0107F-EAD1-4BC0-A16A-9F971BAFB47F}">
      <dsp:nvSpPr>
        <dsp:cNvPr id="0" name=""/>
        <dsp:cNvSpPr/>
      </dsp:nvSpPr>
      <dsp:spPr>
        <a:xfrm>
          <a:off x="0" y="2468843"/>
          <a:ext cx="4697730" cy="1282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5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start work, realize it's the wrong approach, want to get back to starting point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like "undo" in an editor…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keep the whole history of every file and a </a:t>
          </a:r>
          <a:r>
            <a:rPr lang="en-US" sz="1600" i="1" kern="1200"/>
            <a:t>changelog </a:t>
          </a:r>
          <a:endParaRPr lang="en-US" sz="1600" kern="1200"/>
        </a:p>
      </dsp:txBody>
      <dsp:txXfrm>
        <a:off x="0" y="2468843"/>
        <a:ext cx="4697730" cy="1282364"/>
      </dsp:txXfrm>
    </dsp:sp>
    <dsp:sp modelId="{964CAB26-A907-47A6-B8F0-1DE8C87FC934}">
      <dsp:nvSpPr>
        <dsp:cNvPr id="0" name=""/>
        <dsp:cNvSpPr/>
      </dsp:nvSpPr>
      <dsp:spPr>
        <a:xfrm>
          <a:off x="0" y="3751209"/>
          <a:ext cx="4697730" cy="115478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Also want to be able to see who changed what, when</a:t>
          </a:r>
        </a:p>
      </dsp:txBody>
      <dsp:txXfrm>
        <a:off x="56372" y="3807581"/>
        <a:ext cx="4584986" cy="1042045"/>
      </dsp:txXfrm>
    </dsp:sp>
    <dsp:sp modelId="{47C18556-0AAA-4E93-9260-EF6A39AE4818}">
      <dsp:nvSpPr>
        <dsp:cNvPr id="0" name=""/>
        <dsp:cNvSpPr/>
      </dsp:nvSpPr>
      <dsp:spPr>
        <a:xfrm>
          <a:off x="0" y="4905998"/>
          <a:ext cx="4697730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5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The best way to find out how something works is often to ask the person who wrote it</a:t>
          </a:r>
        </a:p>
      </dsp:txBody>
      <dsp:txXfrm>
        <a:off x="0" y="4905998"/>
        <a:ext cx="4697730" cy="4999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164E7-2142-4F0E-B34F-CE2FC4019CAE}">
      <dsp:nvSpPr>
        <dsp:cNvPr id="0" name=""/>
        <dsp:cNvSpPr/>
      </dsp:nvSpPr>
      <dsp:spPr>
        <a:xfrm>
          <a:off x="0" y="9481"/>
          <a:ext cx="4697730" cy="10740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Linus uses BitKeeper to manage Linux code</a:t>
          </a:r>
        </a:p>
      </dsp:txBody>
      <dsp:txXfrm>
        <a:off x="52431" y="61912"/>
        <a:ext cx="4592868" cy="969198"/>
      </dsp:txXfrm>
    </dsp:sp>
    <dsp:sp modelId="{F1B2E557-C3D2-4909-97DA-92BD2FA9153C}">
      <dsp:nvSpPr>
        <dsp:cNvPr id="0" name=""/>
        <dsp:cNvSpPr/>
      </dsp:nvSpPr>
      <dsp:spPr>
        <a:xfrm>
          <a:off x="0" y="1161301"/>
          <a:ext cx="4697730" cy="107406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Ran into BitKeeper licensing issue</a:t>
          </a:r>
        </a:p>
      </dsp:txBody>
      <dsp:txXfrm>
        <a:off x="52431" y="1213732"/>
        <a:ext cx="4592868" cy="969198"/>
      </dsp:txXfrm>
    </dsp:sp>
    <dsp:sp modelId="{D0B4B610-0001-40FE-A5EE-229D68C76F5A}">
      <dsp:nvSpPr>
        <dsp:cNvPr id="0" name=""/>
        <dsp:cNvSpPr/>
      </dsp:nvSpPr>
      <dsp:spPr>
        <a:xfrm>
          <a:off x="0" y="2235361"/>
          <a:ext cx="4697730" cy="103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5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Liked functionality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Looked at CVS as how not to do things</a:t>
          </a:r>
        </a:p>
      </dsp:txBody>
      <dsp:txXfrm>
        <a:off x="0" y="2235361"/>
        <a:ext cx="4697730" cy="1033964"/>
      </dsp:txXfrm>
    </dsp:sp>
    <dsp:sp modelId="{227C37C1-BC88-4E69-9068-CEB3D8987029}">
      <dsp:nvSpPr>
        <dsp:cNvPr id="0" name=""/>
        <dsp:cNvSpPr/>
      </dsp:nvSpPr>
      <dsp:spPr>
        <a:xfrm>
          <a:off x="0" y="3269326"/>
          <a:ext cx="4697730" cy="107406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April 5, 2005 - Linus sends out email showing first version</a:t>
          </a:r>
        </a:p>
      </dsp:txBody>
      <dsp:txXfrm>
        <a:off x="52431" y="3321757"/>
        <a:ext cx="4592868" cy="969198"/>
      </dsp:txXfrm>
    </dsp:sp>
    <dsp:sp modelId="{A31A50A3-29B3-4669-AD17-0F00B364172F}">
      <dsp:nvSpPr>
        <dsp:cNvPr id="0" name=""/>
        <dsp:cNvSpPr/>
      </dsp:nvSpPr>
      <dsp:spPr>
        <a:xfrm>
          <a:off x="0" y="4421146"/>
          <a:ext cx="4697730" cy="107406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June 15, 2005 - Git used for Linux version control</a:t>
          </a:r>
        </a:p>
      </dsp:txBody>
      <dsp:txXfrm>
        <a:off x="52431" y="4473577"/>
        <a:ext cx="4592868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25B91A5-A7DC-4361-9100-0AE5437F051F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4D1D8-FA78-4F31-9913-967C612164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79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4140BC-3E96-4BD3-8F9C-5DB0487EEDC8}" type="slidenum">
              <a:rPr lang="en-US"/>
              <a:pPr/>
              <a:t>7</a:t>
            </a:fld>
            <a:endParaRPr lang="en-US"/>
          </a:p>
        </p:txBody>
      </p:sp>
      <p:sp>
        <p:nvSpPr>
          <p:cNvPr id="1626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5803" y="4564182"/>
            <a:ext cx="5363595" cy="4043735"/>
          </a:xfrm>
          <a:ln/>
        </p:spPr>
        <p:txBody>
          <a:bodyPr lIns="94009" tIns="46179" rIns="94009" bIns="46179"/>
          <a:lstStyle/>
          <a:p>
            <a:endParaRPr lang="en-US"/>
          </a:p>
        </p:txBody>
      </p:sp>
      <p:sp>
        <p:nvSpPr>
          <p:cNvPr id="16261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30388" y="819150"/>
            <a:ext cx="3629025" cy="27225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225934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D4E19D-8EA4-403E-AA0C-856E2768003C}" type="slidenum">
              <a:rPr lang="en-US"/>
              <a:pPr/>
              <a:t>26</a:t>
            </a:fld>
            <a:endParaRPr lang="en-US"/>
          </a:p>
        </p:txBody>
      </p:sp>
      <p:sp>
        <p:nvSpPr>
          <p:cNvPr id="153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3675" y="960438"/>
            <a:ext cx="4387850" cy="3290887"/>
          </a:xfrm>
          <a:solidFill>
            <a:srgbClr val="FFFFFF"/>
          </a:solidFill>
          <a:ln/>
        </p:spPr>
      </p:sp>
      <p:sp>
        <p:nvSpPr>
          <p:cNvPr id="153293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1115203" y="4570749"/>
            <a:ext cx="5089773" cy="3652988"/>
          </a:xfrm>
          <a:noFill/>
          <a:ln/>
        </p:spPr>
        <p:txBody>
          <a:bodyPr wrap="none" lIns="86736" tIns="43369" rIns="86736" bIns="43369" anchor="ctr"/>
          <a:lstStyle/>
          <a:p>
            <a:r>
              <a:rPr lang="en-US"/>
              <a:t>Slow: because it might be big, or you might have a bad connection.</a:t>
            </a:r>
          </a:p>
          <a:p>
            <a:r>
              <a:rPr lang="en-US"/>
              <a:t>Would be nice to only copy what has changed.</a:t>
            </a:r>
          </a:p>
        </p:txBody>
      </p:sp>
    </p:spTree>
    <p:extLst>
      <p:ext uri="{BB962C8B-B14F-4D97-AF65-F5344CB8AC3E}">
        <p14:creationId xmlns:p14="http://schemas.microsoft.com/office/powerpoint/2010/main" val="3893723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54D70-ECB8-457D-97E8-6EDEEA082BCE}" type="slidenum">
              <a:rPr lang="en-US"/>
              <a:pPr/>
              <a:t>27</a:t>
            </a:fld>
            <a:endParaRPr lang="en-US"/>
          </a:p>
        </p:txBody>
      </p:sp>
      <p:sp>
        <p:nvSpPr>
          <p:cNvPr id="153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3675" y="960438"/>
            <a:ext cx="4387850" cy="3290887"/>
          </a:xfrm>
          <a:solidFill>
            <a:srgbClr val="FFFFFF"/>
          </a:solidFill>
          <a:ln/>
        </p:spPr>
      </p:sp>
      <p:sp>
        <p:nvSpPr>
          <p:cNvPr id="153497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15203" y="4570749"/>
            <a:ext cx="5089773" cy="3652988"/>
          </a:xfrm>
          <a:ln/>
        </p:spPr>
        <p:txBody>
          <a:bodyPr wrap="none" lIns="86736" tIns="43369" rIns="86736" bIns="4336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0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E165C8-EDF4-4A3A-854B-25270AE62DF0}" type="slidenum">
              <a:rPr lang="en-US"/>
              <a:pPr/>
              <a:t>28</a:t>
            </a:fld>
            <a:endParaRPr lang="en-US"/>
          </a:p>
        </p:txBody>
      </p:sp>
      <p:sp>
        <p:nvSpPr>
          <p:cNvPr id="155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3675" y="960438"/>
            <a:ext cx="4387850" cy="3290887"/>
          </a:xfrm>
          <a:solidFill>
            <a:srgbClr val="FFFFFF"/>
          </a:solidFill>
          <a:ln/>
        </p:spPr>
      </p:sp>
      <p:sp>
        <p:nvSpPr>
          <p:cNvPr id="155545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15203" y="4570749"/>
            <a:ext cx="5089773" cy="3652988"/>
          </a:xfrm>
          <a:ln/>
        </p:spPr>
        <p:txBody>
          <a:bodyPr wrap="none" lIns="86736" tIns="43369" rIns="86736" bIns="4336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85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D2DBE-41CD-4CD7-8052-34F29EF2E731}" type="slidenum">
              <a:rPr lang="en-US"/>
              <a:pPr/>
              <a:t>29</a:t>
            </a:fld>
            <a:endParaRPr lang="en-US"/>
          </a:p>
        </p:txBody>
      </p:sp>
      <p:sp>
        <p:nvSpPr>
          <p:cNvPr id="153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3675" y="960438"/>
            <a:ext cx="4387850" cy="3290887"/>
          </a:xfrm>
          <a:solidFill>
            <a:srgbClr val="FFFFFF"/>
          </a:solidFill>
          <a:ln/>
        </p:spPr>
      </p:sp>
      <p:sp>
        <p:nvSpPr>
          <p:cNvPr id="1537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15203" y="4570749"/>
            <a:ext cx="5089773" cy="3652988"/>
          </a:xfrm>
          <a:ln/>
        </p:spPr>
        <p:txBody>
          <a:bodyPr wrap="none" lIns="86736" tIns="43369" rIns="86736" bIns="4336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61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563663-E249-4867-B67C-3024C21B427A}" type="slidenum">
              <a:rPr lang="en-US"/>
              <a:pPr/>
              <a:t>30</a:t>
            </a:fld>
            <a:endParaRPr lang="en-US"/>
          </a:p>
        </p:txBody>
      </p:sp>
      <p:sp>
        <p:nvSpPr>
          <p:cNvPr id="153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3675" y="960438"/>
            <a:ext cx="4387850" cy="3290887"/>
          </a:xfrm>
          <a:solidFill>
            <a:srgbClr val="FFFFFF"/>
          </a:solidFill>
          <a:ln/>
        </p:spPr>
      </p:sp>
      <p:sp>
        <p:nvSpPr>
          <p:cNvPr id="153088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1115203" y="4570749"/>
            <a:ext cx="5089773" cy="3652988"/>
          </a:xfrm>
          <a:noFill/>
          <a:ln/>
        </p:spPr>
        <p:txBody>
          <a:bodyPr wrap="none" lIns="86736" tIns="43369" rIns="86736" bIns="43369" anchor="ctr"/>
          <a:lstStyle/>
          <a:p>
            <a:r>
              <a:rPr lang="en-US"/>
              <a:t>“The whiney solution”</a:t>
            </a:r>
          </a:p>
        </p:txBody>
      </p:sp>
    </p:spTree>
    <p:extLst>
      <p:ext uri="{BB962C8B-B14F-4D97-AF65-F5344CB8AC3E}">
        <p14:creationId xmlns:p14="http://schemas.microsoft.com/office/powerpoint/2010/main" val="928781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82C90-0833-4133-8CC8-D26EFDCF9E78}" type="slidenum">
              <a:rPr lang="en-US"/>
              <a:pPr/>
              <a:t>31</a:t>
            </a:fld>
            <a:endParaRPr lang="en-US"/>
          </a:p>
        </p:txBody>
      </p:sp>
      <p:sp>
        <p:nvSpPr>
          <p:cNvPr id="154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3675" y="960438"/>
            <a:ext cx="4387850" cy="3290887"/>
          </a:xfrm>
          <a:solidFill>
            <a:srgbClr val="FFFFFF"/>
          </a:solidFill>
          <a:ln/>
        </p:spPr>
      </p:sp>
      <p:sp>
        <p:nvSpPr>
          <p:cNvPr id="154112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15203" y="4570749"/>
            <a:ext cx="5089773" cy="3652988"/>
          </a:xfrm>
          <a:ln/>
        </p:spPr>
        <p:txBody>
          <a:bodyPr wrap="none" lIns="86736" tIns="43369" rIns="86736" bIns="4336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08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D4375-2A5A-4592-98B1-1312C119E3DE}" type="slidenum">
              <a:rPr lang="en-US"/>
              <a:pPr/>
              <a:t>34</a:t>
            </a:fld>
            <a:endParaRPr lang="en-US"/>
          </a:p>
        </p:txBody>
      </p:sp>
      <p:sp>
        <p:nvSpPr>
          <p:cNvPr id="154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3675" y="960438"/>
            <a:ext cx="4387850" cy="3290887"/>
          </a:xfrm>
          <a:solidFill>
            <a:srgbClr val="FFFFFF"/>
          </a:solidFill>
          <a:ln/>
        </p:spPr>
      </p:sp>
      <p:sp>
        <p:nvSpPr>
          <p:cNvPr id="154317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1115203" y="4570749"/>
            <a:ext cx="5089773" cy="3652988"/>
          </a:xfrm>
          <a:noFill/>
          <a:ln/>
        </p:spPr>
        <p:txBody>
          <a:bodyPr wrap="none" lIns="86736" tIns="43369" rIns="86736" bIns="43369" anchor="ctr"/>
          <a:lstStyle/>
          <a:p>
            <a:r>
              <a:rPr lang="en-US"/>
              <a:t>Both check out, Angela makes some changes</a:t>
            </a:r>
          </a:p>
        </p:txBody>
      </p:sp>
    </p:spTree>
    <p:extLst>
      <p:ext uri="{BB962C8B-B14F-4D97-AF65-F5344CB8AC3E}">
        <p14:creationId xmlns:p14="http://schemas.microsoft.com/office/powerpoint/2010/main" val="3866806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62A685-BDB7-4E09-B2C5-1CAF80C9BDE5}" type="slidenum">
              <a:rPr lang="en-US"/>
              <a:pPr/>
              <a:t>35</a:t>
            </a:fld>
            <a:endParaRPr lang="en-US"/>
          </a:p>
        </p:txBody>
      </p:sp>
      <p:sp>
        <p:nvSpPr>
          <p:cNvPr id="154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3675" y="960438"/>
            <a:ext cx="4387850" cy="3290887"/>
          </a:xfrm>
          <a:solidFill>
            <a:srgbClr val="FFFFFF"/>
          </a:solidFill>
          <a:ln/>
        </p:spPr>
      </p:sp>
      <p:sp>
        <p:nvSpPr>
          <p:cNvPr id="154521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1115203" y="4570749"/>
            <a:ext cx="5089773" cy="3652988"/>
          </a:xfrm>
          <a:noFill/>
          <a:ln/>
        </p:spPr>
        <p:txBody>
          <a:bodyPr wrap="none" lIns="86736" tIns="43369" rIns="86736" bIns="43369" anchor="ctr"/>
          <a:lstStyle/>
          <a:p>
            <a:r>
              <a:rPr lang="en-US"/>
              <a:t>Angela commits her changes to the master repository</a:t>
            </a:r>
          </a:p>
        </p:txBody>
      </p:sp>
    </p:spTree>
    <p:extLst>
      <p:ext uri="{BB962C8B-B14F-4D97-AF65-F5344CB8AC3E}">
        <p14:creationId xmlns:p14="http://schemas.microsoft.com/office/powerpoint/2010/main" val="2385716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C71532-F685-4EEA-BDC2-7FAC7FEC8139}" type="slidenum">
              <a:rPr lang="en-US"/>
              <a:pPr/>
              <a:t>36</a:t>
            </a:fld>
            <a:endParaRPr lang="en-US"/>
          </a:p>
        </p:txBody>
      </p:sp>
      <p:sp>
        <p:nvSpPr>
          <p:cNvPr id="154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3675" y="960438"/>
            <a:ext cx="4387850" cy="3290887"/>
          </a:xfrm>
          <a:solidFill>
            <a:srgbClr val="FFFFFF"/>
          </a:solidFill>
          <a:ln/>
        </p:spPr>
      </p:sp>
      <p:sp>
        <p:nvSpPr>
          <p:cNvPr id="154726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1115203" y="4570749"/>
            <a:ext cx="5089773" cy="3652988"/>
          </a:xfrm>
          <a:noFill/>
          <a:ln/>
        </p:spPr>
        <p:txBody>
          <a:bodyPr wrap="none" lIns="86736" tIns="43369" rIns="86736" bIns="43369" anchor="ctr"/>
          <a:lstStyle/>
          <a:p>
            <a:r>
              <a:rPr lang="en-US" dirty="0"/>
              <a:t>Hassan has made changes to a different part of the repository, and tries to commit: he isn’t allowed to because the repo files are newer.</a:t>
            </a:r>
          </a:p>
        </p:txBody>
      </p:sp>
    </p:spTree>
    <p:extLst>
      <p:ext uri="{BB962C8B-B14F-4D97-AF65-F5344CB8AC3E}">
        <p14:creationId xmlns:p14="http://schemas.microsoft.com/office/powerpoint/2010/main" val="2764888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664B51-C2C4-489F-B6B6-6DF96C087D19}" type="slidenum">
              <a:rPr lang="en-US"/>
              <a:pPr/>
              <a:t>37</a:t>
            </a:fld>
            <a:endParaRPr lang="en-US"/>
          </a:p>
        </p:txBody>
      </p:sp>
      <p:sp>
        <p:nvSpPr>
          <p:cNvPr id="154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3675" y="960438"/>
            <a:ext cx="4387850" cy="3290887"/>
          </a:xfrm>
          <a:solidFill>
            <a:srgbClr val="FFFFFF"/>
          </a:solidFill>
          <a:ln/>
        </p:spPr>
      </p:sp>
      <p:sp>
        <p:nvSpPr>
          <p:cNvPr id="154931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1115203" y="4570749"/>
            <a:ext cx="5089773" cy="3652988"/>
          </a:xfrm>
          <a:noFill/>
          <a:ln/>
        </p:spPr>
        <p:txBody>
          <a:bodyPr wrap="none" lIns="86736" tIns="43369" rIns="86736" bIns="43369" anchor="ctr"/>
          <a:lstStyle/>
          <a:p>
            <a:r>
              <a:rPr lang="en-US"/>
              <a:t>Hassan updates.  There are no conflicts because he is working on a different part of the code.</a:t>
            </a:r>
          </a:p>
        </p:txBody>
      </p:sp>
    </p:spTree>
    <p:extLst>
      <p:ext uri="{BB962C8B-B14F-4D97-AF65-F5344CB8AC3E}">
        <p14:creationId xmlns:p14="http://schemas.microsoft.com/office/powerpoint/2010/main" val="4119421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FD6451-B97C-4282-B13F-5D6042708F66}" type="slidenum">
              <a:rPr lang="en-US"/>
              <a:pPr/>
              <a:t>8</a:t>
            </a:fld>
            <a:endParaRPr lang="en-US"/>
          </a:p>
        </p:txBody>
      </p:sp>
      <p:sp>
        <p:nvSpPr>
          <p:cNvPr id="1628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5803" y="4564182"/>
            <a:ext cx="5363595" cy="4043735"/>
          </a:xfrm>
          <a:ln/>
        </p:spPr>
        <p:txBody>
          <a:bodyPr lIns="94009" tIns="46179" rIns="94009" bIns="46179"/>
          <a:lstStyle/>
          <a:p>
            <a:endParaRPr lang="en-US"/>
          </a:p>
        </p:txBody>
      </p:sp>
      <p:sp>
        <p:nvSpPr>
          <p:cNvPr id="16281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30388" y="819150"/>
            <a:ext cx="3629025" cy="27225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211255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6EE12-24AA-4D6C-914F-A46C7070F639}" type="slidenum">
              <a:rPr lang="en-US"/>
              <a:pPr/>
              <a:t>38</a:t>
            </a:fld>
            <a:endParaRPr lang="en-US"/>
          </a:p>
        </p:txBody>
      </p:sp>
      <p:sp>
        <p:nvSpPr>
          <p:cNvPr id="155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3675" y="960438"/>
            <a:ext cx="4387850" cy="3290887"/>
          </a:xfrm>
          <a:solidFill>
            <a:srgbClr val="FFFFFF"/>
          </a:solidFill>
          <a:ln/>
        </p:spPr>
      </p:sp>
      <p:sp>
        <p:nvSpPr>
          <p:cNvPr id="155136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1115203" y="4570749"/>
            <a:ext cx="5089773" cy="3652988"/>
          </a:xfrm>
          <a:noFill/>
          <a:ln/>
        </p:spPr>
        <p:txBody>
          <a:bodyPr wrap="none" lIns="86736" tIns="43369" rIns="86736" bIns="43369" anchor="ctr"/>
          <a:lstStyle/>
          <a:p>
            <a:r>
              <a:rPr lang="en-US"/>
              <a:t>Now Hassan can commit.</a:t>
            </a:r>
          </a:p>
          <a:p>
            <a:r>
              <a:rPr lang="en-US"/>
              <a:t>But what if there had been conflicts?  That is, what if Hassan and Angela had edited the same section of code?</a:t>
            </a:r>
          </a:p>
        </p:txBody>
      </p:sp>
    </p:spTree>
    <p:extLst>
      <p:ext uri="{BB962C8B-B14F-4D97-AF65-F5344CB8AC3E}">
        <p14:creationId xmlns:p14="http://schemas.microsoft.com/office/powerpoint/2010/main" val="3495227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85372" indent="-302066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208265" indent="-241653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91571" indent="-241653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174878" indent="-241653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658184" indent="-24165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3141490" indent="-24165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624796" indent="-24165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4108102" indent="-24165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fld id="{F1CD26F2-D3CF-451B-A522-D13DCAFDD9D0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42127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85372" indent="-302066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208265" indent="-241653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91571" indent="-241653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174878" indent="-241653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658184" indent="-24165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3141490" indent="-24165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624796" indent="-24165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4108102" indent="-24165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fld id="{AADD1D7E-F9D4-4F5E-A904-4EDDE627B8E2}" type="slidenum">
              <a:rPr lang="zh-TW" altLang="en-US"/>
              <a:pPr/>
              <a:t>51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0440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FDB90F-BB6B-41A5-8316-83C00EE69A2F}" type="slidenum">
              <a:rPr lang="en-US"/>
              <a:pPr/>
              <a:t>10</a:t>
            </a:fld>
            <a:endParaRPr lang="en-US"/>
          </a:p>
        </p:txBody>
      </p:sp>
      <p:sp>
        <p:nvSpPr>
          <p:cNvPr id="1630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5803" y="4564182"/>
            <a:ext cx="5363595" cy="4043735"/>
          </a:xfrm>
          <a:ln/>
        </p:spPr>
        <p:txBody>
          <a:bodyPr lIns="94009" tIns="46179" rIns="94009" bIns="46179"/>
          <a:lstStyle/>
          <a:p>
            <a:endParaRPr lang="en-US"/>
          </a:p>
        </p:txBody>
      </p:sp>
      <p:sp>
        <p:nvSpPr>
          <p:cNvPr id="16302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30388" y="819150"/>
            <a:ext cx="3629025" cy="27225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467232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54C78F-1B08-4527-8F5F-D74AE9DE88BC}" type="slidenum">
              <a:rPr lang="en-US"/>
              <a:pPr/>
              <a:t>11</a:t>
            </a:fld>
            <a:endParaRPr lang="en-US"/>
          </a:p>
        </p:txBody>
      </p:sp>
      <p:sp>
        <p:nvSpPr>
          <p:cNvPr id="1632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5803" y="4564182"/>
            <a:ext cx="5363595" cy="4043735"/>
          </a:xfrm>
          <a:ln/>
        </p:spPr>
        <p:txBody>
          <a:bodyPr lIns="94009" tIns="46179" rIns="94009" bIns="46179"/>
          <a:lstStyle/>
          <a:p>
            <a:endParaRPr lang="en-US"/>
          </a:p>
        </p:txBody>
      </p:sp>
      <p:sp>
        <p:nvSpPr>
          <p:cNvPr id="16322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30388" y="819150"/>
            <a:ext cx="3629025" cy="272256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920250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DCFE7E-7778-4B0C-93D3-5F44FA1AD151}" type="slidenum">
              <a:rPr lang="en-US"/>
              <a:pPr/>
              <a:t>21</a:t>
            </a:fld>
            <a:endParaRPr lang="en-US"/>
          </a:p>
        </p:txBody>
      </p:sp>
      <p:sp>
        <p:nvSpPr>
          <p:cNvPr id="152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3675" y="960438"/>
            <a:ext cx="4387850" cy="3290887"/>
          </a:xfrm>
          <a:solidFill>
            <a:srgbClr val="FFFFFF"/>
          </a:solidFill>
          <a:ln/>
        </p:spPr>
      </p:sp>
      <p:sp>
        <p:nvSpPr>
          <p:cNvPr id="152473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15203" y="4570749"/>
            <a:ext cx="5089773" cy="3652988"/>
          </a:xfrm>
          <a:ln/>
        </p:spPr>
        <p:txBody>
          <a:bodyPr wrap="none" lIns="86736" tIns="43369" rIns="86736" bIns="4336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77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32F4E-0FBB-4B0D-B9E1-85F00C516A38}" type="slidenum">
              <a:rPr lang="en-US"/>
              <a:pPr/>
              <a:t>22</a:t>
            </a:fld>
            <a:endParaRPr lang="en-US"/>
          </a:p>
        </p:txBody>
      </p:sp>
      <p:sp>
        <p:nvSpPr>
          <p:cNvPr id="152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3675" y="960438"/>
            <a:ext cx="4387850" cy="3290887"/>
          </a:xfrm>
          <a:solidFill>
            <a:srgbClr val="FFFFFF"/>
          </a:solidFill>
          <a:ln/>
        </p:spPr>
      </p:sp>
      <p:sp>
        <p:nvSpPr>
          <p:cNvPr id="15267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1115203" y="4570749"/>
            <a:ext cx="5089773" cy="3652988"/>
          </a:xfrm>
          <a:noFill/>
          <a:ln/>
        </p:spPr>
        <p:txBody>
          <a:bodyPr wrap="none" lIns="86736" tIns="43369" rIns="86736" bIns="43369" anchor="ctr"/>
          <a:lstStyle/>
          <a:p>
            <a:r>
              <a:rPr lang="en-US"/>
              <a:t>The next several slides motivate version control</a:t>
            </a:r>
          </a:p>
          <a:p>
            <a:r>
              <a:rPr lang="en-US"/>
              <a:t>Most professional tools use it, like Eclipse, DrJava, Mozilla, and pretty much 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3483014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32F4E-0FBB-4B0D-B9E1-85F00C516A38}" type="slidenum">
              <a:rPr lang="en-US"/>
              <a:pPr/>
              <a:t>23</a:t>
            </a:fld>
            <a:endParaRPr lang="en-US"/>
          </a:p>
        </p:txBody>
      </p:sp>
      <p:sp>
        <p:nvSpPr>
          <p:cNvPr id="152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3675" y="960438"/>
            <a:ext cx="4387850" cy="3290887"/>
          </a:xfrm>
          <a:solidFill>
            <a:srgbClr val="FFFFFF"/>
          </a:solidFill>
          <a:ln/>
        </p:spPr>
      </p:sp>
      <p:sp>
        <p:nvSpPr>
          <p:cNvPr id="15267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1115203" y="4570749"/>
            <a:ext cx="5089773" cy="3652988"/>
          </a:xfrm>
          <a:noFill/>
          <a:ln/>
        </p:spPr>
        <p:txBody>
          <a:bodyPr wrap="none" lIns="86736" tIns="43369" rIns="86736" bIns="43369" anchor="ctr"/>
          <a:lstStyle/>
          <a:p>
            <a:r>
              <a:rPr lang="en-US"/>
              <a:t>The next several slides motivate version control</a:t>
            </a:r>
          </a:p>
          <a:p>
            <a:r>
              <a:rPr lang="en-US"/>
              <a:t>Most professional tools use it, like Eclipse, DrJava, Mozilla, and pretty much 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3388197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3F833-135D-4921-A532-4FFDE7274402}" type="slidenum">
              <a:rPr lang="en-US"/>
              <a:pPr/>
              <a:t>24</a:t>
            </a:fld>
            <a:endParaRPr lang="en-US"/>
          </a:p>
        </p:txBody>
      </p:sp>
      <p:sp>
        <p:nvSpPr>
          <p:cNvPr id="152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3675" y="960438"/>
            <a:ext cx="4387850" cy="3290887"/>
          </a:xfrm>
          <a:solidFill>
            <a:srgbClr val="FFFFFF"/>
          </a:solidFill>
          <a:ln/>
        </p:spPr>
      </p:sp>
      <p:sp>
        <p:nvSpPr>
          <p:cNvPr id="152883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15203" y="4570749"/>
            <a:ext cx="5089773" cy="3652988"/>
          </a:xfrm>
          <a:ln/>
        </p:spPr>
        <p:txBody>
          <a:bodyPr wrap="none" lIns="86736" tIns="43369" rIns="86736" bIns="4336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08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A8BB07-E0D1-4EBF-B101-29F42BF8E5BA}" type="slidenum">
              <a:rPr lang="en-US"/>
              <a:pPr/>
              <a:t>25</a:t>
            </a:fld>
            <a:endParaRPr lang="en-US"/>
          </a:p>
        </p:txBody>
      </p:sp>
      <p:sp>
        <p:nvSpPr>
          <p:cNvPr id="153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3675" y="960438"/>
            <a:ext cx="4387850" cy="3290887"/>
          </a:xfrm>
          <a:solidFill>
            <a:srgbClr val="FFFFFF"/>
          </a:solidFill>
          <a:ln/>
        </p:spPr>
      </p:sp>
      <p:sp>
        <p:nvSpPr>
          <p:cNvPr id="153907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1115203" y="4570749"/>
            <a:ext cx="5089773" cy="3652988"/>
          </a:xfrm>
          <a:noFill/>
          <a:ln/>
        </p:spPr>
        <p:txBody>
          <a:bodyPr wrap="none" lIns="86736" tIns="43369" rIns="86736" bIns="43369" anchor="ctr"/>
          <a:lstStyle/>
          <a:p>
            <a:r>
              <a:rPr lang="en-US"/>
              <a:t>Problem 1: working solo, how do you keep track of changes?</a:t>
            </a:r>
          </a:p>
        </p:txBody>
      </p:sp>
    </p:spTree>
    <p:extLst>
      <p:ext uri="{BB962C8B-B14F-4D97-AF65-F5344CB8AC3E}">
        <p14:creationId xmlns:p14="http://schemas.microsoft.com/office/powerpoint/2010/main" val="8384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September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4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0259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5539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334000"/>
          </a:xfrm>
        </p:spPr>
        <p:txBody>
          <a:bodyPr/>
          <a:lstStyle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4F1D-0CA0-4319-8DD8-D7CE08A1B3CD}" type="datetime1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SOEN 6431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4F1D-0CA0-4319-8DD8-D7CE08A1B3CD}" type="datetime1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354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-1"/>
            <a:ext cx="9144000" cy="1042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345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313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1690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0771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B3B88-9C14-4885-80F6-D9C6B9B984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2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3967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113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2507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05CCD-9AB6-40FB-96C1-A20B203FD17E}" type="datetime1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SOEN 6431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499D3-B5CB-4FD9-8C71-8574F4BAFC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0" y="9525"/>
            <a:ext cx="9144000" cy="1028700"/>
          </a:xfrm>
          <a:prstGeom prst="rect">
            <a:avLst/>
          </a:prstGeom>
          <a:solidFill>
            <a:schemeClr val="tx1">
              <a:alpha val="5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2" r:id="rId1"/>
    <p:sldLayoutId id="2147484373" r:id="rId2"/>
    <p:sldLayoutId id="2147484374" r:id="rId3"/>
    <p:sldLayoutId id="2147484375" r:id="rId4"/>
    <p:sldLayoutId id="2147484376" r:id="rId5"/>
    <p:sldLayoutId id="2147484377" r:id="rId6"/>
    <p:sldLayoutId id="2147484378" r:id="rId7"/>
    <p:sldLayoutId id="2147484379" r:id="rId8"/>
    <p:sldLayoutId id="2147484380" r:id="rId9"/>
    <p:sldLayoutId id="2147484381" r:id="rId10"/>
    <p:sldLayoutId id="2147484382" r:id="rId11"/>
    <p:sldLayoutId id="214748366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kf565-pePs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yQlKEq-Ueg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Juergen Rilling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5257800"/>
            <a:ext cx="3962400" cy="10772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Week 3</a:t>
            </a:r>
          </a:p>
          <a:p>
            <a:r>
              <a:rPr lang="en-CA" sz="2000" b="1" dirty="0">
                <a:solidFill>
                  <a:schemeClr val="bg1"/>
                </a:solidFill>
              </a:rPr>
              <a:t>Issue Trackers and Versioning Systems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876800"/>
            <a:ext cx="2971800" cy="169975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8AE2078-55AE-4B91-830E-7C06B7FFD91F}"/>
              </a:ext>
            </a:extLst>
          </p:cNvPr>
          <p:cNvSpPr txBox="1">
            <a:spLocks/>
          </p:cNvSpPr>
          <p:nvPr/>
        </p:nvSpPr>
        <p:spPr>
          <a:xfrm>
            <a:off x="533401" y="640080"/>
            <a:ext cx="8283698" cy="2926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5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SOEN 6431 </a:t>
            </a:r>
            <a:br>
              <a:rPr kumimoji="0" lang="en-US" sz="3200" b="0" i="0" u="none" strike="noStrike" kern="1200" cap="none" spc="-5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3200" b="0" i="0" u="none" strike="noStrike" kern="1200" cap="none" spc="-5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SOFTWARE MAINTENANCE AND Program Comprehension</a:t>
            </a:r>
            <a:endParaRPr kumimoji="0" lang="en-US" sz="3200" b="0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228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460403"/>
            <a:ext cx="7886700" cy="1325563"/>
          </a:xfrm>
          <a:noFill/>
          <a:ln/>
        </p:spPr>
        <p:txBody>
          <a:bodyPr lIns="90840" tIns="44623" rIns="90840" bIns="44623" anchor="b"/>
          <a:lstStyle/>
          <a:p>
            <a:r>
              <a:rPr lang="en-GB" dirty="0"/>
              <a:t>Change request form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1B15-D182-4D72-B3C1-0311E718446B}" type="slidenum">
              <a:rPr lang="en-US"/>
              <a:pPr/>
              <a:t>10</a:t>
            </a:fld>
            <a:endParaRPr lang="en-US"/>
          </a:p>
        </p:txBody>
      </p:sp>
      <p:pic>
        <p:nvPicPr>
          <p:cNvPr id="1629188" name="Picture 4"/>
          <p:cNvPicPr>
            <a:picLocks noChangeAspect="1" noChangeArrowheads="1"/>
          </p:cNvPicPr>
          <p:nvPr/>
        </p:nvPicPr>
        <p:blipFill>
          <a:blip r:embed="rId3" cstate="print"/>
          <a:srcRect r="9749"/>
          <a:stretch>
            <a:fillRect/>
          </a:stretch>
        </p:blipFill>
        <p:spPr bwMode="auto">
          <a:xfrm>
            <a:off x="152400" y="908559"/>
            <a:ext cx="9220200" cy="5170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747858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199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1235" name="Rectangle 3"/>
          <p:cNvSpPr>
            <a:spLocks noGrp="1" noChangeArrowheads="1"/>
          </p:cNvSpPr>
          <p:nvPr>
            <p:ph type="title"/>
          </p:nvPr>
        </p:nvSpPr>
        <p:spPr>
          <a:xfrm>
            <a:off x="393555" y="620392"/>
            <a:ext cx="2856201" cy="5504688"/>
          </a:xfrm>
        </p:spPr>
        <p:txBody>
          <a:bodyPr lIns="90840" tIns="44623" rIns="90840" bIns="44623">
            <a:normAutofit/>
          </a:bodyPr>
          <a:lstStyle/>
          <a:p>
            <a:r>
              <a:rPr lang="en-GB" sz="5200">
                <a:solidFill>
                  <a:schemeClr val="bg1"/>
                </a:solidFill>
              </a:rPr>
              <a:t>Change tracking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950B554-839D-4203-856C-0ADC97F69913}" type="slidenum">
              <a:rPr lang="en-US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1631237" name="Rectangle 2">
            <a:extLst>
              <a:ext uri="{FF2B5EF4-FFF2-40B4-BE49-F238E27FC236}">
                <a16:creationId xmlns:a16="http://schemas.microsoft.com/office/drawing/2014/main" id="{AC358124-19FA-4845-B0AC-A920C4A70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172482"/>
              </p:ext>
            </p:extLst>
          </p:nvPr>
        </p:nvGraphicFramePr>
        <p:xfrm>
          <a:off x="4101291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988161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87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0233"/>
            <a:ext cx="7772400" cy="6663923"/>
          </a:xfrm>
          <a:noFill/>
          <a:ln w="12700">
            <a:miter lim="800000"/>
            <a:headEnd type="none" w="sm" len="sm"/>
            <a:tailEnd type="none" w="sm" len="sm"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971A-95D5-4F45-94D6-02285F865EBA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5542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77873-223D-4FB7-AAE8-D1E58BFE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4F1D-0CA0-4319-8DD8-D7CE08A1B3CD}" type="datetime1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0EECA-E380-4079-9C1E-4019472F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354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A6629-C143-464F-8430-0F94113B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5564A3-7D07-4639-9F68-9A13BB20DE18}"/>
              </a:ext>
            </a:extLst>
          </p:cNvPr>
          <p:cNvSpPr/>
          <p:nvPr/>
        </p:nvSpPr>
        <p:spPr>
          <a:xfrm>
            <a:off x="1657350" y="2819400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2"/>
              </a:rPr>
              <a:t>https://www.youtube.com/watch?v=Fkf565-pePs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F1FA7-905E-4CCA-A8F7-D2F366C2E099}"/>
              </a:ext>
            </a:extLst>
          </p:cNvPr>
          <p:cNvSpPr txBox="1"/>
          <p:nvPr/>
        </p:nvSpPr>
        <p:spPr>
          <a:xfrm>
            <a:off x="1295400" y="838200"/>
            <a:ext cx="7219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Guidelines for writing a good bug report </a:t>
            </a:r>
          </a:p>
        </p:txBody>
      </p:sp>
    </p:spTree>
    <p:extLst>
      <p:ext uri="{BB962C8B-B14F-4D97-AF65-F5344CB8AC3E}">
        <p14:creationId xmlns:p14="http://schemas.microsoft.com/office/powerpoint/2010/main" val="3446135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53F9A7-FBE1-739F-F332-4F5C7761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5CCD-9AB6-40FB-96C1-A20B203FD17E}" type="datetime1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59899-E711-F06D-FA7C-C0BDAECE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SOEN 6431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B3966-A4E1-D966-1B3E-5F1E4BFA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AA0E2-8B90-1972-52B5-A2577C84E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43" y="499618"/>
            <a:ext cx="8230313" cy="585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63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-1371600" y="2002536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SOEN 6431</a:t>
            </a:r>
          </a:p>
        </p:txBody>
      </p:sp>
      <p:pic>
        <p:nvPicPr>
          <p:cNvPr id="471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42900" y="458057"/>
            <a:ext cx="8458200" cy="5941886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3C499D3-B5CB-4FD9-8C71-8574F4BAFCC3}" type="slidenum">
              <a:rPr lang="en-US" sz="1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665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-1371600" y="2002536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SOEN 6431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8950" y="0"/>
            <a:ext cx="6118093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5902" y="1839884"/>
            <a:ext cx="6118095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190134" y="832294"/>
            <a:ext cx="6857999" cy="5192552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42900" y="954977"/>
            <a:ext cx="8458200" cy="4948046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3C499D3-B5CB-4FD9-8C71-8574F4BAFCC3}" type="slidenum">
              <a:rPr lang="en-US" sz="1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394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88" name="Rectangle 7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20316" y="643467"/>
            <a:ext cx="8103367" cy="5571066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SOEN 6431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3C499D3-B5CB-4FD9-8C71-8574F4BAFCC3}" type="slidenum">
              <a:rPr lang="en-US" sz="1200" smtClean="0"/>
              <a:pPr>
                <a:spcAft>
                  <a:spcPts val="600"/>
                </a:spcAft>
              </a:pPr>
              <a:t>17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81328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the issue tracker</a:t>
            </a:r>
          </a:p>
        </p:txBody>
      </p:sp>
      <p:pic>
        <p:nvPicPr>
          <p:cNvPr id="173978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0" y="1295400"/>
            <a:ext cx="8458200" cy="5776913"/>
          </a:xfrm>
          <a:noFill/>
          <a:ln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0E3E-B284-4422-82DC-4632701C4269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9598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Bugzilla list</a:t>
            </a:r>
          </a:p>
        </p:txBody>
      </p:sp>
      <p:sp>
        <p:nvSpPr>
          <p:cNvPr id="1742851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1782-EFBF-4C8A-8DBE-0DEC8A03A146}" type="slidenum">
              <a:rPr lang="en-US"/>
              <a:pPr/>
              <a:t>19</a:t>
            </a:fld>
            <a:endParaRPr lang="en-US"/>
          </a:p>
        </p:txBody>
      </p:sp>
      <p:pic>
        <p:nvPicPr>
          <p:cNvPr id="17428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46188"/>
            <a:ext cx="8458200" cy="4949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138653727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1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CA" sz="3500">
                <a:solidFill>
                  <a:srgbClr val="FFFFFF"/>
                </a:solidFill>
              </a:rPr>
              <a:t>The last 15 years:</a:t>
            </a:r>
            <a:br>
              <a:rPr lang="en-CA" sz="3500">
                <a:solidFill>
                  <a:srgbClr val="FFFFFF"/>
                </a:solidFill>
              </a:rPr>
            </a:br>
            <a:r>
              <a:rPr lang="en-CA" sz="3500">
                <a:solidFill>
                  <a:srgbClr val="FFFFFF"/>
                </a:solidFill>
              </a:rPr>
              <a:t>Globalization of the software Industry</a:t>
            </a:r>
            <a:endParaRPr lang="en-US" sz="350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5718" y="2490436"/>
            <a:ext cx="7281746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900" dirty="0"/>
              <a:t>became standard practice:</a:t>
            </a:r>
          </a:p>
          <a:p>
            <a:pPr lvl="1"/>
            <a:r>
              <a:rPr lang="en-CA" sz="1900" dirty="0"/>
              <a:t>Software development adopts to cultural and social changes caused by </a:t>
            </a:r>
          </a:p>
          <a:p>
            <a:pPr lvl="2"/>
            <a:r>
              <a:rPr lang="en-CA" sz="1900" dirty="0"/>
              <a:t>Introduction of the Internet as an enabling technology, with software being shared and published on the Internet.</a:t>
            </a:r>
          </a:p>
          <a:p>
            <a:pPr lvl="2"/>
            <a:r>
              <a:rPr lang="en-CA" sz="1900" dirty="0"/>
              <a:t>Heterogeneous software ecosystems, multi programming languages, operating systems, hardware were created.</a:t>
            </a:r>
          </a:p>
          <a:p>
            <a:pPr lvl="2"/>
            <a:r>
              <a:rPr lang="en-CA" sz="1900" dirty="0"/>
              <a:t>Outsourcing of parts of the software development/testing </a:t>
            </a:r>
          </a:p>
          <a:p>
            <a:pPr lvl="2"/>
            <a:r>
              <a:rPr lang="en-CA" sz="1900" dirty="0"/>
              <a:t>New software development process, and technologies being available, e.g. open source movement, e-mail, wikis, etc.</a:t>
            </a:r>
          </a:p>
          <a:p>
            <a:pPr lvl="1"/>
            <a:r>
              <a:rPr lang="en-CA" sz="1900" dirty="0"/>
              <a:t>Knowledge resources (people and artifacts) are no longer available “on-site” – rather distributed across organization boundaries.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6646" y="6382512"/>
            <a:ext cx="5068062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SOEN 6431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30718" y="6382512"/>
            <a:ext cx="51435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499D3-B5CB-4FD9-8C71-8574F4BAFCC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05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292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Advanced Features</a:t>
            </a:r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155949" y="1783180"/>
            <a:ext cx="5510653" cy="3292615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447071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SOEN 6431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94857" y="6356350"/>
            <a:ext cx="469082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F3C499D3-B5CB-4FD9-8C71-8574F4BAFCC3}" type="slidenum">
              <a:rPr lang="en-US" sz="1200" smtClean="0"/>
              <a:pPr algn="l">
                <a:spcAft>
                  <a:spcPts val="600"/>
                </a:spcAft>
              </a:pPr>
              <a:t>20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7525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>
                <a:latin typeface="Arial" charset="0"/>
              </a:rPr>
              <a:t>Version Control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5437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5763" name="Rectangle 3"/>
          <p:cNvSpPr>
            <a:spLocks noGrp="1" noChangeArrowheads="1"/>
          </p:cNvSpPr>
          <p:nvPr>
            <p:ph type="title"/>
          </p:nvPr>
        </p:nvSpPr>
        <p:spPr>
          <a:xfrm>
            <a:off x="997324" y="1146412"/>
            <a:ext cx="6760761" cy="24020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1: working solo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4374554"/>
            <a:ext cx="9144005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105491" y="4374554"/>
            <a:ext cx="3038508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9143988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" y="4380927"/>
            <a:ext cx="9144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5762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97323" y="4892722"/>
            <a:ext cx="4790367" cy="1078173"/>
          </a:xfrm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indent="0" defTabSz="914400">
              <a:spcBef>
                <a:spcPts val="10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How do you keep track of changes to your program?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8240" y="6446837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CB7335F-9089-443E-9C9E-B633B0E2443A}" type="slidenum">
              <a:rPr lang="en-US" sz="1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4353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6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5763" name="Rectangle 3"/>
          <p:cNvSpPr>
            <a:spLocks noGrp="1" noChangeArrowheads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Problem 1: working solo</a:t>
            </a:r>
          </a:p>
        </p:txBody>
      </p:sp>
      <p:sp>
        <p:nvSpPr>
          <p:cNvPr id="1525762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877368" y="649480"/>
            <a:ext cx="3646835" cy="5546047"/>
          </a:xfrm>
        </p:spPr>
        <p:txBody>
          <a:bodyPr vert="horz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700"/>
              <a:t>Option 1: Don't bother</a:t>
            </a:r>
          </a:p>
          <a:p>
            <a:pPr marL="863600" lvl="1" indent="-287338" defTabSz="457200">
              <a:buSzPct val="33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700"/>
              <a:t>Hope you get it right the first time</a:t>
            </a:r>
          </a:p>
          <a:p>
            <a:pPr marL="863600" lvl="1" indent="-287338" defTabSz="457200">
              <a:buSzPct val="33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700"/>
              <a:t>Hope you can remember what changes you made if you didn't</a:t>
            </a:r>
          </a:p>
          <a:p>
            <a:pPr marL="863600" lvl="1" indent="-287338" defTabSz="457200">
              <a:buSzPct val="33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700"/>
              <a:t>(You probably won't get it right)</a:t>
            </a:r>
          </a:p>
          <a:p>
            <a:pPr marL="863600" lvl="1" indent="-287338" defTabSz="457200">
              <a:buSzPct val="33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700"/>
              <a:t>(Or remember)</a:t>
            </a:r>
          </a:p>
          <a:p>
            <a:pPr marL="863600" lvl="1" indent="-287338" defTabSz="457200">
              <a:buSzPct val="33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700"/>
              <a:t>(You </a:t>
            </a:r>
            <a:r>
              <a:rPr lang="en-GB" sz="1700" i="0">
                <a:latin typeface="TimesBold" pitchFamily="16" charset="0"/>
              </a:rPr>
              <a:t>will</a:t>
            </a:r>
            <a:r>
              <a:rPr lang="en-GB" sz="1700"/>
              <a:t> end up rewriting code)</a:t>
            </a:r>
          </a:p>
          <a:p>
            <a:pPr marL="863600" lvl="1" indent="-287338" defTabSz="457200">
              <a:buSzPct val="33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700"/>
              <a:t>(I do!)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CB7335F-9089-443E-9C9E-B633B0E2443A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8117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6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27813" name="Rectangle 7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7814" name="Rectangle 7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7815" name="Rectangle 7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7816" name="Rectangle 7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7817" name="Rectangle 7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7811" name="Rectangle 3"/>
          <p:cNvSpPr>
            <a:spLocks noGrp="1" noChangeArrowheads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Working solo (cont.)</a:t>
            </a:r>
          </a:p>
        </p:txBody>
      </p:sp>
      <p:sp>
        <p:nvSpPr>
          <p:cNvPr id="152781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" y="1676400"/>
            <a:ext cx="9112674" cy="4325155"/>
          </a:xfrm>
        </p:spPr>
        <p:txBody>
          <a:bodyPr vert="horz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700" dirty="0"/>
              <a:t>Option 2: Periodically save “backups”</a:t>
            </a:r>
          </a:p>
          <a:p>
            <a:pPr marL="863600" lvl="1" indent="-287338" defTabSz="457200">
              <a:buSzPct val="33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700" dirty="0"/>
              <a:t>Save snapshots of your program in another directory or under a different name</a:t>
            </a:r>
          </a:p>
          <a:p>
            <a:pPr marL="1295400" lvl="2" indent="-215900" defTabSz="457200">
              <a:buSzPct val="3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700" i="0" dirty="0"/>
              <a:t>E.g.</a:t>
            </a:r>
            <a:r>
              <a:rPr lang="en-GB" sz="1700" dirty="0"/>
              <a:t> Main.1.java, Main.2.java</a:t>
            </a:r>
          </a:p>
          <a:p>
            <a:pPr marL="1295400" lvl="2" indent="-215900" defTabSz="457200">
              <a:buSzPct val="3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700" dirty="0"/>
              <a:t>Or save it in a directory by date</a:t>
            </a:r>
          </a:p>
          <a:p>
            <a:pPr marL="863600" lvl="1" indent="-287338" defTabSz="457200">
              <a:buSzPct val="33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700" dirty="0"/>
              <a:t>Problems:</a:t>
            </a:r>
          </a:p>
          <a:p>
            <a:pPr marL="1295400" lvl="2" indent="-215900" defTabSz="457200">
              <a:buSzPct val="3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700" dirty="0"/>
              <a:t>Totally ad hoc</a:t>
            </a:r>
          </a:p>
          <a:p>
            <a:pPr marL="1295400" lvl="2" indent="-215900" defTabSz="457200">
              <a:buSzPct val="3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700" dirty="0"/>
              <a:t> Only the programmer knows how to interpret the names</a:t>
            </a:r>
          </a:p>
          <a:p>
            <a:pPr marL="1295400" lvl="2" indent="-215900" defTabSz="457200">
              <a:buSzPct val="3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700" dirty="0"/>
              <a:t>Hard to pick a version to go back to</a:t>
            </a:r>
          </a:p>
          <a:p>
            <a:pPr marL="1295400" lvl="2" indent="-215900" defTabSz="457200">
              <a:buSzPct val="3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700" dirty="0"/>
              <a:t>Prone to error</a:t>
            </a:r>
          </a:p>
          <a:p>
            <a:pPr marL="1295400" lvl="2" indent="-215900" defTabSz="457200">
              <a:buSzPct val="3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700" dirty="0"/>
              <a:t>No tools to help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8240" y="6455431"/>
            <a:ext cx="334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CD32A3-0C5A-4F5A-95B2-A211C1268441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73365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199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8051" name="Rectangle 3"/>
          <p:cNvSpPr>
            <a:spLocks noGrp="1" noChangeArrowheads="1"/>
          </p:cNvSpPr>
          <p:nvPr>
            <p:ph type="title"/>
          </p:nvPr>
        </p:nvSpPr>
        <p:spPr>
          <a:xfrm>
            <a:off x="393555" y="620392"/>
            <a:ext cx="2856201" cy="550468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Solving problem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0E7F863-4959-4646-AB73-D94D067EBBFF}" type="slidenum">
              <a:rPr lang="en-US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graphicFrame>
        <p:nvGraphicFramePr>
          <p:cNvPr id="1538053" name="Rectangle 2">
            <a:extLst>
              <a:ext uri="{FF2B5EF4-FFF2-40B4-BE49-F238E27FC236}">
                <a16:creationId xmlns:a16="http://schemas.microsoft.com/office/drawing/2014/main" id="{3A10F9D5-0696-4111-A8D1-5F038DBC77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797884"/>
              </p:ext>
            </p:extLst>
          </p:nvPr>
        </p:nvGraphicFramePr>
        <p:xfrm>
          <a:off x="4101291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733176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1909" name="Rectangle 19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31910" name="Rectangle 19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1911" name="Rectangle 19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1907" name="Rectangle 3"/>
          <p:cNvSpPr>
            <a:spLocks noGrp="1" noChangeArrowheads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Problem 2: moving around</a:t>
            </a:r>
          </a:p>
        </p:txBody>
      </p:sp>
      <p:sp>
        <p:nvSpPr>
          <p:cNvPr id="153190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101107" y="76200"/>
            <a:ext cx="6040607" cy="6342253"/>
          </a:xfrm>
        </p:spPr>
        <p:txBody>
          <a:bodyPr vert="horz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marL="431800" indent="-323850" defTabSz="457200">
              <a:buSzPct val="33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/>
              <a:t>After a hard day of work in the lab, you want to go home and do some work at home in the evening.</a:t>
            </a:r>
          </a:p>
          <a:p>
            <a:pPr marL="431800" indent="-323850" defTabSz="457200">
              <a:buSzPct val="33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/>
              <a:t>How do you know which files to copy to your home machine?</a:t>
            </a:r>
          </a:p>
          <a:p>
            <a:pPr marL="863600" lvl="1" indent="-287338" defTabSz="457200">
              <a:buSzPct val="33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/>
              <a:t>Copy everything</a:t>
            </a:r>
          </a:p>
          <a:p>
            <a:pPr marL="1295400" lvl="2" indent="-215900" defTabSz="457200">
              <a:buSzPct val="3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/>
              <a:t>potentially slow</a:t>
            </a:r>
          </a:p>
          <a:p>
            <a:pPr marL="1295400" lvl="2" indent="-215900" defTabSz="457200">
              <a:buSzPct val="3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/>
              <a:t>might overwrite something you did at home, but forgot to copy from home to school</a:t>
            </a:r>
          </a:p>
          <a:p>
            <a:pPr marL="431800" indent="-323850" defTabSz="457200">
              <a:buSzPct val="3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/>
              <a:t>Try to remember what changed</a:t>
            </a:r>
          </a:p>
          <a:p>
            <a:pPr marL="863600" lvl="1" indent="-287338" defTabSz="457200">
              <a:buSzPct val="3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400" dirty="0"/>
              <a:t>highly likely to get it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F10C00C-0F9B-4B86-9C6D-E3AFA348DF70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436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190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3956" name="Rectangle 4"/>
          <p:cNvSpPr>
            <a:spLocks noGrp="1" noChangeArrowheads="1"/>
          </p:cNvSpPr>
          <p:nvPr>
            <p:ph type="title"/>
          </p:nvPr>
        </p:nvSpPr>
        <p:spPr>
          <a:xfrm>
            <a:off x="482600" y="640080"/>
            <a:ext cx="2322320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Solution: version control</a:t>
            </a:r>
          </a:p>
        </p:txBody>
      </p:sp>
      <p:sp>
        <p:nvSpPr>
          <p:cNvPr id="153395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044950" y="228600"/>
            <a:ext cx="6099049" cy="2972670"/>
          </a:xfrm>
        </p:spPr>
        <p:txBody>
          <a:bodyPr vert="horz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marL="431800" indent="-323850" defTabSz="457200">
              <a:buSzPct val="3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2400" dirty="0"/>
              <a:t>Keep code in a central location (“repository”)</a:t>
            </a:r>
          </a:p>
          <a:p>
            <a:pPr marL="863600" lvl="1" indent="-287338" defTabSz="457200">
              <a:buSzPct val="3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2400" dirty="0"/>
              <a:t>This is the master copy</a:t>
            </a:r>
          </a:p>
          <a:p>
            <a:pPr marL="863600" lvl="1" indent="-287338" defTabSz="457200">
              <a:buSzPct val="3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2400" dirty="0"/>
              <a:t>Never directly modify this directory</a:t>
            </a:r>
          </a:p>
          <a:p>
            <a:pPr marL="431800" indent="-323850" defTabSz="457200">
              <a:buSzPct val="3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2400" dirty="0"/>
              <a:t>Create a local copy of the repository in your account at school, on your machine at home, on your laptop...</a:t>
            </a:r>
          </a:p>
        </p:txBody>
      </p:sp>
      <p:pic>
        <p:nvPicPr>
          <p:cNvPr id="1533955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490722" y="3656730"/>
            <a:ext cx="5170677" cy="2068270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00987" y="6356350"/>
            <a:ext cx="61436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008EFA8-2CA1-44B4-8D3A-E5E960BF4DF4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65624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199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4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93555" y="620392"/>
            <a:ext cx="2856201" cy="550468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Storing changes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1F3351-0EDF-41C1-8618-E91AC2CA6CC4}" type="slidenum">
              <a:rPr lang="en-US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graphicFrame>
        <p:nvGraphicFramePr>
          <p:cNvPr id="1554437" name="Rectangle 2">
            <a:extLst>
              <a:ext uri="{FF2B5EF4-FFF2-40B4-BE49-F238E27FC236}">
                <a16:creationId xmlns:a16="http://schemas.microsoft.com/office/drawing/2014/main" id="{FC8B5A2F-14AD-4324-8B7B-F1A9515BC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388151"/>
              </p:ext>
            </p:extLst>
          </p:nvPr>
        </p:nvGraphicFramePr>
        <p:xfrm>
          <a:off x="4101291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657182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6004" name="Rectangle 4"/>
          <p:cNvSpPr>
            <a:spLocks noGrp="1" noChangeArrowheads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Commit</a:t>
            </a:r>
          </a:p>
        </p:txBody>
      </p:sp>
      <p:sp>
        <p:nvSpPr>
          <p:cNvPr id="1536002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28649" y="1335726"/>
            <a:ext cx="7886699" cy="420624"/>
          </a:xfr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indent="0" algn="ctr" defTabSz="914400">
              <a:spcBef>
                <a:spcPts val="1000"/>
              </a:spcBef>
              <a:buSzPct val="33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When the local copy changes, “commit” the changes to the repository</a:t>
            </a:r>
          </a:p>
        </p:txBody>
      </p:sp>
      <p:pic>
        <p:nvPicPr>
          <p:cNvPr id="1536003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28650" y="2151691"/>
            <a:ext cx="7886699" cy="414051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6C1554D-7488-4F91-B71F-DC0ED71D402C}" type="slidenum">
              <a:rPr lang="en-US" sz="1200"/>
              <a:pPr>
                <a:spcAft>
                  <a:spcPts val="600"/>
                </a:spcAft>
              </a:pPr>
              <a:t>29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004387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3500">
                <a:solidFill>
                  <a:srgbClr val="FFFFFF"/>
                </a:solidFill>
              </a:rPr>
              <a:t>Software repositories</a:t>
            </a:r>
            <a:endParaRPr lang="en-US" sz="350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-1371600" y="1984248"/>
            <a:ext cx="30861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>
                <a:solidFill>
                  <a:srgbClr val="FFFFFF"/>
                </a:solidFill>
              </a:rPr>
              <a:t>SOEN 6431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CA" sz="1700"/>
              <a:t>Enabling technology to facilitate</a:t>
            </a:r>
          </a:p>
          <a:p>
            <a:pPr lvl="1"/>
            <a:r>
              <a:rPr lang="en-CA" sz="1700"/>
              <a:t>Collaborative software development</a:t>
            </a:r>
          </a:p>
          <a:p>
            <a:pPr lvl="1"/>
            <a:r>
              <a:rPr lang="en-CA" sz="1700"/>
              <a:t>Given many agile development processes – these repositories become often the sole form of system “documentation” being available</a:t>
            </a:r>
            <a:r>
              <a:rPr lang="en-US" sz="1700"/>
              <a:t>.</a:t>
            </a:r>
          </a:p>
          <a:p>
            <a:pPr lvl="1"/>
            <a:r>
              <a:rPr lang="en-CA" sz="1700"/>
              <a:t>Persistency and management of information across organization boundaries</a:t>
            </a:r>
          </a:p>
          <a:p>
            <a:pPr marL="342900" lvl="1" indent="0">
              <a:buNone/>
            </a:pPr>
            <a:endParaRPr lang="en-CA" sz="1700"/>
          </a:p>
          <a:p>
            <a:pPr lvl="1"/>
            <a:endParaRPr lang="en-CA" sz="17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499D3-B5CB-4FD9-8C71-8574F4BAFCC3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202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9859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 3: working in a team</a:t>
            </a:r>
          </a:p>
        </p:txBody>
      </p:sp>
      <p:sp>
        <p:nvSpPr>
          <p:cNvPr id="152985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28650" y="2438400"/>
            <a:ext cx="7886700" cy="3738562"/>
          </a:xfrm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/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300"/>
              <a:t>How do you coordinate who has the authority to change a file?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300"/>
              <a:t>Worry about it after the fact</a:t>
            </a:r>
          </a:p>
          <a:p>
            <a:pPr marL="863600" lvl="1" indent="-287338" defTabSz="457200">
              <a:buSzPct val="33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300"/>
              <a:t>“Hey, why is this broken?”</a:t>
            </a:r>
          </a:p>
          <a:p>
            <a:pPr marL="863600" lvl="1" indent="-287338" defTabSz="457200">
              <a:buSzPct val="33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300"/>
              <a:t>“My changes got overwritten!”</a:t>
            </a:r>
          </a:p>
          <a:p>
            <a:pPr marL="863600" lvl="1" indent="-287338" defTabSz="457200">
              <a:buSzPct val="33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300"/>
              <a:t>“You weren't supposed to change that file.”</a:t>
            </a:r>
          </a:p>
          <a:p>
            <a:pPr marL="431800" indent="-323850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300"/>
              <a:t>Exchange email</a:t>
            </a:r>
          </a:p>
          <a:p>
            <a:pPr marL="863600" lvl="1" indent="-287338" defTabSz="457200">
              <a:buSzPct val="33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300"/>
              <a:t>“Okay, I'm going to work on A.java, so don't touch it.”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05301AC-51A9-4EFC-8620-F1A9D43CAD58}" type="slidenum">
              <a:rPr lang="en-US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69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985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144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0099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914402"/>
            <a:ext cx="7886700" cy="2659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7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Managing concurrency</a:t>
            </a:r>
          </a:p>
        </p:txBody>
      </p:sp>
      <p:sp>
        <p:nvSpPr>
          <p:cNvPr id="154009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28650" y="4368800"/>
            <a:ext cx="7886700" cy="1390650"/>
          </a:xfr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indent="0" algn="ctr" defTabSz="914400">
              <a:spcBef>
                <a:spcPts val="1000"/>
              </a:spcBef>
              <a:buSzPct val="33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two (or more) people want to edit the same file at the same time?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88BF3E-D664-4767-ACF4-3A288FD74703}" type="slidenum">
              <a:rPr lang="en-US" sz="1200"/>
              <a:pPr>
                <a:spcAft>
                  <a:spcPts val="600"/>
                </a:spcAft>
              </a:pPr>
              <a:t>31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8898794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629266"/>
            <a:ext cx="262912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Pessimistic Concurrency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17FF22-094D-48C0-B3C2-481B7DDCBC1A}"/>
              </a:ext>
            </a:extLst>
          </p:cNvPr>
          <p:cNvSpPr/>
          <p:nvPr/>
        </p:nvSpPr>
        <p:spPr>
          <a:xfrm>
            <a:off x="486698" y="2438400"/>
            <a:ext cx="2629120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03200" lvl="0" indent="-228600">
              <a:lnSpc>
                <a:spcPct val="90000"/>
              </a:lnSpc>
              <a:spcBef>
                <a:spcPts val="750"/>
              </a:spcBef>
              <a:buSzPct val="33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1700" b="1" dirty="0"/>
              <a:t>Option 1: prevent it</a:t>
            </a:r>
          </a:p>
          <a:p>
            <a:pPr marL="463550" indent="-285750">
              <a:lnSpc>
                <a:spcPct val="90000"/>
              </a:lnSpc>
              <a:spcBef>
                <a:spcPts val="375"/>
              </a:spcBef>
              <a:buSzPct val="37000"/>
              <a:buFont typeface="Wingdings" panose="05000000000000000000" pitchFamily="2" charset="2"/>
              <a:buChar char="q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1700" dirty="0"/>
              <a:t>Only allow one writeable copy of the file</a:t>
            </a:r>
          </a:p>
          <a:p>
            <a:pPr marL="463550" indent="-285750">
              <a:lnSpc>
                <a:spcPct val="90000"/>
              </a:lnSpc>
              <a:spcBef>
                <a:spcPts val="375"/>
              </a:spcBef>
              <a:buSzPct val="37000"/>
              <a:buFont typeface="Wingdings" panose="05000000000000000000" pitchFamily="2" charset="2"/>
              <a:buChar char="q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1700" dirty="0"/>
              <a:t>Pessimistic concurrency Microsoft Visual SourceSafe (originally)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557784"/>
            <a:ext cx="4938073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2954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054396" y="1578827"/>
            <a:ext cx="4514498" cy="3697100"/>
          </a:xfrm>
          <a:prstGeom prst="rect">
            <a:avLst/>
          </a:prstGeom>
          <a:noFill/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2408F7-3859-401B-BAF2-2964664559D8}" type="slidenum">
              <a:rPr lang="en-US" sz="1200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 sz="1200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31317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349250"/>
            <a:ext cx="832485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7B737-6C4D-485F-9734-9519D8D7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816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CA" sz="4000">
                <a:solidFill>
                  <a:srgbClr val="FFFFFF"/>
                </a:solidFill>
              </a:rPr>
              <a:t>Optimistic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DF29-41A9-4271-AFC6-6F792BE5E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91568"/>
            <a:ext cx="7886700" cy="3785394"/>
          </a:xfrm>
        </p:spPr>
        <p:txBody>
          <a:bodyPr anchor="ctr">
            <a:normAutofit/>
          </a:bodyPr>
          <a:lstStyle/>
          <a:p>
            <a:pPr marL="431800" indent="-323850" defTabSz="457200">
              <a:buSzPct val="33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/>
              <a:t>Option 2: patch up afterward	</a:t>
            </a:r>
          </a:p>
          <a:p>
            <a:pPr marL="863600" lvl="1" indent="-287338" defTabSz="457200">
              <a:buSzPct val="3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100"/>
              <a:t>Optimistic concurrency</a:t>
            </a:r>
          </a:p>
          <a:p>
            <a:pPr marL="863600" lvl="1" indent="-287338" defTabSz="457200">
              <a:buSzPct val="3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100"/>
              <a:t>"Easier to get forgiveness than permission"</a:t>
            </a:r>
          </a:p>
          <a:p>
            <a:pPr marL="863600" lvl="1" indent="-287338" defTabSz="457200">
              <a:buSzPct val="3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100"/>
              <a:t>CVS, Perforce, Subversion</a:t>
            </a:r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AF527-C7A6-4C07-963A-54EE6353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A2B4F1D-0CA0-4319-8DD8-D7CE08A1B3CD}" type="datetime1">
              <a:rPr lang="en-US" smtClean="0"/>
              <a:pPr>
                <a:spcAft>
                  <a:spcPts val="600"/>
                </a:spcAft>
              </a:pPr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33846-E547-485A-88A3-BEE7162A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COMP 354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B760F-90A0-4E16-83D3-37FC150C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499D3-B5CB-4FD9-8C71-8574F4BAFCC3}" type="slidenum">
              <a:rPr lang="en-US" smtClean="0"/>
              <a:pPr>
                <a:spcAft>
                  <a:spcPts val="600"/>
                </a:spcAft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03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2147" name="Rectangle 3"/>
          <p:cNvSpPr>
            <a:spLocks noGrp="1" noChangeArrowheads="1"/>
          </p:cNvSpPr>
          <p:nvPr>
            <p:ph type="title"/>
          </p:nvPr>
        </p:nvSpPr>
        <p:spPr>
          <a:xfrm>
            <a:off x="318098" y="245082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3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Optimistic concurrency: example</a:t>
            </a:r>
          </a:p>
        </p:txBody>
      </p:sp>
      <p:pic>
        <p:nvPicPr>
          <p:cNvPr id="1542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932415" y="2246409"/>
            <a:ext cx="7279169" cy="4058137"/>
          </a:xfrm>
          <a:prstGeom prst="rect">
            <a:avLst/>
          </a:prstGeom>
          <a:noFill/>
        </p:spPr>
      </p:pic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3B4EE4-A72B-48E3-9570-C62A1C78CD56}" type="slidenum">
              <a:rPr lang="en-US" sz="1200"/>
              <a:pPr>
                <a:spcAft>
                  <a:spcPts val="600"/>
                </a:spcAft>
              </a:pPr>
              <a:t>34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9305221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4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18098" y="245082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Angela commits changes</a:t>
            </a:r>
          </a:p>
        </p:txBody>
      </p:sp>
      <p:pic>
        <p:nvPicPr>
          <p:cNvPr id="1544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259235" y="2246409"/>
            <a:ext cx="6625529" cy="4058137"/>
          </a:xfrm>
          <a:prstGeom prst="rect">
            <a:avLst/>
          </a:prstGeom>
          <a:noFill/>
        </p:spPr>
      </p:pic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4CA2A0D-3EC2-4532-B680-4F56A51D8CEE}" type="slidenum">
              <a:rPr lang="en-US" sz="1200"/>
              <a:pPr>
                <a:spcAft>
                  <a:spcPts val="600"/>
                </a:spcAft>
              </a:pPr>
              <a:t>35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3263648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6243" name="Rectangle 3"/>
          <p:cNvSpPr>
            <a:spLocks noGrp="1" noChangeArrowheads="1"/>
          </p:cNvSpPr>
          <p:nvPr>
            <p:ph type="title"/>
          </p:nvPr>
        </p:nvSpPr>
        <p:spPr>
          <a:xfrm>
            <a:off x="318098" y="245082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Hassan tries to commit changes</a:t>
            </a:r>
          </a:p>
        </p:txBody>
      </p:sp>
      <p:pic>
        <p:nvPicPr>
          <p:cNvPr id="1546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103506" y="2246409"/>
            <a:ext cx="6936986" cy="4058137"/>
          </a:xfrm>
          <a:prstGeom prst="rect">
            <a:avLst/>
          </a:prstGeom>
          <a:noFill/>
        </p:spPr>
      </p:pic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7BFF672-06AD-4826-A1EF-605476381BB0}" type="slidenum">
              <a:rPr lang="en-US" sz="1200"/>
              <a:pPr>
                <a:spcAft>
                  <a:spcPts val="600"/>
                </a:spcAft>
              </a:pPr>
              <a:t>36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77054571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8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18098" y="245082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Hassan updates his version</a:t>
            </a:r>
          </a:p>
        </p:txBody>
      </p:sp>
      <p:pic>
        <p:nvPicPr>
          <p:cNvPr id="1548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259235" y="2246409"/>
            <a:ext cx="6625529" cy="4058137"/>
          </a:xfrm>
          <a:prstGeom prst="rect">
            <a:avLst/>
          </a:prstGeom>
          <a:noFill/>
        </p:spPr>
      </p:pic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C1C7551-F758-4E1D-AD19-58C16D06BFDF}" type="slidenum">
              <a:rPr lang="en-US" sz="1200"/>
              <a:pPr>
                <a:spcAft>
                  <a:spcPts val="600"/>
                </a:spcAft>
              </a:pPr>
              <a:t>37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2661589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0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18098" y="245082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Hassan now commits</a:t>
            </a:r>
          </a:p>
        </p:txBody>
      </p:sp>
      <p:pic>
        <p:nvPicPr>
          <p:cNvPr id="1550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259235" y="2246409"/>
            <a:ext cx="6625529" cy="4058137"/>
          </a:xfrm>
          <a:prstGeom prst="rect">
            <a:avLst/>
          </a:prstGeom>
          <a:noFill/>
        </p:spPr>
      </p:pic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2D284E1-E48C-4749-8D7A-A1649AFCCA64}" type="slidenum">
              <a:rPr lang="en-US" sz="1200"/>
              <a:pPr>
                <a:spcAft>
                  <a:spcPts val="600"/>
                </a:spcAft>
              </a:pPr>
              <a:t>38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2282455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98" y="245082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Merging</a:t>
            </a:r>
          </a:p>
        </p:txBody>
      </p:sp>
      <p:pic>
        <p:nvPicPr>
          <p:cNvPr id="17274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339333" y="2246409"/>
            <a:ext cx="6465332" cy="4058137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41419F-3D8B-4032-92DD-16E4C84FA84C}" type="slidenum">
              <a:rPr lang="en-US" sz="1200"/>
              <a:pPr>
                <a:spcAft>
                  <a:spcPts val="600"/>
                </a:spcAft>
              </a:pPr>
              <a:t>39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9146643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Source Code Management (SCM) Requirements Space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Blanko ‘98	              	22-23 Oct. 1998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3BBB5-99B6-4861-A314-58C94328527F}" type="slidenum">
              <a:rPr lang="en-US"/>
              <a:pPr/>
              <a:t>4</a:t>
            </a:fld>
            <a:r>
              <a:rPr lang="en-US"/>
              <a:t> </a:t>
            </a:r>
          </a:p>
        </p:txBody>
      </p:sp>
      <p:sp>
        <p:nvSpPr>
          <p:cNvPr id="158723" name="AutoShape 3"/>
          <p:cNvSpPr>
            <a:spLocks noChangeArrowheads="1"/>
          </p:cNvSpPr>
          <p:nvPr/>
        </p:nvSpPr>
        <p:spPr bwMode="auto">
          <a:xfrm>
            <a:off x="1295400" y="1905000"/>
            <a:ext cx="7162800" cy="3810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i="1">
              <a:latin typeface="Times New Roman" charset="0"/>
            </a:endParaRP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2209800" y="5105400"/>
            <a:ext cx="487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highlight>
                  <a:srgbClr val="FFFF00"/>
                </a:highlight>
                <a:latin typeface="Times New Roman" charset="0"/>
              </a:rPr>
              <a:t>Version Management</a:t>
            </a:r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3048000" y="44958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latin typeface="Times New Roman" charset="0"/>
              </a:rPr>
              <a:t>Building</a:t>
            </a:r>
          </a:p>
        </p:txBody>
      </p:sp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2819400" y="3886200"/>
            <a:ext cx="3581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highlight>
                  <a:srgbClr val="FFFF00"/>
                </a:highlight>
                <a:latin typeface="Times New Roman" charset="0"/>
              </a:rPr>
              <a:t>Change Request Tracking</a:t>
            </a:r>
          </a:p>
        </p:txBody>
      </p:sp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3352800" y="33528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latin typeface="Times New Roman" charset="0"/>
              </a:rPr>
              <a:t>Process Support</a:t>
            </a:r>
          </a:p>
        </p:txBody>
      </p:sp>
      <p:sp>
        <p:nvSpPr>
          <p:cNvPr id="158728" name="Line 8"/>
          <p:cNvSpPr>
            <a:spLocks noChangeShapeType="1"/>
          </p:cNvSpPr>
          <p:nvPr/>
        </p:nvSpPr>
        <p:spPr bwMode="auto">
          <a:xfrm>
            <a:off x="1905000" y="50292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9" name="Line 9"/>
          <p:cNvSpPr>
            <a:spLocks noChangeShapeType="1"/>
          </p:cNvSpPr>
          <p:nvPr/>
        </p:nvSpPr>
        <p:spPr bwMode="auto">
          <a:xfrm>
            <a:off x="2514600" y="44196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0" name="Line 10"/>
          <p:cNvSpPr>
            <a:spLocks noChangeShapeType="1"/>
          </p:cNvSpPr>
          <p:nvPr/>
        </p:nvSpPr>
        <p:spPr bwMode="auto">
          <a:xfrm>
            <a:off x="3101975" y="38100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1" name="Text Box 11"/>
          <p:cNvSpPr txBox="1">
            <a:spLocks noChangeArrowheads="1"/>
          </p:cNvSpPr>
          <p:nvPr/>
        </p:nvSpPr>
        <p:spPr bwMode="auto">
          <a:xfrm rot="2752820">
            <a:off x="4381500" y="3771900"/>
            <a:ext cx="4191000" cy="45720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latin typeface="Times New Roman" charset="0"/>
              </a:rPr>
              <a:t>Distribution (LAN, WAN)</a:t>
            </a:r>
          </a:p>
        </p:txBody>
      </p:sp>
    </p:spTree>
    <p:extLst>
      <p:ext uri="{BB962C8B-B14F-4D97-AF65-F5344CB8AC3E}">
        <p14:creationId xmlns:p14="http://schemas.microsoft.com/office/powerpoint/2010/main" val="418810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 autoUpdateAnimBg="0"/>
      <p:bldP spid="158726" grpId="0" autoUpdateAnimBg="0"/>
      <p:bldP spid="158727" grpId="0" autoUpdateAnimBg="0"/>
      <p:bldP spid="158731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98" y="245082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Merging Detailed view </a:t>
            </a:r>
          </a:p>
        </p:txBody>
      </p:sp>
      <p:pic>
        <p:nvPicPr>
          <p:cNvPr id="17459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28650" y="2678421"/>
            <a:ext cx="7886699" cy="3194113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AAFEA9B-197F-4783-83E8-B667EA1A9DD6}" type="slidenum">
              <a:rPr lang="en-US" sz="1200"/>
              <a:pPr>
                <a:spcAft>
                  <a:spcPts val="600"/>
                </a:spcAft>
              </a:pPr>
              <a:t>40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1827599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199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79BD1DD3-C26B-4C7E-B0D9-2EAE9D2085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555" y="620392"/>
            <a:ext cx="2856201" cy="5504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defRPr/>
            </a:pPr>
            <a:r>
              <a:rPr lang="en-US" sz="5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More Uses of Version Control</a:t>
            </a:r>
          </a:p>
        </p:txBody>
      </p:sp>
      <p:sp>
        <p:nvSpPr>
          <p:cNvPr id="32770" name="Slide Number Placeholder 3">
            <a:extLst>
              <a:ext uri="{FF2B5EF4-FFF2-40B4-BE49-F238E27FC236}">
                <a16:creationId xmlns:a16="http://schemas.microsoft.com/office/drawing/2014/main" id="{B17881F0-A458-4089-BAAD-68F66CF4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eaLnBrk="0" hangingPunct="0">
              <a:defRPr sz="2953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522368" indent="-200911" eaLnBrk="0" hangingPunct="0">
              <a:defRPr sz="2953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803643" indent="-160729" eaLnBrk="0" hangingPunct="0">
              <a:defRPr sz="2953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125101" indent="-160729" eaLnBrk="0" hangingPunct="0">
              <a:defRPr sz="2953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446558" indent="-160729" eaLnBrk="0" hangingPunct="0">
              <a:defRPr sz="2953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1768015" indent="-160729" algn="ctr" eaLnBrk="0" fontAlgn="base" hangingPunct="0">
              <a:spcBef>
                <a:spcPct val="0"/>
              </a:spcBef>
              <a:spcAft>
                <a:spcPct val="0"/>
              </a:spcAft>
              <a:defRPr sz="2953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089473" indent="-160729" algn="ctr" eaLnBrk="0" fontAlgn="base" hangingPunct="0">
              <a:spcBef>
                <a:spcPct val="0"/>
              </a:spcBef>
              <a:spcAft>
                <a:spcPct val="0"/>
              </a:spcAft>
              <a:defRPr sz="2953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2410930" indent="-160729" algn="ctr" eaLnBrk="0" fontAlgn="base" hangingPunct="0">
              <a:spcBef>
                <a:spcPct val="0"/>
              </a:spcBef>
              <a:spcAft>
                <a:spcPct val="0"/>
              </a:spcAft>
              <a:defRPr sz="2953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2732387" indent="-160729" algn="ctr" eaLnBrk="0" fontAlgn="base" hangingPunct="0">
              <a:spcBef>
                <a:spcPct val="0"/>
              </a:spcBef>
              <a:spcAft>
                <a:spcPct val="0"/>
              </a:spcAft>
              <a:defRPr sz="2953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54EC83DD-B86A-47FC-AD42-3039AB963FB7}" type="slidenum">
              <a:rPr lang="en-US" altLang="en-US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eaLnBrk="1" hangingPunct="1">
                <a:spcAft>
                  <a:spcPts val="600"/>
                </a:spcAft>
              </a:pPr>
              <a:t>41</a:t>
            </a:fld>
            <a:endParaRPr lang="en-US" alt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32776" name="Rectangle 2">
            <a:extLst>
              <a:ext uri="{FF2B5EF4-FFF2-40B4-BE49-F238E27FC236}">
                <a16:creationId xmlns:a16="http://schemas.microsoft.com/office/drawing/2014/main" id="{07F76355-311D-4342-8FEF-C40239B8B0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1462583"/>
              </p:ext>
            </p:extLst>
          </p:nvPr>
        </p:nvGraphicFramePr>
        <p:xfrm>
          <a:off x="4101291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B529-D6B1-41F2-842F-B646D0DD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2C55-CF85-45F8-AD42-631224735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3600" dirty="0">
                <a:hlinkClick r:id="rId2"/>
              </a:rPr>
              <a:t>Video: Distributed Version Control</a:t>
            </a:r>
            <a:endParaRPr lang="en-CA" sz="3600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71A61-D780-456F-A09E-F12A0C89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4F1D-0CA0-4319-8DD8-D7CE08A1B3CD}" type="datetime1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E62A-158D-4FF5-BE2A-B6DD520A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99D3-B5CB-4FD9-8C71-8574F4BAFCC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142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-266700" y="381000"/>
            <a:ext cx="9067800" cy="304800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TW" b="1" dirty="0"/>
            </a:br>
            <a:r>
              <a:rPr lang="en-US" altLang="zh-TW" sz="4400" b="1" dirty="0"/>
              <a:t>Comparison</a:t>
            </a:r>
            <a:br>
              <a:rPr lang="en-US" altLang="zh-TW" b="1" dirty="0"/>
            </a:br>
            <a:r>
              <a:rPr lang="en-US" altLang="zh-TW" dirty="0"/>
              <a:t>						 					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-304801" y="1600200"/>
            <a:ext cx="4572001" cy="4351338"/>
          </a:xfrm>
        </p:spPr>
        <p:txBody>
          <a:bodyPr>
            <a:normAutofit fontScale="92500" lnSpcReduction="10000"/>
          </a:bodyPr>
          <a:lstStyle/>
          <a:p>
            <a:pPr marL="342900" lvl="1" indent="0">
              <a:lnSpc>
                <a:spcPct val="90000"/>
              </a:lnSpc>
              <a:buNone/>
            </a:pPr>
            <a:r>
              <a:rPr lang="en-US" altLang="zh-TW" sz="3900" b="1" dirty="0"/>
              <a:t>Centralized</a:t>
            </a:r>
            <a:endParaRPr lang="en-US" altLang="zh-TW" sz="4400" b="1" dirty="0"/>
          </a:p>
          <a:p>
            <a:pPr marL="342900" lvl="1" indent="0">
              <a:lnSpc>
                <a:spcPct val="90000"/>
              </a:lnSpc>
              <a:buNone/>
            </a:pPr>
            <a:endParaRPr lang="en-US" altLang="zh-TW" sz="2400" dirty="0"/>
          </a:p>
          <a:p>
            <a:pPr lvl="1">
              <a:lnSpc>
                <a:spcPct val="90000"/>
              </a:lnSpc>
            </a:pPr>
            <a:r>
              <a:rPr lang="en-US" altLang="zh-TW" sz="2600" dirty="0"/>
              <a:t>Server with database</a:t>
            </a:r>
          </a:p>
          <a:p>
            <a:pPr lvl="1">
              <a:lnSpc>
                <a:spcPct val="90000"/>
              </a:lnSpc>
            </a:pPr>
            <a:r>
              <a:rPr lang="en-US" altLang="zh-TW" sz="2600" dirty="0"/>
              <a:t>Clients have a working version</a:t>
            </a:r>
          </a:p>
          <a:p>
            <a:pPr lvl="1"/>
            <a:r>
              <a:rPr lang="en-US" altLang="zh-TW" sz="2600" dirty="0"/>
              <a:t>Examples	</a:t>
            </a:r>
          </a:p>
          <a:p>
            <a:pPr lvl="2"/>
            <a:r>
              <a:rPr lang="en-US" altLang="zh-TW" sz="2600" dirty="0"/>
              <a:t>CVS</a:t>
            </a:r>
          </a:p>
          <a:p>
            <a:pPr lvl="2"/>
            <a:r>
              <a:rPr lang="en-US" altLang="zh-TW" sz="2600" dirty="0"/>
              <a:t>Subversion</a:t>
            </a:r>
          </a:p>
          <a:p>
            <a:pPr lvl="2"/>
            <a:r>
              <a:rPr lang="en-US" altLang="zh-TW" sz="2600" dirty="0"/>
              <a:t>Visual Source Safe </a:t>
            </a:r>
          </a:p>
          <a:p>
            <a:pPr lvl="1"/>
            <a:r>
              <a:rPr lang="en-US" altLang="zh-TW" sz="2600" dirty="0"/>
              <a:t>Challenges</a:t>
            </a:r>
          </a:p>
          <a:p>
            <a:pPr lvl="2"/>
            <a:r>
              <a:rPr lang="en-US" altLang="zh-TW" sz="2600" dirty="0"/>
              <a:t>Multi-developer conflicts</a:t>
            </a:r>
          </a:p>
          <a:p>
            <a:pPr lvl="2"/>
            <a:r>
              <a:rPr lang="en-US" altLang="zh-TW" sz="2600" dirty="0"/>
              <a:t>Client/server communication</a:t>
            </a:r>
          </a:p>
          <a:p>
            <a:pPr>
              <a:lnSpc>
                <a:spcPct val="90000"/>
              </a:lnSpc>
            </a:pPr>
            <a:endParaRPr lang="en-US" altLang="zh-TW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fld id="{DE467333-4514-4234-81C2-A0D111EE9C0E}" type="slidenum">
              <a:rPr lang="zh-TW" altLang="en-US">
                <a:solidFill>
                  <a:srgbClr val="898989"/>
                </a:solidFill>
              </a:rPr>
              <a:pPr/>
              <a:t>43</a:t>
            </a:fld>
            <a:endParaRPr lang="en-US" altLang="zh-TW">
              <a:solidFill>
                <a:srgbClr val="898989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ED102F4-D3E0-458A-BF94-55A894B2BD14}"/>
              </a:ext>
            </a:extLst>
          </p:cNvPr>
          <p:cNvSpPr txBox="1">
            <a:spLocks noChangeArrowheads="1"/>
          </p:cNvSpPr>
          <p:nvPr/>
        </p:nvSpPr>
        <p:spPr>
          <a:xfrm>
            <a:off x="4876800" y="1561814"/>
            <a:ext cx="4495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3600" b="1" dirty="0"/>
              <a:t>Distributed</a:t>
            </a:r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Authoritative server by convention only</a:t>
            </a:r>
          </a:p>
          <a:p>
            <a:r>
              <a:rPr lang="en-US" altLang="zh-TW" sz="2400" dirty="0"/>
              <a:t>Every working checkout is a repository</a:t>
            </a:r>
          </a:p>
          <a:p>
            <a:r>
              <a:rPr lang="en-US" altLang="zh-TW" sz="2400" dirty="0"/>
              <a:t>Get version control even when detached</a:t>
            </a:r>
          </a:p>
          <a:p>
            <a:r>
              <a:rPr lang="en-US" altLang="zh-TW" sz="2400" dirty="0"/>
              <a:t>Backups are trivial</a:t>
            </a:r>
          </a:p>
          <a:p>
            <a:r>
              <a:rPr lang="en-US" altLang="zh-TW" sz="2400" dirty="0"/>
              <a:t>Reduced merging (initially)</a:t>
            </a:r>
          </a:p>
          <a:p>
            <a:endParaRPr lang="en-US" altLang="zh-TW" sz="2400" dirty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7764829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199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393555" y="620392"/>
            <a:ext cx="2856201" cy="5504688"/>
          </a:xfrm>
        </p:spPr>
        <p:txBody>
          <a:bodyPr>
            <a:normAutofit/>
          </a:bodyPr>
          <a:lstStyle/>
          <a:p>
            <a:r>
              <a:rPr lang="en-US" altLang="zh-TW" sz="5200">
                <a:solidFill>
                  <a:schemeClr val="bg1"/>
                </a:solidFill>
              </a:rPr>
              <a:t>A Brief History of Git</a:t>
            </a:r>
            <a:endParaRPr lang="zh-TW" altLang="en-US" sz="520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600"/>
              </a:spcAft>
            </a:pPr>
            <a:fld id="{DF742E3B-C0B9-41A8-B99E-8E8529F711E3}" type="slidenum">
              <a:rPr lang="zh-TW" altLang="en-US"/>
              <a:pPr>
                <a:spcAft>
                  <a:spcPts val="600"/>
                </a:spcAft>
              </a:pPr>
              <a:t>44</a:t>
            </a:fld>
            <a:endParaRPr lang="en-US" altLang="zh-TW"/>
          </a:p>
        </p:txBody>
      </p:sp>
      <p:graphicFrame>
        <p:nvGraphicFramePr>
          <p:cNvPr id="16388" name="Content Placeholder 2">
            <a:extLst>
              <a:ext uri="{FF2B5EF4-FFF2-40B4-BE49-F238E27FC236}">
                <a16:creationId xmlns:a16="http://schemas.microsoft.com/office/drawing/2014/main" id="{911F3F6E-F36E-441D-8111-17F6C434EE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550616"/>
              </p:ext>
            </p:extLst>
          </p:nvPr>
        </p:nvGraphicFramePr>
        <p:xfrm>
          <a:off x="4101291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22374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4000">
                <a:solidFill>
                  <a:srgbClr val="FFFFFF"/>
                </a:solidFill>
              </a:rPr>
              <a:t>Getting Started</a:t>
            </a:r>
            <a:endParaRPr lang="zh-TW" altLang="en-US" sz="4000">
              <a:solidFill>
                <a:srgbClr val="FFFFFF"/>
              </a:solidFill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628650" y="2438400"/>
            <a:ext cx="7886700" cy="3738562"/>
          </a:xfrm>
        </p:spPr>
        <p:txBody>
          <a:bodyPr>
            <a:normAutofit/>
          </a:bodyPr>
          <a:lstStyle/>
          <a:p>
            <a:r>
              <a:rPr lang="en-US" altLang="zh-TW" sz="2300"/>
              <a:t>A basic workflow</a:t>
            </a:r>
          </a:p>
          <a:p>
            <a:pPr lvl="1"/>
            <a:r>
              <a:rPr lang="en-US" altLang="zh-TW" sz="2300"/>
              <a:t>(Possible init or clone) Init a repo</a:t>
            </a:r>
          </a:p>
          <a:p>
            <a:pPr lvl="1"/>
            <a:r>
              <a:rPr lang="en-US" altLang="zh-TW" sz="2300"/>
              <a:t>Edit files</a:t>
            </a:r>
          </a:p>
          <a:p>
            <a:pPr lvl="1"/>
            <a:r>
              <a:rPr lang="en-US" altLang="zh-TW" sz="2300"/>
              <a:t>Stage the changes</a:t>
            </a:r>
          </a:p>
          <a:p>
            <a:pPr lvl="1"/>
            <a:r>
              <a:rPr lang="en-US" altLang="zh-TW" sz="2300"/>
              <a:t>Review your changes</a:t>
            </a:r>
          </a:p>
          <a:p>
            <a:pPr lvl="1"/>
            <a:r>
              <a:rPr lang="en-US" altLang="zh-TW" sz="2300"/>
              <a:t>Commit the changes</a:t>
            </a:r>
            <a:endParaRPr lang="zh-TW" altLang="en-US" sz="23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600"/>
              </a:spcAft>
            </a:pPr>
            <a:fld id="{C11E1CC9-71DD-4FC3-9A4E-FCC1EC075E4D}" type="slidenum">
              <a:rPr lang="zh-TW" altLang="en-US"/>
              <a:pPr>
                <a:spcAft>
                  <a:spcPts val="600"/>
                </a:spcAft>
              </a:pPr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42035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318098" y="245082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altLang="zh-TW" sz="4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Getting Started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318098" y="1289718"/>
            <a:ext cx="78866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altLang="zh-TW" sz="2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Git use snapshot storage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6575" y="2246409"/>
            <a:ext cx="5410849" cy="405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600"/>
              </a:spcAft>
            </a:pPr>
            <a:fld id="{44FE7565-222D-457A-88D3-482CD0D14E23}" type="slidenum">
              <a:rPr lang="en-US" altLang="zh-TW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46</a:t>
            </a:fld>
            <a:endParaRPr lang="en-US" altLang="zh-TW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92081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75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785460" y="759805"/>
            <a:ext cx="7729890" cy="1325563"/>
          </a:xfrm>
        </p:spPr>
        <p:txBody>
          <a:bodyPr>
            <a:normAutofit/>
          </a:bodyPr>
          <a:lstStyle/>
          <a:p>
            <a:r>
              <a:rPr lang="en-US" altLang="zh-TW" sz="3500">
                <a:solidFill>
                  <a:srgbClr val="FFFFFF"/>
                </a:solidFill>
              </a:rPr>
              <a:t>Getting Started</a:t>
            </a:r>
            <a:endParaRPr lang="zh-TW" altLang="en-US" sz="3500">
              <a:solidFill>
                <a:srgbClr val="FFFFFF"/>
              </a:solidFill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068678" y="2494450"/>
            <a:ext cx="3040158" cy="3563159"/>
          </a:xfrm>
        </p:spPr>
        <p:txBody>
          <a:bodyPr>
            <a:normAutofit/>
          </a:bodyPr>
          <a:lstStyle/>
          <a:p>
            <a:r>
              <a:rPr lang="en-US" altLang="zh-TW"/>
              <a:t>Three trees of Git</a:t>
            </a:r>
          </a:p>
          <a:p>
            <a:pPr lvl="1"/>
            <a:r>
              <a:rPr lang="en-US" altLang="zh-TW" sz="2100"/>
              <a:t>The HEAD</a:t>
            </a:r>
            <a:endParaRPr lang="zh-TW" altLang="en-US" sz="2100"/>
          </a:p>
          <a:p>
            <a:pPr lvl="2"/>
            <a:r>
              <a:rPr lang="en-US" altLang="zh-TW" sz="2100"/>
              <a:t>last commit snapshot, next parent</a:t>
            </a:r>
          </a:p>
          <a:p>
            <a:pPr lvl="1"/>
            <a:r>
              <a:rPr lang="en-US" altLang="zh-TW" sz="2100"/>
              <a:t>Index</a:t>
            </a:r>
          </a:p>
          <a:p>
            <a:pPr lvl="2"/>
            <a:r>
              <a:rPr lang="en-US" altLang="zh-TW" sz="2100"/>
              <a:t>Proposed next commit snapshot</a:t>
            </a:r>
          </a:p>
          <a:p>
            <a:pPr lvl="1"/>
            <a:r>
              <a:rPr lang="en-US" altLang="zh-TW" sz="2100"/>
              <a:t>Working directory</a:t>
            </a:r>
          </a:p>
          <a:p>
            <a:pPr lvl="2"/>
            <a:r>
              <a:rPr lang="en-US" altLang="zh-TW" sz="2100"/>
              <a:t>Sandbox</a:t>
            </a:r>
          </a:p>
        </p:txBody>
      </p:sp>
      <p:pic>
        <p:nvPicPr>
          <p:cNvPr id="3072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4169" y="2792821"/>
            <a:ext cx="3601803" cy="296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030718" y="6382512"/>
            <a:ext cx="514350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600"/>
              </a:spcAft>
            </a:pPr>
            <a:fld id="{C416CA60-FBDE-4C41-8288-7FB4F00054B8}" type="slidenum">
              <a:rPr lang="zh-TW" altLang="en-US"/>
              <a:pPr>
                <a:spcAft>
                  <a:spcPts val="600"/>
                </a:spcAft>
              </a:pPr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44327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Getting Started</a:t>
            </a:r>
            <a:endParaRPr lang="zh-TW" altLang="en-US"/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A basic workflow</a:t>
            </a:r>
          </a:p>
          <a:p>
            <a:pPr lvl="1"/>
            <a:r>
              <a:rPr lang="en-US" altLang="zh-TW">
                <a:solidFill>
                  <a:srgbClr val="C00000"/>
                </a:solidFill>
              </a:rPr>
              <a:t>Edit files</a:t>
            </a:r>
          </a:p>
          <a:p>
            <a:pPr lvl="1"/>
            <a:r>
              <a:rPr lang="en-US" altLang="zh-TW"/>
              <a:t>Stage the changes</a:t>
            </a:r>
          </a:p>
          <a:p>
            <a:pPr lvl="1"/>
            <a:r>
              <a:rPr lang="en-US" altLang="zh-TW"/>
              <a:t>Review your changes</a:t>
            </a:r>
          </a:p>
          <a:p>
            <a:pPr lvl="1"/>
            <a:r>
              <a:rPr lang="en-US" altLang="zh-TW"/>
              <a:t>Commit the changes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fld id="{1497F11A-15E0-44AA-A413-A5CF939C72DE}" type="slidenum">
              <a:rPr lang="zh-TW" altLang="en-US">
                <a:solidFill>
                  <a:srgbClr val="898989"/>
                </a:solidFill>
              </a:rPr>
              <a:pPr/>
              <a:t>48</a:t>
            </a:fld>
            <a:endParaRPr lang="en-US" altLang="zh-TW">
              <a:solidFill>
                <a:srgbClr val="898989"/>
              </a:solidFill>
            </a:endParaRPr>
          </a:p>
        </p:txBody>
      </p:sp>
      <p:sp>
        <p:nvSpPr>
          <p:cNvPr id="33795" name="Content Placeholder 3"/>
          <p:cNvSpPr>
            <a:spLocks noGrp="1"/>
          </p:cNvSpPr>
          <p:nvPr>
            <p:ph sz="half" idx="4294967295"/>
          </p:nvPr>
        </p:nvSpPr>
        <p:spPr>
          <a:xfrm>
            <a:off x="5486400" y="2193925"/>
            <a:ext cx="3657600" cy="3978275"/>
          </a:xfrm>
        </p:spPr>
        <p:txBody>
          <a:bodyPr/>
          <a:lstStyle/>
          <a:p>
            <a:r>
              <a:rPr lang="en-US" altLang="zh-TW"/>
              <a:t>Use your favorite editor</a:t>
            </a:r>
            <a:endParaRPr lang="zh-TW" altLang="en-US"/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133600"/>
            <a:ext cx="3167063" cy="36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860800"/>
            <a:ext cx="3967162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4084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644416" y="-78581"/>
            <a:ext cx="7886700" cy="1325563"/>
          </a:xfrm>
        </p:spPr>
        <p:txBody>
          <a:bodyPr/>
          <a:lstStyle/>
          <a:p>
            <a:r>
              <a:rPr lang="en-US" altLang="zh-TW" dirty="0"/>
              <a:t>Getting Started</a:t>
            </a:r>
            <a:endParaRPr lang="zh-TW" altLang="en-US" dirty="0"/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A basic workflow</a:t>
            </a:r>
          </a:p>
          <a:p>
            <a:pPr lvl="1"/>
            <a:r>
              <a:rPr lang="en-US" altLang="zh-TW"/>
              <a:t>Edit files</a:t>
            </a:r>
          </a:p>
          <a:p>
            <a:pPr lvl="1"/>
            <a:r>
              <a:rPr lang="en-US" altLang="zh-TW">
                <a:solidFill>
                  <a:srgbClr val="C00000"/>
                </a:solidFill>
              </a:rPr>
              <a:t>Stage the changes</a:t>
            </a:r>
          </a:p>
          <a:p>
            <a:pPr lvl="1"/>
            <a:r>
              <a:rPr lang="en-US" altLang="zh-TW"/>
              <a:t>Review your changes</a:t>
            </a:r>
          </a:p>
          <a:p>
            <a:pPr lvl="1"/>
            <a:r>
              <a:rPr lang="en-US" altLang="zh-TW"/>
              <a:t>Commit the changes</a:t>
            </a:r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fld id="{B6772929-DC4C-47D1-981C-DC2AF3C87F9C}" type="slidenum">
              <a:rPr lang="zh-TW" altLang="en-US">
                <a:solidFill>
                  <a:srgbClr val="898989"/>
                </a:solidFill>
              </a:rPr>
              <a:pPr/>
              <a:t>49</a:t>
            </a:fld>
            <a:endParaRPr lang="en-US" altLang="zh-TW">
              <a:solidFill>
                <a:srgbClr val="898989"/>
              </a:solidFill>
            </a:endParaRPr>
          </a:p>
        </p:txBody>
      </p:sp>
      <p:sp>
        <p:nvSpPr>
          <p:cNvPr id="34819" name="Content Placeholder 3"/>
          <p:cNvSpPr>
            <a:spLocks noGrp="1"/>
          </p:cNvSpPr>
          <p:nvPr>
            <p:ph sz="half" idx="4294967295"/>
          </p:nvPr>
        </p:nvSpPr>
        <p:spPr>
          <a:xfrm>
            <a:off x="5486400" y="1905000"/>
            <a:ext cx="3657600" cy="3978275"/>
          </a:xfrm>
        </p:spPr>
        <p:txBody>
          <a:bodyPr/>
          <a:lstStyle/>
          <a:p>
            <a:r>
              <a:rPr lang="en-US" altLang="zh-TW" dirty="0" err="1"/>
              <a:t>Git</a:t>
            </a:r>
            <a:r>
              <a:rPr lang="en-US" altLang="zh-TW" dirty="0"/>
              <a:t> add filename</a:t>
            </a:r>
            <a:endParaRPr lang="zh-TW" altLang="en-US" dirty="0"/>
          </a:p>
        </p:txBody>
      </p:sp>
      <p:pic>
        <p:nvPicPr>
          <p:cNvPr id="34820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88913"/>
            <a:ext cx="1806575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Box 6"/>
          <p:cNvSpPr txBox="1">
            <a:spLocks noChangeArrowheads="1"/>
          </p:cNvSpPr>
          <p:nvPr/>
        </p:nvSpPr>
        <p:spPr bwMode="auto">
          <a:xfrm>
            <a:off x="468313" y="4724400"/>
            <a:ext cx="61087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r>
              <a:rPr lang="en-US" altLang="zh-TW" sz="1100">
                <a:latin typeface="Consolas" pitchFamily="49" charset="0"/>
              </a:rPr>
              <a:t>zachary@zachary-desktop:~/code/gitdemo$ </a:t>
            </a:r>
            <a:r>
              <a:rPr lang="en-US" altLang="zh-TW" sz="1100">
                <a:solidFill>
                  <a:srgbClr val="C00000"/>
                </a:solidFill>
                <a:latin typeface="Consolas" pitchFamily="49" charset="0"/>
              </a:rPr>
              <a:t>git status</a:t>
            </a:r>
          </a:p>
          <a:p>
            <a:r>
              <a:rPr lang="en-US" altLang="zh-TW" sz="1100">
                <a:latin typeface="Consolas" pitchFamily="49" charset="0"/>
              </a:rPr>
              <a:t># On branch master</a:t>
            </a:r>
          </a:p>
          <a:p>
            <a:r>
              <a:rPr lang="en-US" altLang="zh-TW" sz="1100">
                <a:latin typeface="Consolas" pitchFamily="49" charset="0"/>
              </a:rPr>
              <a:t># </a:t>
            </a:r>
            <a:r>
              <a:rPr lang="en-US" altLang="zh-TW" sz="1100">
                <a:solidFill>
                  <a:srgbClr val="C00000"/>
                </a:solidFill>
                <a:latin typeface="Consolas" pitchFamily="49" charset="0"/>
              </a:rPr>
              <a:t>Changes not staged for commit</a:t>
            </a:r>
            <a:r>
              <a:rPr lang="en-US" altLang="zh-TW" sz="1100">
                <a:latin typeface="Consolas" pitchFamily="49" charset="0"/>
              </a:rPr>
              <a:t>:</a:t>
            </a:r>
          </a:p>
          <a:p>
            <a:r>
              <a:rPr lang="en-US" altLang="zh-TW" sz="1100">
                <a:latin typeface="Consolas" pitchFamily="49" charset="0"/>
              </a:rPr>
              <a:t>#   (use "git add &lt;file&gt;..." to update what will be committed)</a:t>
            </a:r>
          </a:p>
          <a:p>
            <a:r>
              <a:rPr lang="en-US" altLang="zh-TW" sz="1100">
                <a:latin typeface="Consolas" pitchFamily="49" charset="0"/>
              </a:rPr>
              <a:t>#   (use "git checkout -- &lt;file&gt;..." to discard changes in working directory)</a:t>
            </a:r>
          </a:p>
          <a:p>
            <a:r>
              <a:rPr lang="en-US" altLang="zh-TW" sz="1100">
                <a:latin typeface="Consolas" pitchFamily="49" charset="0"/>
              </a:rPr>
              <a:t>#</a:t>
            </a:r>
          </a:p>
          <a:p>
            <a:r>
              <a:rPr lang="en-US" altLang="zh-TW" sz="1100">
                <a:latin typeface="Consolas" pitchFamily="49" charset="0"/>
              </a:rPr>
              <a:t>#       modified:   hello.txt</a:t>
            </a:r>
          </a:p>
          <a:p>
            <a:r>
              <a:rPr lang="en-US" altLang="zh-TW" sz="1100">
                <a:latin typeface="Consolas" pitchFamily="49" charset="0"/>
              </a:rPr>
              <a:t>#</a:t>
            </a:r>
          </a:p>
          <a:p>
            <a:r>
              <a:rPr lang="en-US" altLang="zh-TW" sz="1100">
                <a:latin typeface="Consolas" pitchFamily="49" charset="0"/>
              </a:rPr>
              <a:t>no changes added to commit (use "git add" and/or "git commit -a")</a:t>
            </a:r>
            <a:endParaRPr lang="zh-TW" altLang="en-US" sz="1100">
              <a:latin typeface="Consolas" pitchFamily="49" charset="0"/>
            </a:endParaRPr>
          </a:p>
        </p:txBody>
      </p:sp>
      <p:pic>
        <p:nvPicPr>
          <p:cNvPr id="34822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2362200"/>
            <a:ext cx="4645025" cy="339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87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199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93555" y="620392"/>
            <a:ext cx="2856201" cy="5504688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Source Code Management Space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DFE14F6-BF1E-42BE-B1B4-7AF5BD4ECE61}" type="slidenum">
              <a:rPr lang="en-US"/>
              <a:pPr>
                <a:spcAft>
                  <a:spcPts val="600"/>
                </a:spcAft>
              </a:pPr>
              <a:t>5</a:t>
            </a:fld>
            <a:r>
              <a:rPr lang="en-US"/>
              <a:t> </a:t>
            </a:r>
          </a:p>
        </p:txBody>
      </p:sp>
      <p:graphicFrame>
        <p:nvGraphicFramePr>
          <p:cNvPr id="166917" name="Rectangle 1027">
            <a:extLst>
              <a:ext uri="{FF2B5EF4-FFF2-40B4-BE49-F238E27FC236}">
                <a16:creationId xmlns:a16="http://schemas.microsoft.com/office/drawing/2014/main" id="{26808602-94A3-488A-9A15-FC897B921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788851"/>
              </p:ext>
            </p:extLst>
          </p:nvPr>
        </p:nvGraphicFramePr>
        <p:xfrm>
          <a:off x="4101291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57299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618140" y="-238919"/>
            <a:ext cx="7886700" cy="1325563"/>
          </a:xfrm>
        </p:spPr>
        <p:txBody>
          <a:bodyPr/>
          <a:lstStyle/>
          <a:p>
            <a:r>
              <a:rPr lang="en-US" altLang="zh-TW" dirty="0"/>
              <a:t>Getting Started</a:t>
            </a:r>
            <a:endParaRPr lang="zh-TW" altLang="en-US" dirty="0"/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A basic workflow</a:t>
            </a:r>
          </a:p>
          <a:p>
            <a:pPr lvl="1"/>
            <a:r>
              <a:rPr lang="en-US" altLang="zh-TW"/>
              <a:t>Edit files</a:t>
            </a:r>
          </a:p>
          <a:p>
            <a:pPr lvl="1"/>
            <a:r>
              <a:rPr lang="en-US" altLang="zh-TW"/>
              <a:t>Stage the changes</a:t>
            </a:r>
          </a:p>
          <a:p>
            <a:pPr lvl="1"/>
            <a:r>
              <a:rPr lang="en-US" altLang="zh-TW">
                <a:solidFill>
                  <a:srgbClr val="C00000"/>
                </a:solidFill>
              </a:rPr>
              <a:t>Review your changes</a:t>
            </a:r>
          </a:p>
          <a:p>
            <a:pPr lvl="1"/>
            <a:r>
              <a:rPr lang="en-US" altLang="zh-TW"/>
              <a:t>Commit the changes</a:t>
            </a:r>
            <a:endParaRPr lang="zh-TW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fld id="{08468F50-23B4-4FBA-ADF1-89245FCD3CE7}" type="slidenum">
              <a:rPr lang="zh-TW" altLang="en-US">
                <a:solidFill>
                  <a:srgbClr val="898989"/>
                </a:solidFill>
              </a:rPr>
              <a:pPr/>
              <a:t>50</a:t>
            </a:fld>
            <a:endParaRPr lang="en-US" altLang="zh-TW">
              <a:solidFill>
                <a:srgbClr val="898989"/>
              </a:solidFill>
            </a:endParaRPr>
          </a:p>
        </p:txBody>
      </p:sp>
      <p:sp>
        <p:nvSpPr>
          <p:cNvPr id="35843" name="Content Placeholder 3"/>
          <p:cNvSpPr>
            <a:spLocks noGrp="1"/>
          </p:cNvSpPr>
          <p:nvPr>
            <p:ph sz="half" idx="4294967295"/>
          </p:nvPr>
        </p:nvSpPr>
        <p:spPr>
          <a:xfrm>
            <a:off x="5486400" y="2193925"/>
            <a:ext cx="3657600" cy="3978275"/>
          </a:xfrm>
        </p:spPr>
        <p:txBody>
          <a:bodyPr/>
          <a:lstStyle/>
          <a:p>
            <a:r>
              <a:rPr lang="en-US" altLang="zh-TW"/>
              <a:t>Git status</a:t>
            </a:r>
            <a:endParaRPr lang="zh-TW" altLang="en-US"/>
          </a:p>
        </p:txBody>
      </p:sp>
      <p:sp>
        <p:nvSpPr>
          <p:cNvPr id="35844" name="TextBox 8"/>
          <p:cNvSpPr txBox="1">
            <a:spLocks noChangeArrowheads="1"/>
          </p:cNvSpPr>
          <p:nvPr/>
        </p:nvSpPr>
        <p:spPr bwMode="auto">
          <a:xfrm>
            <a:off x="539750" y="4652963"/>
            <a:ext cx="4570413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r>
              <a:rPr lang="en-US" altLang="zh-TW" sz="1100">
                <a:latin typeface="Consolas" pitchFamily="49" charset="0"/>
              </a:rPr>
              <a:t>zachary@zachary-desktop:~/code/gitdemo$ </a:t>
            </a:r>
            <a:r>
              <a:rPr lang="en-US" altLang="zh-TW" sz="1100">
                <a:solidFill>
                  <a:srgbClr val="C00000"/>
                </a:solidFill>
                <a:latin typeface="Consolas" pitchFamily="49" charset="0"/>
              </a:rPr>
              <a:t>git add hello.txt</a:t>
            </a:r>
          </a:p>
          <a:p>
            <a:r>
              <a:rPr lang="en-US" altLang="zh-TW" sz="1100">
                <a:latin typeface="Consolas" pitchFamily="49" charset="0"/>
              </a:rPr>
              <a:t>zachary@zachary-desktop:~/code/gitdemo$ </a:t>
            </a:r>
            <a:r>
              <a:rPr lang="en-US" altLang="zh-TW" sz="1100">
                <a:solidFill>
                  <a:srgbClr val="C00000"/>
                </a:solidFill>
                <a:latin typeface="Consolas" pitchFamily="49" charset="0"/>
              </a:rPr>
              <a:t>git status</a:t>
            </a:r>
          </a:p>
          <a:p>
            <a:r>
              <a:rPr lang="en-US" altLang="zh-TW" sz="1100">
                <a:latin typeface="Consolas" pitchFamily="49" charset="0"/>
              </a:rPr>
              <a:t># On branch master</a:t>
            </a:r>
          </a:p>
          <a:p>
            <a:r>
              <a:rPr lang="en-US" altLang="zh-TW" sz="1100">
                <a:latin typeface="Consolas" pitchFamily="49" charset="0"/>
              </a:rPr>
              <a:t># </a:t>
            </a:r>
            <a:r>
              <a:rPr lang="en-US" altLang="zh-TW" sz="1100">
                <a:solidFill>
                  <a:srgbClr val="C00000"/>
                </a:solidFill>
                <a:latin typeface="Consolas" pitchFamily="49" charset="0"/>
              </a:rPr>
              <a:t>Changes to be committed</a:t>
            </a:r>
            <a:r>
              <a:rPr lang="en-US" altLang="zh-TW" sz="1100">
                <a:latin typeface="Consolas" pitchFamily="49" charset="0"/>
              </a:rPr>
              <a:t>:</a:t>
            </a:r>
          </a:p>
          <a:p>
            <a:r>
              <a:rPr lang="en-US" altLang="zh-TW" sz="1100">
                <a:latin typeface="Consolas" pitchFamily="49" charset="0"/>
              </a:rPr>
              <a:t>#   (use "git reset HEAD &lt;file&gt;..." to unstage)</a:t>
            </a:r>
          </a:p>
          <a:p>
            <a:r>
              <a:rPr lang="en-US" altLang="zh-TW" sz="1100">
                <a:latin typeface="Consolas" pitchFamily="49" charset="0"/>
              </a:rPr>
              <a:t>#</a:t>
            </a:r>
          </a:p>
          <a:p>
            <a:r>
              <a:rPr lang="en-US" altLang="zh-TW" sz="1100">
                <a:latin typeface="Consolas" pitchFamily="49" charset="0"/>
              </a:rPr>
              <a:t>#       modified:   hello.txt</a:t>
            </a:r>
          </a:p>
          <a:p>
            <a:r>
              <a:rPr lang="en-US" altLang="zh-TW" sz="1100">
                <a:latin typeface="Consolas" pitchFamily="49" charset="0"/>
              </a:rPr>
              <a:t>#</a:t>
            </a:r>
          </a:p>
        </p:txBody>
      </p:sp>
      <p:pic>
        <p:nvPicPr>
          <p:cNvPr id="35845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88913"/>
            <a:ext cx="1806575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925" y="2133600"/>
            <a:ext cx="4645025" cy="339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1051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Getting Started</a:t>
            </a:r>
            <a:endParaRPr lang="zh-TW" altLang="en-US"/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A basic workflow</a:t>
            </a:r>
          </a:p>
          <a:p>
            <a:pPr lvl="1"/>
            <a:r>
              <a:rPr lang="en-US" altLang="zh-TW"/>
              <a:t>Edit files</a:t>
            </a:r>
          </a:p>
          <a:p>
            <a:pPr lvl="1"/>
            <a:r>
              <a:rPr lang="en-US" altLang="zh-TW"/>
              <a:t>Stage the changes</a:t>
            </a:r>
          </a:p>
          <a:p>
            <a:pPr lvl="1"/>
            <a:r>
              <a:rPr lang="en-US" altLang="zh-TW"/>
              <a:t>Review your changes</a:t>
            </a:r>
          </a:p>
          <a:p>
            <a:pPr lvl="1"/>
            <a:r>
              <a:rPr lang="en-US" altLang="zh-TW">
                <a:solidFill>
                  <a:srgbClr val="C00000"/>
                </a:solidFill>
              </a:rPr>
              <a:t>Commit the changes</a:t>
            </a:r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fld id="{1AA61E71-99F8-4B42-B885-1DF8567C3108}" type="slidenum">
              <a:rPr lang="zh-TW" altLang="en-US">
                <a:solidFill>
                  <a:srgbClr val="898989"/>
                </a:solidFill>
              </a:rPr>
              <a:pPr/>
              <a:t>51</a:t>
            </a:fld>
            <a:endParaRPr lang="en-US" altLang="zh-TW">
              <a:solidFill>
                <a:srgbClr val="898989"/>
              </a:solidFill>
            </a:endParaRPr>
          </a:p>
        </p:txBody>
      </p:sp>
      <p:sp>
        <p:nvSpPr>
          <p:cNvPr id="36867" name="Content Placeholder 3"/>
          <p:cNvSpPr>
            <a:spLocks noGrp="1"/>
          </p:cNvSpPr>
          <p:nvPr>
            <p:ph sz="half" idx="4294967295"/>
          </p:nvPr>
        </p:nvSpPr>
        <p:spPr>
          <a:xfrm>
            <a:off x="5486400" y="2193925"/>
            <a:ext cx="3657600" cy="3978275"/>
          </a:xfrm>
        </p:spPr>
        <p:txBody>
          <a:bodyPr/>
          <a:lstStyle/>
          <a:p>
            <a:r>
              <a:rPr lang="en-US" altLang="zh-TW"/>
              <a:t>Git commit</a:t>
            </a:r>
            <a:endParaRPr lang="zh-TW" altLang="en-US"/>
          </a:p>
        </p:txBody>
      </p:sp>
      <p:sp>
        <p:nvSpPr>
          <p:cNvPr id="36868" name="TextBox 6"/>
          <p:cNvSpPr txBox="1">
            <a:spLocks noChangeArrowheads="1"/>
          </p:cNvSpPr>
          <p:nvPr/>
        </p:nvSpPr>
        <p:spPr bwMode="auto">
          <a:xfrm>
            <a:off x="323850" y="5084763"/>
            <a:ext cx="534035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r>
              <a:rPr lang="en-US" altLang="zh-TW" sz="1100">
                <a:latin typeface="Consolas" pitchFamily="49" charset="0"/>
              </a:rPr>
              <a:t># Please enter the commit message for your changes. Lines starting</a:t>
            </a:r>
          </a:p>
          <a:p>
            <a:r>
              <a:rPr lang="en-US" altLang="zh-TW" sz="1100">
                <a:latin typeface="Consolas" pitchFamily="49" charset="0"/>
              </a:rPr>
              <a:t># with '#' will be ignored, and </a:t>
            </a:r>
            <a:r>
              <a:rPr lang="en-US" altLang="zh-TW" sz="1100">
                <a:solidFill>
                  <a:srgbClr val="C00000"/>
                </a:solidFill>
                <a:latin typeface="Consolas" pitchFamily="49" charset="0"/>
              </a:rPr>
              <a:t>an empty message aborts the commit.</a:t>
            </a:r>
          </a:p>
          <a:p>
            <a:r>
              <a:rPr lang="en-US" altLang="zh-TW" sz="1100">
                <a:latin typeface="Consolas" pitchFamily="49" charset="0"/>
              </a:rPr>
              <a:t># On branch master</a:t>
            </a:r>
          </a:p>
          <a:p>
            <a:r>
              <a:rPr lang="en-US" altLang="zh-TW" sz="1100">
                <a:latin typeface="Consolas" pitchFamily="49" charset="0"/>
              </a:rPr>
              <a:t># Changes to be committed:</a:t>
            </a:r>
          </a:p>
          <a:p>
            <a:r>
              <a:rPr lang="en-US" altLang="zh-TW" sz="1100">
                <a:latin typeface="Consolas" pitchFamily="49" charset="0"/>
              </a:rPr>
              <a:t>#   (use "git reset HEAD &lt;file&gt;..." to unstage)</a:t>
            </a:r>
          </a:p>
          <a:p>
            <a:r>
              <a:rPr lang="en-US" altLang="zh-TW" sz="1100">
                <a:latin typeface="Consolas" pitchFamily="49" charset="0"/>
              </a:rPr>
              <a:t>#</a:t>
            </a:r>
          </a:p>
          <a:p>
            <a:r>
              <a:rPr lang="en-US" altLang="zh-TW" sz="1100">
                <a:latin typeface="Consolas" pitchFamily="49" charset="0"/>
              </a:rPr>
              <a:t>#   modified:   hello.txt</a:t>
            </a:r>
          </a:p>
          <a:p>
            <a:r>
              <a:rPr lang="en-US" altLang="zh-TW" sz="1100">
                <a:latin typeface="Consolas" pitchFamily="49" charset="0"/>
              </a:rPr>
              <a:t>#</a:t>
            </a:r>
          </a:p>
        </p:txBody>
      </p:sp>
      <p:pic>
        <p:nvPicPr>
          <p:cNvPr id="3686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88913"/>
            <a:ext cx="1806575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060575"/>
            <a:ext cx="4257675" cy="311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9038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5"/>
          <p:cNvSpPr>
            <a:spLocks noGrp="1"/>
          </p:cNvSpPr>
          <p:nvPr>
            <p:ph type="title"/>
          </p:nvPr>
        </p:nvSpPr>
        <p:spPr>
          <a:xfrm>
            <a:off x="628650" y="-311397"/>
            <a:ext cx="7886700" cy="1325563"/>
          </a:xfrm>
        </p:spPr>
        <p:txBody>
          <a:bodyPr/>
          <a:lstStyle/>
          <a:p>
            <a:r>
              <a:rPr lang="en-US" altLang="zh-TW" dirty="0"/>
              <a:t>Getting Started</a:t>
            </a:r>
            <a:endParaRPr lang="zh-TW" altLang="en-US" dirty="0"/>
          </a:p>
        </p:txBody>
      </p:sp>
      <p:sp>
        <p:nvSpPr>
          <p:cNvPr id="38914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A basic workflow</a:t>
            </a:r>
          </a:p>
          <a:p>
            <a:pPr lvl="1"/>
            <a:r>
              <a:rPr lang="en-US" altLang="zh-TW"/>
              <a:t>Edit files</a:t>
            </a:r>
          </a:p>
          <a:p>
            <a:pPr lvl="1"/>
            <a:r>
              <a:rPr lang="en-US" altLang="zh-TW"/>
              <a:t>Stage the changes</a:t>
            </a:r>
          </a:p>
          <a:p>
            <a:pPr lvl="1"/>
            <a:r>
              <a:rPr lang="en-US" altLang="zh-TW"/>
              <a:t>Review your changes</a:t>
            </a:r>
          </a:p>
          <a:p>
            <a:pPr lvl="1"/>
            <a:r>
              <a:rPr lang="en-US" altLang="zh-TW"/>
              <a:t>Commit the changes</a:t>
            </a:r>
            <a:endParaRPr lang="zh-TW" alt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fld id="{950D0A29-EFA1-4230-8F1E-DC504F92E28A}" type="slidenum">
              <a:rPr lang="zh-TW" altLang="en-US">
                <a:solidFill>
                  <a:srgbClr val="898989"/>
                </a:solidFill>
              </a:rPr>
              <a:pPr/>
              <a:t>52</a:t>
            </a:fld>
            <a:endParaRPr lang="en-US" altLang="zh-TW">
              <a:solidFill>
                <a:srgbClr val="898989"/>
              </a:solidFill>
            </a:endParaRP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28775"/>
            <a:ext cx="407828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8CD453-5119-4A60-9ACC-ED5ECB540606}"/>
              </a:ext>
            </a:extLst>
          </p:cNvPr>
          <p:cNvSpPr/>
          <p:nvPr/>
        </p:nvSpPr>
        <p:spPr>
          <a:xfrm>
            <a:off x="1295400" y="5029200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Basic workflow – short video: https://www.youtube.com/watch?v=eDRt9wI15mI</a:t>
            </a:r>
          </a:p>
        </p:txBody>
      </p:sp>
    </p:spTree>
    <p:extLst>
      <p:ext uri="{BB962C8B-B14F-4D97-AF65-F5344CB8AC3E}">
        <p14:creationId xmlns:p14="http://schemas.microsoft.com/office/powerpoint/2010/main" val="73801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199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555" y="620392"/>
            <a:ext cx="2856201" cy="550468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SCM Requirements Space Cont.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Blanko ‘98	              	22-23 Oct. 1998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200908A-036B-454C-8383-46AB7DEBC23C}" type="slidenum">
              <a:rPr lang="en-US"/>
              <a:pPr>
                <a:spcAft>
                  <a:spcPts val="600"/>
                </a:spcAft>
              </a:pPr>
              <a:t>6</a:t>
            </a:fld>
            <a:r>
              <a:rPr lang="en-US"/>
              <a:t> </a:t>
            </a:r>
          </a:p>
        </p:txBody>
      </p:sp>
      <p:graphicFrame>
        <p:nvGraphicFramePr>
          <p:cNvPr id="164869" name="Rectangle 3">
            <a:extLst>
              <a:ext uri="{FF2B5EF4-FFF2-40B4-BE49-F238E27FC236}">
                <a16:creationId xmlns:a16="http://schemas.microsoft.com/office/drawing/2014/main" id="{38462AA1-5401-48ED-A1A2-A7AA7FB81D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062725"/>
              </p:ext>
            </p:extLst>
          </p:nvPr>
        </p:nvGraphicFramePr>
        <p:xfrm>
          <a:off x="4101291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52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09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-404950"/>
            <a:ext cx="7886700" cy="1325563"/>
          </a:xfrm>
          <a:noFill/>
          <a:ln/>
        </p:spPr>
        <p:txBody>
          <a:bodyPr lIns="90840" tIns="44623" rIns="90840" bIns="44623" anchor="b"/>
          <a:lstStyle/>
          <a:p>
            <a:r>
              <a:rPr lang="en-GB" sz="2800" dirty="0"/>
              <a:t>The change management process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0F72-938A-475C-A45C-B7B7138CBA6F}" type="slidenum">
              <a:rPr lang="en-US"/>
              <a:pPr/>
              <a:t>7</a:t>
            </a:fld>
            <a:endParaRPr lang="en-US"/>
          </a:p>
        </p:txBody>
      </p:sp>
      <p:sp>
        <p:nvSpPr>
          <p:cNvPr id="1625090" name="Rectangle 2"/>
          <p:cNvSpPr>
            <a:spLocks noChangeArrowheads="1"/>
          </p:cNvSpPr>
          <p:nvPr/>
        </p:nvSpPr>
        <p:spPr bwMode="auto">
          <a:xfrm>
            <a:off x="457200" y="1524000"/>
            <a:ext cx="84582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625091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752600"/>
            <a:ext cx="4953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529259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7139" name="Rectangle 3"/>
          <p:cNvSpPr>
            <a:spLocks noGrp="1" noChangeArrowheads="1"/>
          </p:cNvSpPr>
          <p:nvPr>
            <p:ph type="title"/>
          </p:nvPr>
        </p:nvSpPr>
        <p:spPr>
          <a:xfrm>
            <a:off x="707457" y="712269"/>
            <a:ext cx="2528249" cy="5502264"/>
          </a:xfrm>
        </p:spPr>
        <p:txBody>
          <a:bodyPr lIns="90840" tIns="44623" rIns="90840" bIns="44623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Change request form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38912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9A5E0D7-0678-4895-AF8F-E1EFFD66F60B}" type="slidenum">
              <a:rPr lang="en-US"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lumMod val="75000"/>
                  <a:lumOff val="25000"/>
                  <a:alpha val="70000"/>
                </a:schemeClr>
              </a:solidFill>
            </a:endParaRPr>
          </a:p>
        </p:txBody>
      </p:sp>
      <p:graphicFrame>
        <p:nvGraphicFramePr>
          <p:cNvPr id="1627141" name="Rectangle 2">
            <a:extLst>
              <a:ext uri="{FF2B5EF4-FFF2-40B4-BE49-F238E27FC236}">
                <a16:creationId xmlns:a16="http://schemas.microsoft.com/office/drawing/2014/main" id="{7E8E0256-5F4D-44C6-A520-26588492A0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22651"/>
              </p:ext>
            </p:extLst>
          </p:nvPr>
        </p:nvGraphicFramePr>
        <p:xfrm>
          <a:off x="3960018" y="642938"/>
          <a:ext cx="4701779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299367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20E9-73A0-4D84-5D10-8AAF0BCC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altLang="en-US" sz="3850" dirty="0"/>
              <a:t>Defect Information</a:t>
            </a:r>
            <a:endParaRPr lang="en-US" sz="385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10184C-825A-EE59-9C3E-BCA716D64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 fontScale="92500" lnSpcReduction="10000"/>
          </a:bodyPr>
          <a:lstStyle/>
          <a:p>
            <a:pPr eaLnBrk="1" hangingPunct="1"/>
            <a:r>
              <a:rPr lang="en-US" altLang="en-US" sz="1600" dirty="0"/>
              <a:t>Where Found</a:t>
            </a:r>
          </a:p>
          <a:p>
            <a:pPr lvl="1" eaLnBrk="1" hangingPunct="1"/>
            <a:r>
              <a:rPr lang="en-US" altLang="en-US" sz="1600" dirty="0"/>
              <a:t>product, release, version, hardware, </a:t>
            </a:r>
            <a:r>
              <a:rPr lang="en-US" altLang="en-US" sz="1600" dirty="0" err="1"/>
              <a:t>os</a:t>
            </a:r>
            <a:r>
              <a:rPr lang="en-US" altLang="en-US" sz="1600" dirty="0"/>
              <a:t>, drivers, general area</a:t>
            </a:r>
          </a:p>
          <a:p>
            <a:pPr eaLnBrk="1" hangingPunct="1"/>
            <a:r>
              <a:rPr lang="en-US" altLang="en-US" sz="1600" dirty="0"/>
              <a:t>Who Found It</a:t>
            </a:r>
          </a:p>
          <a:p>
            <a:pPr lvl="1" eaLnBrk="1" hangingPunct="1"/>
            <a:r>
              <a:rPr lang="en-US" altLang="en-US" sz="1600" dirty="0"/>
              <a:t>customer, internal, when</a:t>
            </a:r>
          </a:p>
          <a:p>
            <a:pPr eaLnBrk="1" hangingPunct="1"/>
            <a:r>
              <a:rPr lang="en-US" altLang="en-US" sz="1600" dirty="0"/>
              <a:t>Description of the Defect</a:t>
            </a:r>
          </a:p>
          <a:p>
            <a:pPr lvl="1" eaLnBrk="1" hangingPunct="1"/>
            <a:r>
              <a:rPr lang="en-US" altLang="en-US" sz="1600" dirty="0"/>
              <a:t>summary, description, how to reproduce, associated data</a:t>
            </a:r>
          </a:p>
          <a:p>
            <a:pPr lvl="1" eaLnBrk="1" hangingPunct="1"/>
            <a:r>
              <a:rPr lang="en-US" altLang="en-US" sz="1600" dirty="0"/>
              <a:t>links to related defects or features</a:t>
            </a:r>
          </a:p>
          <a:p>
            <a:pPr eaLnBrk="1" hangingPunct="1"/>
            <a:r>
              <a:rPr lang="en-US" altLang="en-US" sz="1600" dirty="0"/>
              <a:t>Triage</a:t>
            </a:r>
          </a:p>
          <a:p>
            <a:pPr lvl="1" eaLnBrk="1" hangingPunct="1"/>
            <a:r>
              <a:rPr lang="en-US" altLang="en-US" sz="1600" dirty="0"/>
              <a:t>severity, likelihood </a:t>
            </a:r>
            <a:r>
              <a:rPr lang="en-US" altLang="en-US" sz="1600" dirty="0">
                <a:cs typeface="Arial" panose="020B0604020202020204" pitchFamily="34" charset="0"/>
              </a:rPr>
              <a:t>→ priority</a:t>
            </a:r>
          </a:p>
          <a:p>
            <a:pPr eaLnBrk="1" hangingPunct="1"/>
            <a:r>
              <a:rPr lang="en-US" altLang="en-US" sz="1600" dirty="0">
                <a:cs typeface="Arial" panose="020B0604020202020204" pitchFamily="34" charset="0"/>
              </a:rPr>
              <a:t>Audit Trail</a:t>
            </a:r>
          </a:p>
          <a:p>
            <a:pPr lvl="1" eaLnBrk="1" hangingPunct="1"/>
            <a:r>
              <a:rPr lang="en-US" altLang="en-US" sz="1600" dirty="0">
                <a:cs typeface="Arial" panose="020B0604020202020204" pitchFamily="34" charset="0"/>
              </a:rPr>
              <a:t>all changes to the defect data, by whom, when</a:t>
            </a:r>
          </a:p>
          <a:p>
            <a:pPr eaLnBrk="1" hangingPunct="1"/>
            <a:r>
              <a:rPr lang="en-US" altLang="en-US" sz="1600" dirty="0">
                <a:cs typeface="Arial" panose="020B0604020202020204" pitchFamily="34" charset="0"/>
              </a:rPr>
              <a:t>State</a:t>
            </a:r>
          </a:p>
          <a:p>
            <a:pPr lvl="1" eaLnBrk="1" hangingPunct="1"/>
            <a:r>
              <a:rPr lang="en-US" altLang="en-US" sz="1600" dirty="0">
                <a:cs typeface="Arial" panose="020B0604020202020204" pitchFamily="34" charset="0"/>
              </a:rPr>
              <a:t>state, owner</a:t>
            </a:r>
          </a:p>
          <a:p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5C7B9-DAFD-9AD0-CC80-B3C2D2E3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7916" y="6423463"/>
            <a:ext cx="3670627" cy="273844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920">
                <a:solidFill>
                  <a:schemeClr val="tx1">
                    <a:lumMod val="75000"/>
                    <a:lumOff val="25000"/>
                  </a:schemeClr>
                </a:solidFill>
              </a:rPr>
              <a:t>COMP 354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D34A7-EBCF-1D7A-6882-FBF7FFAF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8715" y="6423463"/>
            <a:ext cx="2057400" cy="273844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9A2B4F1D-0CA0-4319-8DD8-D7CE08A1B3CD}" type="datetime1">
              <a:rPr lang="en-US" sz="92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>
                <a:spcAft>
                  <a:spcPts val="600"/>
                </a:spcAft>
              </a:pPr>
              <a:t>9/20/2023</a:t>
            </a:fld>
            <a:endParaRPr lang="en-US" sz="92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3" name="Graphic 12" descr="Bitcoin">
            <a:extLst>
              <a:ext uri="{FF2B5EF4-FFF2-40B4-BE49-F238E27FC236}">
                <a16:creationId xmlns:a16="http://schemas.microsoft.com/office/drawing/2014/main" id="{73AAB89E-9270-060E-65C0-FC4EBD730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425B-8ACB-93BC-F0C6-43BC20E9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6075" y="6415760"/>
            <a:ext cx="759278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C499D3-B5CB-4FD9-8C71-8574F4BAFCC3}" type="slidenum">
              <a:rPr lang="en-US" sz="92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9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659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HGXZUEEMWR1uj8GOvbV0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1502</TotalTime>
  <Words>1941</Words>
  <Application>Microsoft Office PowerPoint</Application>
  <PresentationFormat>On-screen Show (4:3)</PresentationFormat>
  <Paragraphs>362</Paragraphs>
  <Slides>52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Calibri</vt:lpstr>
      <vt:lpstr>Calibri Light</vt:lpstr>
      <vt:lpstr>Consolas</vt:lpstr>
      <vt:lpstr>Times New Roman</vt:lpstr>
      <vt:lpstr>TimesBold</vt:lpstr>
      <vt:lpstr>Wingdings</vt:lpstr>
      <vt:lpstr>Office Theme</vt:lpstr>
      <vt:lpstr>PowerPoint Presentation</vt:lpstr>
      <vt:lpstr>The last 15 years: Globalization of the software Industry</vt:lpstr>
      <vt:lpstr>Software repositories</vt:lpstr>
      <vt:lpstr> Source Code Management (SCM) Requirements Space</vt:lpstr>
      <vt:lpstr>Source Code Management Space</vt:lpstr>
      <vt:lpstr>SCM Requirements Space Cont.</vt:lpstr>
      <vt:lpstr>The change management process</vt:lpstr>
      <vt:lpstr>Change request form</vt:lpstr>
      <vt:lpstr>Defect Information</vt:lpstr>
      <vt:lpstr>Change request form</vt:lpstr>
      <vt:lpstr>Change tracking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Querying the issue tracker</vt:lpstr>
      <vt:lpstr>Bugzilla list</vt:lpstr>
      <vt:lpstr>Advanced Features</vt:lpstr>
      <vt:lpstr>Version Control Systems</vt:lpstr>
      <vt:lpstr>Problem 1: working solo</vt:lpstr>
      <vt:lpstr>Problem 1: working solo</vt:lpstr>
      <vt:lpstr>Working solo (cont.)</vt:lpstr>
      <vt:lpstr>Solving problem 1</vt:lpstr>
      <vt:lpstr>Problem 2: moving around</vt:lpstr>
      <vt:lpstr>Solution: version control</vt:lpstr>
      <vt:lpstr>Storing changes </vt:lpstr>
      <vt:lpstr>Commit</vt:lpstr>
      <vt:lpstr>Problem 3: working in a team</vt:lpstr>
      <vt:lpstr>Managing concurrency</vt:lpstr>
      <vt:lpstr>Pessimistic Concurrency</vt:lpstr>
      <vt:lpstr>Optimistic concurrency</vt:lpstr>
      <vt:lpstr>Optimistic concurrency: example</vt:lpstr>
      <vt:lpstr>Angela commits changes</vt:lpstr>
      <vt:lpstr>Hassan tries to commit changes</vt:lpstr>
      <vt:lpstr>Hassan updates his version</vt:lpstr>
      <vt:lpstr>Hassan now commits</vt:lpstr>
      <vt:lpstr>Merging</vt:lpstr>
      <vt:lpstr>Merging Detailed view </vt:lpstr>
      <vt:lpstr>More Uses of Version Control</vt:lpstr>
      <vt:lpstr>PowerPoint Presentation</vt:lpstr>
      <vt:lpstr> Comparison             </vt:lpstr>
      <vt:lpstr>A Brief History of Git</vt:lpstr>
      <vt:lpstr>Getting Started</vt:lpstr>
      <vt:lpstr>Getting Started</vt:lpstr>
      <vt:lpstr>Getting Started</vt:lpstr>
      <vt:lpstr>Getting Started</vt:lpstr>
      <vt:lpstr>Getting Started</vt:lpstr>
      <vt:lpstr>Getting Started</vt:lpstr>
      <vt:lpstr>Getting Started</vt:lpstr>
      <vt:lpstr>Getting Started</vt:lpstr>
    </vt:vector>
  </TitlesOfParts>
  <Company>ENCS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Juergen Rilling</dc:creator>
  <cp:lastModifiedBy>Juergen Rilling</cp:lastModifiedBy>
  <cp:revision>105</cp:revision>
  <dcterms:created xsi:type="dcterms:W3CDTF">2011-08-26T16:36:47Z</dcterms:created>
  <dcterms:modified xsi:type="dcterms:W3CDTF">2023-09-20T21:06:12Z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1Vbdp3MRf-5IS3KI__WDhmW0k2jQqPti-xWwgMjdeEYQ</vt:lpwstr>
  </property>
  <property fmtid="{D5CDD505-2E9C-101B-9397-08002B2CF9AE}" pid="3" name="Google.Documents.RevisionId">
    <vt:lpwstr>01802445655549552244</vt:lpwstr>
  </property>
  <property fmtid="{D5CDD505-2E9C-101B-9397-08002B2CF9AE}" pid="4" name="Google.Documents.PluginVersion">
    <vt:lpwstr>2.0.2154.5604</vt:lpwstr>
  </property>
  <property fmtid="{D5CDD505-2E9C-101B-9397-08002B2CF9AE}" pid="5" name="Google.Documents.MergeIncapabilityFlags">
    <vt:i4>0</vt:i4>
  </property>
  <property fmtid="{D5CDD505-2E9C-101B-9397-08002B2CF9AE}" pid="6" name="Google.Documents.Tracking">
    <vt:lpwstr>false</vt:lpwstr>
  </property>
</Properties>
</file>