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3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7" r:id="rId11"/>
    <p:sldId id="260" r:id="rId12"/>
    <p:sldId id="267" r:id="rId13"/>
    <p:sldId id="268" r:id="rId14"/>
    <p:sldId id="302" r:id="rId15"/>
    <p:sldId id="269" r:id="rId16"/>
    <p:sldId id="265" r:id="rId17"/>
    <p:sldId id="266" r:id="rId18"/>
    <p:sldId id="270" r:id="rId19"/>
    <p:sldId id="271" r:id="rId20"/>
    <p:sldId id="272" r:id="rId21"/>
    <p:sldId id="275" r:id="rId22"/>
    <p:sldId id="276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9E451-09B1-41FB-A47C-5B38008E1C03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7B733-EBDD-4D8D-BD7D-24F85AE46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0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B733-EBDD-4D8D-BD7D-24F85AE464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2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B733-EBDD-4D8D-BD7D-24F85AE464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2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B733-EBDD-4D8D-BD7D-24F85AE464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2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B733-EBDD-4D8D-BD7D-24F85AE4648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0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IN" sz="6600" dirty="0" smtClean="0"/>
              <a:t>Basics of Python</a:t>
            </a:r>
            <a:endParaRPr lang="en-IN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096000"/>
            <a:ext cx="7848600" cy="365125"/>
          </a:xfrm>
        </p:spPr>
        <p:txBody>
          <a:bodyPr/>
          <a:lstStyle/>
          <a:p>
            <a:r>
              <a:rPr lang="en-IN" sz="2000" dirty="0" smtClean="0">
                <a:solidFill>
                  <a:schemeClr val="tx1"/>
                </a:solidFill>
              </a:rPr>
              <a:t>Authored and presented by - Rajat Joshi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Variables: Accepting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function input() for Python version 3.x. Use </a:t>
            </a:r>
            <a:r>
              <a:rPr lang="en-IN" dirty="0" err="1" smtClean="0"/>
              <a:t>raw_input</a:t>
            </a:r>
            <a:r>
              <a:rPr lang="en-IN" dirty="0" smtClean="0"/>
              <a:t>() for Python version 2.x.</a:t>
            </a:r>
          </a:p>
          <a:p>
            <a:r>
              <a:rPr lang="en-IN" dirty="0" smtClean="0"/>
              <a:t>E.g. </a:t>
            </a:r>
            <a:r>
              <a:rPr lang="en-IN" dirty="0" err="1" smtClean="0"/>
              <a:t>myNum</a:t>
            </a:r>
            <a:r>
              <a:rPr lang="en-IN" dirty="0" smtClean="0"/>
              <a:t> = input(“Enter my Number: “)</a:t>
            </a:r>
          </a:p>
          <a:p>
            <a:r>
              <a:rPr lang="en-IN" dirty="0" smtClean="0"/>
              <a:t>Default data type of input() will be always string.</a:t>
            </a:r>
          </a:p>
          <a:p>
            <a:r>
              <a:rPr lang="en-IN" dirty="0" smtClean="0"/>
              <a:t>How to deal with other data types?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1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(List)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List</a:t>
            </a:r>
            <a:r>
              <a:rPr lang="en-IN" dirty="0" smtClean="0"/>
              <a:t>: Sequence data type</a:t>
            </a:r>
          </a:p>
          <a:p>
            <a:r>
              <a:rPr lang="en-IN" dirty="0"/>
              <a:t>Defining </a:t>
            </a:r>
            <a:r>
              <a:rPr lang="en-IN" dirty="0" smtClean="0"/>
              <a:t>list: list1 = [2, 4, 7]</a:t>
            </a:r>
          </a:p>
          <a:p>
            <a:r>
              <a:rPr lang="en-IN" dirty="0" smtClean="0"/>
              <a:t>Adding element to list: list1.append(8)</a:t>
            </a:r>
          </a:p>
          <a:p>
            <a:r>
              <a:rPr lang="en-IN" dirty="0" smtClean="0"/>
              <a:t>Indexes of list start from 0.</a:t>
            </a:r>
          </a:p>
          <a:p>
            <a:r>
              <a:rPr lang="en-IN" dirty="0" smtClean="0"/>
              <a:t>Accessing elements: list1[2].</a:t>
            </a:r>
          </a:p>
          <a:p>
            <a:r>
              <a:rPr lang="en-IN" dirty="0" smtClean="0"/>
              <a:t>Slice: list1[2:4]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4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(List): Deletion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method: del list1[1]</a:t>
            </a:r>
          </a:p>
          <a:p>
            <a:r>
              <a:rPr lang="en-IN" dirty="0" smtClean="0"/>
              <a:t>This will delete element at position 1 in the list. This brings further elements 1 position left. This can be used to delete range of elements too.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method: list1.remove(4)</a:t>
            </a:r>
          </a:p>
          <a:p>
            <a:r>
              <a:rPr lang="en-IN" dirty="0" smtClean="0"/>
              <a:t>This will delete first occurrence of ‘4’ from the list. This searches for the value and not for the index.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(List): Deletion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method: list1.pop()</a:t>
            </a:r>
          </a:p>
          <a:p>
            <a:r>
              <a:rPr lang="en-IN" dirty="0" smtClean="0"/>
              <a:t>Deletes the rightmost element.</a:t>
            </a:r>
          </a:p>
          <a:p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method: list1.pop(3)</a:t>
            </a:r>
          </a:p>
          <a:p>
            <a:r>
              <a:rPr lang="en-IN" dirty="0" smtClean="0"/>
              <a:t>Searches for index = 3 and deletes that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7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Lists: Hands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list years = [2015, 2017, 2019</a:t>
            </a:r>
            <a:r>
              <a:rPr lang="en-IN" dirty="0" smtClean="0"/>
              <a:t>]</a:t>
            </a:r>
          </a:p>
          <a:p>
            <a:r>
              <a:rPr lang="en-IN" dirty="0" smtClean="0"/>
              <a:t>Add an element 2021 to the list using append() method.</a:t>
            </a:r>
          </a:p>
          <a:p>
            <a:r>
              <a:rPr lang="en-IN" dirty="0" smtClean="0"/>
              <a:t>Print whole list</a:t>
            </a:r>
          </a:p>
          <a:p>
            <a:r>
              <a:rPr lang="en-IN" dirty="0" smtClean="0"/>
              <a:t>Print element at the 2</a:t>
            </a:r>
            <a:r>
              <a:rPr lang="en-IN" baseline="30000" dirty="0" smtClean="0"/>
              <a:t>nd</a:t>
            </a:r>
            <a:r>
              <a:rPr lang="en-IN" dirty="0" smtClean="0"/>
              <a:t> position of the list.</a:t>
            </a:r>
          </a:p>
          <a:p>
            <a:r>
              <a:rPr lang="en-IN" dirty="0" smtClean="0"/>
              <a:t>Delete element at the 1</a:t>
            </a:r>
            <a:r>
              <a:rPr lang="en-IN" baseline="30000" dirty="0" smtClean="0"/>
              <a:t>st</a:t>
            </a:r>
            <a:r>
              <a:rPr lang="en-IN" dirty="0" smtClean="0"/>
              <a:t> position of the list.</a:t>
            </a:r>
          </a:p>
          <a:p>
            <a:r>
              <a:rPr lang="en-IN" dirty="0" smtClean="0"/>
              <a:t>Print whole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3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Explore lists!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Addition: append(), insert(), extend()</a:t>
            </a:r>
          </a:p>
          <a:p>
            <a:r>
              <a:rPr lang="en-IN" dirty="0" smtClean="0"/>
              <a:t>Searching: index()</a:t>
            </a:r>
          </a:p>
          <a:p>
            <a:r>
              <a:rPr lang="en-IN" dirty="0" smtClean="0"/>
              <a:t>sort()</a:t>
            </a:r>
          </a:p>
          <a:p>
            <a:r>
              <a:rPr lang="en-IN" dirty="0" smtClean="0"/>
              <a:t>reverse()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4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(Tuples)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Tuples</a:t>
            </a:r>
            <a:r>
              <a:rPr lang="en-IN" dirty="0" smtClean="0"/>
              <a:t>: Sequence data types</a:t>
            </a:r>
          </a:p>
          <a:p>
            <a:r>
              <a:rPr lang="en-IN" dirty="0" smtClean="0"/>
              <a:t>Defining tuple: T1 = (1,2,3,4)</a:t>
            </a:r>
          </a:p>
          <a:p>
            <a:r>
              <a:rPr lang="en-IN" dirty="0" smtClean="0"/>
              <a:t>Defining empty tuple: T1 = ()</a:t>
            </a:r>
          </a:p>
          <a:p>
            <a:r>
              <a:rPr lang="en-IN" dirty="0" smtClean="0"/>
              <a:t>Indexing, accessing data is similar to </a:t>
            </a:r>
            <a:r>
              <a:rPr lang="en-IN" b="1" dirty="0" smtClean="0"/>
              <a:t>Lists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Deleting tuple: del T1</a:t>
            </a:r>
          </a:p>
          <a:p>
            <a:r>
              <a:rPr lang="en-IN" dirty="0" smtClean="0"/>
              <a:t>Individual element can’t be deleted from a tuple.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What’s the difference between List and Tuple?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501380"/>
              </p:ext>
            </p:extLst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Tuple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 Mutable (Can</a:t>
                      </a:r>
                      <a:r>
                        <a:rPr lang="en-IN" baseline="0" dirty="0" smtClean="0"/>
                        <a:t> be modified)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Immutable (Can’t be modified)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 Can have different type of data.</a:t>
                      </a:r>
                    </a:p>
                    <a:p>
                      <a:r>
                        <a:rPr lang="en-IN" dirty="0" smtClean="0"/>
                        <a:t>e.g. list1 = [2, 4, “</a:t>
                      </a:r>
                      <a:r>
                        <a:rPr lang="en-IN" dirty="0" err="1" smtClean="0"/>
                        <a:t>abc</a:t>
                      </a:r>
                      <a:r>
                        <a:rPr lang="en-IN" dirty="0" smtClean="0"/>
                        <a:t>”, 3.6, 9, “xyz”]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 Tuple can’t have heterogeneous data.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1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(Sets)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Set</a:t>
            </a:r>
            <a:r>
              <a:rPr lang="en-IN" dirty="0" smtClean="0"/>
              <a:t>: Collection data type</a:t>
            </a:r>
          </a:p>
          <a:p>
            <a:r>
              <a:rPr lang="en-IN" dirty="0" smtClean="0"/>
              <a:t>Set can’t have duplicate values unlike list and tuple.</a:t>
            </a:r>
          </a:p>
          <a:p>
            <a:r>
              <a:rPr lang="en-IN" dirty="0" smtClean="0"/>
              <a:t>Defining set: S1 = {15, 17, 13}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0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Explore sets!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clear()</a:t>
            </a:r>
          </a:p>
          <a:p>
            <a:r>
              <a:rPr lang="en-IN" dirty="0" smtClean="0"/>
              <a:t>add()</a:t>
            </a:r>
          </a:p>
          <a:p>
            <a:r>
              <a:rPr lang="en-IN" dirty="0" smtClean="0"/>
              <a:t>remove()</a:t>
            </a:r>
          </a:p>
          <a:p>
            <a:r>
              <a:rPr lang="en-IN" dirty="0" smtClean="0"/>
              <a:t>S1.difference(S2)</a:t>
            </a:r>
          </a:p>
          <a:p>
            <a:r>
              <a:rPr lang="en-IN" dirty="0" err="1" smtClean="0"/>
              <a:t>issubset</a:t>
            </a:r>
            <a:r>
              <a:rPr lang="en-IN" dirty="0" smtClean="0"/>
              <a:t>(), </a:t>
            </a:r>
            <a:r>
              <a:rPr lang="en-IN" dirty="0" err="1" smtClean="0"/>
              <a:t>issuperset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intersection()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Why Python?</a:t>
            </a:r>
          </a:p>
          <a:p>
            <a:r>
              <a:rPr lang="en-IN" dirty="0" smtClean="0"/>
              <a:t>Variables and data types</a:t>
            </a:r>
          </a:p>
          <a:p>
            <a:r>
              <a:rPr lang="en-IN" dirty="0" smtClean="0"/>
              <a:t>Python collections</a:t>
            </a:r>
          </a:p>
          <a:p>
            <a:r>
              <a:rPr lang="en-IN" dirty="0" smtClean="0"/>
              <a:t>Loops</a:t>
            </a:r>
          </a:p>
          <a:p>
            <a:r>
              <a:rPr lang="en-IN" dirty="0" smtClean="0"/>
              <a:t>Functions</a:t>
            </a:r>
          </a:p>
          <a:p>
            <a:r>
              <a:rPr lang="en-IN" dirty="0" smtClean="0"/>
              <a:t>File handling</a:t>
            </a:r>
          </a:p>
          <a:p>
            <a:r>
              <a:rPr lang="en-IN" dirty="0" smtClean="0"/>
              <a:t>Libraries: </a:t>
            </a:r>
            <a:r>
              <a:rPr lang="en-IN" dirty="0" err="1" smtClean="0"/>
              <a:t>NumPy</a:t>
            </a:r>
            <a:r>
              <a:rPr lang="en-IN" dirty="0" smtClean="0"/>
              <a:t>, Pandas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5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(Dictionary)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Dictionary</a:t>
            </a:r>
            <a:r>
              <a:rPr lang="en-IN" dirty="0" smtClean="0"/>
              <a:t>: Key-Value pair data type</a:t>
            </a:r>
          </a:p>
          <a:p>
            <a:r>
              <a:rPr lang="en-IN" dirty="0" smtClean="0"/>
              <a:t>Defining a dictionary: dict1 = {1:”A”, 2:”B”, 3:”C”}</a:t>
            </a:r>
          </a:p>
          <a:p>
            <a:r>
              <a:rPr lang="en-IN" dirty="0" smtClean="0"/>
              <a:t>Accessing using key: dict1[2] returns “B”.</a:t>
            </a:r>
          </a:p>
          <a:p>
            <a:r>
              <a:rPr lang="en-IN" dirty="0" smtClean="0"/>
              <a:t>Delete a pair: del dict1[key]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7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if/else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parenthesis, no curly brackets!</a:t>
            </a:r>
          </a:p>
          <a:p>
            <a:r>
              <a:rPr lang="en-IN" dirty="0" smtClean="0"/>
              <a:t>Indentation defines scope.</a:t>
            </a:r>
          </a:p>
          <a:p>
            <a:r>
              <a:rPr lang="en-IN" dirty="0" smtClean="0"/>
              <a:t>E.g.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57" y="3657600"/>
            <a:ext cx="3999043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if/else: Hands-on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Accept integer input from user and save it into variable ‘year’.</a:t>
            </a:r>
          </a:p>
          <a:p>
            <a:r>
              <a:rPr lang="en-IN" dirty="0" smtClean="0"/>
              <a:t>If the year is 2018, print ‘This year’. If the year is less than 2018, print ‘Past’, and if it is greater than 2018, print ‘Future’.</a:t>
            </a:r>
          </a:p>
          <a:p>
            <a:r>
              <a:rPr lang="en-IN" dirty="0" smtClean="0"/>
              <a:t>HINT: Make use of </a:t>
            </a:r>
            <a:r>
              <a:rPr lang="en-IN" dirty="0" err="1" smtClean="0"/>
              <a:t>elif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0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Loops: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traverse (typically) through a collection.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071813"/>
            <a:ext cx="78676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8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loop: Hands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hard-coded list of numbers.</a:t>
            </a:r>
          </a:p>
          <a:p>
            <a:r>
              <a:rPr lang="en-IN" dirty="0" smtClean="0"/>
              <a:t>Traverse this list using </a:t>
            </a:r>
            <a:r>
              <a:rPr lang="en-IN" i="1" dirty="0" smtClean="0"/>
              <a:t>for loop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Print every number and ‘Even’ or ‘Odd’ in-front of it.</a:t>
            </a:r>
          </a:p>
          <a:p>
            <a:r>
              <a:rPr lang="en-IN" dirty="0" smtClean="0"/>
              <a:t>HINT: Use comma to separate string and variable in print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7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Loops: 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iterate till the condition holds true.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43224"/>
            <a:ext cx="4856069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4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loop: Hands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 all even numbers starting from 1 to 100.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2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dirty="0" smtClean="0"/>
              <a:t>Python doesn’t has ‘do-while’ loop!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5889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a function: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0388"/>
            <a:ext cx="5742452" cy="131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12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Calling a function: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07" y="3295650"/>
            <a:ext cx="6618993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2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Multipurpose Language</a:t>
            </a:r>
          </a:p>
          <a:p>
            <a:r>
              <a:rPr lang="en-IN" dirty="0" smtClean="0"/>
              <a:t>Data science / Machine Learning</a:t>
            </a:r>
          </a:p>
          <a:p>
            <a:r>
              <a:rPr lang="en-IN" dirty="0" smtClean="0"/>
              <a:t>Web development</a:t>
            </a:r>
          </a:p>
          <a:p>
            <a:r>
              <a:rPr lang="en-IN" dirty="0" smtClean="0"/>
              <a:t>Windows desktop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3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Functions: Hands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function to return </a:t>
            </a:r>
            <a:r>
              <a:rPr lang="en-IN" dirty="0"/>
              <a:t>“Hi!! This </a:t>
            </a:r>
            <a:r>
              <a:rPr lang="en-IN" dirty="0" smtClean="0"/>
              <a:t>is </a:t>
            </a:r>
            <a:r>
              <a:rPr lang="en-IN" i="1" u="sng" dirty="0" smtClean="0"/>
              <a:t>name</a:t>
            </a:r>
            <a:r>
              <a:rPr lang="en-IN" dirty="0" smtClean="0"/>
              <a:t>; </a:t>
            </a:r>
            <a:r>
              <a:rPr lang="en-IN" dirty="0"/>
              <a:t>and I'm  </a:t>
            </a:r>
            <a:r>
              <a:rPr lang="en-IN" i="1" u="sng" dirty="0" smtClean="0"/>
              <a:t>age</a:t>
            </a:r>
            <a:r>
              <a:rPr lang="en-IN" dirty="0" smtClean="0"/>
              <a:t> years </a:t>
            </a:r>
            <a:r>
              <a:rPr lang="en-IN" dirty="0"/>
              <a:t>old.”, </a:t>
            </a:r>
            <a:r>
              <a:rPr lang="en-IN" dirty="0" smtClean="0"/>
              <a:t>where </a:t>
            </a:r>
            <a:r>
              <a:rPr lang="en-IN" dirty="0" smtClean="0"/>
              <a:t>‘name’ is a string and ‘age’ an integer passed </a:t>
            </a:r>
            <a:r>
              <a:rPr lang="en-IN" dirty="0" smtClean="0"/>
              <a:t>as parameter to the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6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Opening a file: </a:t>
            </a:r>
            <a:br>
              <a:rPr lang="en-IN" dirty="0" smtClean="0"/>
            </a:br>
            <a:r>
              <a:rPr lang="en-IN" dirty="0" smtClean="0"/>
              <a:t>F1 = open(“path to file”, ‘opening mode’)</a:t>
            </a:r>
          </a:p>
          <a:p>
            <a:r>
              <a:rPr lang="en-IN" dirty="0" smtClean="0"/>
              <a:t>Opening modes:</a:t>
            </a:r>
            <a:br>
              <a:rPr lang="en-IN" dirty="0" smtClean="0"/>
            </a:br>
            <a:r>
              <a:rPr lang="en-IN" dirty="0" smtClean="0"/>
              <a:t>r – read</a:t>
            </a:r>
            <a:br>
              <a:rPr lang="en-IN" dirty="0" smtClean="0"/>
            </a:br>
            <a:r>
              <a:rPr lang="en-IN" dirty="0" smtClean="0"/>
              <a:t>w – write</a:t>
            </a:r>
            <a:br>
              <a:rPr lang="en-IN" dirty="0" smtClean="0"/>
            </a:br>
            <a:r>
              <a:rPr lang="en-IN" dirty="0" smtClean="0"/>
              <a:t>a – append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1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Closing a file:</a:t>
            </a:r>
            <a:br>
              <a:rPr lang="en-IN" dirty="0" smtClean="0"/>
            </a:br>
            <a:r>
              <a:rPr lang="en-IN" dirty="0" smtClean="0"/>
              <a:t>F1.close()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6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handling: </a:t>
            </a:r>
            <a:r>
              <a:rPr lang="en-IN" dirty="0"/>
              <a:t>Read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file with read mode (‘r’).</a:t>
            </a:r>
          </a:p>
          <a:p>
            <a:r>
              <a:rPr lang="en-IN" dirty="0" smtClean="0"/>
              <a:t>Store contents of the file in a variable using read() function.</a:t>
            </a:r>
            <a:br>
              <a:rPr lang="en-IN" dirty="0" smtClean="0"/>
            </a:br>
            <a:r>
              <a:rPr lang="en-IN" dirty="0" smtClean="0"/>
              <a:t>contents = f1.read()</a:t>
            </a:r>
          </a:p>
          <a:p>
            <a:r>
              <a:rPr lang="en-IN" dirty="0" smtClean="0"/>
              <a:t>This variable can be accessed as a string variable.</a:t>
            </a:r>
          </a:p>
        </p:txBody>
      </p:sp>
    </p:spTree>
    <p:extLst>
      <p:ext uri="{BB962C8B-B14F-4D97-AF65-F5344CB8AC3E}">
        <p14:creationId xmlns:p14="http://schemas.microsoft.com/office/powerpoint/2010/main" val="39933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handling: Write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file with write mode (‘w’).</a:t>
            </a:r>
          </a:p>
          <a:p>
            <a:r>
              <a:rPr lang="en-IN" dirty="0" smtClean="0"/>
              <a:t>Write text using write() function.</a:t>
            </a:r>
            <a:br>
              <a:rPr lang="en-IN" dirty="0" smtClean="0"/>
            </a:br>
            <a:r>
              <a:rPr lang="en-IN" dirty="0" smtClean="0"/>
              <a:t>F1.write(“This is text”)</a:t>
            </a:r>
          </a:p>
          <a:p>
            <a:r>
              <a:rPr lang="en-IN" dirty="0" smtClean="0"/>
              <a:t>Write mode replaces the whole text originally present (if any) in the file with the new text.</a:t>
            </a:r>
          </a:p>
          <a:p>
            <a:r>
              <a:rPr lang="en-IN" dirty="0" smtClean="0"/>
              <a:t>Write mode creates a new file if the file is not present already.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93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handling: Append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file with append mode</a:t>
            </a:r>
            <a:r>
              <a:rPr lang="en-IN" dirty="0" smtClean="0"/>
              <a:t>.</a:t>
            </a:r>
          </a:p>
          <a:p>
            <a:r>
              <a:rPr lang="en-IN" smtClean="0"/>
              <a:t>Write content similar </a:t>
            </a:r>
            <a:r>
              <a:rPr lang="en-IN" dirty="0" smtClean="0"/>
              <a:t>to ‘write’ mode.</a:t>
            </a:r>
          </a:p>
          <a:p>
            <a:r>
              <a:rPr lang="en-IN" dirty="0" smtClean="0"/>
              <a:t>Text will get added to the previously existing text.</a:t>
            </a:r>
          </a:p>
          <a:p>
            <a:r>
              <a:rPr lang="en-IN" dirty="0" smtClean="0"/>
              <a:t>You cannot read contents in ‘w’ or ‘a’ mode.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dirty="0" smtClean="0"/>
              <a:t>DO NOT forget to </a:t>
            </a:r>
            <a:r>
              <a:rPr lang="en-IN" sz="8000" dirty="0" smtClean="0">
                <a:solidFill>
                  <a:srgbClr val="FF0000"/>
                </a:solidFill>
              </a:rPr>
              <a:t>close</a:t>
            </a:r>
            <a:r>
              <a:rPr lang="en-IN" sz="8000" dirty="0" smtClean="0"/>
              <a:t> the file!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4080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Pandas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r>
              <a:rPr lang="en-IN" dirty="0" err="1" smtClean="0"/>
              <a:t>matplotlib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And many </a:t>
            </a:r>
            <a:r>
              <a:rPr lang="en-IN" i="1" dirty="0" err="1" smtClean="0"/>
              <a:t>many</a:t>
            </a:r>
            <a:r>
              <a:rPr lang="en-IN" i="1" dirty="0" smtClean="0"/>
              <a:t> more…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4056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Python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pip install </a:t>
            </a:r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Refer ‘</a:t>
            </a:r>
            <a:r>
              <a:rPr lang="en-IN" dirty="0" err="1" smtClean="0"/>
              <a:t>PyPI</a:t>
            </a:r>
            <a:r>
              <a:rPr lang="en-IN" dirty="0" smtClean="0"/>
              <a:t>’ for information regarding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Multi-dimensional arrays: </a:t>
            </a:r>
            <a:r>
              <a:rPr lang="en-IN" dirty="0" err="1" smtClean="0"/>
              <a:t>NumPy</a:t>
            </a:r>
            <a:r>
              <a:rPr lang="en-IN" dirty="0" smtClean="0"/>
              <a:t> offers functionality for </a:t>
            </a:r>
            <a:r>
              <a:rPr lang="en-IN" dirty="0" err="1" smtClean="0"/>
              <a:t>ndarrays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Defining an array: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88" y="3581400"/>
            <a:ext cx="489441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IDE: </a:t>
            </a:r>
            <a:r>
              <a:rPr lang="en-IN" dirty="0" err="1" smtClean="0"/>
              <a:t>Spyder</a:t>
            </a:r>
            <a:r>
              <a:rPr lang="en-IN" dirty="0" smtClean="0"/>
              <a:t>/</a:t>
            </a:r>
            <a:r>
              <a:rPr lang="en-IN" dirty="0" err="1" smtClean="0"/>
              <a:t>PyCharm</a:t>
            </a:r>
            <a:endParaRPr lang="en-IN" dirty="0" smtClean="0"/>
          </a:p>
          <a:p>
            <a:r>
              <a:rPr lang="en-IN" dirty="0" smtClean="0"/>
              <a:t>Creating new Python program</a:t>
            </a:r>
          </a:p>
          <a:p>
            <a:r>
              <a:rPr lang="en-IN" dirty="0" smtClean="0"/>
              <a:t>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5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: Working on n-D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Indexing starts from 0.</a:t>
            </a:r>
          </a:p>
          <a:p>
            <a:r>
              <a:rPr lang="en-IN" dirty="0" smtClean="0"/>
              <a:t>Accessing elements: </a:t>
            </a:r>
            <a:r>
              <a:rPr lang="en-IN" dirty="0" err="1" smtClean="0"/>
              <a:t>arr</a:t>
            </a:r>
            <a:r>
              <a:rPr lang="en-IN" dirty="0" smtClean="0"/>
              <a:t>[1,2]</a:t>
            </a:r>
          </a:p>
          <a:p>
            <a:r>
              <a:rPr lang="en-IN" dirty="0" smtClean="0"/>
              <a:t>Explore functions like: reshape(), flatten(), sin(), </a:t>
            </a:r>
            <a:r>
              <a:rPr lang="en-IN" dirty="0" err="1" smtClean="0"/>
              <a:t>sqrt</a:t>
            </a:r>
            <a:r>
              <a:rPr lang="en-IN" dirty="0" smtClean="0"/>
              <a:t>(), sort()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4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Pandas has various data structures, which are built over </a:t>
            </a:r>
            <a:r>
              <a:rPr lang="en-IN" dirty="0" err="1" smtClean="0"/>
              <a:t>numPy</a:t>
            </a:r>
            <a:r>
              <a:rPr lang="en-IN" dirty="0" smtClean="0"/>
              <a:t> arrays.</a:t>
            </a:r>
          </a:p>
          <a:p>
            <a:r>
              <a:rPr lang="en-IN" dirty="0" smtClean="0"/>
              <a:t>Data structures: Series (1D), </a:t>
            </a:r>
            <a:r>
              <a:rPr lang="en-IN" dirty="0" err="1" smtClean="0"/>
              <a:t>DataFrame</a:t>
            </a:r>
            <a:r>
              <a:rPr lang="en-IN" dirty="0" smtClean="0"/>
              <a:t> (2D), Panel (3D)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Pandas: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DataFrame</a:t>
            </a:r>
            <a:r>
              <a:rPr lang="en-IN" dirty="0" smtClean="0"/>
              <a:t> is a frame of database!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" b="15333"/>
          <a:stretch/>
        </p:blipFill>
        <p:spPr bwMode="auto">
          <a:xfrm>
            <a:off x="2082077" y="2971800"/>
            <a:ext cx="488588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1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Pandas: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DataFrame</a:t>
            </a:r>
            <a:r>
              <a:rPr lang="en-IN" dirty="0" smtClean="0"/>
              <a:t> contains heterogeneous 2D data.</a:t>
            </a:r>
          </a:p>
          <a:p>
            <a:r>
              <a:rPr lang="en-IN" dirty="0" smtClean="0"/>
              <a:t>Creating a </a:t>
            </a:r>
            <a:r>
              <a:rPr lang="en-IN" dirty="0" err="1" smtClean="0"/>
              <a:t>DataFrame</a:t>
            </a:r>
            <a:r>
              <a:rPr lang="en-IN" dirty="0" smtClean="0"/>
              <a:t> from list of lists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6553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43" y="5286375"/>
            <a:ext cx="1404657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4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Pandas: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</a:t>
            </a:r>
            <a:r>
              <a:rPr lang="en-IN" dirty="0" err="1" smtClean="0"/>
              <a:t>read_sql</a:t>
            </a:r>
            <a:r>
              <a:rPr lang="en-IN" dirty="0" smtClean="0"/>
              <a:t>(“query”) or </a:t>
            </a:r>
            <a:r>
              <a:rPr lang="en-IN" dirty="0" err="1" smtClean="0"/>
              <a:t>read_sql_query</a:t>
            </a:r>
            <a:r>
              <a:rPr lang="en-IN" dirty="0" smtClean="0"/>
              <a:t>(“query”) function to access SQL table into Python code.</a:t>
            </a:r>
          </a:p>
          <a:p>
            <a:r>
              <a:rPr lang="en-IN" dirty="0" smtClean="0"/>
              <a:t>Used to access data from DB.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58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Python?</a:t>
            </a:r>
          </a:p>
          <a:p>
            <a:r>
              <a:rPr lang="en-IN" dirty="0"/>
              <a:t>Variables and data types</a:t>
            </a:r>
          </a:p>
          <a:p>
            <a:r>
              <a:rPr lang="en-IN" dirty="0"/>
              <a:t>Python collections</a:t>
            </a:r>
          </a:p>
          <a:p>
            <a:r>
              <a:rPr lang="en-IN" dirty="0"/>
              <a:t>Loops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File handling</a:t>
            </a:r>
          </a:p>
          <a:p>
            <a:r>
              <a:rPr lang="en-IN" dirty="0"/>
              <a:t>Libraries: </a:t>
            </a:r>
            <a:r>
              <a:rPr lang="en-IN" dirty="0" err="1"/>
              <a:t>NumPy</a:t>
            </a:r>
            <a:r>
              <a:rPr lang="en-IN" dirty="0"/>
              <a:t>, Pandas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3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 to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GeeksForGeeks</a:t>
            </a:r>
            <a:r>
              <a:rPr lang="en-IN" dirty="0" smtClean="0"/>
              <a:t>, </a:t>
            </a:r>
            <a:r>
              <a:rPr lang="en-IN" dirty="0" err="1" smtClean="0"/>
              <a:t>TutorialsPoint</a:t>
            </a:r>
            <a:r>
              <a:rPr lang="en-IN" dirty="0" smtClean="0"/>
              <a:t>, W3Schools</a:t>
            </a:r>
          </a:p>
          <a:p>
            <a:r>
              <a:rPr lang="en-IN" dirty="0" smtClean="0"/>
              <a:t>For libraries, use official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3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dirty="0" smtClean="0"/>
              <a:t>Thank You!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514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and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Declaration: Specifying data type not required.</a:t>
            </a:r>
            <a:br>
              <a:rPr lang="en-IN" dirty="0" smtClean="0"/>
            </a:br>
            <a:r>
              <a:rPr lang="en-IN" dirty="0" smtClean="0"/>
              <a:t>E.g. num1 = 4</a:t>
            </a:r>
          </a:p>
          <a:p>
            <a:r>
              <a:rPr lang="en-IN" dirty="0" smtClean="0"/>
              <a:t>Data type is auto-assigned based on value assigned.</a:t>
            </a:r>
          </a:p>
          <a:p>
            <a:r>
              <a:rPr lang="en-IN" dirty="0" smtClean="0"/>
              <a:t>Re-assign different value to the variable to change the </a:t>
            </a:r>
            <a:r>
              <a:rPr lang="en-IN" dirty="0" err="1" smtClean="0"/>
              <a:t>datatype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>E.g. num1 = “</a:t>
            </a:r>
            <a:r>
              <a:rPr lang="en-IN" dirty="0" err="1" smtClean="0"/>
              <a:t>abc</a:t>
            </a:r>
            <a:r>
              <a:rPr lang="en-IN" dirty="0" smtClean="0"/>
              <a:t>” will change </a:t>
            </a:r>
            <a:r>
              <a:rPr lang="en-IN" dirty="0" err="1" smtClean="0"/>
              <a:t>datatype</a:t>
            </a:r>
            <a:r>
              <a:rPr lang="en-IN" dirty="0" smtClean="0"/>
              <a:t> to ‘string’.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8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Variables and Data types: Hands-on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two variables </a:t>
            </a:r>
            <a:r>
              <a:rPr lang="en-IN" dirty="0" err="1" smtClean="0"/>
              <a:t>firstNumber</a:t>
            </a:r>
            <a:r>
              <a:rPr lang="en-IN" dirty="0" smtClean="0"/>
              <a:t> = 20 and </a:t>
            </a:r>
            <a:r>
              <a:rPr lang="en-IN" dirty="0" err="1" smtClean="0"/>
              <a:t>secondNumber</a:t>
            </a:r>
            <a:r>
              <a:rPr lang="en-IN" dirty="0" smtClean="0"/>
              <a:t> = 30.</a:t>
            </a:r>
          </a:p>
          <a:p>
            <a:r>
              <a:rPr lang="en-IN" dirty="0" smtClean="0"/>
              <a:t>Add them and store the value in a new variable ‘sum’.</a:t>
            </a:r>
          </a:p>
          <a:p>
            <a:r>
              <a:rPr lang="en-IN" dirty="0" smtClean="0"/>
              <a:t>Print ‘sum’.</a:t>
            </a:r>
          </a:p>
          <a:p>
            <a:r>
              <a:rPr lang="en-IN" dirty="0" smtClean="0"/>
              <a:t>Print type of ‘sum’.</a:t>
            </a:r>
          </a:p>
          <a:p>
            <a:r>
              <a:rPr lang="en-IN" dirty="0" smtClean="0"/>
              <a:t>Re-assign sum to string “fifty”.</a:t>
            </a:r>
          </a:p>
          <a:p>
            <a:r>
              <a:rPr lang="en-IN" dirty="0" smtClean="0"/>
              <a:t>Print type of ‘sum’.</a:t>
            </a:r>
          </a:p>
        </p:txBody>
      </p:sp>
    </p:spTree>
    <p:extLst>
      <p:ext uri="{BB962C8B-B14F-4D97-AF65-F5344CB8AC3E}">
        <p14:creationId xmlns:p14="http://schemas.microsoft.com/office/powerpoint/2010/main" val="15224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Variables and Data types: Playing with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Always declare a string using “double quotes”.</a:t>
            </a:r>
          </a:p>
          <a:p>
            <a:r>
              <a:rPr lang="en-IN" dirty="0" smtClean="0"/>
              <a:t>String concatenation: Two strings can be concatenated by using ‘+’ in-between.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379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 this!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output of following code: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95106"/>
            <a:ext cx="4114799" cy="162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33" y="4343400"/>
            <a:ext cx="5704067" cy="16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 this!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output of following code: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95027"/>
            <a:ext cx="4876800" cy="20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8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1165</Words>
  <Application>Microsoft Office PowerPoint</Application>
  <PresentationFormat>On-screen Show (4:3)</PresentationFormat>
  <Paragraphs>194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Basics of Python</vt:lpstr>
      <vt:lpstr>Agenda</vt:lpstr>
      <vt:lpstr>Why Python?</vt:lpstr>
      <vt:lpstr>Hello World</vt:lpstr>
      <vt:lpstr>Variables and Data types</vt:lpstr>
      <vt:lpstr>Variables and Data types: Hands-on</vt:lpstr>
      <vt:lpstr>Variables and Data types: Playing with strings</vt:lpstr>
      <vt:lpstr>Answer this!</vt:lpstr>
      <vt:lpstr>Answer this!</vt:lpstr>
      <vt:lpstr>Variables: Accepting input</vt:lpstr>
      <vt:lpstr>Collections (List)</vt:lpstr>
      <vt:lpstr>Collections (List): Deletion</vt:lpstr>
      <vt:lpstr>Collections (List): Deletion</vt:lpstr>
      <vt:lpstr>Lists: Hands on</vt:lpstr>
      <vt:lpstr>Explore lists!</vt:lpstr>
      <vt:lpstr>Collections (Tuples)</vt:lpstr>
      <vt:lpstr>What’s the difference between List and Tuple?</vt:lpstr>
      <vt:lpstr>Collections (Sets)</vt:lpstr>
      <vt:lpstr>Explore sets!</vt:lpstr>
      <vt:lpstr>Collections (Dictionary)</vt:lpstr>
      <vt:lpstr>Using if/else</vt:lpstr>
      <vt:lpstr>Using if/else: Hands-on</vt:lpstr>
      <vt:lpstr>Loops: for</vt:lpstr>
      <vt:lpstr>For loop: Hands on</vt:lpstr>
      <vt:lpstr>Loops: while</vt:lpstr>
      <vt:lpstr>While loop: Hands on</vt:lpstr>
      <vt:lpstr>Python doesn’t has ‘do-while’ loop!</vt:lpstr>
      <vt:lpstr>Functions</vt:lpstr>
      <vt:lpstr>Functions</vt:lpstr>
      <vt:lpstr>Functions: Hands on</vt:lpstr>
      <vt:lpstr>File handling</vt:lpstr>
      <vt:lpstr>File handling</vt:lpstr>
      <vt:lpstr>File handling: Read contents</vt:lpstr>
      <vt:lpstr>File handling: Write contents</vt:lpstr>
      <vt:lpstr>File handling: Append content</vt:lpstr>
      <vt:lpstr>DO NOT forget to close the file!</vt:lpstr>
      <vt:lpstr>Python libraries</vt:lpstr>
      <vt:lpstr>Installing Python libraries</vt:lpstr>
      <vt:lpstr>NumPy</vt:lpstr>
      <vt:lpstr>NumPy: Working on n-D arrays</vt:lpstr>
      <vt:lpstr>Pandas</vt:lpstr>
      <vt:lpstr>Pandas: DataFrame</vt:lpstr>
      <vt:lpstr>Pandas: DataFrame</vt:lpstr>
      <vt:lpstr>Pandas: DataFrame</vt:lpstr>
      <vt:lpstr>Summary</vt:lpstr>
      <vt:lpstr>Resources to study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</dc:title>
  <dc:creator>Rajat</dc:creator>
  <cp:lastModifiedBy>Rajat</cp:lastModifiedBy>
  <cp:revision>87</cp:revision>
  <dcterms:created xsi:type="dcterms:W3CDTF">2006-08-16T00:00:00Z</dcterms:created>
  <dcterms:modified xsi:type="dcterms:W3CDTF">2018-09-28T17:20:26Z</dcterms:modified>
</cp:coreProperties>
</file>