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lpha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92900" y="0"/>
            <a:ext cx="2451100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14B7-549E-4BF4-880B-F0F211938221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4E64-467D-4D90-9EE9-B900D30C32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Thermodynamics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and 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Temperature –</a:t>
            </a:r>
            <a:r>
              <a:rPr lang="en-US" b="1" dirty="0"/>
              <a:t>Temperature is a </a:t>
            </a:r>
            <a:r>
              <a:rPr lang="en-US" b="1" dirty="0" smtClean="0"/>
              <a:t>relative measure</a:t>
            </a:r>
            <a:r>
              <a:rPr lang="en-US" b="1" dirty="0"/>
              <a:t>, or indication of hotness or coldness.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 unit Kelvin (K)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Heat - </a:t>
            </a:r>
            <a:r>
              <a:rPr lang="en-US" b="1" dirty="0" smtClean="0"/>
              <a:t>Heat </a:t>
            </a:r>
            <a:r>
              <a:rPr lang="en-US" b="1" dirty="0"/>
              <a:t>is </a:t>
            </a:r>
            <a:r>
              <a:rPr lang="en-US" b="1" dirty="0" smtClean="0"/>
              <a:t>the form </a:t>
            </a:r>
            <a:r>
              <a:rPr lang="en-US" b="1" dirty="0"/>
              <a:t>of energy transferred between two (</a:t>
            </a:r>
            <a:r>
              <a:rPr lang="en-US" b="1" dirty="0" smtClean="0"/>
              <a:t>or more</a:t>
            </a:r>
            <a:r>
              <a:rPr lang="en-US" b="1" dirty="0"/>
              <a:t>) systems or a system and </a:t>
            </a:r>
            <a:r>
              <a:rPr lang="en-US" b="1" dirty="0" smtClean="0"/>
              <a:t>its surroundings </a:t>
            </a:r>
            <a:r>
              <a:rPr lang="en-US" b="1" dirty="0"/>
              <a:t>by virtue of </a:t>
            </a:r>
            <a:r>
              <a:rPr lang="en-US" b="1" dirty="0" smtClean="0"/>
              <a:t>temperature difference.</a:t>
            </a:r>
          </a:p>
          <a:p>
            <a:pPr lvl="1"/>
            <a:r>
              <a:rPr lang="en-US" dirty="0" smtClean="0"/>
              <a:t>SI </a:t>
            </a:r>
            <a:r>
              <a:rPr lang="en-US" dirty="0"/>
              <a:t>unit </a:t>
            </a:r>
            <a:r>
              <a:rPr lang="en-US" dirty="0" smtClean="0"/>
              <a:t>Joule </a:t>
            </a:r>
            <a:r>
              <a:rPr lang="en-US" dirty="0"/>
              <a:t>(J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Thermodynamics</vt:lpstr>
      <vt:lpstr>Temperature and Heat</vt:lpstr>
      <vt:lpstr>Slide 3</vt:lpstr>
    </vt:vector>
  </TitlesOfParts>
  <Company>KLBS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 Kalia</dc:creator>
  <cp:lastModifiedBy>Rajat Kalia</cp:lastModifiedBy>
  <cp:revision>10</cp:revision>
  <dcterms:created xsi:type="dcterms:W3CDTF">2010-11-16T11:00:26Z</dcterms:created>
  <dcterms:modified xsi:type="dcterms:W3CDTF">2010-11-16T11:26:14Z</dcterms:modified>
</cp:coreProperties>
</file>