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601575" cy="7200900"/>
  <p:notesSz cx="6858000" cy="9144000"/>
  <p:defaultTextStyle>
    <a:defPPr>
      <a:defRPr lang="en-US"/>
    </a:defPPr>
    <a:lvl1pPr marL="0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4017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8035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2052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6069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101" d="100"/>
          <a:sy n="101" d="100"/>
        </p:scale>
        <p:origin x="-696" y="-96"/>
      </p:cViewPr>
      <p:guideLst>
        <p:guide orient="horz" pos="2268"/>
        <p:guide pos="39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7353-EDB4-4146-A4D8-F5975934AC19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D44A-BB98-4E97-8778-28E0C42D838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CD44A-BB98-4E97-8778-28E0C42D838E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8" y="2236947"/>
            <a:ext cx="10711339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6" y="4080510"/>
            <a:ext cx="882110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71AB-2A37-438C-ACB4-96D29917A261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589B1-4DAD-4A49-897D-9305CED12C43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80" y="288372"/>
            <a:ext cx="8296036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BA9-7FB8-4E76-BCD8-18A5A071DF01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563" y="2236788"/>
            <a:ext cx="10712450" cy="1543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713" y="4079875"/>
            <a:ext cx="8820150" cy="1841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A27-463A-4A00-AA0C-B0AF4C91D5AA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2E31-C742-47A6-83D3-8BFD4A159EA7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63" y="4627563"/>
            <a:ext cx="10710862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63" y="3052763"/>
            <a:ext cx="10710862" cy="1574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3D2C-3FD4-4AAE-9ADF-1A35219DD967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238" y="1679575"/>
            <a:ext cx="559435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6988" y="1679575"/>
            <a:ext cx="559435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1D98-6A13-473A-8731-0346C7832FE6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11313"/>
            <a:ext cx="5567362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284413"/>
            <a:ext cx="5567362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11313"/>
            <a:ext cx="55705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284413"/>
            <a:ext cx="5570538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7EA2-C012-4AC5-9BC6-D1AAB46D27B2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4AD5-3A6F-4B2D-9ABE-A9D729932F22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E9BB-F7EC-484A-A791-C9AF17312227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87338"/>
            <a:ext cx="4144962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287338"/>
            <a:ext cx="7043738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06538"/>
            <a:ext cx="4144962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6CAB-6921-4098-AFC5-1DB25491A520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A56B-CC9C-45E2-A444-4FB8D42D931B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150" y="5040313"/>
            <a:ext cx="7561263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0150" y="642938"/>
            <a:ext cx="7561263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0150" y="5635625"/>
            <a:ext cx="7561263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93D3-AC4B-4AF5-BAA8-3EE43FE7D476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467E-73BB-42EB-BA55-2C4D30C780B4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063" y="288925"/>
            <a:ext cx="2835275" cy="6143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238" y="288925"/>
            <a:ext cx="8353425" cy="6143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BF2D-C1D1-4575-B822-BED287C89ABA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7" y="4627246"/>
            <a:ext cx="10711339" cy="143017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7" y="3052049"/>
            <a:ext cx="10711339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8E38-324A-4002-AA62-D4E26200CA75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80" y="1680212"/>
            <a:ext cx="5565695" cy="475226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0" y="1680212"/>
            <a:ext cx="5565695" cy="475226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DEC-7499-4946-9EF7-609753442039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611869"/>
            <a:ext cx="5567885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017" indent="0">
              <a:buNone/>
              <a:defRPr sz="2200" b="1"/>
            </a:lvl2pPr>
            <a:lvl3pPr marL="1008035" indent="0">
              <a:buNone/>
              <a:defRPr sz="2000" b="1"/>
            </a:lvl3pPr>
            <a:lvl4pPr marL="1512052" indent="0">
              <a:buNone/>
              <a:defRPr sz="1800" b="1"/>
            </a:lvl4pPr>
            <a:lvl5pPr marL="2016069" indent="0">
              <a:buNone/>
              <a:defRPr sz="1800" b="1"/>
            </a:lvl5pPr>
            <a:lvl6pPr marL="2520086" indent="0">
              <a:buNone/>
              <a:defRPr sz="1800" b="1"/>
            </a:lvl6pPr>
            <a:lvl7pPr marL="3024104" indent="0">
              <a:buNone/>
              <a:defRPr sz="1800" b="1"/>
            </a:lvl7pPr>
            <a:lvl8pPr marL="3528121" indent="0">
              <a:buNone/>
              <a:defRPr sz="1800" b="1"/>
            </a:lvl8pPr>
            <a:lvl9pPr marL="403213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8" y="2283619"/>
            <a:ext cx="5567885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5" y="1611869"/>
            <a:ext cx="5570072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017" indent="0">
              <a:buNone/>
              <a:defRPr sz="2200" b="1"/>
            </a:lvl2pPr>
            <a:lvl3pPr marL="1008035" indent="0">
              <a:buNone/>
              <a:defRPr sz="2000" b="1"/>
            </a:lvl3pPr>
            <a:lvl4pPr marL="1512052" indent="0">
              <a:buNone/>
              <a:defRPr sz="1800" b="1"/>
            </a:lvl4pPr>
            <a:lvl5pPr marL="2016069" indent="0">
              <a:buNone/>
              <a:defRPr sz="1800" b="1"/>
            </a:lvl5pPr>
            <a:lvl6pPr marL="2520086" indent="0">
              <a:buNone/>
              <a:defRPr sz="1800" b="1"/>
            </a:lvl6pPr>
            <a:lvl7pPr marL="3024104" indent="0">
              <a:buNone/>
              <a:defRPr sz="1800" b="1"/>
            </a:lvl7pPr>
            <a:lvl8pPr marL="3528121" indent="0">
              <a:buNone/>
              <a:defRPr sz="1800" b="1"/>
            </a:lvl8pPr>
            <a:lvl9pPr marL="403213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5" y="2283619"/>
            <a:ext cx="5570072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0209-6D47-4F36-BDC4-5A21DC238A4E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1EBE-7A81-41B6-825B-2DCECC2CB877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B30B-42D0-48EB-805B-F8181797900B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0" y="286703"/>
            <a:ext cx="4145831" cy="1220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5" y="286704"/>
            <a:ext cx="7044630" cy="6145769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0" y="1506856"/>
            <a:ext cx="4145831" cy="4925616"/>
          </a:xfrm>
        </p:spPr>
        <p:txBody>
          <a:bodyPr/>
          <a:lstStyle>
            <a:lvl1pPr marL="0" indent="0">
              <a:buNone/>
              <a:defRPr sz="1500"/>
            </a:lvl1pPr>
            <a:lvl2pPr marL="504017" indent="0">
              <a:buNone/>
              <a:defRPr sz="1300"/>
            </a:lvl2pPr>
            <a:lvl3pPr marL="1008035" indent="0">
              <a:buNone/>
              <a:defRPr sz="1100"/>
            </a:lvl3pPr>
            <a:lvl4pPr marL="1512052" indent="0">
              <a:buNone/>
              <a:defRPr sz="1000"/>
            </a:lvl4pPr>
            <a:lvl5pPr marL="2016069" indent="0">
              <a:buNone/>
              <a:defRPr sz="1000"/>
            </a:lvl5pPr>
            <a:lvl6pPr marL="2520086" indent="0">
              <a:buNone/>
              <a:defRPr sz="1000"/>
            </a:lvl6pPr>
            <a:lvl7pPr marL="3024104" indent="0">
              <a:buNone/>
              <a:defRPr sz="1000"/>
            </a:lvl7pPr>
            <a:lvl8pPr marL="3528121" indent="0">
              <a:buNone/>
              <a:defRPr sz="1000"/>
            </a:lvl8pPr>
            <a:lvl9pPr marL="40321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7599-61DB-4A7A-9C51-6398DD003003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8" y="5040631"/>
            <a:ext cx="7560945" cy="59507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8" y="643414"/>
            <a:ext cx="7560945" cy="4320540"/>
          </a:xfrm>
        </p:spPr>
        <p:txBody>
          <a:bodyPr/>
          <a:lstStyle>
            <a:lvl1pPr marL="0" indent="0">
              <a:buNone/>
              <a:defRPr sz="3500"/>
            </a:lvl1pPr>
            <a:lvl2pPr marL="504017" indent="0">
              <a:buNone/>
              <a:defRPr sz="3100"/>
            </a:lvl2pPr>
            <a:lvl3pPr marL="1008035" indent="0">
              <a:buNone/>
              <a:defRPr sz="2600"/>
            </a:lvl3pPr>
            <a:lvl4pPr marL="1512052" indent="0">
              <a:buNone/>
              <a:defRPr sz="2200"/>
            </a:lvl4pPr>
            <a:lvl5pPr marL="2016069" indent="0">
              <a:buNone/>
              <a:defRPr sz="2200"/>
            </a:lvl5pPr>
            <a:lvl6pPr marL="2520086" indent="0">
              <a:buNone/>
              <a:defRPr sz="2200"/>
            </a:lvl6pPr>
            <a:lvl7pPr marL="3024104" indent="0">
              <a:buNone/>
              <a:defRPr sz="2200"/>
            </a:lvl7pPr>
            <a:lvl8pPr marL="3528121" indent="0">
              <a:buNone/>
              <a:defRPr sz="2200"/>
            </a:lvl8pPr>
            <a:lvl9pPr marL="4032138" indent="0">
              <a:buNone/>
              <a:defRPr sz="22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8" y="5635706"/>
            <a:ext cx="7560945" cy="845105"/>
          </a:xfrm>
        </p:spPr>
        <p:txBody>
          <a:bodyPr/>
          <a:lstStyle>
            <a:lvl1pPr marL="0" indent="0">
              <a:buNone/>
              <a:defRPr sz="1500"/>
            </a:lvl1pPr>
            <a:lvl2pPr marL="504017" indent="0">
              <a:buNone/>
              <a:defRPr sz="1300"/>
            </a:lvl2pPr>
            <a:lvl3pPr marL="1008035" indent="0">
              <a:buNone/>
              <a:defRPr sz="1100"/>
            </a:lvl3pPr>
            <a:lvl4pPr marL="1512052" indent="0">
              <a:buNone/>
              <a:defRPr sz="1000"/>
            </a:lvl4pPr>
            <a:lvl5pPr marL="2016069" indent="0">
              <a:buNone/>
              <a:defRPr sz="1000"/>
            </a:lvl5pPr>
            <a:lvl6pPr marL="2520086" indent="0">
              <a:buNone/>
              <a:defRPr sz="1000"/>
            </a:lvl6pPr>
            <a:lvl7pPr marL="3024104" indent="0">
              <a:buNone/>
              <a:defRPr sz="1000"/>
            </a:lvl7pPr>
            <a:lvl8pPr marL="3528121" indent="0">
              <a:buNone/>
              <a:defRPr sz="1000"/>
            </a:lvl8pPr>
            <a:lvl9pPr marL="40321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C863-411C-4720-8F39-5EB3ADFAE8EE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7" cy="1200150"/>
          </a:xfrm>
          <a:prstGeom prst="rect">
            <a:avLst/>
          </a:prstGeom>
        </p:spPr>
        <p:txBody>
          <a:bodyPr vert="horz" lIns="100803" tIns="50402" rIns="100803" bIns="504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0" y="1680212"/>
            <a:ext cx="11341417" cy="4752261"/>
          </a:xfrm>
          <a:prstGeom prst="rect">
            <a:avLst/>
          </a:prstGeom>
        </p:spPr>
        <p:txBody>
          <a:bodyPr vert="horz" lIns="100803" tIns="50402" rIns="100803" bIns="504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9" y="6674169"/>
            <a:ext cx="2940368" cy="383381"/>
          </a:xfrm>
          <a:prstGeom prst="rect">
            <a:avLst/>
          </a:prstGeom>
        </p:spPr>
        <p:txBody>
          <a:bodyPr vert="horz" lIns="100803" tIns="50402" rIns="100803" bIns="5040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EA09-7CD5-4214-A239-F4853609758E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9" y="6674169"/>
            <a:ext cx="3990499" cy="383381"/>
          </a:xfrm>
          <a:prstGeom prst="rect">
            <a:avLst/>
          </a:prstGeom>
        </p:spPr>
        <p:txBody>
          <a:bodyPr vert="horz" lIns="100803" tIns="50402" rIns="100803" bIns="5040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6674169"/>
            <a:ext cx="2940368" cy="383381"/>
          </a:xfrm>
          <a:prstGeom prst="rect">
            <a:avLst/>
          </a:prstGeom>
        </p:spPr>
        <p:txBody>
          <a:bodyPr vert="horz" lIns="100803" tIns="50402" rIns="100803" bIns="5040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0803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100803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100803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288925"/>
            <a:ext cx="1134110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79575"/>
            <a:ext cx="11341100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38" y="6673850"/>
            <a:ext cx="2940050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058A-61A1-4F15-9ECB-674E8743A901}" type="datetime1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300" y="6673850"/>
            <a:ext cx="39909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288" y="6673850"/>
            <a:ext cx="2940050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Graphs of Kinematics </a:t>
            </a:r>
            <a:br>
              <a:rPr lang="en-IN" dirty="0" smtClean="0"/>
            </a:br>
            <a:r>
              <a:rPr lang="en-IN" dirty="0" smtClean="0"/>
              <a:t>overgrind( raB`bDa`Laha 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6" y="2243128"/>
            <a:ext cx="5633068" cy="2571768"/>
          </a:xfrm>
          <a:prstGeom prst="rect">
            <a:avLst/>
          </a:prstGeom>
        </p:spPr>
      </p:pic>
      <p:pic>
        <p:nvPicPr>
          <p:cNvPr id="5" name="Picture 4" descr="Picture2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44" y="2386004"/>
            <a:ext cx="6723131" cy="2071701"/>
          </a:xfrm>
          <a:prstGeom prst="rect">
            <a:avLst/>
          </a:prstGeom>
        </p:spPr>
      </p:pic>
      <p:pic>
        <p:nvPicPr>
          <p:cNvPr id="7" name="Picture 6" descr="Picture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683" y="5529276"/>
            <a:ext cx="4878892" cy="982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5879" y="814367"/>
            <a:ext cx="978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Spades Ace – Graphics created by HN_Kisna_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rajat_000.LENOVO-PC\Desktop\Theo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10" y="742931"/>
            <a:ext cx="4352619" cy="26432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rajat_000.LENOVO-PC\Desktop\Q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47" y="742930"/>
            <a:ext cx="4217868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rajat_000.LENOVO-PC\Desktop\Q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10" y="671493"/>
            <a:ext cx="4314565" cy="5286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951" y="742930"/>
            <a:ext cx="4279637" cy="53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33" y="600054"/>
            <a:ext cx="446487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09" y="671493"/>
            <a:ext cx="4399347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rajat_000.LENOVO-PC\Desktop\Theo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871" y="671492"/>
            <a:ext cx="439511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47" y="742930"/>
            <a:ext cx="427132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890236" y="1528748"/>
            <a:ext cx="8821103" cy="4357718"/>
          </a:xfrm>
          <a:prstGeom prst="rect">
            <a:avLst/>
          </a:prstGeom>
        </p:spPr>
        <p:txBody>
          <a:bodyPr vert="horz" lIns="100803" tIns="50402" rIns="100803" bIns="50402" rtlCol="0">
            <a:noAutofit/>
          </a:bodyPr>
          <a:lstStyle/>
          <a:p>
            <a:pPr marL="378013" marR="0" lvl="0" indent="-378013" algn="l" defTabSz="10080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The First Equation</a:t>
            </a:r>
          </a:p>
          <a:p>
            <a:pPr marL="378013" lvl="0" indent="-378013">
              <a:spcBef>
                <a:spcPct val="20000"/>
              </a:spcBef>
            </a:pPr>
            <a:r>
              <a:rPr lang="en-IN" sz="2400" dirty="0" smtClean="0"/>
              <a:t>-&gt; The Second Equation</a:t>
            </a:r>
          </a:p>
          <a:p>
            <a:pPr marL="378013" lvl="0" indent="-378013">
              <a:spcBef>
                <a:spcPct val="20000"/>
              </a:spcBef>
            </a:pPr>
            <a:r>
              <a:rPr lang="en-IN" sz="2400" dirty="0" smtClean="0"/>
              <a:t>-&gt; The Acceleration-Position Graph Variate</a:t>
            </a:r>
          </a:p>
          <a:p>
            <a:pPr marL="378013" lvl="0" indent="-378013">
              <a:spcBef>
                <a:spcPct val="20000"/>
              </a:spcBef>
            </a:pPr>
            <a:r>
              <a:rPr lang="en-IN" sz="2400" dirty="0" smtClean="0"/>
              <a:t>-&gt; Sign of Acceleration from Position-Time Graph</a:t>
            </a:r>
          </a:p>
          <a:p>
            <a:pPr marL="378013" lvl="0" indent="-378013">
              <a:spcBef>
                <a:spcPct val="20000"/>
              </a:spcBef>
            </a:pPr>
            <a:r>
              <a:rPr lang="en-IN" sz="2400" dirty="0" smtClean="0"/>
              <a:t>-&gt; The Average-Velocity / Instantaneous Velocity , Equal Case</a:t>
            </a:r>
          </a:p>
          <a:p>
            <a:pPr marL="378013" lvl="0" indent="-378013">
              <a:spcBef>
                <a:spcPct val="20000"/>
              </a:spcBef>
            </a:pPr>
            <a:r>
              <a:rPr lang="en-IN" sz="2400" dirty="0" smtClean="0"/>
              <a:t>-&gt; The Velocity-Displacement Case</a:t>
            </a:r>
          </a:p>
          <a:p>
            <a:pPr marL="378013" lvl="0" indent="-378013">
              <a:spcBef>
                <a:spcPct val="20000"/>
              </a:spcBef>
            </a:pPr>
            <a:r>
              <a:rPr lang="en-IN" sz="2400" dirty="0" smtClean="0"/>
              <a:t>-&gt; Motion Under Free Fall due to Gravity</a:t>
            </a:r>
          </a:p>
          <a:p>
            <a:pPr marL="378013" lvl="0" indent="-378013">
              <a:spcBef>
                <a:spcPct val="20000"/>
              </a:spcBef>
            </a:pPr>
            <a:r>
              <a:rPr lang="en-IN" sz="2400" dirty="0" smtClean="0"/>
              <a:t>-&gt; Projectile Motion</a:t>
            </a:r>
          </a:p>
          <a:p>
            <a:pPr marL="378013" lvl="0" indent="-378013">
              <a:spcBef>
                <a:spcPct val="20000"/>
              </a:spcBef>
            </a:pPr>
            <a:r>
              <a:rPr lang="en-IN" dirty="0" smtClean="0"/>
              <a:t>	&amp;&amp;</a:t>
            </a:r>
          </a:p>
          <a:p>
            <a:pPr marL="378013" lvl="0" indent="-378013">
              <a:spcBef>
                <a:spcPct val="20000"/>
              </a:spcBef>
            </a:pPr>
            <a:r>
              <a:rPr lang="en-IN" dirty="0" smtClean="0"/>
              <a:t>	==&gt; The Other Types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565" y="288370"/>
            <a:ext cx="9787006" cy="1200150"/>
          </a:xfrm>
        </p:spPr>
        <p:txBody>
          <a:bodyPr/>
          <a:lstStyle/>
          <a:p>
            <a:pPr algn="just"/>
            <a:r>
              <a:rPr lang="en-IN" dirty="0" smtClean="0"/>
              <a:t>Types of Graphs in Kinematics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47" y="742930"/>
            <a:ext cx="4500594" cy="289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08" y="742930"/>
            <a:ext cx="434252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47" y="742930"/>
            <a:ext cx="423484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elt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61" y="1957376"/>
            <a:ext cx="4248150" cy="4562475"/>
          </a:xfrm>
          <a:prstGeom prst="rect">
            <a:avLst/>
          </a:prstGeom>
        </p:spPr>
      </p:pic>
      <p:pic>
        <p:nvPicPr>
          <p:cNvPr id="16" name="Picture 15" descr="Rocke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29" y="528616"/>
            <a:ext cx="5267325" cy="6505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Graphics Created by HN_Kisna_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[ A rocket on a distant planet visiting a man ]</a:t>
            </a:r>
            <a:endParaRPr lang="en-IN" dirty="0"/>
          </a:p>
        </p:txBody>
      </p:sp>
      <p:pic>
        <p:nvPicPr>
          <p:cNvPr id="11" name="Picture 10" descr="A Human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257" y="3671888"/>
            <a:ext cx="2247900" cy="15621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12" name="Picture 11" descr="Agni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135" y="4629150"/>
            <a:ext cx="1714500" cy="2571750"/>
          </a:xfrm>
          <a:prstGeom prst="rect">
            <a:avLst/>
          </a:prstGeom>
        </p:spPr>
      </p:pic>
      <p:pic>
        <p:nvPicPr>
          <p:cNvPr id="14" name="Picture 13" descr="G Wagaon Man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47" y="314302"/>
            <a:ext cx="4629150" cy="7000875"/>
          </a:xfrm>
          <a:prstGeom prst="rect">
            <a:avLst/>
          </a:prstGeom>
        </p:spPr>
      </p:pic>
      <p:pic>
        <p:nvPicPr>
          <p:cNvPr id="15" name="Picture 14" descr="Moon's 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2885" y="2528880"/>
            <a:ext cx="257175" cy="733425"/>
          </a:xfrm>
          <a:prstGeom prst="rect">
            <a:avLst/>
          </a:prstGeom>
        </p:spPr>
      </p:pic>
      <p:pic>
        <p:nvPicPr>
          <p:cNvPr id="17" name="Picture 16" descr="Some Image , Probaably 5 Stones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2687" y="3457574"/>
            <a:ext cx="120015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7" y="742930"/>
            <a:ext cx="4256013" cy="6000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47" y="671492"/>
            <a:ext cx="4286280" cy="437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48" y="671493"/>
            <a:ext cx="4214276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77</Words>
  <Application>Microsoft Office PowerPoint</Application>
  <PresentationFormat>Custom</PresentationFormat>
  <Paragraphs>16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Graphs of Kinematics  overgrind( raB`bDa`Laha )</vt:lpstr>
      <vt:lpstr>Types of Graphs in Kinematics</vt:lpstr>
      <vt:lpstr>Slide 3</vt:lpstr>
      <vt:lpstr>Slide 4</vt:lpstr>
      <vt:lpstr>Slide 5</vt:lpstr>
      <vt:lpstr>Graphics Created by HN_Kisna_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 Kalia</dc:creator>
  <cp:lastModifiedBy>Rajat Kalia</cp:lastModifiedBy>
  <cp:revision>71</cp:revision>
  <dcterms:created xsi:type="dcterms:W3CDTF">2018-05-28T01:55:47Z</dcterms:created>
  <dcterms:modified xsi:type="dcterms:W3CDTF">2018-06-06T16:29:48Z</dcterms:modified>
</cp:coreProperties>
</file>