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6"/>
  </p:notesMasterIdLst>
  <p:sldIdLst>
    <p:sldId id="256" r:id="rId3"/>
    <p:sldId id="264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5" r:id="rId12"/>
    <p:sldId id="266" r:id="rId13"/>
    <p:sldId id="267" r:id="rId14"/>
    <p:sldId id="268" r:id="rId15"/>
  </p:sldIdLst>
  <p:sldSz cx="12601575" cy="7200900"/>
  <p:notesSz cx="6858000" cy="9144000"/>
  <p:defaultTextStyle>
    <a:defPPr>
      <a:defRPr lang="en-US"/>
    </a:defPPr>
    <a:lvl1pPr marL="0" algn="l" defTabSz="100803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4017" algn="l" defTabSz="100803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08035" algn="l" defTabSz="100803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12052" algn="l" defTabSz="100803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16069" algn="l" defTabSz="100803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20086" algn="l" defTabSz="100803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24104" algn="l" defTabSz="100803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28121" algn="l" defTabSz="100803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32138" algn="l" defTabSz="100803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Objects="1">
      <p:cViewPr varScale="1">
        <p:scale>
          <a:sx n="112" d="100"/>
          <a:sy n="112" d="100"/>
        </p:scale>
        <p:origin x="-324" y="-78"/>
      </p:cViewPr>
      <p:guideLst>
        <p:guide orient="horz" pos="2268"/>
        <p:guide pos="397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8B7353-EDB4-4146-A4D8-F5975934AC19}" type="datetimeFigureOut">
              <a:rPr lang="en-US" smtClean="0"/>
              <a:pPr/>
              <a:t>6/6/2018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8625" y="685800"/>
            <a:ext cx="6000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FCD44A-BB98-4E97-8778-28E0C42D838E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FCD44A-BB98-4E97-8778-28E0C42D838E}" type="slidenum">
              <a:rPr lang="en-IN" smtClean="0"/>
              <a:pPr/>
              <a:t>1</a:t>
            </a:fld>
            <a:endParaRPr lang="en-I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5118" y="2236947"/>
            <a:ext cx="10711339" cy="154352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90236" y="4080510"/>
            <a:ext cx="8821103" cy="184023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040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80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120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60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200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241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281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321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EF347-9D98-4A5E-9A07-7C1CED87A1A3}" type="datetimeFigureOut">
              <a:rPr lang="en-US" smtClean="0"/>
              <a:pPr/>
              <a:t>6/6/2018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/>
            </a:lvl1pPr>
          </a:lstStyle>
          <a:p>
            <a:fld id="{5C238C10-097F-4A90-8091-88B7DED0F0DE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EF347-9D98-4A5E-9A07-7C1CED87A1A3}" type="datetimeFigureOut">
              <a:rPr lang="en-US" smtClean="0"/>
              <a:pPr/>
              <a:t>6/6/2018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38C10-097F-4A90-8091-88B7DED0F0DE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36142" y="288372"/>
            <a:ext cx="2835354" cy="61441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30080" y="288372"/>
            <a:ext cx="8296036" cy="61441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EF347-9D98-4A5E-9A07-7C1CED87A1A3}" type="datetimeFigureOut">
              <a:rPr lang="en-US" smtClean="0"/>
              <a:pPr/>
              <a:t>6/6/2018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38C10-097F-4A90-8091-88B7DED0F0DE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4563" y="2236788"/>
            <a:ext cx="10712450" cy="15430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90713" y="4079875"/>
            <a:ext cx="8820150" cy="1841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67F1A-B026-4DBD-BDBD-74A868D6D38B}" type="datetimeFigureOut">
              <a:rPr lang="en-US" smtClean="0"/>
              <a:pPr/>
              <a:t>6/6/2018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09BC2-FB78-4D5F-9908-4E7C5AFD6C64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67F1A-B026-4DBD-BDBD-74A868D6D38B}" type="datetimeFigureOut">
              <a:rPr lang="en-US" smtClean="0"/>
              <a:pPr/>
              <a:t>6/6/2018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09BC2-FB78-4D5F-9908-4E7C5AFD6C64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5363" y="4627563"/>
            <a:ext cx="10710862" cy="143033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5363" y="3052763"/>
            <a:ext cx="10710862" cy="157480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67F1A-B026-4DBD-BDBD-74A868D6D38B}" type="datetimeFigureOut">
              <a:rPr lang="en-US" smtClean="0"/>
              <a:pPr/>
              <a:t>6/6/2018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09BC2-FB78-4D5F-9908-4E7C5AFD6C64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0238" y="1679575"/>
            <a:ext cx="5594350" cy="4752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6988" y="1679575"/>
            <a:ext cx="5594350" cy="4752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67F1A-B026-4DBD-BDBD-74A868D6D38B}" type="datetimeFigureOut">
              <a:rPr lang="en-US" smtClean="0"/>
              <a:pPr/>
              <a:t>6/6/2018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09BC2-FB78-4D5F-9908-4E7C5AFD6C64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11313"/>
            <a:ext cx="5567362" cy="6731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284413"/>
            <a:ext cx="5567362" cy="41481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1611313"/>
            <a:ext cx="5570538" cy="6731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00800" y="2284413"/>
            <a:ext cx="5570538" cy="41481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67F1A-B026-4DBD-BDBD-74A868D6D38B}" type="datetimeFigureOut">
              <a:rPr lang="en-US" smtClean="0"/>
              <a:pPr/>
              <a:t>6/6/2018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09BC2-FB78-4D5F-9908-4E7C5AFD6C64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67F1A-B026-4DBD-BDBD-74A868D6D38B}" type="datetimeFigureOut">
              <a:rPr lang="en-US" smtClean="0"/>
              <a:pPr/>
              <a:t>6/6/2018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09BC2-FB78-4D5F-9908-4E7C5AFD6C64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67F1A-B026-4DBD-BDBD-74A868D6D38B}" type="datetimeFigureOut">
              <a:rPr lang="en-US" smtClean="0"/>
              <a:pPr/>
              <a:t>6/6/2018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09BC2-FB78-4D5F-9908-4E7C5AFD6C64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287338"/>
            <a:ext cx="4144962" cy="12192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27600" y="287338"/>
            <a:ext cx="7043738" cy="614521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1506538"/>
            <a:ext cx="4144962" cy="49260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67F1A-B026-4DBD-BDBD-74A868D6D38B}" type="datetimeFigureOut">
              <a:rPr lang="en-US" smtClean="0"/>
              <a:pPr/>
              <a:t>6/6/2018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09BC2-FB78-4D5F-9908-4E7C5AFD6C64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EF347-9D98-4A5E-9A07-7C1CED87A1A3}" type="datetimeFigureOut">
              <a:rPr lang="en-US" smtClean="0"/>
              <a:pPr/>
              <a:t>6/6/2018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38C10-097F-4A90-8091-88B7DED0F0DE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0150" y="5040313"/>
            <a:ext cx="7561263" cy="59531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470150" y="642938"/>
            <a:ext cx="7561263" cy="43211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70150" y="5635625"/>
            <a:ext cx="7561263" cy="8445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67F1A-B026-4DBD-BDBD-74A868D6D38B}" type="datetimeFigureOut">
              <a:rPr lang="en-US" smtClean="0"/>
              <a:pPr/>
              <a:t>6/6/2018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09BC2-FB78-4D5F-9908-4E7C5AFD6C64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67F1A-B026-4DBD-BDBD-74A868D6D38B}" type="datetimeFigureOut">
              <a:rPr lang="en-US" smtClean="0"/>
              <a:pPr/>
              <a:t>6/6/2018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09BC2-FB78-4D5F-9908-4E7C5AFD6C64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36063" y="288925"/>
            <a:ext cx="2835275" cy="61436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30238" y="288925"/>
            <a:ext cx="8353425" cy="61436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67F1A-B026-4DBD-BDBD-74A868D6D38B}" type="datetimeFigureOut">
              <a:rPr lang="en-US" smtClean="0"/>
              <a:pPr/>
              <a:t>6/6/2018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09BC2-FB78-4D5F-9908-4E7C5AFD6C64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5437" y="4627246"/>
            <a:ext cx="10711339" cy="1430179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5437" y="3052049"/>
            <a:ext cx="10711339" cy="1575196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504017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0803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1205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201606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52008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302410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52812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403213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EF347-9D98-4A5E-9A07-7C1CED87A1A3}" type="datetimeFigureOut">
              <a:rPr lang="en-US" smtClean="0"/>
              <a:pPr/>
              <a:t>6/6/2018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38C10-097F-4A90-8091-88B7DED0F0DE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0080" y="1680212"/>
            <a:ext cx="5565695" cy="4752261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05800" y="1680212"/>
            <a:ext cx="5565695" cy="4752261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EF347-9D98-4A5E-9A07-7C1CED87A1A3}" type="datetimeFigureOut">
              <a:rPr lang="en-US" smtClean="0"/>
              <a:pPr/>
              <a:t>6/6/2018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38C10-097F-4A90-8091-88B7DED0F0DE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078" y="1611869"/>
            <a:ext cx="5567885" cy="671750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504017" indent="0">
              <a:buNone/>
              <a:defRPr sz="2200" b="1"/>
            </a:lvl2pPr>
            <a:lvl3pPr marL="1008035" indent="0">
              <a:buNone/>
              <a:defRPr sz="2000" b="1"/>
            </a:lvl3pPr>
            <a:lvl4pPr marL="1512052" indent="0">
              <a:buNone/>
              <a:defRPr sz="1800" b="1"/>
            </a:lvl4pPr>
            <a:lvl5pPr marL="2016069" indent="0">
              <a:buNone/>
              <a:defRPr sz="1800" b="1"/>
            </a:lvl5pPr>
            <a:lvl6pPr marL="2520086" indent="0">
              <a:buNone/>
              <a:defRPr sz="1800" b="1"/>
            </a:lvl6pPr>
            <a:lvl7pPr marL="3024104" indent="0">
              <a:buNone/>
              <a:defRPr sz="1800" b="1"/>
            </a:lvl7pPr>
            <a:lvl8pPr marL="3528121" indent="0">
              <a:buNone/>
              <a:defRPr sz="1800" b="1"/>
            </a:lvl8pPr>
            <a:lvl9pPr marL="4032138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078" y="2283619"/>
            <a:ext cx="5567885" cy="4148852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1425" y="1611869"/>
            <a:ext cx="5570072" cy="671750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504017" indent="0">
              <a:buNone/>
              <a:defRPr sz="2200" b="1"/>
            </a:lvl2pPr>
            <a:lvl3pPr marL="1008035" indent="0">
              <a:buNone/>
              <a:defRPr sz="2000" b="1"/>
            </a:lvl3pPr>
            <a:lvl4pPr marL="1512052" indent="0">
              <a:buNone/>
              <a:defRPr sz="1800" b="1"/>
            </a:lvl4pPr>
            <a:lvl5pPr marL="2016069" indent="0">
              <a:buNone/>
              <a:defRPr sz="1800" b="1"/>
            </a:lvl5pPr>
            <a:lvl6pPr marL="2520086" indent="0">
              <a:buNone/>
              <a:defRPr sz="1800" b="1"/>
            </a:lvl6pPr>
            <a:lvl7pPr marL="3024104" indent="0">
              <a:buNone/>
              <a:defRPr sz="1800" b="1"/>
            </a:lvl7pPr>
            <a:lvl8pPr marL="3528121" indent="0">
              <a:buNone/>
              <a:defRPr sz="1800" b="1"/>
            </a:lvl8pPr>
            <a:lvl9pPr marL="4032138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01425" y="2283619"/>
            <a:ext cx="5570072" cy="4148852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EF347-9D98-4A5E-9A07-7C1CED87A1A3}" type="datetimeFigureOut">
              <a:rPr lang="en-US" smtClean="0"/>
              <a:pPr/>
              <a:t>6/6/2018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38C10-097F-4A90-8091-88B7DED0F0DE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EF347-9D98-4A5E-9A07-7C1CED87A1A3}" type="datetimeFigureOut">
              <a:rPr lang="en-US" smtClean="0"/>
              <a:pPr/>
              <a:t>6/6/2018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38C10-097F-4A90-8091-88B7DED0F0DE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EF347-9D98-4A5E-9A07-7C1CED87A1A3}" type="datetimeFigureOut">
              <a:rPr lang="en-US" smtClean="0"/>
              <a:pPr/>
              <a:t>6/6/2018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38C10-097F-4A90-8091-88B7DED0F0DE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080" y="286703"/>
            <a:ext cx="4145831" cy="122015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26865" y="286704"/>
            <a:ext cx="7044630" cy="6145769"/>
          </a:xfrm>
        </p:spPr>
        <p:txBody>
          <a:bodyPr/>
          <a:lstStyle>
            <a:lvl1pPr>
              <a:defRPr sz="3500"/>
            </a:lvl1pPr>
            <a:lvl2pPr>
              <a:defRPr sz="31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080" y="1506856"/>
            <a:ext cx="4145831" cy="4925616"/>
          </a:xfrm>
        </p:spPr>
        <p:txBody>
          <a:bodyPr/>
          <a:lstStyle>
            <a:lvl1pPr marL="0" indent="0">
              <a:buNone/>
              <a:defRPr sz="1500"/>
            </a:lvl1pPr>
            <a:lvl2pPr marL="504017" indent="0">
              <a:buNone/>
              <a:defRPr sz="1300"/>
            </a:lvl2pPr>
            <a:lvl3pPr marL="1008035" indent="0">
              <a:buNone/>
              <a:defRPr sz="1100"/>
            </a:lvl3pPr>
            <a:lvl4pPr marL="1512052" indent="0">
              <a:buNone/>
              <a:defRPr sz="1000"/>
            </a:lvl4pPr>
            <a:lvl5pPr marL="2016069" indent="0">
              <a:buNone/>
              <a:defRPr sz="1000"/>
            </a:lvl5pPr>
            <a:lvl6pPr marL="2520086" indent="0">
              <a:buNone/>
              <a:defRPr sz="1000"/>
            </a:lvl6pPr>
            <a:lvl7pPr marL="3024104" indent="0">
              <a:buNone/>
              <a:defRPr sz="1000"/>
            </a:lvl7pPr>
            <a:lvl8pPr marL="3528121" indent="0">
              <a:buNone/>
              <a:defRPr sz="1000"/>
            </a:lvl8pPr>
            <a:lvl9pPr marL="403213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EF347-9D98-4A5E-9A07-7C1CED87A1A3}" type="datetimeFigureOut">
              <a:rPr lang="en-US" smtClean="0"/>
              <a:pPr/>
              <a:t>6/6/2018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38C10-097F-4A90-8091-88B7DED0F0DE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69998" y="5040631"/>
            <a:ext cx="7560945" cy="595075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469998" y="643414"/>
            <a:ext cx="7560945" cy="4320540"/>
          </a:xfrm>
        </p:spPr>
        <p:txBody>
          <a:bodyPr/>
          <a:lstStyle>
            <a:lvl1pPr marL="0" indent="0">
              <a:buNone/>
              <a:defRPr sz="3500"/>
            </a:lvl1pPr>
            <a:lvl2pPr marL="504017" indent="0">
              <a:buNone/>
              <a:defRPr sz="3100"/>
            </a:lvl2pPr>
            <a:lvl3pPr marL="1008035" indent="0">
              <a:buNone/>
              <a:defRPr sz="2600"/>
            </a:lvl3pPr>
            <a:lvl4pPr marL="1512052" indent="0">
              <a:buNone/>
              <a:defRPr sz="2200"/>
            </a:lvl4pPr>
            <a:lvl5pPr marL="2016069" indent="0">
              <a:buNone/>
              <a:defRPr sz="2200"/>
            </a:lvl5pPr>
            <a:lvl6pPr marL="2520086" indent="0">
              <a:buNone/>
              <a:defRPr sz="2200"/>
            </a:lvl6pPr>
            <a:lvl7pPr marL="3024104" indent="0">
              <a:buNone/>
              <a:defRPr sz="2200"/>
            </a:lvl7pPr>
            <a:lvl8pPr marL="3528121" indent="0">
              <a:buNone/>
              <a:defRPr sz="2200"/>
            </a:lvl8pPr>
            <a:lvl9pPr marL="4032138" indent="0">
              <a:buNone/>
              <a:defRPr sz="2200"/>
            </a:lvl9pPr>
          </a:lstStyle>
          <a:p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69998" y="5635706"/>
            <a:ext cx="7560945" cy="845105"/>
          </a:xfrm>
        </p:spPr>
        <p:txBody>
          <a:bodyPr/>
          <a:lstStyle>
            <a:lvl1pPr marL="0" indent="0">
              <a:buNone/>
              <a:defRPr sz="1500"/>
            </a:lvl1pPr>
            <a:lvl2pPr marL="504017" indent="0">
              <a:buNone/>
              <a:defRPr sz="1300"/>
            </a:lvl2pPr>
            <a:lvl3pPr marL="1008035" indent="0">
              <a:buNone/>
              <a:defRPr sz="1100"/>
            </a:lvl3pPr>
            <a:lvl4pPr marL="1512052" indent="0">
              <a:buNone/>
              <a:defRPr sz="1000"/>
            </a:lvl4pPr>
            <a:lvl5pPr marL="2016069" indent="0">
              <a:buNone/>
              <a:defRPr sz="1000"/>
            </a:lvl5pPr>
            <a:lvl6pPr marL="2520086" indent="0">
              <a:buNone/>
              <a:defRPr sz="1000"/>
            </a:lvl6pPr>
            <a:lvl7pPr marL="3024104" indent="0">
              <a:buNone/>
              <a:defRPr sz="1000"/>
            </a:lvl7pPr>
            <a:lvl8pPr marL="3528121" indent="0">
              <a:buNone/>
              <a:defRPr sz="1000"/>
            </a:lvl8pPr>
            <a:lvl9pPr marL="403213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EF347-9D98-4A5E-9A07-7C1CED87A1A3}" type="datetimeFigureOut">
              <a:rPr lang="en-US" smtClean="0"/>
              <a:pPr/>
              <a:t>6/6/2018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38C10-097F-4A90-8091-88B7DED0F0DE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0080" y="288370"/>
            <a:ext cx="11341417" cy="1200150"/>
          </a:xfrm>
          <a:prstGeom prst="rect">
            <a:avLst/>
          </a:prstGeom>
        </p:spPr>
        <p:txBody>
          <a:bodyPr vert="horz" lIns="100803" tIns="50402" rIns="100803" bIns="50402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080" y="1680212"/>
            <a:ext cx="11341417" cy="4752261"/>
          </a:xfrm>
          <a:prstGeom prst="rect">
            <a:avLst/>
          </a:prstGeom>
        </p:spPr>
        <p:txBody>
          <a:bodyPr vert="horz" lIns="100803" tIns="50402" rIns="100803" bIns="50402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0079" y="6674169"/>
            <a:ext cx="2940368" cy="383381"/>
          </a:xfrm>
          <a:prstGeom prst="rect">
            <a:avLst/>
          </a:prstGeom>
        </p:spPr>
        <p:txBody>
          <a:bodyPr vert="horz" lIns="100803" tIns="50402" rIns="100803" bIns="50402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9EF347-9D98-4A5E-9A07-7C1CED87A1A3}" type="datetimeFigureOut">
              <a:rPr lang="en-US" smtClean="0"/>
              <a:pPr/>
              <a:t>6/6/2018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05539" y="6674169"/>
            <a:ext cx="3990499" cy="383381"/>
          </a:xfrm>
          <a:prstGeom prst="rect">
            <a:avLst/>
          </a:prstGeom>
        </p:spPr>
        <p:txBody>
          <a:bodyPr vert="horz" lIns="100803" tIns="50402" rIns="100803" bIns="50402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31129" y="6674169"/>
            <a:ext cx="2940368" cy="383381"/>
          </a:xfrm>
          <a:prstGeom prst="rect">
            <a:avLst/>
          </a:prstGeom>
        </p:spPr>
        <p:txBody>
          <a:bodyPr vert="horz" lIns="100803" tIns="50402" rIns="100803" bIns="50402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238C10-097F-4A90-8091-88B7DED0F0DE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008035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8013" indent="-378013" algn="l" defTabSz="1008035" rtl="0" eaLnBrk="1" latinLnBrk="0" hangingPunct="1">
        <a:spcBef>
          <a:spcPct val="20000"/>
        </a:spcBef>
        <a:buFont typeface="Arial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19028" indent="-315011" algn="l" defTabSz="1008035" rtl="0" eaLnBrk="1" latinLnBrk="0" hangingPunct="1">
        <a:spcBef>
          <a:spcPct val="20000"/>
        </a:spcBef>
        <a:buFont typeface="Arial" pitchFamily="34" charset="0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60043" indent="-252009" algn="l" defTabSz="1008035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64060" indent="-252009" algn="l" defTabSz="1008035" rtl="0" eaLnBrk="1" latinLnBrk="0" hangingPunct="1">
        <a:spcBef>
          <a:spcPct val="20000"/>
        </a:spcBef>
        <a:buFont typeface="Arial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68078" indent="-252009" algn="l" defTabSz="1008035" rtl="0" eaLnBrk="1" latinLnBrk="0" hangingPunct="1">
        <a:spcBef>
          <a:spcPct val="20000"/>
        </a:spcBef>
        <a:buFont typeface="Arial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72095" indent="-252009" algn="l" defTabSz="1008035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76112" indent="-252009" algn="l" defTabSz="1008035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80130" indent="-252009" algn="l" defTabSz="1008035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84147" indent="-252009" algn="l" defTabSz="1008035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803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4017" algn="l" defTabSz="100803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8035" algn="l" defTabSz="100803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12052" algn="l" defTabSz="100803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16069" algn="l" defTabSz="100803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20086" algn="l" defTabSz="100803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24104" algn="l" defTabSz="100803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28121" algn="l" defTabSz="100803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32138" algn="l" defTabSz="100803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0238" y="288925"/>
            <a:ext cx="11341100" cy="12001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79575"/>
            <a:ext cx="11341100" cy="4752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0238" y="6673850"/>
            <a:ext cx="2940050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367F1A-B026-4DBD-BDBD-74A868D6D38B}" type="datetimeFigureOut">
              <a:rPr lang="en-US" smtClean="0"/>
              <a:pPr/>
              <a:t>6/6/2018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05300" y="6673850"/>
            <a:ext cx="399097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31288" y="6673850"/>
            <a:ext cx="2940050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B09BC2-FB78-4D5F-9908-4E7C5AFD6C64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5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585700" cy="718502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592050" cy="718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563475" cy="720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544425" cy="720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544425" cy="720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592050" cy="7229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9525"/>
            <a:ext cx="12542838" cy="720407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595225" cy="71945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542838" cy="720248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568238" cy="720248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585700" cy="718502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761913" cy="7285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568238" cy="719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1</Words>
  <Application>Microsoft Office PowerPoint</Application>
  <PresentationFormat>Custom</PresentationFormat>
  <Paragraphs>1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Office Theme</vt:lpstr>
      <vt:lpstr>Custom Design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Rajat Kalia</dc:creator>
  <cp:lastModifiedBy>Rajat Kalia</cp:lastModifiedBy>
  <cp:revision>69</cp:revision>
  <dcterms:created xsi:type="dcterms:W3CDTF">2018-05-28T01:55:47Z</dcterms:created>
  <dcterms:modified xsi:type="dcterms:W3CDTF">2018-06-06T16:31:27Z</dcterms:modified>
</cp:coreProperties>
</file>