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8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3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8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6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6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4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AEB9-18A3-4868-93EE-A2A3925B810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2BCE-6129-472C-B72A-F8ADFF7F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5915" y="862885"/>
            <a:ext cx="2665927" cy="157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995633" y="862885"/>
            <a:ext cx="2665927" cy="434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313645" y="1519707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IMAGE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49801" y="1519707"/>
            <a:ext cx="195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FACIAL RECOGNITION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65915" y="4094288"/>
            <a:ext cx="2665927" cy="157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36287" y="4556734"/>
            <a:ext cx="2125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BLOCK DATA HOLDING THE INFO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9549" y="566670"/>
            <a:ext cx="340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4524" y="6063802"/>
            <a:ext cx="3402170" cy="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79572" y="566670"/>
            <a:ext cx="0" cy="54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1646" y="564523"/>
            <a:ext cx="53661" cy="549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79572" y="1648496"/>
            <a:ext cx="3915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2696" y="862885"/>
            <a:ext cx="23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IMAGE SENT TO NETWORK SERVER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8164130" y="3447957"/>
            <a:ext cx="232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MAPPED CORRESPONDING BLOCK PASSKEY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992450" y="4713668"/>
            <a:ext cx="4003183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2696" y="4809065"/>
            <a:ext cx="267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PASSKEY SENT BACK FOR USER TO ACCESS THE BLOCK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8164130" y="318597"/>
            <a:ext cx="23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NETWORK SERVER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236287" y="160780"/>
            <a:ext cx="23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CLIENT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3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799268" y="2188768"/>
            <a:ext cx="4134118" cy="2013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965914" y="592428"/>
            <a:ext cx="1803043" cy="126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9090337" y="592428"/>
            <a:ext cx="1803043" cy="126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965913" y="4556974"/>
            <a:ext cx="1803043" cy="126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9090336" y="4556974"/>
            <a:ext cx="1803043" cy="126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00764" y="920839"/>
            <a:ext cx="566670" cy="605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300764" y="4885385"/>
            <a:ext cx="566670" cy="605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425187" y="920839"/>
            <a:ext cx="566670" cy="605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528217" y="4885385"/>
            <a:ext cx="566670" cy="605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121306" y="2478840"/>
            <a:ext cx="3526676" cy="151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1867434" y="1223493"/>
            <a:ext cx="7557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11" idx="0"/>
          </p:cNvCxnSpPr>
          <p:nvPr/>
        </p:nvCxnSpPr>
        <p:spPr>
          <a:xfrm>
            <a:off x="9708522" y="1526146"/>
            <a:ext cx="103030" cy="335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1"/>
            <a:endCxn id="9" idx="3"/>
          </p:cNvCxnSpPr>
          <p:nvPr/>
        </p:nvCxnSpPr>
        <p:spPr>
          <a:xfrm flipH="1">
            <a:off x="1867434" y="5188039"/>
            <a:ext cx="7660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183" y="297529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CLIENT 1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354386" y="307847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CLIENT 2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9611" y="5957557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CLIENT 4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354386" y="5987606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CLIENT 3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8495" y="5252141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BLOCK 4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1552" y="1148732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BLOCK 2</a:t>
            </a:r>
            <a:endParaRPr lang="en-IN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429554" y="1529195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BLOCK 1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9875948" y="5113278"/>
            <a:ext cx="12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BLOCK 3</a:t>
            </a:r>
            <a:endParaRPr lang="en-IN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59121" y="615624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HASH CODE LINK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9708519" y="2800532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HASH CODE LINK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568774" y="5247779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HASH CODE LINK</a:t>
            </a:r>
            <a:endParaRPr lang="en-IN" dirty="0"/>
          </a:p>
        </p:txBody>
      </p:sp>
      <p:cxnSp>
        <p:nvCxnSpPr>
          <p:cNvPr id="41" name="Straight Arrow Connector 40"/>
          <p:cNvCxnSpPr>
            <a:endCxn id="12" idx="1"/>
          </p:cNvCxnSpPr>
          <p:nvPr/>
        </p:nvCxnSpPr>
        <p:spPr>
          <a:xfrm>
            <a:off x="2665924" y="1659156"/>
            <a:ext cx="1455382" cy="15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7"/>
            <a:endCxn id="12" idx="1"/>
          </p:cNvCxnSpPr>
          <p:nvPr/>
        </p:nvCxnSpPr>
        <p:spPr>
          <a:xfrm flipV="1">
            <a:off x="2504906" y="3237323"/>
            <a:ext cx="1616400" cy="15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12" idx="3"/>
          </p:cNvCxnSpPr>
          <p:nvPr/>
        </p:nvCxnSpPr>
        <p:spPr>
          <a:xfrm flipH="1">
            <a:off x="7647982" y="1669723"/>
            <a:ext cx="1706405" cy="156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1"/>
            <a:endCxn id="12" idx="3"/>
          </p:cNvCxnSpPr>
          <p:nvPr/>
        </p:nvCxnSpPr>
        <p:spPr>
          <a:xfrm flipH="1" flipV="1">
            <a:off x="7647982" y="3237323"/>
            <a:ext cx="1706404" cy="15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4313" y="1773515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NETWORK MANAGER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225800" y="2502684"/>
            <a:ext cx="136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FACIAL RECOGNITION SOFTWARE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114219" y="2687351"/>
            <a:ext cx="136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FACES DATABASE</a:t>
            </a:r>
            <a:endParaRPr lang="en-IN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190427" y="3354165"/>
            <a:ext cx="136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MAPPING TO PASSKEYS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162507" y="3214882"/>
            <a:ext cx="136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SENDING OF PASSKEYS BACK TO CLIENTS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612933" y="2195305"/>
            <a:ext cx="267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SMART CONTRACT</a:t>
            </a:r>
            <a:endParaRPr lang="en-IN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060487" y="2984049"/>
            <a:ext cx="15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SENDING OF FACE IMAGES</a:t>
            </a:r>
            <a:endParaRPr lang="en-IN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242000" y="2863347"/>
            <a:ext cx="15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SENDING OF FACE IMAGES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0151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983606" y="489397"/>
            <a:ext cx="8465711" cy="2067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318457" y="3773503"/>
            <a:ext cx="7551312" cy="1081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936643" y="862885"/>
            <a:ext cx="1236372" cy="13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17595" y="862885"/>
            <a:ext cx="1236372" cy="13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298547" y="862885"/>
            <a:ext cx="1236372" cy="13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36643" y="4056839"/>
            <a:ext cx="1236372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17595" y="4056839"/>
            <a:ext cx="1236372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298547" y="4043959"/>
            <a:ext cx="1236372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746382" y="1187481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DATA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4750" y="1187481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DATA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446654" y="1190106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DATA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84749" y="1720642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HASH 0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65702" y="1798566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HASH 1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00315" y="1803279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HASH 2</a:t>
            </a:r>
            <a:endParaRPr lang="en-IN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4748" y="2235142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HASH 1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46381" y="2249334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HASH 2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446654" y="2213054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HASH 3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12651" y="612400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CLIENT 1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80726" y="585724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CLIENT 2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500314" y="597946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CLIENT 3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154544" y="2258785"/>
            <a:ext cx="1236372" cy="13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02651" y="2798392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DETAILS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84747" y="4134768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IMAGES 1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65702" y="4134767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IMAGES 2 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463827" y="4147647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IMAGES 3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1035049" y="4057488"/>
            <a:ext cx="104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SMART CONTRACT 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27787" y="1255015"/>
            <a:ext cx="123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AADHAR VERIFICATION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227786" y="4147647"/>
            <a:ext cx="123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FACE IMAGES</a:t>
            </a:r>
            <a:endParaRPr lang="en-IN" sz="1400" dirty="0"/>
          </a:p>
        </p:txBody>
      </p:sp>
      <p:cxnSp>
        <p:nvCxnSpPr>
          <p:cNvPr id="35" name="Straight Arrow Connector 34"/>
          <p:cNvCxnSpPr>
            <a:stCxn id="26" idx="0"/>
            <a:endCxn id="32" idx="1"/>
          </p:cNvCxnSpPr>
          <p:nvPr/>
        </p:nvCxnSpPr>
        <p:spPr>
          <a:xfrm flipV="1">
            <a:off x="772730" y="1516625"/>
            <a:ext cx="455057" cy="74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2"/>
            <a:endCxn id="33" idx="1"/>
          </p:cNvCxnSpPr>
          <p:nvPr/>
        </p:nvCxnSpPr>
        <p:spPr>
          <a:xfrm>
            <a:off x="772730" y="3649703"/>
            <a:ext cx="455056" cy="65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13" idx="1"/>
          </p:cNvCxnSpPr>
          <p:nvPr/>
        </p:nvCxnSpPr>
        <p:spPr>
          <a:xfrm>
            <a:off x="2464154" y="1516625"/>
            <a:ext cx="519452" cy="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11" idx="1"/>
          </p:cNvCxnSpPr>
          <p:nvPr/>
        </p:nvCxnSpPr>
        <p:spPr>
          <a:xfrm>
            <a:off x="2464153" y="4301536"/>
            <a:ext cx="854304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82729" y="2798392"/>
            <a:ext cx="0" cy="85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259387" y="2798391"/>
            <a:ext cx="0" cy="85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9966098" y="2798391"/>
            <a:ext cx="0" cy="85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83606" y="3078701"/>
            <a:ext cx="104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MAPPINGS</a:t>
            </a:r>
            <a:endParaRPr lang="en-IN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052808" y="3048476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PASSKEY</a:t>
            </a:r>
            <a:endParaRPr lang="en-IN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53967" y="3070157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PASSKEY</a:t>
            </a:r>
            <a:endParaRPr lang="en-IN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376072" y="3070156"/>
            <a:ext cx="94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PASSKEY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87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Rajat\Desktop\everything relevant\RVCE\7TH SEM(ECE)\Z-Minor Project\final\actual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54" y="779291"/>
            <a:ext cx="9040299" cy="50935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897746" y="1751527"/>
            <a:ext cx="8371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74417" y="1770845"/>
            <a:ext cx="8371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013065" y="2650902"/>
            <a:ext cx="8371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492061" y="2755960"/>
            <a:ext cx="8371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663447" y="3024389"/>
            <a:ext cx="8371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79539" y="1378040"/>
            <a:ext cx="8371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71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keshri</dc:creator>
  <cp:lastModifiedBy>rajat keshri</cp:lastModifiedBy>
  <cp:revision>7</cp:revision>
  <dcterms:created xsi:type="dcterms:W3CDTF">2019-11-04T18:13:19Z</dcterms:created>
  <dcterms:modified xsi:type="dcterms:W3CDTF">2019-11-04T19:35:29Z</dcterms:modified>
</cp:coreProperties>
</file>