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  <p:sldId id="267" r:id="rId9"/>
    <p:sldId id="266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7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2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94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36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6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8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7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66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4E7A-1FDA-411C-A877-24B5E7A5A413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AF8F-E1F6-4928-B582-2BB85A7A2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2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375" y="512146"/>
            <a:ext cx="5286743" cy="1325563"/>
          </a:xfrm>
        </p:spPr>
        <p:txBody>
          <a:bodyPr/>
          <a:lstStyle/>
          <a:p>
            <a:pPr algn="ctr"/>
            <a:r>
              <a:rPr lang="en-IN" dirty="0" smtClean="0"/>
              <a:t>Team Interrupt_zero1  (11D)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41177" y="2590800"/>
            <a:ext cx="7117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Names- </a:t>
            </a:r>
          </a:p>
          <a:p>
            <a:endParaRPr lang="en-IN" dirty="0" smtClean="0"/>
          </a:p>
          <a:p>
            <a:pPr algn="ctr"/>
            <a:r>
              <a:rPr lang="en-IN" dirty="0" smtClean="0"/>
              <a:t>RAJAT KESHRI     3</a:t>
            </a:r>
            <a:r>
              <a:rPr lang="en-IN" baseline="30000" dirty="0" smtClean="0"/>
              <a:t>rd</a:t>
            </a:r>
            <a:r>
              <a:rPr lang="en-IN" dirty="0" smtClean="0"/>
              <a:t> year  ECE , R.V. College of Engineering</a:t>
            </a:r>
          </a:p>
          <a:p>
            <a:pPr algn="ctr"/>
            <a:r>
              <a:rPr lang="en-IN" dirty="0" smtClean="0"/>
              <a:t>NISHANTH D A    3</a:t>
            </a:r>
            <a:r>
              <a:rPr lang="en-IN" baseline="30000" dirty="0" smtClean="0"/>
              <a:t>rd</a:t>
            </a:r>
            <a:r>
              <a:rPr lang="en-IN" dirty="0" smtClean="0"/>
              <a:t> year ECE , R.V. College of Engineering</a:t>
            </a:r>
          </a:p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41177" y="4484914"/>
            <a:ext cx="65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Problem Statement – No. 4  (D)</a:t>
            </a:r>
          </a:p>
          <a:p>
            <a:pPr algn="ctr"/>
            <a:r>
              <a:rPr lang="en-IN" dirty="0" smtClean="0"/>
              <a:t>Related to Speech Domain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1130" y="-233082"/>
            <a:ext cx="18173250" cy="8299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2117" y="0"/>
            <a:ext cx="4132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solidFill>
                  <a:schemeClr val="bg1"/>
                </a:solidFill>
              </a:rPr>
              <a:t>EXPERIENCE!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035685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FUTURE EXTENSIONS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2708365"/>
            <a:ext cx="10813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SPEAKER RECOGNITION CAN BE ESTABLISHED USING HIDDEN MARKOV MODELS ALONG WITH THIS APPROACH</a:t>
            </a:r>
          </a:p>
          <a:p>
            <a:r>
              <a:rPr lang="en-IN" dirty="0" smtClean="0"/>
              <a:t>AND CAN ACTUALLY TELL WHETHER THE SAME SPEAKER HAS SPOKEN AGAIN OR NOT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SUBTITLES SYNCHRONIZATION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ATC, NEWS HOUR, PODCAST SPEAKER CHANGE DETECTION</a:t>
            </a:r>
            <a:endParaRPr lang="en-GB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5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0490" y="313509"/>
            <a:ext cx="14403976" cy="6278879"/>
          </a:xfrm>
        </p:spPr>
        <p:txBody>
          <a:bodyPr>
            <a:noAutofit/>
          </a:bodyPr>
          <a:lstStyle/>
          <a:p>
            <a:pPr algn="ctr"/>
            <a:r>
              <a:rPr lang="en-IN" sz="9600" dirty="0" smtClean="0"/>
              <a:t>Q/A?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893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[1] “Speaker </a:t>
            </a:r>
            <a:r>
              <a:rPr lang="en-IN" dirty="0" err="1"/>
              <a:t>Diarization</a:t>
            </a:r>
            <a:r>
              <a:rPr lang="en-IN" dirty="0"/>
              <a:t> based on Bayesian HMM with </a:t>
            </a:r>
            <a:r>
              <a:rPr lang="en-IN" dirty="0" err="1"/>
              <a:t>Eigenvoice</a:t>
            </a:r>
            <a:r>
              <a:rPr lang="en-IN" dirty="0"/>
              <a:t> </a:t>
            </a:r>
            <a:r>
              <a:rPr lang="en-IN" dirty="0" smtClean="0"/>
              <a:t>Priors”,</a:t>
            </a:r>
            <a:r>
              <a:rPr lang="en-IN" dirty="0"/>
              <a:t> </a:t>
            </a:r>
            <a:r>
              <a:rPr lang="en-IN" dirty="0" err="1" smtClean="0"/>
              <a:t>Mireia</a:t>
            </a:r>
            <a:r>
              <a:rPr lang="en-IN" dirty="0" smtClean="0"/>
              <a:t> </a:t>
            </a:r>
            <a:r>
              <a:rPr lang="en-IN" dirty="0" err="1"/>
              <a:t>Diez</a:t>
            </a:r>
            <a:r>
              <a:rPr lang="en-IN" dirty="0"/>
              <a:t>, </a:t>
            </a:r>
            <a:r>
              <a:rPr lang="en-IN" dirty="0" err="1"/>
              <a:t>Lukáš</a:t>
            </a:r>
            <a:r>
              <a:rPr lang="en-IN" dirty="0"/>
              <a:t> </a:t>
            </a:r>
            <a:r>
              <a:rPr lang="en-IN" dirty="0" err="1"/>
              <a:t>Burget</a:t>
            </a:r>
            <a:r>
              <a:rPr lang="en-IN" dirty="0"/>
              <a:t>, Pavel </a:t>
            </a:r>
            <a:r>
              <a:rPr lang="en-IN" dirty="0" err="1"/>
              <a:t>Matˇejka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Brno University of Technology, </a:t>
            </a:r>
            <a:r>
              <a:rPr lang="en-IN" dirty="0" err="1"/>
              <a:t>Speech@FIT</a:t>
            </a:r>
            <a:r>
              <a:rPr lang="en-IN" dirty="0"/>
              <a:t>, </a:t>
            </a:r>
            <a:r>
              <a:rPr lang="en-IN" dirty="0" err="1" smtClean="0"/>
              <a:t>Czechia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[2]</a:t>
            </a:r>
            <a:r>
              <a:rPr lang="en-IN" b="1" dirty="0"/>
              <a:t> </a:t>
            </a:r>
            <a:r>
              <a:rPr lang="en-IN" b="1" dirty="0" smtClean="0"/>
              <a:t>“Spectral </a:t>
            </a:r>
            <a:r>
              <a:rPr lang="en-IN" b="1" dirty="0"/>
              <a:t>Clustering Approach to Speaker </a:t>
            </a:r>
            <a:r>
              <a:rPr lang="en-IN" b="1" dirty="0" err="1" smtClean="0"/>
              <a:t>Diarization</a:t>
            </a:r>
            <a:r>
              <a:rPr lang="en-IN" b="1" dirty="0" smtClean="0"/>
              <a:t>”,</a:t>
            </a:r>
            <a:r>
              <a:rPr lang="en-IN" b="1" dirty="0"/>
              <a:t> </a:t>
            </a:r>
            <a:r>
              <a:rPr lang="en-IN" i="1" dirty="0" err="1" smtClean="0"/>
              <a:t>Huazhong</a:t>
            </a:r>
            <a:r>
              <a:rPr lang="en-IN" i="1" dirty="0" smtClean="0"/>
              <a:t> </a:t>
            </a:r>
            <a:r>
              <a:rPr lang="en-IN" i="1" dirty="0"/>
              <a:t>Ning, Ming Liu, </a:t>
            </a:r>
            <a:r>
              <a:rPr lang="en-IN" i="1" dirty="0" err="1"/>
              <a:t>Hao</a:t>
            </a:r>
            <a:r>
              <a:rPr lang="en-IN" i="1" dirty="0"/>
              <a:t> Tang, Thomas </a:t>
            </a:r>
            <a:r>
              <a:rPr lang="en-IN" i="1" dirty="0" err="1" smtClean="0"/>
              <a:t>Huang,</a:t>
            </a:r>
            <a:r>
              <a:rPr lang="en-IN" dirty="0" err="1" smtClean="0"/>
              <a:t>Beckman</a:t>
            </a:r>
            <a:r>
              <a:rPr lang="en-IN" dirty="0" smtClean="0"/>
              <a:t> </a:t>
            </a:r>
            <a:r>
              <a:rPr lang="en-IN" dirty="0"/>
              <a:t>Institute, U. of Illinois at Urbana-Champaign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83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306" y="0"/>
            <a:ext cx="9144000" cy="2387600"/>
          </a:xfrm>
        </p:spPr>
        <p:txBody>
          <a:bodyPr/>
          <a:lstStyle/>
          <a:p>
            <a:r>
              <a:rPr lang="en-GB" dirty="0"/>
              <a:t>Problem statement 4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259" y="2149754"/>
            <a:ext cx="10390094" cy="3911412"/>
          </a:xfrm>
        </p:spPr>
        <p:txBody>
          <a:bodyPr>
            <a:normAutofit/>
          </a:bodyPr>
          <a:lstStyle/>
          <a:p>
            <a:r>
              <a:rPr lang="en-IN" dirty="0"/>
              <a:t>In speech domain, tagging and identifying speakers in conversation is of prime importance to tailor the product or solution offerings.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Objective</a:t>
            </a:r>
          </a:p>
          <a:p>
            <a:r>
              <a:rPr lang="en-IN" dirty="0"/>
              <a:t>The objective is to identify the exact timestamp wherein one speaker stops speaking and another speaker starts – which is known as turn indication. The 100 hours of data is available for training.</a:t>
            </a:r>
          </a:p>
          <a:p>
            <a:r>
              <a:rPr lang="en-IN" b="1" dirty="0"/>
              <a:t>Expected Output</a:t>
            </a:r>
          </a:p>
          <a:p>
            <a:r>
              <a:rPr lang="en-IN" dirty="0"/>
              <a:t>Software Algorithm, Model and Scripts that receives an audio stream (or reads a large audio file) and generates a log file with timestamp indicating the turn.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ircraft traffic control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14" y="1619794"/>
            <a:ext cx="3471922" cy="35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roup of people talking silhouet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21" y="2119403"/>
            <a:ext cx="5248977" cy="276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514" y="5564776"/>
            <a:ext cx="3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AIR TRAFFIC CONTROL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20298" y="5426277"/>
            <a:ext cx="275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NEWS PODCAST, CONFERENCE CALLS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967633" y="539930"/>
            <a:ext cx="626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WHY SPEAKER DIARIZATION/SPEAKER CHANGING DETECTION?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0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4651" y="383177"/>
            <a:ext cx="40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HOW WE APPROACHED?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645919" y="3422468"/>
            <a:ext cx="2717075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689462" y="5168537"/>
            <a:ext cx="2717075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645920" y="1467393"/>
            <a:ext cx="2717075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241178" y="1456507"/>
            <a:ext cx="2717075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241177" y="3422468"/>
            <a:ext cx="2717075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306492" y="5168537"/>
            <a:ext cx="2717075" cy="115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81050" y="1781684"/>
            <a:ext cx="224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INPUT AUDIO FILE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924593" y="3684284"/>
            <a:ext cx="224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ANALYSIS OF DATA </a:t>
            </a:r>
          </a:p>
          <a:p>
            <a:pPr algn="ctr"/>
            <a:r>
              <a:rPr lang="en-IN" dirty="0" smtClean="0"/>
              <a:t>PREPROCESSING</a:t>
            </a:r>
          </a:p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8" y="5285992"/>
            <a:ext cx="265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VISUALISATION(GRAPHS)</a:t>
            </a:r>
          </a:p>
          <a:p>
            <a:pPr algn="ctr"/>
            <a:r>
              <a:rPr lang="en-IN" dirty="0" smtClean="0"/>
              <a:t>CALCULATION OF MFCC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215051" y="1683908"/>
            <a:ext cx="276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BAYESIAN INFORMATION CRITERIA FUNCTION</a:t>
            </a:r>
          </a:p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400108" y="3776617"/>
            <a:ext cx="239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K MEANS CLUSTERING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328264" y="5285992"/>
            <a:ext cx="262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OUTPUT TIME STAMP</a:t>
            </a:r>
          </a:p>
          <a:p>
            <a:pPr algn="ctr"/>
            <a:r>
              <a:rPr lang="en-IN" dirty="0" smtClean="0"/>
              <a:t>MAPPING FRAMES WITH SECONDS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9" idx="2"/>
            <a:endCxn id="6" idx="0"/>
          </p:cNvCxnSpPr>
          <p:nvPr/>
        </p:nvCxnSpPr>
        <p:spPr>
          <a:xfrm flipH="1">
            <a:off x="3004457" y="2625633"/>
            <a:ext cx="1" cy="79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21872" y="4598905"/>
            <a:ext cx="1" cy="56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599713" y="4619559"/>
            <a:ext cx="1" cy="56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599712" y="2639181"/>
            <a:ext cx="1" cy="79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</p:cNvCxnSpPr>
          <p:nvPr/>
        </p:nvCxnSpPr>
        <p:spPr>
          <a:xfrm>
            <a:off x="4406537" y="5747657"/>
            <a:ext cx="141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826034" y="1966350"/>
            <a:ext cx="0" cy="378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26034" y="1966350"/>
            <a:ext cx="1415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366" y="554173"/>
            <a:ext cx="10515600" cy="5864043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HOW BAYESIAN INFORMATION CRITERA FUNCTION WORK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5" name="Left Brace 4"/>
          <p:cNvSpPr/>
          <p:nvPr/>
        </p:nvSpPr>
        <p:spPr>
          <a:xfrm>
            <a:off x="3849188" y="1750422"/>
            <a:ext cx="426720" cy="2255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e 5"/>
          <p:cNvSpPr/>
          <p:nvPr/>
        </p:nvSpPr>
        <p:spPr>
          <a:xfrm rot="10800000">
            <a:off x="6596743" y="1750422"/>
            <a:ext cx="426720" cy="2255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029303" y="2508850"/>
            <a:ext cx="30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MFCC FEATURE MATRIX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75908" y="2058346"/>
            <a:ext cx="30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. . . . . . . . . . . . . . . . 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275908" y="1752545"/>
            <a:ext cx="30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-22 324 34 32 </a:t>
            </a:r>
            <a:r>
              <a:rPr lang="en-IN" dirty="0"/>
              <a:t>5</a:t>
            </a:r>
            <a:r>
              <a:rPr lang="en-IN" dirty="0" smtClean="0"/>
              <a:t> -432 -21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328162" y="2376213"/>
            <a:ext cx="30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. . . . . . . . . . . . . . . . 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328162" y="2748114"/>
            <a:ext cx="30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. . . . . . . . . . . . . . . . .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302035" y="3122585"/>
            <a:ext cx="30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. . . . . . . . . . . . . . . . .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308564" y="3428386"/>
            <a:ext cx="30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. . . . . . . . . . . . . . . . . . . .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22766" y="1828800"/>
            <a:ext cx="8708" cy="598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35829" y="2560879"/>
            <a:ext cx="4358" cy="556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0444" y="4260278"/>
            <a:ext cx="334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Number of frames x features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862949" y="1937211"/>
            <a:ext cx="9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841182" y="2654496"/>
            <a:ext cx="9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712719" y="1843593"/>
            <a:ext cx="1090" cy="12738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7979" y="2236260"/>
            <a:ext cx="9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862949" y="5280569"/>
            <a:ext cx="613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(BIC(A)+BIC(B)-BIC(C)) == 0   ---</a:t>
            </a:r>
            <a:r>
              <a:rPr lang="en-IN" dirty="0" smtClean="0">
                <a:sym typeface="Wingdings" panose="05000000000000000000" pitchFamily="2" charset="2"/>
              </a:rPr>
              <a:t>&gt; NO SPEAKER CHANGE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	ELSE                             ---&gt;  SPEAKER CHANGE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	        SAVE THE FRAME VALUE IN LOG FIILE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052"/>
            <a:ext cx="10515600" cy="581991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Some graphical outputs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3" y="2011679"/>
            <a:ext cx="5363888" cy="3075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30" y="2078075"/>
            <a:ext cx="4835357" cy="29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91" y="94681"/>
            <a:ext cx="10515600" cy="5785077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TIMESTAMP OUTPUT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99" y="1692019"/>
            <a:ext cx="4108737" cy="4318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35" y="804374"/>
            <a:ext cx="3629521" cy="58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322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12000" dirty="0" smtClean="0"/>
              <a:t>DEMO!</a:t>
            </a:r>
            <a:endParaRPr lang="en-GB" sz="12000" dirty="0"/>
          </a:p>
        </p:txBody>
      </p:sp>
    </p:spTree>
    <p:extLst>
      <p:ext uri="{BB962C8B-B14F-4D97-AF65-F5344CB8AC3E}">
        <p14:creationId xmlns:p14="http://schemas.microsoft.com/office/powerpoint/2010/main" val="20827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187"/>
            <a:ext cx="12192000" cy="2403566"/>
          </a:xfrm>
        </p:spPr>
      </p:pic>
      <p:sp>
        <p:nvSpPr>
          <p:cNvPr id="5" name="TextBox 4"/>
          <p:cNvSpPr txBox="1"/>
          <p:nvPr/>
        </p:nvSpPr>
        <p:spPr>
          <a:xfrm>
            <a:off x="2534562" y="762867"/>
            <a:ext cx="714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FINAL TEST CASE IN THE JUDGING ROUND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55327" y="4712297"/>
            <a:ext cx="325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GRND Truth VS Snapshot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2958" y="5562174"/>
            <a:ext cx="410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Our model predicted 43 times speaker change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86167" y="5562174"/>
            <a:ext cx="352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Ground truth gave 41  times speaker change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545499" y="5573554"/>
            <a:ext cx="32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The error rate found out is less than 100ms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7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Team Interrupt_zero1  (11D)</vt:lpstr>
      <vt:lpstr>Problem statement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DEMO!</vt:lpstr>
      <vt:lpstr>PowerPoint Presentation</vt:lpstr>
      <vt:lpstr>PowerPoint Presentation</vt:lpstr>
      <vt:lpstr>FUTURE EXTENSIONS</vt:lpstr>
      <vt:lpstr>Q/A?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Interrupt_zero1  (11D)</dc:title>
  <dc:creator>Nishanth D A</dc:creator>
  <cp:lastModifiedBy>Rajat</cp:lastModifiedBy>
  <cp:revision>13</cp:revision>
  <dcterms:created xsi:type="dcterms:W3CDTF">2019-04-13T07:56:46Z</dcterms:created>
  <dcterms:modified xsi:type="dcterms:W3CDTF">2019-04-13T09:13:08Z</dcterms:modified>
</cp:coreProperties>
</file>