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orthwindShipping_159285448578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AAF9AD-DC12-4F70-802B-10218E0833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Amazon Shipping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1BF583-501C-4840-8A56-73A3E645FD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2/1/2023 6:16:22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Orders" id="2" name="slide2">
            <a:extLst>
              <a:ext uri="{FF2B5EF4-FFF2-40B4-BE49-F238E27FC236}">
                <a16:creationId xmlns:a16="http://schemas.microsoft.com/office/drawing/2014/main" id="{6CCA2E54-1CFF-4751-85E9-69B8517A3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8" y="0"/>
            <a:ext cx="1057672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Orders for Month" id="3" name="slide3">
            <a:extLst>
              <a:ext uri="{FF2B5EF4-FFF2-40B4-BE49-F238E27FC236}">
                <a16:creationId xmlns:a16="http://schemas.microsoft.com/office/drawing/2014/main" id="{23446120-F3D0-4DB2-8EC3-192A58E29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0"/>
            <a:ext cx="94765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Orders for Month (Not Shipped)" id="4" name="slide4">
            <a:extLst>
              <a:ext uri="{FF2B5EF4-FFF2-40B4-BE49-F238E27FC236}">
                <a16:creationId xmlns:a16="http://schemas.microsoft.com/office/drawing/2014/main" id="{69332F4E-EC56-42EF-9BEC-45D11A866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0"/>
            <a:ext cx="94765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dline Cards" id="5" name="slide5">
            <a:extLst>
              <a:ext uri="{FF2B5EF4-FFF2-40B4-BE49-F238E27FC236}">
                <a16:creationId xmlns:a16="http://schemas.microsoft.com/office/drawing/2014/main" id="{50F96905-EDDD-43B9-8826-8C69FBAB87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78" y="0"/>
            <a:ext cx="948384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orders not shipped by country" id="6" name="slide6">
            <a:extLst>
              <a:ext uri="{FF2B5EF4-FFF2-40B4-BE49-F238E27FC236}">
                <a16:creationId xmlns:a16="http://schemas.microsoft.com/office/drawing/2014/main" id="{F7A87304-CF2F-420F-8BE6-D2E58C4ACC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1" y="0"/>
            <a:ext cx="105840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4650EB9B-A016-4DB6-8DAB-F66C646A7F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0"/>
            <a:ext cx="9909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2023-02-01T18:16:22Z</dcterms:created>
  <dcterms:modified xsi:type="dcterms:W3CDTF">2023-02-01T18:16:22Z</dcterms:modified>
</cp:coreProperties>
</file>