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63" r:id="rId7"/>
    <p:sldId id="259" r:id="rId8"/>
    <p:sldId id="257" r:id="rId9"/>
    <p:sldId id="261" r:id="rId10"/>
    <p:sldId id="25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134" y="1245063"/>
            <a:ext cx="8458200" cy="2408765"/>
          </a:xfrm>
        </p:spPr>
        <p:txBody>
          <a:bodyPr/>
          <a:lstStyle/>
          <a:p>
            <a:r>
              <a:rPr lang="en-US" sz="6600" dirty="0">
                <a:latin typeface="Bodoni MT" panose="02070603080606020203" pitchFamily="18" charset="0"/>
              </a:rPr>
              <a:t>What is self </a:t>
            </a:r>
            <a:r>
              <a:rPr lang="en-US" sz="6600" dirty="0" err="1">
                <a:latin typeface="Bodoni MT" panose="02070603080606020203" pitchFamily="18" charset="0"/>
              </a:rPr>
              <a:t>awarenesS</a:t>
            </a:r>
            <a:endParaRPr lang="en-US" sz="6600" dirty="0"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647032" y="6136874"/>
            <a:ext cx="289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Rajat Khandelwal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A548B-89AA-427C-B560-01158886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567" y="2222499"/>
            <a:ext cx="1265767" cy="1265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17BBF3-FF08-4687-BA05-3D2285399E63}"/>
              </a:ext>
            </a:extLst>
          </p:cNvPr>
          <p:cNvSpPr txBox="1"/>
          <p:nvPr/>
        </p:nvSpPr>
        <p:spPr>
          <a:xfrm>
            <a:off x="457200" y="321733"/>
            <a:ext cx="2421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INTRO</a:t>
            </a: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CC8F5-7854-42BB-A1F7-247603E275E7}"/>
              </a:ext>
            </a:extLst>
          </p:cNvPr>
          <p:cNvSpPr txBox="1"/>
          <p:nvPr/>
        </p:nvSpPr>
        <p:spPr>
          <a:xfrm>
            <a:off x="677332" y="3728109"/>
            <a:ext cx="11514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Def--</a:t>
            </a:r>
            <a:r>
              <a:rPr lang="en-US" sz="3200" dirty="0">
                <a:sym typeface="Wingdings" panose="05000000000000000000" pitchFamily="2" charset="2"/>
              </a:rPr>
              <a:t> It’s all about conscious knowledge of One’s own character &amp; Feelings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DA1D1-45C5-4212-BB00-F50303F00820}"/>
              </a:ext>
            </a:extLst>
          </p:cNvPr>
          <p:cNvSpPr txBox="1"/>
          <p:nvPr/>
        </p:nvSpPr>
        <p:spPr>
          <a:xfrm>
            <a:off x="8853797" y="4955649"/>
            <a:ext cx="2728603" cy="1015663"/>
          </a:xfrm>
          <a:prstGeom prst="rect">
            <a:avLst/>
          </a:prstGeom>
          <a:noFill/>
          <a:ln w="1714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TYPES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Backhand Index Pointing Right on Apple iOS 14.6">
            <a:extLst>
              <a:ext uri="{FF2B5EF4-FFF2-40B4-BE49-F238E27FC236}">
                <a16:creationId xmlns:a16="http://schemas.microsoft.com/office/drawing/2014/main" id="{5A5B567F-9625-4D00-98EE-3CC6016BF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598" y="582698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194" y="178595"/>
            <a:ext cx="9929611" cy="1571612"/>
          </a:xfrm>
        </p:spPr>
        <p:txBody>
          <a:bodyPr>
            <a:normAutofit/>
          </a:bodyPr>
          <a:lstStyle/>
          <a:p>
            <a:r>
              <a:rPr lang="en-US" dirty="0"/>
              <a:t>Want to Increase Your Self-Awareness? Ask For Feedback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57364"/>
            <a:ext cx="9144000" cy="4572032"/>
          </a:xfrm>
        </p:spPr>
        <p:txBody>
          <a:bodyPr>
            <a:normAutofit/>
          </a:bodyPr>
          <a:lstStyle/>
          <a:p>
            <a:r>
              <a:rPr lang="en-US" sz="2400" dirty="0"/>
              <a:t>If you want to enhance self-</a:t>
            </a:r>
            <a:r>
              <a:rPr lang="en-US" sz="2400" dirty="0" err="1"/>
              <a:t>awareness,you</a:t>
            </a:r>
            <a:r>
              <a:rPr lang="en-US" sz="2400" dirty="0"/>
              <a:t>                                               need to understand how others see you.</a:t>
            </a:r>
          </a:p>
          <a:p>
            <a:r>
              <a:rPr lang="en-IN" sz="2400" dirty="0"/>
              <a:t>It’s like a shortcut for understanding your                                               habits, quirks, and </a:t>
            </a:r>
            <a:r>
              <a:rPr lang="en-IN" sz="2400" dirty="0" err="1"/>
              <a:t>behaviors</a:t>
            </a:r>
            <a:r>
              <a:rPr lang="en-IN" sz="2400" dirty="0"/>
              <a:t>. </a:t>
            </a:r>
            <a:endParaRPr lang="en-US" sz="2400" dirty="0"/>
          </a:p>
          <a:p>
            <a:r>
              <a:rPr lang="en-IN" sz="2400" dirty="0"/>
              <a:t>Asking for regular constructive feedback                                                    cuts through any self-deceit or you might hold. </a:t>
            </a:r>
          </a:p>
          <a:p>
            <a:pPr>
              <a:buNone/>
            </a:pP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1845439" y="4873065"/>
            <a:ext cx="8072494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024034" y="5000637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“Feedback from one person is a perspective; feedback from two people is a pattern; but feedback from three or more people is likely to be as close to a fact as you can get.” </a:t>
            </a:r>
          </a:p>
        </p:txBody>
      </p:sp>
      <p:pic>
        <p:nvPicPr>
          <p:cNvPr id="7" name="Picture 6" descr="ask-for-feedback-300x2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11" y="2071678"/>
            <a:ext cx="2786082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6D2F079-A5EC-43EE-A069-FC4497F5BE64}"/>
              </a:ext>
            </a:extLst>
          </p:cNvPr>
          <p:cNvSpPr txBox="1">
            <a:spLocks/>
          </p:cNvSpPr>
          <p:nvPr/>
        </p:nvSpPr>
        <p:spPr>
          <a:xfrm>
            <a:off x="1059873" y="498764"/>
            <a:ext cx="9595778" cy="2187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1" dirty="0" err="1">
                <a:solidFill>
                  <a:srgbClr val="FF0000"/>
                </a:solidFill>
              </a:rPr>
              <a:t>Recognise</a:t>
            </a:r>
            <a:r>
              <a:rPr lang="en-US" sz="4000" b="1" i="1" dirty="0">
                <a:solidFill>
                  <a:srgbClr val="FF0000"/>
                </a:solidFill>
              </a:rPr>
              <a:t> Your </a:t>
            </a: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 And Weakness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EB3A447-7BBF-411D-9F21-9410118A9B30}"/>
              </a:ext>
            </a:extLst>
          </p:cNvPr>
          <p:cNvSpPr txBox="1">
            <a:spLocks/>
          </p:cNvSpPr>
          <p:nvPr/>
        </p:nvSpPr>
        <p:spPr>
          <a:xfrm>
            <a:off x="1059873" y="2888672"/>
            <a:ext cx="9925806" cy="396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allows us to sustain our strengths and work on our weaknesses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Knowing our weaknesses is as important as knowing your strengths.</a:t>
            </a:r>
          </a:p>
          <a:p>
            <a:pPr marL="457200" indent="-457200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one recognizes their strengths, they should nurture them and make use of them.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FA1405-8CC1-4C0E-BD2B-0AE8123D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5" y="122830"/>
            <a:ext cx="11973636" cy="6735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597FF7-97E4-44BA-B783-35A7E1042F1D}"/>
              </a:ext>
            </a:extLst>
          </p:cNvPr>
          <p:cNvSpPr txBox="1"/>
          <p:nvPr/>
        </p:nvSpPr>
        <p:spPr>
          <a:xfrm>
            <a:off x="3944203" y="40944"/>
            <a:ext cx="5308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SELF REFLECTION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B477DE-8614-41C1-B7F5-01D9FDAB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42363"/>
            <a:ext cx="8229600" cy="1143000"/>
          </a:xfrm>
        </p:spPr>
        <p:txBody>
          <a:bodyPr/>
          <a:lstStyle/>
          <a:p>
            <a:r>
              <a:rPr lang="en-US" dirty="0"/>
              <a:t>Monitor your Self Talk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32E02C-A750-4EF2-A3E2-EB30A369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56" y="2011837"/>
            <a:ext cx="5029200" cy="4114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Is there actual evidence for what I'm thinking?</a:t>
            </a:r>
          </a:p>
          <a:p>
            <a:r>
              <a:rPr lang="en-US" sz="2400" dirty="0"/>
              <a:t> What would I say if a friend were in a similar situation?</a:t>
            </a:r>
          </a:p>
          <a:p>
            <a:r>
              <a:rPr lang="en-US" sz="2400" dirty="0"/>
              <a:t> Is there a more positive way of looking at this? </a:t>
            </a:r>
          </a:p>
          <a:p>
            <a:r>
              <a:rPr lang="en-US" sz="2400" dirty="0"/>
              <a:t> Am I keeping everything in perspective? </a:t>
            </a:r>
          </a:p>
          <a:p>
            <a:r>
              <a:rPr lang="en-US" sz="2400" dirty="0"/>
              <a:t> Can I do anything to change what I'm feeling bad about?</a:t>
            </a:r>
          </a:p>
        </p:txBody>
      </p:sp>
      <p:pic>
        <p:nvPicPr>
          <p:cNvPr id="10" name="Picture 2" descr="C:\Users\dell\Downloads\download.png">
            <a:extLst>
              <a:ext uri="{FF2B5EF4-FFF2-40B4-BE49-F238E27FC236}">
                <a16:creationId xmlns:a16="http://schemas.microsoft.com/office/drawing/2014/main" id="{9810FF76-5334-410C-BBF2-46DE9FC4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68" y="2171163"/>
            <a:ext cx="284353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EBF847-077B-4395-9A81-53D0FF3F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15" y="218942"/>
            <a:ext cx="10967075" cy="61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3628EF-A765-47E9-8890-0DE169CB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Mindfulness Meditation helps in self awareness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289809-DD14-489F-8D38-9CF95B07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Reduce feeling of depression</a:t>
            </a:r>
          </a:p>
          <a:p>
            <a:r>
              <a:rPr lang="en-US" dirty="0"/>
              <a:t>Can control your anger</a:t>
            </a:r>
          </a:p>
          <a:p>
            <a:r>
              <a:rPr lang="en-US" dirty="0"/>
              <a:t>Solve your confusion</a:t>
            </a:r>
          </a:p>
          <a:p>
            <a:r>
              <a:rPr lang="en-US" dirty="0"/>
              <a:t>Increase energy</a:t>
            </a:r>
          </a:p>
          <a:p>
            <a:r>
              <a:rPr lang="en-US" dirty="0"/>
              <a:t>Control your thoughts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99333-20AF-4DF4-9C90-C45F7014E0A1}"/>
              </a:ext>
            </a:extLst>
          </p:cNvPr>
          <p:cNvSpPr txBox="1"/>
          <p:nvPr/>
        </p:nvSpPr>
        <p:spPr>
          <a:xfrm>
            <a:off x="1241946" y="5254388"/>
            <a:ext cx="859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our mind in calm and tension free it helps us for self evaluation and self awareness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25523-5E21-4BA7-A9C2-EE40FA087D6F}"/>
              </a:ext>
            </a:extLst>
          </p:cNvPr>
          <p:cNvSpPr txBox="1"/>
          <p:nvPr/>
        </p:nvSpPr>
        <p:spPr>
          <a:xfrm>
            <a:off x="10931857" y="6578221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Jaidev</a:t>
            </a:r>
            <a:r>
              <a:rPr lang="en-US" dirty="0"/>
              <a:t> </a:t>
            </a:r>
            <a:r>
              <a:rPr lang="en-US" dirty="0" err="1"/>
              <a:t>gulia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2"/>
            <a:ext cx="82296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153400" cy="2438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Self-awareness is being honest with yourself about who you are. </a:t>
            </a:r>
          </a:p>
        </p:txBody>
      </p:sp>
      <p:pic>
        <p:nvPicPr>
          <p:cNvPr id="2050" name="Picture 2" descr="C:\Users\dell\Downloads\stu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33750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6553200" y="2362200"/>
            <a:ext cx="2590800" cy="110490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Who Am I ?</a:t>
            </a:r>
          </a:p>
        </p:txBody>
      </p:sp>
    </p:spTree>
    <p:extLst>
      <p:ext uri="{BB962C8B-B14F-4D97-AF65-F5344CB8AC3E}">
        <p14:creationId xmlns:p14="http://schemas.microsoft.com/office/powerpoint/2010/main" val="31679696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71af3243-3dd4-4a8d-8c0d-dd76da1f02a5"/>
    <ds:schemaRef ds:uri="16c05727-aa75-4e4a-9b5f-8a80a1165891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282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Bodoni MT</vt:lpstr>
      <vt:lpstr>Calibri</vt:lpstr>
      <vt:lpstr>Gill Sans MT</vt:lpstr>
      <vt:lpstr>Impact</vt:lpstr>
      <vt:lpstr>Times New Roman</vt:lpstr>
      <vt:lpstr>Wingdings</vt:lpstr>
      <vt:lpstr>Badge</vt:lpstr>
      <vt:lpstr>What is self awarenesS</vt:lpstr>
      <vt:lpstr>Want to Increase Your Self-Awareness? Ask For Feedback</vt:lpstr>
      <vt:lpstr>PowerPoint Presentation</vt:lpstr>
      <vt:lpstr>PowerPoint Presentation</vt:lpstr>
      <vt:lpstr>Monitor your Self Talk</vt:lpstr>
      <vt:lpstr>PowerPoint Presentation</vt:lpstr>
      <vt:lpstr>Mindfulness Meditation helps in self awareness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2021-12-14T09:10:40Z</dcterms:created>
  <dcterms:modified xsi:type="dcterms:W3CDTF">2021-12-14T10:44:22Z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